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6"/>
  </p:notesMasterIdLst>
  <p:sldIdLst>
    <p:sldId id="329" r:id="rId2"/>
    <p:sldId id="334" r:id="rId3"/>
    <p:sldId id="335" r:id="rId4"/>
    <p:sldId id="259" r:id="rId5"/>
    <p:sldId id="258" r:id="rId6"/>
    <p:sldId id="274" r:id="rId7"/>
    <p:sldId id="277" r:id="rId8"/>
    <p:sldId id="286" r:id="rId9"/>
    <p:sldId id="278" r:id="rId10"/>
    <p:sldId id="279" r:id="rId11"/>
    <p:sldId id="336" r:id="rId12"/>
    <p:sldId id="281" r:id="rId13"/>
    <p:sldId id="282" r:id="rId14"/>
    <p:sldId id="287" r:id="rId15"/>
    <p:sldId id="337" r:id="rId16"/>
    <p:sldId id="288" r:id="rId17"/>
    <p:sldId id="291" r:id="rId18"/>
    <p:sldId id="292" r:id="rId19"/>
    <p:sldId id="293" r:id="rId20"/>
    <p:sldId id="294" r:id="rId21"/>
    <p:sldId id="295" r:id="rId22"/>
    <p:sldId id="296" r:id="rId23"/>
    <p:sldId id="303" r:id="rId24"/>
    <p:sldId id="304" r:id="rId25"/>
    <p:sldId id="305" r:id="rId26"/>
    <p:sldId id="308" r:id="rId27"/>
    <p:sldId id="318" r:id="rId28"/>
    <p:sldId id="319" r:id="rId29"/>
    <p:sldId id="322" r:id="rId30"/>
    <p:sldId id="325" r:id="rId31"/>
    <p:sldId id="327" r:id="rId32"/>
    <p:sldId id="284" r:id="rId33"/>
    <p:sldId id="328" r:id="rId34"/>
    <p:sldId id="333" r:id="rId35"/>
  </p:sldIdLst>
  <p:sldSz cx="9144000" cy="5143500" type="screen16x9"/>
  <p:notesSz cx="6858000" cy="9144000"/>
  <p:embeddedFontLst>
    <p:embeddedFont>
      <p:font typeface="Kantumruy Pro SemiBold" panose="020B0604020202020204" charset="0"/>
      <p:regular r:id="rId37"/>
      <p:bold r:id="rId38"/>
      <p:italic r:id="rId39"/>
      <p:boldItalic r:id="rId40"/>
    </p:embeddedFont>
    <p:embeddedFont>
      <p:font typeface="Anaheim" panose="020B0604020202020204" charset="0"/>
      <p:regular r:id="rId41"/>
    </p:embeddedFont>
    <p:embeddedFont>
      <p:font typeface="Baloo 2 Medium" panose="020B0604020202020204" charset="0"/>
      <p:regular r:id="rId42"/>
      <p:bold r:id="rId43"/>
    </p:embeddedFont>
    <p:embeddedFont>
      <p:font typeface="Baloo 2 SemiBold" panose="020B0604020202020204" charset="0"/>
      <p:regular r:id="rId44"/>
      <p:bold r:id="rId45"/>
    </p:embeddedFont>
    <p:embeddedFont>
      <p:font typeface="DM Sans" panose="020B0604020202020204" charset="0"/>
      <p:regular r:id="rId46"/>
      <p:bold r:id="rId47"/>
      <p:italic r:id="rId48"/>
      <p:boldItalic r:id="rId49"/>
    </p:embeddedFont>
    <p:embeddedFont>
      <p:font typeface="Akatab" panose="020B0604020202020204" charset="0"/>
      <p:regular r:id="rId50"/>
      <p:bold r:id="rId51"/>
    </p:embeddedFont>
    <p:embeddedFont>
      <p:font typeface="Bakbak One" panose="020B0604020202020204"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3963"/>
    <a:srgbClr val="FD597C"/>
    <a:srgbClr val="000000"/>
    <a:srgbClr val="6E8856"/>
    <a:srgbClr val="8BA672"/>
    <a:srgbClr val="FF37A9"/>
    <a:srgbClr val="FF8FCF"/>
    <a:srgbClr val="FFEFF8"/>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C0D4FC-07A8-4259-B007-30F9CA1DFB3E}">
  <a:tblStyle styleId="{02C0D4FC-07A8-4259-B007-30F9CA1DFB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B90BBB-832F-4C28-837A-DC05558B701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4"/>
        <p:cNvGrpSpPr/>
        <p:nvPr/>
      </p:nvGrpSpPr>
      <p:grpSpPr>
        <a:xfrm>
          <a:off x="0" y="0"/>
          <a:ext cx="0" cy="0"/>
          <a:chOff x="0" y="0"/>
          <a:chExt cx="0" cy="0"/>
        </a:xfrm>
      </p:grpSpPr>
      <p:sp>
        <p:nvSpPr>
          <p:cNvPr id="3485" name="Google Shape;348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6" name="Google Shape;348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8"/>
        <p:cNvGrpSpPr/>
        <p:nvPr/>
      </p:nvGrpSpPr>
      <p:grpSpPr>
        <a:xfrm>
          <a:off x="0" y="0"/>
          <a:ext cx="0" cy="0"/>
          <a:chOff x="0" y="0"/>
          <a:chExt cx="0" cy="0"/>
        </a:xfrm>
      </p:grpSpPr>
      <p:sp>
        <p:nvSpPr>
          <p:cNvPr id="3409" name="Google Shape;340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0" name="Google Shape;341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rial" panose="020B0604020202020204" pitchFamily="34" charset="0"/>
              <a:ea typeface="Anaheim"/>
              <a:cs typeface="Arial" panose="020B0604020202020204" pitchFamily="34" charset="0"/>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0"/>
        <p:cNvGrpSpPr/>
        <p:nvPr/>
      </p:nvGrpSpPr>
      <p:grpSpPr>
        <a:xfrm>
          <a:off x="0" y="0"/>
          <a:ext cx="0" cy="0"/>
          <a:chOff x="0" y="0"/>
          <a:chExt cx="0" cy="0"/>
        </a:xfrm>
      </p:grpSpPr>
      <p:sp>
        <p:nvSpPr>
          <p:cNvPr id="3841" name="Google Shape;384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2" name="Google Shape;384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0"/>
        <p:cNvGrpSpPr/>
        <p:nvPr/>
      </p:nvGrpSpPr>
      <p:grpSpPr>
        <a:xfrm>
          <a:off x="0" y="0"/>
          <a:ext cx="0" cy="0"/>
          <a:chOff x="0" y="0"/>
          <a:chExt cx="0" cy="0"/>
        </a:xfrm>
      </p:grpSpPr>
      <p:sp>
        <p:nvSpPr>
          <p:cNvPr id="3841" name="Google Shape;384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2" name="Google Shape;384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131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0"/>
        <p:cNvGrpSpPr/>
        <p:nvPr/>
      </p:nvGrpSpPr>
      <p:grpSpPr>
        <a:xfrm>
          <a:off x="0" y="0"/>
          <a:ext cx="0" cy="0"/>
          <a:chOff x="0" y="0"/>
          <a:chExt cx="0" cy="0"/>
        </a:xfrm>
      </p:grpSpPr>
      <p:sp>
        <p:nvSpPr>
          <p:cNvPr id="3841" name="Google Shape;384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2" name="Google Shape;384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03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
        <p:cNvGrpSpPr/>
        <p:nvPr/>
      </p:nvGrpSpPr>
      <p:grpSpPr>
        <a:xfrm>
          <a:off x="0" y="0"/>
          <a:ext cx="0" cy="0"/>
          <a:chOff x="0" y="0"/>
          <a:chExt cx="0" cy="0"/>
        </a:xfrm>
      </p:grpSpPr>
      <p:sp>
        <p:nvSpPr>
          <p:cNvPr id="135" name="Google Shape;135;p3"/>
          <p:cNvSpPr/>
          <p:nvPr/>
        </p:nvSpPr>
        <p:spPr>
          <a:xfrm>
            <a:off x="358200" y="331500"/>
            <a:ext cx="8427600" cy="4480500"/>
          </a:xfrm>
          <a:prstGeom prst="roundRect">
            <a:avLst>
              <a:gd name="adj" fmla="val 3060"/>
            </a:avLst>
          </a:pr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txBox="1">
            <a:spLocks noGrp="1"/>
          </p:cNvSpPr>
          <p:nvPr>
            <p:ph type="title"/>
          </p:nvPr>
        </p:nvSpPr>
        <p:spPr>
          <a:xfrm>
            <a:off x="3504600" y="2268700"/>
            <a:ext cx="4541400" cy="1511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3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7" name="Google Shape;137;p3"/>
          <p:cNvSpPr txBox="1">
            <a:spLocks noGrp="1"/>
          </p:cNvSpPr>
          <p:nvPr>
            <p:ph type="title" idx="2" hasCustomPrompt="1"/>
          </p:nvPr>
        </p:nvSpPr>
        <p:spPr>
          <a:xfrm>
            <a:off x="5318100" y="1352800"/>
            <a:ext cx="914400" cy="915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8" name="Google Shape;138;p3"/>
          <p:cNvSpPr txBox="1">
            <a:spLocks noGrp="1"/>
          </p:cNvSpPr>
          <p:nvPr>
            <p:ph type="subTitle" idx="1"/>
          </p:nvPr>
        </p:nvSpPr>
        <p:spPr>
          <a:xfrm>
            <a:off x="3504600" y="3780100"/>
            <a:ext cx="4541400" cy="3750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3"/>
          <p:cNvSpPr>
            <a:spLocks noGrp="1"/>
          </p:cNvSpPr>
          <p:nvPr>
            <p:ph type="pic" idx="3"/>
          </p:nvPr>
        </p:nvSpPr>
        <p:spPr>
          <a:xfrm>
            <a:off x="1098000" y="1175213"/>
            <a:ext cx="2052000" cy="2979900"/>
          </a:xfrm>
          <a:prstGeom prst="round2SameRect">
            <a:avLst>
              <a:gd name="adj1" fmla="val 50000"/>
              <a:gd name="adj2" fmla="val 0"/>
            </a:avLst>
          </a:prstGeom>
          <a:noFill/>
          <a:ln w="9525" cap="flat" cmpd="sng">
            <a:solidFill>
              <a:schemeClr val="dk2"/>
            </a:solidFill>
            <a:prstDash val="solid"/>
            <a:round/>
            <a:headEnd type="none" w="sm" len="sm"/>
            <a:tailEnd type="none" w="sm" len="sm"/>
          </a:ln>
          <a:effectLst>
            <a:outerShdw dist="76200" dir="21540000" algn="bl" rotWithShape="0">
              <a:schemeClr val="dk2"/>
            </a:outerShdw>
          </a:effectLst>
        </p:spPr>
      </p:sp>
      <p:grpSp>
        <p:nvGrpSpPr>
          <p:cNvPr id="140" name="Google Shape;140;p3"/>
          <p:cNvGrpSpPr/>
          <p:nvPr/>
        </p:nvGrpSpPr>
        <p:grpSpPr>
          <a:xfrm>
            <a:off x="-485901" y="-566251"/>
            <a:ext cx="9799204" cy="5872166"/>
            <a:chOff x="-485901" y="-566251"/>
            <a:chExt cx="9799204" cy="5872166"/>
          </a:xfrm>
        </p:grpSpPr>
        <p:sp>
          <p:nvSpPr>
            <p:cNvPr id="141" name="Google Shape;141;p3"/>
            <p:cNvSpPr/>
            <p:nvPr/>
          </p:nvSpPr>
          <p:spPr>
            <a:xfrm>
              <a:off x="76195" y="76206"/>
              <a:ext cx="616990" cy="701910"/>
            </a:xfrm>
            <a:custGeom>
              <a:avLst/>
              <a:gdLst/>
              <a:ahLst/>
              <a:cxnLst/>
              <a:rect l="l" t="t" r="r" b="b"/>
              <a:pathLst>
                <a:path w="11000" h="12514" extrusionOk="0">
                  <a:moveTo>
                    <a:pt x="988" y="411"/>
                  </a:moveTo>
                  <a:cubicBezTo>
                    <a:pt x="1113" y="411"/>
                    <a:pt x="1246" y="468"/>
                    <a:pt x="1364" y="591"/>
                  </a:cubicBezTo>
                  <a:cubicBezTo>
                    <a:pt x="1624" y="888"/>
                    <a:pt x="1775" y="1526"/>
                    <a:pt x="1873" y="2140"/>
                  </a:cubicBezTo>
                  <a:cubicBezTo>
                    <a:pt x="1885" y="2239"/>
                    <a:pt x="1892" y="2342"/>
                    <a:pt x="1901" y="2439"/>
                  </a:cubicBezTo>
                  <a:cubicBezTo>
                    <a:pt x="1598" y="2380"/>
                    <a:pt x="1319" y="2281"/>
                    <a:pt x="1045" y="2109"/>
                  </a:cubicBezTo>
                  <a:cubicBezTo>
                    <a:pt x="555" y="1776"/>
                    <a:pt x="370" y="1355"/>
                    <a:pt x="556" y="766"/>
                  </a:cubicBezTo>
                  <a:cubicBezTo>
                    <a:pt x="632" y="539"/>
                    <a:pt x="801" y="411"/>
                    <a:pt x="988" y="411"/>
                  </a:cubicBezTo>
                  <a:close/>
                  <a:moveTo>
                    <a:pt x="990" y="0"/>
                  </a:moveTo>
                  <a:cubicBezTo>
                    <a:pt x="540" y="0"/>
                    <a:pt x="156" y="403"/>
                    <a:pt x="101" y="910"/>
                  </a:cubicBezTo>
                  <a:cubicBezTo>
                    <a:pt x="0" y="1454"/>
                    <a:pt x="218" y="2005"/>
                    <a:pt x="664" y="2334"/>
                  </a:cubicBezTo>
                  <a:cubicBezTo>
                    <a:pt x="1050" y="2623"/>
                    <a:pt x="1485" y="2785"/>
                    <a:pt x="1943" y="2867"/>
                  </a:cubicBezTo>
                  <a:cubicBezTo>
                    <a:pt x="2226" y="5862"/>
                    <a:pt x="2119" y="9210"/>
                    <a:pt x="1750" y="12307"/>
                  </a:cubicBezTo>
                  <a:cubicBezTo>
                    <a:pt x="1742" y="12436"/>
                    <a:pt x="1854" y="12514"/>
                    <a:pt x="1962" y="12514"/>
                  </a:cubicBezTo>
                  <a:cubicBezTo>
                    <a:pt x="2036" y="12514"/>
                    <a:pt x="2108" y="12478"/>
                    <a:pt x="2139" y="12398"/>
                  </a:cubicBezTo>
                  <a:cubicBezTo>
                    <a:pt x="2246" y="11610"/>
                    <a:pt x="2346" y="10809"/>
                    <a:pt x="2393" y="10009"/>
                  </a:cubicBezTo>
                  <a:cubicBezTo>
                    <a:pt x="2497" y="7658"/>
                    <a:pt x="2606" y="5270"/>
                    <a:pt x="2360" y="2921"/>
                  </a:cubicBezTo>
                  <a:lnTo>
                    <a:pt x="2360" y="2921"/>
                  </a:lnTo>
                  <a:cubicBezTo>
                    <a:pt x="2534" y="2936"/>
                    <a:pt x="2710" y="2942"/>
                    <a:pt x="2886" y="2942"/>
                  </a:cubicBezTo>
                  <a:cubicBezTo>
                    <a:pt x="3433" y="2942"/>
                    <a:pt x="3986" y="2883"/>
                    <a:pt x="4506" y="2837"/>
                  </a:cubicBezTo>
                  <a:cubicBezTo>
                    <a:pt x="6430" y="2580"/>
                    <a:pt x="8092" y="2249"/>
                    <a:pt x="9987" y="2249"/>
                  </a:cubicBezTo>
                  <a:cubicBezTo>
                    <a:pt x="10032" y="2249"/>
                    <a:pt x="10077" y="2249"/>
                    <a:pt x="10122" y="2250"/>
                  </a:cubicBezTo>
                  <a:cubicBezTo>
                    <a:pt x="10137" y="2249"/>
                    <a:pt x="10153" y="2248"/>
                    <a:pt x="10170" y="2248"/>
                  </a:cubicBezTo>
                  <a:cubicBezTo>
                    <a:pt x="10267" y="2248"/>
                    <a:pt x="10402" y="2261"/>
                    <a:pt x="10529" y="2261"/>
                  </a:cubicBezTo>
                  <a:cubicBezTo>
                    <a:pt x="10779" y="2261"/>
                    <a:pt x="11000" y="2212"/>
                    <a:pt x="10840" y="1918"/>
                  </a:cubicBezTo>
                  <a:cubicBezTo>
                    <a:pt x="10722" y="1852"/>
                    <a:pt x="10586" y="1836"/>
                    <a:pt x="10444" y="1836"/>
                  </a:cubicBezTo>
                  <a:cubicBezTo>
                    <a:pt x="10313" y="1836"/>
                    <a:pt x="10177" y="1849"/>
                    <a:pt x="10048" y="1849"/>
                  </a:cubicBezTo>
                  <a:cubicBezTo>
                    <a:pt x="10004" y="1849"/>
                    <a:pt x="9961" y="1848"/>
                    <a:pt x="9920" y="1844"/>
                  </a:cubicBezTo>
                  <a:cubicBezTo>
                    <a:pt x="8953" y="1861"/>
                    <a:pt x="7988" y="1931"/>
                    <a:pt x="7031" y="2058"/>
                  </a:cubicBezTo>
                  <a:cubicBezTo>
                    <a:pt x="5588" y="2255"/>
                    <a:pt x="4339" y="2531"/>
                    <a:pt x="2966" y="2531"/>
                  </a:cubicBezTo>
                  <a:cubicBezTo>
                    <a:pt x="2899" y="2531"/>
                    <a:pt x="2831" y="2531"/>
                    <a:pt x="2763" y="2529"/>
                  </a:cubicBezTo>
                  <a:cubicBezTo>
                    <a:pt x="2606" y="2524"/>
                    <a:pt x="2458" y="2515"/>
                    <a:pt x="2316" y="2502"/>
                  </a:cubicBezTo>
                  <a:cubicBezTo>
                    <a:pt x="2276" y="2185"/>
                    <a:pt x="2231" y="1868"/>
                    <a:pt x="2177" y="1552"/>
                  </a:cubicBezTo>
                  <a:cubicBezTo>
                    <a:pt x="2056" y="1049"/>
                    <a:pt x="1923" y="461"/>
                    <a:pt x="1467" y="155"/>
                  </a:cubicBezTo>
                  <a:cubicBezTo>
                    <a:pt x="1307" y="48"/>
                    <a:pt x="1145" y="0"/>
                    <a:pt x="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rot="10800000">
              <a:off x="8450820" y="4365381"/>
              <a:ext cx="616990" cy="701910"/>
            </a:xfrm>
            <a:custGeom>
              <a:avLst/>
              <a:gdLst/>
              <a:ahLst/>
              <a:cxnLst/>
              <a:rect l="l" t="t" r="r" b="b"/>
              <a:pathLst>
                <a:path w="11000" h="12514" extrusionOk="0">
                  <a:moveTo>
                    <a:pt x="988" y="411"/>
                  </a:moveTo>
                  <a:cubicBezTo>
                    <a:pt x="1113" y="411"/>
                    <a:pt x="1246" y="468"/>
                    <a:pt x="1364" y="591"/>
                  </a:cubicBezTo>
                  <a:cubicBezTo>
                    <a:pt x="1624" y="888"/>
                    <a:pt x="1775" y="1526"/>
                    <a:pt x="1873" y="2140"/>
                  </a:cubicBezTo>
                  <a:cubicBezTo>
                    <a:pt x="1885" y="2239"/>
                    <a:pt x="1892" y="2342"/>
                    <a:pt x="1901" y="2439"/>
                  </a:cubicBezTo>
                  <a:cubicBezTo>
                    <a:pt x="1598" y="2380"/>
                    <a:pt x="1319" y="2281"/>
                    <a:pt x="1045" y="2109"/>
                  </a:cubicBezTo>
                  <a:cubicBezTo>
                    <a:pt x="555" y="1776"/>
                    <a:pt x="370" y="1355"/>
                    <a:pt x="556" y="766"/>
                  </a:cubicBezTo>
                  <a:cubicBezTo>
                    <a:pt x="632" y="539"/>
                    <a:pt x="801" y="411"/>
                    <a:pt x="988" y="411"/>
                  </a:cubicBezTo>
                  <a:close/>
                  <a:moveTo>
                    <a:pt x="990" y="0"/>
                  </a:moveTo>
                  <a:cubicBezTo>
                    <a:pt x="540" y="0"/>
                    <a:pt x="156" y="403"/>
                    <a:pt x="101" y="910"/>
                  </a:cubicBezTo>
                  <a:cubicBezTo>
                    <a:pt x="0" y="1454"/>
                    <a:pt x="218" y="2005"/>
                    <a:pt x="664" y="2334"/>
                  </a:cubicBezTo>
                  <a:cubicBezTo>
                    <a:pt x="1050" y="2623"/>
                    <a:pt x="1485" y="2785"/>
                    <a:pt x="1943" y="2867"/>
                  </a:cubicBezTo>
                  <a:cubicBezTo>
                    <a:pt x="2226" y="5862"/>
                    <a:pt x="2119" y="9210"/>
                    <a:pt x="1750" y="12307"/>
                  </a:cubicBezTo>
                  <a:cubicBezTo>
                    <a:pt x="1742" y="12436"/>
                    <a:pt x="1854" y="12514"/>
                    <a:pt x="1962" y="12514"/>
                  </a:cubicBezTo>
                  <a:cubicBezTo>
                    <a:pt x="2036" y="12514"/>
                    <a:pt x="2108" y="12478"/>
                    <a:pt x="2139" y="12398"/>
                  </a:cubicBezTo>
                  <a:cubicBezTo>
                    <a:pt x="2246" y="11610"/>
                    <a:pt x="2346" y="10809"/>
                    <a:pt x="2393" y="10009"/>
                  </a:cubicBezTo>
                  <a:cubicBezTo>
                    <a:pt x="2497" y="7658"/>
                    <a:pt x="2606" y="5270"/>
                    <a:pt x="2360" y="2921"/>
                  </a:cubicBezTo>
                  <a:lnTo>
                    <a:pt x="2360" y="2921"/>
                  </a:lnTo>
                  <a:cubicBezTo>
                    <a:pt x="2534" y="2936"/>
                    <a:pt x="2710" y="2942"/>
                    <a:pt x="2886" y="2942"/>
                  </a:cubicBezTo>
                  <a:cubicBezTo>
                    <a:pt x="3433" y="2942"/>
                    <a:pt x="3986" y="2883"/>
                    <a:pt x="4506" y="2837"/>
                  </a:cubicBezTo>
                  <a:cubicBezTo>
                    <a:pt x="6430" y="2580"/>
                    <a:pt x="8092" y="2249"/>
                    <a:pt x="9987" y="2249"/>
                  </a:cubicBezTo>
                  <a:cubicBezTo>
                    <a:pt x="10032" y="2249"/>
                    <a:pt x="10077" y="2249"/>
                    <a:pt x="10122" y="2250"/>
                  </a:cubicBezTo>
                  <a:cubicBezTo>
                    <a:pt x="10137" y="2249"/>
                    <a:pt x="10153" y="2248"/>
                    <a:pt x="10170" y="2248"/>
                  </a:cubicBezTo>
                  <a:cubicBezTo>
                    <a:pt x="10267" y="2248"/>
                    <a:pt x="10402" y="2261"/>
                    <a:pt x="10529" y="2261"/>
                  </a:cubicBezTo>
                  <a:cubicBezTo>
                    <a:pt x="10779" y="2261"/>
                    <a:pt x="11000" y="2212"/>
                    <a:pt x="10840" y="1918"/>
                  </a:cubicBezTo>
                  <a:cubicBezTo>
                    <a:pt x="10722" y="1852"/>
                    <a:pt x="10586" y="1836"/>
                    <a:pt x="10444" y="1836"/>
                  </a:cubicBezTo>
                  <a:cubicBezTo>
                    <a:pt x="10313" y="1836"/>
                    <a:pt x="10177" y="1849"/>
                    <a:pt x="10048" y="1849"/>
                  </a:cubicBezTo>
                  <a:cubicBezTo>
                    <a:pt x="10004" y="1849"/>
                    <a:pt x="9961" y="1848"/>
                    <a:pt x="9920" y="1844"/>
                  </a:cubicBezTo>
                  <a:cubicBezTo>
                    <a:pt x="8953" y="1861"/>
                    <a:pt x="7988" y="1931"/>
                    <a:pt x="7031" y="2058"/>
                  </a:cubicBezTo>
                  <a:cubicBezTo>
                    <a:pt x="5588" y="2255"/>
                    <a:pt x="4339" y="2531"/>
                    <a:pt x="2966" y="2531"/>
                  </a:cubicBezTo>
                  <a:cubicBezTo>
                    <a:pt x="2899" y="2531"/>
                    <a:pt x="2831" y="2531"/>
                    <a:pt x="2763" y="2529"/>
                  </a:cubicBezTo>
                  <a:cubicBezTo>
                    <a:pt x="2606" y="2524"/>
                    <a:pt x="2458" y="2515"/>
                    <a:pt x="2316" y="2502"/>
                  </a:cubicBezTo>
                  <a:cubicBezTo>
                    <a:pt x="2276" y="2185"/>
                    <a:pt x="2231" y="1868"/>
                    <a:pt x="2177" y="1552"/>
                  </a:cubicBezTo>
                  <a:cubicBezTo>
                    <a:pt x="2056" y="1049"/>
                    <a:pt x="1923" y="461"/>
                    <a:pt x="1467" y="155"/>
                  </a:cubicBezTo>
                  <a:cubicBezTo>
                    <a:pt x="1307" y="48"/>
                    <a:pt x="1145" y="0"/>
                    <a:pt x="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rot="-5400000">
              <a:off x="7291300" y="379935"/>
              <a:ext cx="2232665" cy="1472764"/>
            </a:xfrm>
            <a:custGeom>
              <a:avLst/>
              <a:gdLst/>
              <a:ahLst/>
              <a:cxnLst/>
              <a:rect l="l" t="t" r="r" b="b"/>
              <a:pathLst>
                <a:path w="49601" h="32719" extrusionOk="0">
                  <a:moveTo>
                    <a:pt x="49601" y="1"/>
                  </a:moveTo>
                  <a:cubicBezTo>
                    <a:pt x="47874" y="894"/>
                    <a:pt x="43337" y="3752"/>
                    <a:pt x="42262" y="5352"/>
                  </a:cubicBezTo>
                  <a:cubicBezTo>
                    <a:pt x="41614" y="6315"/>
                    <a:pt x="41089" y="7361"/>
                    <a:pt x="40704" y="8455"/>
                  </a:cubicBezTo>
                  <a:cubicBezTo>
                    <a:pt x="40329" y="9517"/>
                    <a:pt x="40137" y="10642"/>
                    <a:pt x="39906" y="11744"/>
                  </a:cubicBezTo>
                  <a:cubicBezTo>
                    <a:pt x="39665" y="12891"/>
                    <a:pt x="39411" y="14044"/>
                    <a:pt x="39008" y="15145"/>
                  </a:cubicBezTo>
                  <a:cubicBezTo>
                    <a:pt x="38642" y="16142"/>
                    <a:pt x="38130" y="17041"/>
                    <a:pt x="37477" y="17878"/>
                  </a:cubicBezTo>
                  <a:cubicBezTo>
                    <a:pt x="36086" y="19658"/>
                    <a:pt x="33919" y="20702"/>
                    <a:pt x="31728" y="21088"/>
                  </a:cubicBezTo>
                  <a:cubicBezTo>
                    <a:pt x="30886" y="21236"/>
                    <a:pt x="30036" y="21294"/>
                    <a:pt x="29185" y="21294"/>
                  </a:cubicBezTo>
                  <a:cubicBezTo>
                    <a:pt x="27324" y="21294"/>
                    <a:pt x="25454" y="21018"/>
                    <a:pt x="23618" y="20808"/>
                  </a:cubicBezTo>
                  <a:cubicBezTo>
                    <a:pt x="21690" y="20588"/>
                    <a:pt x="19705" y="20429"/>
                    <a:pt x="17722" y="20429"/>
                  </a:cubicBezTo>
                  <a:cubicBezTo>
                    <a:pt x="14341" y="20429"/>
                    <a:pt x="10965" y="20891"/>
                    <a:pt x="7888" y="22303"/>
                  </a:cubicBezTo>
                  <a:cubicBezTo>
                    <a:pt x="4749" y="23741"/>
                    <a:pt x="1189" y="29430"/>
                    <a:pt x="1" y="32718"/>
                  </a:cubicBezTo>
                  <a:lnTo>
                    <a:pt x="49601" y="32718"/>
                  </a:lnTo>
                  <a:lnTo>
                    <a:pt x="496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rot="-5399805">
              <a:off x="-563586" y="3505009"/>
              <a:ext cx="2202139" cy="1074842"/>
            </a:xfrm>
            <a:custGeom>
              <a:avLst/>
              <a:gdLst/>
              <a:ahLst/>
              <a:cxnLst/>
              <a:rect l="l" t="t" r="r" b="b"/>
              <a:pathLst>
                <a:path w="50060" h="24431" extrusionOk="0">
                  <a:moveTo>
                    <a:pt x="0" y="0"/>
                  </a:moveTo>
                  <a:lnTo>
                    <a:pt x="0" y="24427"/>
                  </a:lnTo>
                  <a:cubicBezTo>
                    <a:pt x="138" y="24429"/>
                    <a:pt x="281" y="24430"/>
                    <a:pt x="428" y="24430"/>
                  </a:cubicBezTo>
                  <a:cubicBezTo>
                    <a:pt x="3863" y="24430"/>
                    <a:pt x="9919" y="23743"/>
                    <a:pt x="12510" y="21843"/>
                  </a:cubicBezTo>
                  <a:cubicBezTo>
                    <a:pt x="15911" y="19352"/>
                    <a:pt x="16988" y="14920"/>
                    <a:pt x="20039" y="12107"/>
                  </a:cubicBezTo>
                  <a:cubicBezTo>
                    <a:pt x="20737" y="11463"/>
                    <a:pt x="21562" y="10872"/>
                    <a:pt x="22464" y="10553"/>
                  </a:cubicBezTo>
                  <a:cubicBezTo>
                    <a:pt x="23242" y="10280"/>
                    <a:pt x="24061" y="10165"/>
                    <a:pt x="24881" y="10165"/>
                  </a:cubicBezTo>
                  <a:cubicBezTo>
                    <a:pt x="25179" y="10165"/>
                    <a:pt x="25478" y="10181"/>
                    <a:pt x="25775" y="10209"/>
                  </a:cubicBezTo>
                  <a:cubicBezTo>
                    <a:pt x="28192" y="10438"/>
                    <a:pt x="30474" y="11381"/>
                    <a:pt x="32809" y="11981"/>
                  </a:cubicBezTo>
                  <a:cubicBezTo>
                    <a:pt x="34016" y="12292"/>
                    <a:pt x="35251" y="12519"/>
                    <a:pt x="36500" y="12519"/>
                  </a:cubicBezTo>
                  <a:cubicBezTo>
                    <a:pt x="36506" y="12519"/>
                    <a:pt x="36512" y="12519"/>
                    <a:pt x="36518" y="12519"/>
                  </a:cubicBezTo>
                  <a:cubicBezTo>
                    <a:pt x="37696" y="12517"/>
                    <a:pt x="38869" y="12318"/>
                    <a:pt x="39990" y="11959"/>
                  </a:cubicBezTo>
                  <a:cubicBezTo>
                    <a:pt x="42250" y="11238"/>
                    <a:pt x="44282" y="9889"/>
                    <a:pt x="45965" y="8232"/>
                  </a:cubicBezTo>
                  <a:cubicBezTo>
                    <a:pt x="46389" y="7813"/>
                    <a:pt x="46793" y="7374"/>
                    <a:pt x="47173" y="6917"/>
                  </a:cubicBezTo>
                  <a:cubicBezTo>
                    <a:pt x="47598" y="6405"/>
                    <a:pt x="47942" y="5818"/>
                    <a:pt x="48271" y="5241"/>
                  </a:cubicBezTo>
                  <a:cubicBezTo>
                    <a:pt x="48669" y="4544"/>
                    <a:pt x="49741" y="738"/>
                    <a:pt x="50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3"/>
            <p:cNvGrpSpPr/>
            <p:nvPr/>
          </p:nvGrpSpPr>
          <p:grpSpPr>
            <a:xfrm rot="-8722460">
              <a:off x="8596437" y="-79902"/>
              <a:ext cx="432391" cy="1136078"/>
              <a:chOff x="1910200" y="616438"/>
              <a:chExt cx="156750" cy="411850"/>
            </a:xfrm>
          </p:grpSpPr>
          <p:sp>
            <p:nvSpPr>
              <p:cNvPr id="146" name="Google Shape;146;p3"/>
              <p:cNvSpPr/>
              <p:nvPr/>
            </p:nvSpPr>
            <p:spPr>
              <a:xfrm>
                <a:off x="1910200" y="616438"/>
                <a:ext cx="156750" cy="411850"/>
              </a:xfrm>
              <a:custGeom>
                <a:avLst/>
                <a:gdLst/>
                <a:ahLst/>
                <a:cxnLst/>
                <a:rect l="l" t="t" r="r" b="b"/>
                <a:pathLst>
                  <a:path w="6270" h="16474" extrusionOk="0">
                    <a:moveTo>
                      <a:pt x="2862" y="0"/>
                    </a:moveTo>
                    <a:cubicBezTo>
                      <a:pt x="2860" y="0"/>
                      <a:pt x="2859" y="0"/>
                      <a:pt x="2857" y="0"/>
                    </a:cubicBezTo>
                    <a:cubicBezTo>
                      <a:pt x="2798" y="6"/>
                      <a:pt x="2764" y="51"/>
                      <a:pt x="2757" y="101"/>
                    </a:cubicBezTo>
                    <a:cubicBezTo>
                      <a:pt x="2721" y="149"/>
                      <a:pt x="2708" y="217"/>
                      <a:pt x="2681" y="269"/>
                    </a:cubicBezTo>
                    <a:cubicBezTo>
                      <a:pt x="2533" y="642"/>
                      <a:pt x="2383" y="1018"/>
                      <a:pt x="2300" y="1410"/>
                    </a:cubicBezTo>
                    <a:cubicBezTo>
                      <a:pt x="2189" y="1973"/>
                      <a:pt x="2298" y="2563"/>
                      <a:pt x="2526" y="3084"/>
                    </a:cubicBezTo>
                    <a:cubicBezTo>
                      <a:pt x="2614" y="3276"/>
                      <a:pt x="2905" y="3761"/>
                      <a:pt x="3177" y="3835"/>
                    </a:cubicBezTo>
                    <a:cubicBezTo>
                      <a:pt x="3295" y="4685"/>
                      <a:pt x="3395" y="5470"/>
                      <a:pt x="3515" y="6337"/>
                    </a:cubicBezTo>
                    <a:cubicBezTo>
                      <a:pt x="3155" y="5808"/>
                      <a:pt x="2816" y="5257"/>
                      <a:pt x="2326" y="4839"/>
                    </a:cubicBezTo>
                    <a:cubicBezTo>
                      <a:pt x="1912" y="4486"/>
                      <a:pt x="1435" y="4213"/>
                      <a:pt x="936" y="3998"/>
                    </a:cubicBezTo>
                    <a:cubicBezTo>
                      <a:pt x="692" y="3900"/>
                      <a:pt x="449" y="3778"/>
                      <a:pt x="188" y="3735"/>
                    </a:cubicBezTo>
                    <a:cubicBezTo>
                      <a:pt x="182" y="3734"/>
                      <a:pt x="176" y="3734"/>
                      <a:pt x="170" y="3734"/>
                    </a:cubicBezTo>
                    <a:cubicBezTo>
                      <a:pt x="79" y="3734"/>
                      <a:pt x="1" y="3821"/>
                      <a:pt x="27" y="3913"/>
                    </a:cubicBezTo>
                    <a:cubicBezTo>
                      <a:pt x="81" y="4036"/>
                      <a:pt x="187" y="4133"/>
                      <a:pt x="257" y="4249"/>
                    </a:cubicBezTo>
                    <a:cubicBezTo>
                      <a:pt x="555" y="4677"/>
                      <a:pt x="787" y="5151"/>
                      <a:pt x="1108" y="5564"/>
                    </a:cubicBezTo>
                    <a:cubicBezTo>
                      <a:pt x="1571" y="6197"/>
                      <a:pt x="2288" y="6570"/>
                      <a:pt x="3028" y="6782"/>
                    </a:cubicBezTo>
                    <a:cubicBezTo>
                      <a:pt x="3205" y="6825"/>
                      <a:pt x="3413" y="6900"/>
                      <a:pt x="3600" y="6901"/>
                    </a:cubicBezTo>
                    <a:cubicBezTo>
                      <a:pt x="3729" y="7658"/>
                      <a:pt x="3837" y="8404"/>
                      <a:pt x="3920" y="9155"/>
                    </a:cubicBezTo>
                    <a:cubicBezTo>
                      <a:pt x="3586" y="8620"/>
                      <a:pt x="2988" y="8148"/>
                      <a:pt x="2532" y="7899"/>
                    </a:cubicBezTo>
                    <a:cubicBezTo>
                      <a:pt x="2152" y="7692"/>
                      <a:pt x="1716" y="7632"/>
                      <a:pt x="1310" y="7492"/>
                    </a:cubicBezTo>
                    <a:cubicBezTo>
                      <a:pt x="1183" y="7449"/>
                      <a:pt x="934" y="7355"/>
                      <a:pt x="909" y="7342"/>
                    </a:cubicBezTo>
                    <a:cubicBezTo>
                      <a:pt x="875" y="7323"/>
                      <a:pt x="835" y="7309"/>
                      <a:pt x="797" y="7309"/>
                    </a:cubicBezTo>
                    <a:cubicBezTo>
                      <a:pt x="756" y="7309"/>
                      <a:pt x="718" y="7325"/>
                      <a:pt x="694" y="7367"/>
                    </a:cubicBezTo>
                    <a:cubicBezTo>
                      <a:pt x="655" y="7433"/>
                      <a:pt x="690" y="7509"/>
                      <a:pt x="745" y="7552"/>
                    </a:cubicBezTo>
                    <a:cubicBezTo>
                      <a:pt x="864" y="7665"/>
                      <a:pt x="989" y="7772"/>
                      <a:pt x="1106" y="7887"/>
                    </a:cubicBezTo>
                    <a:cubicBezTo>
                      <a:pt x="1654" y="8450"/>
                      <a:pt x="2114" y="9097"/>
                      <a:pt x="2738" y="9584"/>
                    </a:cubicBezTo>
                    <a:cubicBezTo>
                      <a:pt x="3078" y="9855"/>
                      <a:pt x="3496" y="10141"/>
                      <a:pt x="3944" y="10141"/>
                    </a:cubicBezTo>
                    <a:cubicBezTo>
                      <a:pt x="3967" y="10141"/>
                      <a:pt x="3990" y="10140"/>
                      <a:pt x="4013" y="10139"/>
                    </a:cubicBezTo>
                    <a:cubicBezTo>
                      <a:pt x="4059" y="10703"/>
                      <a:pt x="4089" y="11274"/>
                      <a:pt x="4101" y="11862"/>
                    </a:cubicBezTo>
                    <a:cubicBezTo>
                      <a:pt x="4099" y="12004"/>
                      <a:pt x="4099" y="12148"/>
                      <a:pt x="4096" y="12290"/>
                    </a:cubicBezTo>
                    <a:cubicBezTo>
                      <a:pt x="3952" y="11969"/>
                      <a:pt x="3764" y="11667"/>
                      <a:pt x="3572" y="11374"/>
                    </a:cubicBezTo>
                    <a:cubicBezTo>
                      <a:pt x="3243" y="10886"/>
                      <a:pt x="2803" y="10428"/>
                      <a:pt x="2245" y="10215"/>
                    </a:cubicBezTo>
                    <a:cubicBezTo>
                      <a:pt x="2201" y="10201"/>
                      <a:pt x="2161" y="10195"/>
                      <a:pt x="2127" y="10195"/>
                    </a:cubicBezTo>
                    <a:cubicBezTo>
                      <a:pt x="1971" y="10195"/>
                      <a:pt x="1924" y="10327"/>
                      <a:pt x="1968" y="10516"/>
                    </a:cubicBezTo>
                    <a:cubicBezTo>
                      <a:pt x="2028" y="10936"/>
                      <a:pt x="2133" y="11352"/>
                      <a:pt x="2311" y="11738"/>
                    </a:cubicBezTo>
                    <a:cubicBezTo>
                      <a:pt x="2561" y="12294"/>
                      <a:pt x="3080" y="12706"/>
                      <a:pt x="3686" y="12796"/>
                    </a:cubicBezTo>
                    <a:cubicBezTo>
                      <a:pt x="3816" y="12815"/>
                      <a:pt x="3952" y="12849"/>
                      <a:pt x="4086" y="12850"/>
                    </a:cubicBezTo>
                    <a:cubicBezTo>
                      <a:pt x="4072" y="13433"/>
                      <a:pt x="4043" y="14013"/>
                      <a:pt x="3995" y="14594"/>
                    </a:cubicBezTo>
                    <a:cubicBezTo>
                      <a:pt x="3988" y="14581"/>
                      <a:pt x="3982" y="14569"/>
                      <a:pt x="3974" y="14556"/>
                    </a:cubicBezTo>
                    <a:cubicBezTo>
                      <a:pt x="3788" y="14072"/>
                      <a:pt x="3513" y="13608"/>
                      <a:pt x="3062" y="13331"/>
                    </a:cubicBezTo>
                    <a:cubicBezTo>
                      <a:pt x="2904" y="13236"/>
                      <a:pt x="2565" y="12971"/>
                      <a:pt x="2329" y="12971"/>
                    </a:cubicBezTo>
                    <a:cubicBezTo>
                      <a:pt x="2273" y="12971"/>
                      <a:pt x="2222" y="12986"/>
                      <a:pt x="2181" y="13023"/>
                    </a:cubicBezTo>
                    <a:cubicBezTo>
                      <a:pt x="2049" y="13185"/>
                      <a:pt x="2300" y="13363"/>
                      <a:pt x="2364" y="13507"/>
                    </a:cubicBezTo>
                    <a:cubicBezTo>
                      <a:pt x="2538" y="13763"/>
                      <a:pt x="2683" y="14038"/>
                      <a:pt x="2844" y="14301"/>
                    </a:cubicBezTo>
                    <a:cubicBezTo>
                      <a:pt x="3091" y="14721"/>
                      <a:pt x="3492" y="15030"/>
                      <a:pt x="3927" y="15240"/>
                    </a:cubicBezTo>
                    <a:cubicBezTo>
                      <a:pt x="3892" y="15498"/>
                      <a:pt x="3827" y="15839"/>
                      <a:pt x="3772" y="16142"/>
                    </a:cubicBezTo>
                    <a:cubicBezTo>
                      <a:pt x="3763" y="16227"/>
                      <a:pt x="3723" y="16318"/>
                      <a:pt x="3751" y="16402"/>
                    </a:cubicBezTo>
                    <a:cubicBezTo>
                      <a:pt x="3769" y="16451"/>
                      <a:pt x="3813" y="16474"/>
                      <a:pt x="3858" y="16474"/>
                    </a:cubicBezTo>
                    <a:cubicBezTo>
                      <a:pt x="3920" y="16474"/>
                      <a:pt x="3984" y="16430"/>
                      <a:pt x="3982" y="16356"/>
                    </a:cubicBezTo>
                    <a:cubicBezTo>
                      <a:pt x="4049" y="16012"/>
                      <a:pt x="4104" y="15654"/>
                      <a:pt x="4152" y="15290"/>
                    </a:cubicBezTo>
                    <a:cubicBezTo>
                      <a:pt x="4173" y="15282"/>
                      <a:pt x="4194" y="15270"/>
                      <a:pt x="4211" y="15253"/>
                    </a:cubicBezTo>
                    <a:cubicBezTo>
                      <a:pt x="4372" y="15125"/>
                      <a:pt x="4523" y="14988"/>
                      <a:pt x="4667" y="14845"/>
                    </a:cubicBezTo>
                    <a:cubicBezTo>
                      <a:pt x="5086" y="14402"/>
                      <a:pt x="5507" y="13960"/>
                      <a:pt x="5875" y="13475"/>
                    </a:cubicBezTo>
                    <a:cubicBezTo>
                      <a:pt x="5981" y="13327"/>
                      <a:pt x="6269" y="12961"/>
                      <a:pt x="5978" y="12866"/>
                    </a:cubicBezTo>
                    <a:cubicBezTo>
                      <a:pt x="5969" y="12865"/>
                      <a:pt x="5961" y="12865"/>
                      <a:pt x="5952" y="12865"/>
                    </a:cubicBezTo>
                    <a:cubicBezTo>
                      <a:pt x="5902" y="12865"/>
                      <a:pt x="5853" y="12882"/>
                      <a:pt x="5808" y="12902"/>
                    </a:cubicBezTo>
                    <a:cubicBezTo>
                      <a:pt x="5650" y="12969"/>
                      <a:pt x="5497" y="13050"/>
                      <a:pt x="5344" y="13130"/>
                    </a:cubicBezTo>
                    <a:cubicBezTo>
                      <a:pt x="4971" y="13315"/>
                      <a:pt x="4662" y="13610"/>
                      <a:pt x="4440" y="13959"/>
                    </a:cubicBezTo>
                    <a:cubicBezTo>
                      <a:pt x="4375" y="14061"/>
                      <a:pt x="4315" y="14168"/>
                      <a:pt x="4260" y="14274"/>
                    </a:cubicBezTo>
                    <a:cubicBezTo>
                      <a:pt x="4297" y="13828"/>
                      <a:pt x="4320" y="13373"/>
                      <a:pt x="4330" y="12917"/>
                    </a:cubicBezTo>
                    <a:cubicBezTo>
                      <a:pt x="4719" y="12722"/>
                      <a:pt x="5013" y="12347"/>
                      <a:pt x="5290" y="12018"/>
                    </a:cubicBezTo>
                    <a:cubicBezTo>
                      <a:pt x="5596" y="11630"/>
                      <a:pt x="5830" y="11195"/>
                      <a:pt x="5989" y="10729"/>
                    </a:cubicBezTo>
                    <a:cubicBezTo>
                      <a:pt x="6091" y="10438"/>
                      <a:pt x="6188" y="10137"/>
                      <a:pt x="6193" y="9827"/>
                    </a:cubicBezTo>
                    <a:cubicBezTo>
                      <a:pt x="6197" y="9724"/>
                      <a:pt x="6142" y="9608"/>
                      <a:pt x="6039" y="9608"/>
                    </a:cubicBezTo>
                    <a:cubicBezTo>
                      <a:pt x="6024" y="9608"/>
                      <a:pt x="6007" y="9611"/>
                      <a:pt x="5989" y="9617"/>
                    </a:cubicBezTo>
                    <a:cubicBezTo>
                      <a:pt x="5815" y="9711"/>
                      <a:pt x="5684" y="9871"/>
                      <a:pt x="5533" y="9996"/>
                    </a:cubicBezTo>
                    <a:cubicBezTo>
                      <a:pt x="5155" y="10331"/>
                      <a:pt x="4811" y="10709"/>
                      <a:pt x="4564" y="11152"/>
                    </a:cubicBezTo>
                    <a:cubicBezTo>
                      <a:pt x="4476" y="11322"/>
                      <a:pt x="4399" y="11499"/>
                      <a:pt x="4334" y="11682"/>
                    </a:cubicBezTo>
                    <a:cubicBezTo>
                      <a:pt x="4321" y="11127"/>
                      <a:pt x="4291" y="10575"/>
                      <a:pt x="4247" y="10039"/>
                    </a:cubicBezTo>
                    <a:cubicBezTo>
                      <a:pt x="4811" y="9939"/>
                      <a:pt x="5458" y="9240"/>
                      <a:pt x="5698" y="8739"/>
                    </a:cubicBezTo>
                    <a:cubicBezTo>
                      <a:pt x="5994" y="8080"/>
                      <a:pt x="6117" y="7349"/>
                      <a:pt x="6200" y="6633"/>
                    </a:cubicBezTo>
                    <a:cubicBezTo>
                      <a:pt x="6200" y="6542"/>
                      <a:pt x="6204" y="6438"/>
                      <a:pt x="6151" y="6360"/>
                    </a:cubicBezTo>
                    <a:cubicBezTo>
                      <a:pt x="6123" y="6317"/>
                      <a:pt x="6078" y="6296"/>
                      <a:pt x="6032" y="6296"/>
                    </a:cubicBezTo>
                    <a:cubicBezTo>
                      <a:pt x="5991" y="6296"/>
                      <a:pt x="5950" y="6313"/>
                      <a:pt x="5922" y="6349"/>
                    </a:cubicBezTo>
                    <a:cubicBezTo>
                      <a:pt x="5644" y="6738"/>
                      <a:pt x="5442" y="6994"/>
                      <a:pt x="5138" y="7372"/>
                    </a:cubicBezTo>
                    <a:cubicBezTo>
                      <a:pt x="4811" y="7790"/>
                      <a:pt x="4489" y="8224"/>
                      <a:pt x="4287" y="8718"/>
                    </a:cubicBezTo>
                    <a:cubicBezTo>
                      <a:pt x="4234" y="8835"/>
                      <a:pt x="4194" y="8955"/>
                      <a:pt x="4156" y="9075"/>
                    </a:cubicBezTo>
                    <a:cubicBezTo>
                      <a:pt x="4076" y="8339"/>
                      <a:pt x="3958" y="7607"/>
                      <a:pt x="3839" y="6875"/>
                    </a:cubicBezTo>
                    <a:cubicBezTo>
                      <a:pt x="3861" y="6865"/>
                      <a:pt x="3884" y="6849"/>
                      <a:pt x="3896" y="6826"/>
                    </a:cubicBezTo>
                    <a:cubicBezTo>
                      <a:pt x="4096" y="6500"/>
                      <a:pt x="4421" y="6224"/>
                      <a:pt x="4679" y="5851"/>
                    </a:cubicBezTo>
                    <a:cubicBezTo>
                      <a:pt x="5122" y="5244"/>
                      <a:pt x="5421" y="4526"/>
                      <a:pt x="5469" y="3772"/>
                    </a:cubicBezTo>
                    <a:cubicBezTo>
                      <a:pt x="5484" y="3472"/>
                      <a:pt x="5413" y="3371"/>
                      <a:pt x="5302" y="3371"/>
                    </a:cubicBezTo>
                    <a:cubicBezTo>
                      <a:pt x="5133" y="3371"/>
                      <a:pt x="4871" y="3608"/>
                      <a:pt x="4677" y="3738"/>
                    </a:cubicBezTo>
                    <a:cubicBezTo>
                      <a:pt x="4335" y="3992"/>
                      <a:pt x="4065" y="4341"/>
                      <a:pt x="3891" y="4728"/>
                    </a:cubicBezTo>
                    <a:cubicBezTo>
                      <a:pt x="3766" y="4992"/>
                      <a:pt x="3688" y="5273"/>
                      <a:pt x="3651" y="5562"/>
                    </a:cubicBezTo>
                    <a:cubicBezTo>
                      <a:pt x="3573" y="4986"/>
                      <a:pt x="3490" y="4363"/>
                      <a:pt x="3414" y="3808"/>
                    </a:cubicBezTo>
                    <a:cubicBezTo>
                      <a:pt x="3416" y="3803"/>
                      <a:pt x="3419" y="3802"/>
                      <a:pt x="3422" y="3798"/>
                    </a:cubicBezTo>
                    <a:cubicBezTo>
                      <a:pt x="3671" y="3416"/>
                      <a:pt x="3878" y="2985"/>
                      <a:pt x="3892" y="2521"/>
                    </a:cubicBezTo>
                    <a:cubicBezTo>
                      <a:pt x="3932" y="1720"/>
                      <a:pt x="3671" y="901"/>
                      <a:pt x="3200" y="256"/>
                    </a:cubicBezTo>
                    <a:cubicBezTo>
                      <a:pt x="3115" y="156"/>
                      <a:pt x="3002" y="0"/>
                      <a:pt x="2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984425" y="677613"/>
                <a:ext cx="11000" cy="27125"/>
              </a:xfrm>
              <a:custGeom>
                <a:avLst/>
                <a:gdLst/>
                <a:ahLst/>
                <a:cxnLst/>
                <a:rect l="l" t="t" r="r" b="b"/>
                <a:pathLst>
                  <a:path w="440" h="1085" extrusionOk="0">
                    <a:moveTo>
                      <a:pt x="145" y="0"/>
                    </a:moveTo>
                    <a:cubicBezTo>
                      <a:pt x="103" y="0"/>
                      <a:pt x="60" y="23"/>
                      <a:pt x="39" y="60"/>
                    </a:cubicBezTo>
                    <a:cubicBezTo>
                      <a:pt x="1" y="139"/>
                      <a:pt x="46" y="232"/>
                      <a:pt x="50" y="318"/>
                    </a:cubicBezTo>
                    <a:cubicBezTo>
                      <a:pt x="81" y="540"/>
                      <a:pt x="115" y="762"/>
                      <a:pt x="180" y="977"/>
                    </a:cubicBezTo>
                    <a:cubicBezTo>
                      <a:pt x="193" y="1051"/>
                      <a:pt x="248" y="1084"/>
                      <a:pt x="302" y="1084"/>
                    </a:cubicBezTo>
                    <a:cubicBezTo>
                      <a:pt x="371" y="1084"/>
                      <a:pt x="440" y="1029"/>
                      <a:pt x="419" y="934"/>
                    </a:cubicBezTo>
                    <a:cubicBezTo>
                      <a:pt x="332" y="673"/>
                      <a:pt x="286" y="288"/>
                      <a:pt x="263" y="121"/>
                    </a:cubicBezTo>
                    <a:cubicBezTo>
                      <a:pt x="263" y="74"/>
                      <a:pt x="235" y="25"/>
                      <a:pt x="189" y="10"/>
                    </a:cubicBezTo>
                    <a:cubicBezTo>
                      <a:pt x="175" y="3"/>
                      <a:pt x="160"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1983125" y="666838"/>
                <a:ext cx="7900" cy="6000"/>
              </a:xfrm>
              <a:custGeom>
                <a:avLst/>
                <a:gdLst/>
                <a:ahLst/>
                <a:cxnLst/>
                <a:rect l="l" t="t" r="r" b="b"/>
                <a:pathLst>
                  <a:path w="316" h="240" extrusionOk="0">
                    <a:moveTo>
                      <a:pt x="158" y="0"/>
                    </a:moveTo>
                    <a:cubicBezTo>
                      <a:pt x="1" y="0"/>
                      <a:pt x="1" y="240"/>
                      <a:pt x="158" y="240"/>
                    </a:cubicBezTo>
                    <a:cubicBezTo>
                      <a:pt x="315" y="240"/>
                      <a:pt x="314"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982525" y="655588"/>
                <a:ext cx="7875" cy="6025"/>
              </a:xfrm>
              <a:custGeom>
                <a:avLst/>
                <a:gdLst/>
                <a:ahLst/>
                <a:cxnLst/>
                <a:rect l="l" t="t" r="r" b="b"/>
                <a:pathLst>
                  <a:path w="315" h="241" extrusionOk="0">
                    <a:moveTo>
                      <a:pt x="157" y="1"/>
                    </a:moveTo>
                    <a:cubicBezTo>
                      <a:pt x="0" y="1"/>
                      <a:pt x="0" y="240"/>
                      <a:pt x="157" y="240"/>
                    </a:cubicBezTo>
                    <a:cubicBezTo>
                      <a:pt x="157" y="240"/>
                      <a:pt x="158" y="240"/>
                      <a:pt x="158" y="240"/>
                    </a:cubicBezTo>
                    <a:cubicBezTo>
                      <a:pt x="314" y="240"/>
                      <a:pt x="312" y="2"/>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980275" y="632663"/>
                <a:ext cx="8425" cy="19350"/>
              </a:xfrm>
              <a:custGeom>
                <a:avLst/>
                <a:gdLst/>
                <a:ahLst/>
                <a:cxnLst/>
                <a:rect l="l" t="t" r="r" b="b"/>
                <a:pathLst>
                  <a:path w="337" h="774" extrusionOk="0">
                    <a:moveTo>
                      <a:pt x="134" y="0"/>
                    </a:moveTo>
                    <a:cubicBezTo>
                      <a:pt x="133" y="0"/>
                      <a:pt x="132" y="0"/>
                      <a:pt x="131" y="0"/>
                    </a:cubicBezTo>
                    <a:cubicBezTo>
                      <a:pt x="10" y="1"/>
                      <a:pt x="0" y="131"/>
                      <a:pt x="22" y="223"/>
                    </a:cubicBezTo>
                    <a:cubicBezTo>
                      <a:pt x="37" y="360"/>
                      <a:pt x="60" y="496"/>
                      <a:pt x="77" y="632"/>
                    </a:cubicBezTo>
                    <a:cubicBezTo>
                      <a:pt x="74" y="727"/>
                      <a:pt x="140" y="773"/>
                      <a:pt x="204" y="773"/>
                    </a:cubicBezTo>
                    <a:cubicBezTo>
                      <a:pt x="271" y="773"/>
                      <a:pt x="336" y="722"/>
                      <a:pt x="319" y="624"/>
                    </a:cubicBezTo>
                    <a:cubicBezTo>
                      <a:pt x="290" y="441"/>
                      <a:pt x="276" y="341"/>
                      <a:pt x="261" y="220"/>
                    </a:cubicBezTo>
                    <a:cubicBezTo>
                      <a:pt x="256" y="130"/>
                      <a:pt x="253"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2005625" y="748288"/>
                <a:ext cx="14900" cy="23125"/>
              </a:xfrm>
              <a:custGeom>
                <a:avLst/>
                <a:gdLst/>
                <a:ahLst/>
                <a:cxnLst/>
                <a:rect l="l" t="t" r="r" b="b"/>
                <a:pathLst>
                  <a:path w="596" h="925" extrusionOk="0">
                    <a:moveTo>
                      <a:pt x="460" y="0"/>
                    </a:moveTo>
                    <a:cubicBezTo>
                      <a:pt x="439" y="0"/>
                      <a:pt x="419" y="5"/>
                      <a:pt x="401" y="17"/>
                    </a:cubicBezTo>
                    <a:cubicBezTo>
                      <a:pt x="340" y="57"/>
                      <a:pt x="325" y="137"/>
                      <a:pt x="289" y="196"/>
                    </a:cubicBezTo>
                    <a:cubicBezTo>
                      <a:pt x="196" y="378"/>
                      <a:pt x="103" y="560"/>
                      <a:pt x="21" y="746"/>
                    </a:cubicBezTo>
                    <a:cubicBezTo>
                      <a:pt x="4" y="773"/>
                      <a:pt x="0" y="808"/>
                      <a:pt x="9" y="838"/>
                    </a:cubicBezTo>
                    <a:cubicBezTo>
                      <a:pt x="22" y="894"/>
                      <a:pt x="74" y="925"/>
                      <a:pt x="125" y="925"/>
                    </a:cubicBezTo>
                    <a:cubicBezTo>
                      <a:pt x="166" y="925"/>
                      <a:pt x="206" y="906"/>
                      <a:pt x="227" y="866"/>
                    </a:cubicBezTo>
                    <a:cubicBezTo>
                      <a:pt x="309" y="685"/>
                      <a:pt x="400" y="507"/>
                      <a:pt x="489" y="329"/>
                    </a:cubicBezTo>
                    <a:cubicBezTo>
                      <a:pt x="520" y="251"/>
                      <a:pt x="596" y="176"/>
                      <a:pt x="577" y="88"/>
                    </a:cubicBezTo>
                    <a:cubicBezTo>
                      <a:pt x="563" y="34"/>
                      <a:pt x="512"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2022100" y="731213"/>
                <a:ext cx="8100" cy="8925"/>
              </a:xfrm>
              <a:custGeom>
                <a:avLst/>
                <a:gdLst/>
                <a:ahLst/>
                <a:cxnLst/>
                <a:rect l="l" t="t" r="r" b="b"/>
                <a:pathLst>
                  <a:path w="324" h="357" extrusionOk="0">
                    <a:moveTo>
                      <a:pt x="189" y="1"/>
                    </a:moveTo>
                    <a:cubicBezTo>
                      <a:pt x="179" y="1"/>
                      <a:pt x="169" y="2"/>
                      <a:pt x="159" y="5"/>
                    </a:cubicBezTo>
                    <a:cubicBezTo>
                      <a:pt x="92" y="25"/>
                      <a:pt x="70" y="97"/>
                      <a:pt x="37" y="151"/>
                    </a:cubicBezTo>
                    <a:cubicBezTo>
                      <a:pt x="18" y="188"/>
                      <a:pt x="1" y="227"/>
                      <a:pt x="13" y="270"/>
                    </a:cubicBezTo>
                    <a:cubicBezTo>
                      <a:pt x="27" y="326"/>
                      <a:pt x="79" y="357"/>
                      <a:pt x="131" y="357"/>
                    </a:cubicBezTo>
                    <a:cubicBezTo>
                      <a:pt x="171" y="357"/>
                      <a:pt x="211" y="338"/>
                      <a:pt x="232" y="299"/>
                    </a:cubicBezTo>
                    <a:cubicBezTo>
                      <a:pt x="253" y="242"/>
                      <a:pt x="300" y="197"/>
                      <a:pt x="308" y="137"/>
                    </a:cubicBezTo>
                    <a:cubicBezTo>
                      <a:pt x="323" y="67"/>
                      <a:pt x="258"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030075" y="715288"/>
                <a:ext cx="8750" cy="10025"/>
              </a:xfrm>
              <a:custGeom>
                <a:avLst/>
                <a:gdLst/>
                <a:ahLst/>
                <a:cxnLst/>
                <a:rect l="l" t="t" r="r" b="b"/>
                <a:pathLst>
                  <a:path w="350" h="401" extrusionOk="0">
                    <a:moveTo>
                      <a:pt x="216" y="0"/>
                    </a:moveTo>
                    <a:cubicBezTo>
                      <a:pt x="205" y="0"/>
                      <a:pt x="195" y="2"/>
                      <a:pt x="184" y="5"/>
                    </a:cubicBezTo>
                    <a:cubicBezTo>
                      <a:pt x="115" y="24"/>
                      <a:pt x="93" y="99"/>
                      <a:pt x="61" y="156"/>
                    </a:cubicBezTo>
                    <a:cubicBezTo>
                      <a:pt x="38" y="206"/>
                      <a:pt x="0" y="257"/>
                      <a:pt x="17" y="314"/>
                    </a:cubicBezTo>
                    <a:cubicBezTo>
                      <a:pt x="31" y="370"/>
                      <a:pt x="84" y="401"/>
                      <a:pt x="136" y="401"/>
                    </a:cubicBezTo>
                    <a:cubicBezTo>
                      <a:pt x="176" y="401"/>
                      <a:pt x="216" y="382"/>
                      <a:pt x="237" y="342"/>
                    </a:cubicBezTo>
                    <a:cubicBezTo>
                      <a:pt x="262" y="271"/>
                      <a:pt x="319" y="210"/>
                      <a:pt x="335" y="136"/>
                    </a:cubicBezTo>
                    <a:cubicBezTo>
                      <a:pt x="350" y="66"/>
                      <a:pt x="284"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924650" y="722963"/>
                <a:ext cx="12000" cy="9900"/>
              </a:xfrm>
              <a:custGeom>
                <a:avLst/>
                <a:gdLst/>
                <a:ahLst/>
                <a:cxnLst/>
                <a:rect l="l" t="t" r="r" b="b"/>
                <a:pathLst>
                  <a:path w="480" h="396" extrusionOk="0">
                    <a:moveTo>
                      <a:pt x="152" y="1"/>
                    </a:moveTo>
                    <a:cubicBezTo>
                      <a:pt x="67" y="1"/>
                      <a:pt x="0" y="104"/>
                      <a:pt x="49" y="181"/>
                    </a:cubicBezTo>
                    <a:cubicBezTo>
                      <a:pt x="134" y="284"/>
                      <a:pt x="163" y="274"/>
                      <a:pt x="226" y="333"/>
                    </a:cubicBezTo>
                    <a:cubicBezTo>
                      <a:pt x="260" y="375"/>
                      <a:pt x="306" y="395"/>
                      <a:pt x="349" y="395"/>
                    </a:cubicBezTo>
                    <a:cubicBezTo>
                      <a:pt x="419" y="395"/>
                      <a:pt x="480" y="343"/>
                      <a:pt x="463" y="246"/>
                    </a:cubicBezTo>
                    <a:cubicBezTo>
                      <a:pt x="431" y="164"/>
                      <a:pt x="336" y="127"/>
                      <a:pt x="274" y="71"/>
                    </a:cubicBezTo>
                    <a:cubicBezTo>
                      <a:pt x="269" y="67"/>
                      <a:pt x="260" y="61"/>
                      <a:pt x="254" y="56"/>
                    </a:cubicBezTo>
                    <a:lnTo>
                      <a:pt x="249" y="51"/>
                    </a:lnTo>
                    <a:cubicBezTo>
                      <a:pt x="248" y="50"/>
                      <a:pt x="247" y="50"/>
                      <a:pt x="247" y="49"/>
                    </a:cubicBezTo>
                    <a:cubicBezTo>
                      <a:pt x="231" y="29"/>
                      <a:pt x="211" y="11"/>
                      <a:pt x="185" y="6"/>
                    </a:cubicBezTo>
                    <a:cubicBezTo>
                      <a:pt x="173" y="2"/>
                      <a:pt x="163"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1946925" y="742138"/>
                <a:ext cx="25125" cy="21225"/>
              </a:xfrm>
              <a:custGeom>
                <a:avLst/>
                <a:gdLst/>
                <a:ahLst/>
                <a:cxnLst/>
                <a:rect l="l" t="t" r="r" b="b"/>
                <a:pathLst>
                  <a:path w="1005" h="849" extrusionOk="0">
                    <a:moveTo>
                      <a:pt x="156" y="0"/>
                    </a:moveTo>
                    <a:cubicBezTo>
                      <a:pt x="56" y="0"/>
                      <a:pt x="1" y="136"/>
                      <a:pt x="76" y="205"/>
                    </a:cubicBezTo>
                    <a:cubicBezTo>
                      <a:pt x="308" y="409"/>
                      <a:pt x="543" y="609"/>
                      <a:pt x="775" y="813"/>
                    </a:cubicBezTo>
                    <a:cubicBezTo>
                      <a:pt x="797" y="836"/>
                      <a:pt x="828" y="849"/>
                      <a:pt x="860" y="849"/>
                    </a:cubicBezTo>
                    <a:cubicBezTo>
                      <a:pt x="876" y="849"/>
                      <a:pt x="892" y="845"/>
                      <a:pt x="906" y="838"/>
                    </a:cubicBezTo>
                    <a:cubicBezTo>
                      <a:pt x="985" y="811"/>
                      <a:pt x="1005" y="698"/>
                      <a:pt x="945" y="643"/>
                    </a:cubicBezTo>
                    <a:cubicBezTo>
                      <a:pt x="763" y="482"/>
                      <a:pt x="579" y="322"/>
                      <a:pt x="393" y="165"/>
                    </a:cubicBezTo>
                    <a:cubicBezTo>
                      <a:pt x="316" y="112"/>
                      <a:pt x="258" y="10"/>
                      <a:pt x="160" y="0"/>
                    </a:cubicBezTo>
                    <a:cubicBezTo>
                      <a:pt x="159" y="0"/>
                      <a:pt x="158"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1978600" y="768538"/>
                <a:ext cx="8450" cy="7025"/>
              </a:xfrm>
              <a:custGeom>
                <a:avLst/>
                <a:gdLst/>
                <a:ahLst/>
                <a:cxnLst/>
                <a:rect l="l" t="t" r="r" b="b"/>
                <a:pathLst>
                  <a:path w="338" h="281" extrusionOk="0">
                    <a:moveTo>
                      <a:pt x="156" y="0"/>
                    </a:moveTo>
                    <a:cubicBezTo>
                      <a:pt x="55" y="0"/>
                      <a:pt x="1" y="136"/>
                      <a:pt x="74" y="205"/>
                    </a:cubicBezTo>
                    <a:cubicBezTo>
                      <a:pt x="116" y="257"/>
                      <a:pt x="169" y="281"/>
                      <a:pt x="215" y="281"/>
                    </a:cubicBezTo>
                    <a:cubicBezTo>
                      <a:pt x="284" y="281"/>
                      <a:pt x="338" y="228"/>
                      <a:pt x="325" y="131"/>
                    </a:cubicBezTo>
                    <a:cubicBezTo>
                      <a:pt x="299" y="68"/>
                      <a:pt x="229" y="5"/>
                      <a:pt x="159" y="1"/>
                    </a:cubicBezTo>
                    <a:cubicBezTo>
                      <a:pt x="158" y="0"/>
                      <a:pt x="15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2018025" y="827763"/>
                <a:ext cx="21325" cy="28850"/>
              </a:xfrm>
              <a:custGeom>
                <a:avLst/>
                <a:gdLst/>
                <a:ahLst/>
                <a:cxnLst/>
                <a:rect l="l" t="t" r="r" b="b"/>
                <a:pathLst>
                  <a:path w="853" h="1154" extrusionOk="0">
                    <a:moveTo>
                      <a:pt x="720" y="0"/>
                    </a:moveTo>
                    <a:cubicBezTo>
                      <a:pt x="699" y="0"/>
                      <a:pt x="679" y="5"/>
                      <a:pt x="661" y="17"/>
                    </a:cubicBezTo>
                    <a:cubicBezTo>
                      <a:pt x="591" y="69"/>
                      <a:pt x="568" y="163"/>
                      <a:pt x="517" y="233"/>
                    </a:cubicBezTo>
                    <a:cubicBezTo>
                      <a:pt x="368" y="488"/>
                      <a:pt x="153" y="827"/>
                      <a:pt x="42" y="987"/>
                    </a:cubicBezTo>
                    <a:cubicBezTo>
                      <a:pt x="0" y="1072"/>
                      <a:pt x="79" y="1153"/>
                      <a:pt x="158" y="1153"/>
                    </a:cubicBezTo>
                    <a:cubicBezTo>
                      <a:pt x="186" y="1153"/>
                      <a:pt x="214" y="1143"/>
                      <a:pt x="237" y="1118"/>
                    </a:cubicBezTo>
                    <a:cubicBezTo>
                      <a:pt x="413" y="885"/>
                      <a:pt x="554" y="630"/>
                      <a:pt x="708" y="382"/>
                    </a:cubicBezTo>
                    <a:cubicBezTo>
                      <a:pt x="750" y="285"/>
                      <a:pt x="853" y="198"/>
                      <a:pt x="836" y="88"/>
                    </a:cubicBezTo>
                    <a:cubicBezTo>
                      <a:pt x="823" y="34"/>
                      <a:pt x="772" y="0"/>
                      <a:pt x="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2038850" y="814188"/>
                <a:ext cx="8950" cy="7325"/>
              </a:xfrm>
              <a:custGeom>
                <a:avLst/>
                <a:gdLst/>
                <a:ahLst/>
                <a:cxnLst/>
                <a:rect l="l" t="t" r="r" b="b"/>
                <a:pathLst>
                  <a:path w="358" h="293" extrusionOk="0">
                    <a:moveTo>
                      <a:pt x="195" y="1"/>
                    </a:moveTo>
                    <a:cubicBezTo>
                      <a:pt x="160" y="1"/>
                      <a:pt x="121" y="19"/>
                      <a:pt x="88" y="61"/>
                    </a:cubicBezTo>
                    <a:cubicBezTo>
                      <a:pt x="1" y="170"/>
                      <a:pt x="72" y="292"/>
                      <a:pt x="164" y="292"/>
                    </a:cubicBezTo>
                    <a:cubicBezTo>
                      <a:pt x="199" y="292"/>
                      <a:pt x="237" y="274"/>
                      <a:pt x="271" y="231"/>
                    </a:cubicBezTo>
                    <a:cubicBezTo>
                      <a:pt x="358" y="122"/>
                      <a:pt x="287" y="1"/>
                      <a:pt x="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047775" y="794288"/>
                <a:ext cx="9700" cy="12350"/>
              </a:xfrm>
              <a:custGeom>
                <a:avLst/>
                <a:gdLst/>
                <a:ahLst/>
                <a:cxnLst/>
                <a:rect l="l" t="t" r="r" b="b"/>
                <a:pathLst>
                  <a:path w="388" h="494" extrusionOk="0">
                    <a:moveTo>
                      <a:pt x="261" y="1"/>
                    </a:moveTo>
                    <a:cubicBezTo>
                      <a:pt x="220" y="1"/>
                      <a:pt x="178" y="21"/>
                      <a:pt x="158" y="59"/>
                    </a:cubicBezTo>
                    <a:cubicBezTo>
                      <a:pt x="114" y="160"/>
                      <a:pt x="47" y="254"/>
                      <a:pt x="17" y="359"/>
                    </a:cubicBezTo>
                    <a:cubicBezTo>
                      <a:pt x="1" y="439"/>
                      <a:pt x="71" y="493"/>
                      <a:pt x="140" y="493"/>
                    </a:cubicBezTo>
                    <a:cubicBezTo>
                      <a:pt x="179" y="493"/>
                      <a:pt x="217" y="476"/>
                      <a:pt x="239" y="436"/>
                    </a:cubicBezTo>
                    <a:cubicBezTo>
                      <a:pt x="280" y="352"/>
                      <a:pt x="322" y="267"/>
                      <a:pt x="364" y="181"/>
                    </a:cubicBezTo>
                    <a:cubicBezTo>
                      <a:pt x="387" y="140"/>
                      <a:pt x="386" y="82"/>
                      <a:pt x="355" y="47"/>
                    </a:cubicBezTo>
                    <a:cubicBezTo>
                      <a:pt x="334" y="16"/>
                      <a:pt x="298"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946650" y="811963"/>
                <a:ext cx="23350" cy="16500"/>
              </a:xfrm>
              <a:custGeom>
                <a:avLst/>
                <a:gdLst/>
                <a:ahLst/>
                <a:cxnLst/>
                <a:rect l="l" t="t" r="r" b="b"/>
                <a:pathLst>
                  <a:path w="934" h="660" extrusionOk="0">
                    <a:moveTo>
                      <a:pt x="160" y="1"/>
                    </a:moveTo>
                    <a:cubicBezTo>
                      <a:pt x="49" y="1"/>
                      <a:pt x="0" y="168"/>
                      <a:pt x="105" y="225"/>
                    </a:cubicBezTo>
                    <a:cubicBezTo>
                      <a:pt x="269" y="333"/>
                      <a:pt x="432" y="441"/>
                      <a:pt x="595" y="552"/>
                    </a:cubicBezTo>
                    <a:cubicBezTo>
                      <a:pt x="659" y="587"/>
                      <a:pt x="718" y="660"/>
                      <a:pt x="793" y="660"/>
                    </a:cubicBezTo>
                    <a:cubicBezTo>
                      <a:pt x="802" y="660"/>
                      <a:pt x="812" y="659"/>
                      <a:pt x="822" y="656"/>
                    </a:cubicBezTo>
                    <a:cubicBezTo>
                      <a:pt x="897" y="638"/>
                      <a:pt x="934" y="546"/>
                      <a:pt x="895" y="479"/>
                    </a:cubicBezTo>
                    <a:cubicBezTo>
                      <a:pt x="795" y="377"/>
                      <a:pt x="658" y="314"/>
                      <a:pt x="545" y="228"/>
                    </a:cubicBezTo>
                    <a:cubicBezTo>
                      <a:pt x="423" y="158"/>
                      <a:pt x="314" y="52"/>
                      <a:pt x="182" y="3"/>
                    </a:cubicBezTo>
                    <a:cubicBezTo>
                      <a:pt x="174" y="2"/>
                      <a:pt x="167"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978150" y="833588"/>
                <a:ext cx="19050" cy="14925"/>
              </a:xfrm>
              <a:custGeom>
                <a:avLst/>
                <a:gdLst/>
                <a:ahLst/>
                <a:cxnLst/>
                <a:rect l="l" t="t" r="r" b="b"/>
                <a:pathLst>
                  <a:path w="762" h="597" extrusionOk="0">
                    <a:moveTo>
                      <a:pt x="173" y="0"/>
                    </a:moveTo>
                    <a:cubicBezTo>
                      <a:pt x="81" y="0"/>
                      <a:pt x="0" y="120"/>
                      <a:pt x="85" y="206"/>
                    </a:cubicBezTo>
                    <a:cubicBezTo>
                      <a:pt x="224" y="327"/>
                      <a:pt x="366" y="442"/>
                      <a:pt x="507" y="561"/>
                    </a:cubicBezTo>
                    <a:cubicBezTo>
                      <a:pt x="529" y="585"/>
                      <a:pt x="560" y="596"/>
                      <a:pt x="591" y="596"/>
                    </a:cubicBezTo>
                    <a:cubicBezTo>
                      <a:pt x="623" y="596"/>
                      <a:pt x="654" y="585"/>
                      <a:pt x="675" y="561"/>
                    </a:cubicBezTo>
                    <a:cubicBezTo>
                      <a:pt x="761" y="473"/>
                      <a:pt x="673" y="376"/>
                      <a:pt x="593" y="323"/>
                    </a:cubicBezTo>
                    <a:cubicBezTo>
                      <a:pt x="479" y="229"/>
                      <a:pt x="365" y="136"/>
                      <a:pt x="254" y="36"/>
                    </a:cubicBezTo>
                    <a:cubicBezTo>
                      <a:pt x="229" y="11"/>
                      <a:pt x="200"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001075" y="852638"/>
                <a:ext cx="8600" cy="6150"/>
              </a:xfrm>
              <a:custGeom>
                <a:avLst/>
                <a:gdLst/>
                <a:ahLst/>
                <a:cxnLst/>
                <a:rect l="l" t="t" r="r" b="b"/>
                <a:pathLst>
                  <a:path w="344" h="246" extrusionOk="0">
                    <a:moveTo>
                      <a:pt x="173" y="1"/>
                    </a:moveTo>
                    <a:cubicBezTo>
                      <a:pt x="81" y="1"/>
                      <a:pt x="0" y="119"/>
                      <a:pt x="85" y="208"/>
                    </a:cubicBezTo>
                    <a:cubicBezTo>
                      <a:pt x="111" y="234"/>
                      <a:pt x="140" y="245"/>
                      <a:pt x="169" y="245"/>
                    </a:cubicBezTo>
                    <a:cubicBezTo>
                      <a:pt x="262" y="245"/>
                      <a:pt x="343" y="127"/>
                      <a:pt x="258" y="40"/>
                    </a:cubicBezTo>
                    <a:cubicBezTo>
                      <a:pt x="232" y="12"/>
                      <a:pt x="202"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017225" y="904863"/>
                <a:ext cx="18750" cy="22975"/>
              </a:xfrm>
              <a:custGeom>
                <a:avLst/>
                <a:gdLst/>
                <a:ahLst/>
                <a:cxnLst/>
                <a:rect l="l" t="t" r="r" b="b"/>
                <a:pathLst>
                  <a:path w="750" h="919" extrusionOk="0">
                    <a:moveTo>
                      <a:pt x="623" y="0"/>
                    </a:moveTo>
                    <a:cubicBezTo>
                      <a:pt x="583" y="0"/>
                      <a:pt x="543" y="19"/>
                      <a:pt x="522" y="59"/>
                    </a:cubicBezTo>
                    <a:cubicBezTo>
                      <a:pt x="384" y="268"/>
                      <a:pt x="238" y="472"/>
                      <a:pt x="99" y="684"/>
                    </a:cubicBezTo>
                    <a:cubicBezTo>
                      <a:pt x="0" y="790"/>
                      <a:pt x="74" y="919"/>
                      <a:pt x="168" y="919"/>
                    </a:cubicBezTo>
                    <a:cubicBezTo>
                      <a:pt x="203" y="919"/>
                      <a:pt x="241" y="901"/>
                      <a:pt x="275" y="858"/>
                    </a:cubicBezTo>
                    <a:cubicBezTo>
                      <a:pt x="418" y="627"/>
                      <a:pt x="581" y="408"/>
                      <a:pt x="730" y="180"/>
                    </a:cubicBezTo>
                    <a:cubicBezTo>
                      <a:pt x="746" y="152"/>
                      <a:pt x="749" y="117"/>
                      <a:pt x="742" y="87"/>
                    </a:cubicBezTo>
                    <a:cubicBezTo>
                      <a:pt x="728" y="31"/>
                      <a:pt x="675" y="0"/>
                      <a:pt x="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2037075" y="890063"/>
                <a:ext cx="8650" cy="8850"/>
              </a:xfrm>
              <a:custGeom>
                <a:avLst/>
                <a:gdLst/>
                <a:ahLst/>
                <a:cxnLst/>
                <a:rect l="l" t="t" r="r" b="b"/>
                <a:pathLst>
                  <a:path w="346" h="354" extrusionOk="0">
                    <a:moveTo>
                      <a:pt x="210" y="0"/>
                    </a:moveTo>
                    <a:cubicBezTo>
                      <a:pt x="191" y="0"/>
                      <a:pt x="171" y="5"/>
                      <a:pt x="152" y="17"/>
                    </a:cubicBezTo>
                    <a:cubicBezTo>
                      <a:pt x="95" y="67"/>
                      <a:pt x="1" y="189"/>
                      <a:pt x="23" y="267"/>
                    </a:cubicBezTo>
                    <a:cubicBezTo>
                      <a:pt x="37" y="323"/>
                      <a:pt x="89" y="354"/>
                      <a:pt x="140" y="354"/>
                    </a:cubicBezTo>
                    <a:cubicBezTo>
                      <a:pt x="181" y="354"/>
                      <a:pt x="221" y="335"/>
                      <a:pt x="242" y="295"/>
                    </a:cubicBezTo>
                    <a:cubicBezTo>
                      <a:pt x="267" y="240"/>
                      <a:pt x="322" y="197"/>
                      <a:pt x="331" y="136"/>
                    </a:cubicBezTo>
                    <a:cubicBezTo>
                      <a:pt x="345" y="62"/>
                      <a:pt x="279"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2044975" y="876288"/>
                <a:ext cx="11675" cy="10475"/>
              </a:xfrm>
              <a:custGeom>
                <a:avLst/>
                <a:gdLst/>
                <a:ahLst/>
                <a:cxnLst/>
                <a:rect l="l" t="t" r="r" b="b"/>
                <a:pathLst>
                  <a:path w="467" h="419" extrusionOk="0">
                    <a:moveTo>
                      <a:pt x="245" y="1"/>
                    </a:moveTo>
                    <a:cubicBezTo>
                      <a:pt x="175" y="1"/>
                      <a:pt x="131" y="73"/>
                      <a:pt x="98" y="131"/>
                    </a:cubicBezTo>
                    <a:cubicBezTo>
                      <a:pt x="71" y="182"/>
                      <a:pt x="24" y="225"/>
                      <a:pt x="16" y="283"/>
                    </a:cubicBezTo>
                    <a:cubicBezTo>
                      <a:pt x="0" y="364"/>
                      <a:pt x="71" y="418"/>
                      <a:pt x="140" y="418"/>
                    </a:cubicBezTo>
                    <a:cubicBezTo>
                      <a:pt x="179" y="418"/>
                      <a:pt x="217" y="401"/>
                      <a:pt x="238" y="361"/>
                    </a:cubicBezTo>
                    <a:cubicBezTo>
                      <a:pt x="302" y="254"/>
                      <a:pt x="467" y="77"/>
                      <a:pt x="278" y="6"/>
                    </a:cubicBezTo>
                    <a:cubicBezTo>
                      <a:pt x="267" y="2"/>
                      <a:pt x="255"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964525" y="878113"/>
                <a:ext cx="20750" cy="24800"/>
              </a:xfrm>
              <a:custGeom>
                <a:avLst/>
                <a:gdLst/>
                <a:ahLst/>
                <a:cxnLst/>
                <a:rect l="l" t="t" r="r" b="b"/>
                <a:pathLst>
                  <a:path w="830" h="992" extrusionOk="0">
                    <a:moveTo>
                      <a:pt x="143" y="0"/>
                    </a:moveTo>
                    <a:cubicBezTo>
                      <a:pt x="70" y="0"/>
                      <a:pt x="1" y="74"/>
                      <a:pt x="25" y="153"/>
                    </a:cubicBezTo>
                    <a:cubicBezTo>
                      <a:pt x="158" y="436"/>
                      <a:pt x="359" y="683"/>
                      <a:pt x="545" y="934"/>
                    </a:cubicBezTo>
                    <a:cubicBezTo>
                      <a:pt x="566" y="972"/>
                      <a:pt x="607" y="992"/>
                      <a:pt x="648" y="992"/>
                    </a:cubicBezTo>
                    <a:cubicBezTo>
                      <a:pt x="679" y="992"/>
                      <a:pt x="710" y="981"/>
                      <a:pt x="733" y="957"/>
                    </a:cubicBezTo>
                    <a:cubicBezTo>
                      <a:pt x="829" y="858"/>
                      <a:pt x="699" y="755"/>
                      <a:pt x="644" y="670"/>
                    </a:cubicBezTo>
                    <a:cubicBezTo>
                      <a:pt x="531" y="522"/>
                      <a:pt x="422" y="367"/>
                      <a:pt x="325" y="207"/>
                    </a:cubicBezTo>
                    <a:cubicBezTo>
                      <a:pt x="254" y="107"/>
                      <a:pt x="276" y="78"/>
                      <a:pt x="201" y="17"/>
                    </a:cubicBezTo>
                    <a:cubicBezTo>
                      <a:pt x="183" y="5"/>
                      <a:pt x="163"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985775" y="907463"/>
                <a:ext cx="12550" cy="12475"/>
              </a:xfrm>
              <a:custGeom>
                <a:avLst/>
                <a:gdLst/>
                <a:ahLst/>
                <a:cxnLst/>
                <a:rect l="l" t="t" r="r" b="b"/>
                <a:pathLst>
                  <a:path w="502" h="499" extrusionOk="0">
                    <a:moveTo>
                      <a:pt x="160" y="1"/>
                    </a:moveTo>
                    <a:cubicBezTo>
                      <a:pt x="78" y="1"/>
                      <a:pt x="0" y="99"/>
                      <a:pt x="54" y="182"/>
                    </a:cubicBezTo>
                    <a:cubicBezTo>
                      <a:pt x="142" y="286"/>
                      <a:pt x="223" y="410"/>
                      <a:pt x="333" y="488"/>
                    </a:cubicBezTo>
                    <a:cubicBezTo>
                      <a:pt x="347" y="495"/>
                      <a:pt x="363" y="499"/>
                      <a:pt x="379" y="499"/>
                    </a:cubicBezTo>
                    <a:cubicBezTo>
                      <a:pt x="441" y="499"/>
                      <a:pt x="501" y="443"/>
                      <a:pt x="499" y="378"/>
                    </a:cubicBezTo>
                    <a:cubicBezTo>
                      <a:pt x="498" y="301"/>
                      <a:pt x="424" y="258"/>
                      <a:pt x="381" y="201"/>
                    </a:cubicBezTo>
                    <a:cubicBezTo>
                      <a:pt x="296" y="112"/>
                      <a:pt x="278" y="73"/>
                      <a:pt x="230" y="27"/>
                    </a:cubicBezTo>
                    <a:cubicBezTo>
                      <a:pt x="208" y="9"/>
                      <a:pt x="184"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014200" y="970288"/>
                <a:ext cx="14850" cy="17050"/>
              </a:xfrm>
              <a:custGeom>
                <a:avLst/>
                <a:gdLst/>
                <a:ahLst/>
                <a:cxnLst/>
                <a:rect l="l" t="t" r="r" b="b"/>
                <a:pathLst>
                  <a:path w="594" h="682" extrusionOk="0">
                    <a:moveTo>
                      <a:pt x="467" y="0"/>
                    </a:moveTo>
                    <a:cubicBezTo>
                      <a:pt x="346" y="0"/>
                      <a:pt x="236" y="252"/>
                      <a:pt x="188" y="284"/>
                    </a:cubicBezTo>
                    <a:cubicBezTo>
                      <a:pt x="98" y="403"/>
                      <a:pt x="94" y="405"/>
                      <a:pt x="20" y="503"/>
                    </a:cubicBezTo>
                    <a:cubicBezTo>
                      <a:pt x="4" y="530"/>
                      <a:pt x="0" y="565"/>
                      <a:pt x="8" y="595"/>
                    </a:cubicBezTo>
                    <a:cubicBezTo>
                      <a:pt x="22" y="651"/>
                      <a:pt x="74" y="682"/>
                      <a:pt x="125" y="682"/>
                    </a:cubicBezTo>
                    <a:cubicBezTo>
                      <a:pt x="165" y="682"/>
                      <a:pt x="205" y="663"/>
                      <a:pt x="227" y="623"/>
                    </a:cubicBezTo>
                    <a:cubicBezTo>
                      <a:pt x="281" y="550"/>
                      <a:pt x="489" y="284"/>
                      <a:pt x="546" y="206"/>
                    </a:cubicBezTo>
                    <a:cubicBezTo>
                      <a:pt x="581" y="173"/>
                      <a:pt x="594" y="118"/>
                      <a:pt x="572" y="75"/>
                    </a:cubicBezTo>
                    <a:cubicBezTo>
                      <a:pt x="537" y="21"/>
                      <a:pt x="501"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2031800" y="951338"/>
                <a:ext cx="15925" cy="13000"/>
              </a:xfrm>
              <a:custGeom>
                <a:avLst/>
                <a:gdLst/>
                <a:ahLst/>
                <a:cxnLst/>
                <a:rect l="l" t="t" r="r" b="b"/>
                <a:pathLst>
                  <a:path w="637" h="520" extrusionOk="0">
                    <a:moveTo>
                      <a:pt x="500" y="0"/>
                    </a:moveTo>
                    <a:cubicBezTo>
                      <a:pt x="426" y="0"/>
                      <a:pt x="364" y="80"/>
                      <a:pt x="307" y="127"/>
                    </a:cubicBezTo>
                    <a:cubicBezTo>
                      <a:pt x="190" y="238"/>
                      <a:pt x="170" y="236"/>
                      <a:pt x="69" y="325"/>
                    </a:cubicBezTo>
                    <a:cubicBezTo>
                      <a:pt x="0" y="405"/>
                      <a:pt x="76" y="519"/>
                      <a:pt x="165" y="519"/>
                    </a:cubicBezTo>
                    <a:cubicBezTo>
                      <a:pt x="184" y="519"/>
                      <a:pt x="204" y="514"/>
                      <a:pt x="224" y="501"/>
                    </a:cubicBezTo>
                    <a:cubicBezTo>
                      <a:pt x="354" y="417"/>
                      <a:pt x="462" y="305"/>
                      <a:pt x="581" y="206"/>
                    </a:cubicBezTo>
                    <a:cubicBezTo>
                      <a:pt x="636" y="154"/>
                      <a:pt x="623" y="54"/>
                      <a:pt x="556" y="16"/>
                    </a:cubicBezTo>
                    <a:cubicBezTo>
                      <a:pt x="537" y="5"/>
                      <a:pt x="518"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973050" y="948963"/>
                <a:ext cx="17525" cy="16825"/>
              </a:xfrm>
              <a:custGeom>
                <a:avLst/>
                <a:gdLst/>
                <a:ahLst/>
                <a:cxnLst/>
                <a:rect l="l" t="t" r="r" b="b"/>
                <a:pathLst>
                  <a:path w="701" h="673" extrusionOk="0">
                    <a:moveTo>
                      <a:pt x="164" y="1"/>
                    </a:moveTo>
                    <a:cubicBezTo>
                      <a:pt x="70" y="1"/>
                      <a:pt x="0" y="133"/>
                      <a:pt x="81" y="207"/>
                    </a:cubicBezTo>
                    <a:cubicBezTo>
                      <a:pt x="191" y="343"/>
                      <a:pt x="296" y="479"/>
                      <a:pt x="407" y="614"/>
                    </a:cubicBezTo>
                    <a:cubicBezTo>
                      <a:pt x="430" y="648"/>
                      <a:pt x="471" y="672"/>
                      <a:pt x="512" y="672"/>
                    </a:cubicBezTo>
                    <a:cubicBezTo>
                      <a:pt x="528" y="672"/>
                      <a:pt x="543" y="669"/>
                      <a:pt x="558" y="661"/>
                    </a:cubicBezTo>
                    <a:cubicBezTo>
                      <a:pt x="701" y="588"/>
                      <a:pt x="604" y="462"/>
                      <a:pt x="526" y="381"/>
                    </a:cubicBezTo>
                    <a:cubicBezTo>
                      <a:pt x="417" y="264"/>
                      <a:pt x="338" y="107"/>
                      <a:pt x="212" y="13"/>
                    </a:cubicBezTo>
                    <a:cubicBezTo>
                      <a:pt x="196" y="4"/>
                      <a:pt x="18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1991525" y="970888"/>
                <a:ext cx="10150" cy="9275"/>
              </a:xfrm>
              <a:custGeom>
                <a:avLst/>
                <a:gdLst/>
                <a:ahLst/>
                <a:cxnLst/>
                <a:rect l="l" t="t" r="r" b="b"/>
                <a:pathLst>
                  <a:path w="406" h="371" extrusionOk="0">
                    <a:moveTo>
                      <a:pt x="165" y="1"/>
                    </a:moveTo>
                    <a:cubicBezTo>
                      <a:pt x="164" y="1"/>
                      <a:pt x="162" y="1"/>
                      <a:pt x="160" y="1"/>
                    </a:cubicBezTo>
                    <a:cubicBezTo>
                      <a:pt x="158" y="1"/>
                      <a:pt x="157" y="1"/>
                      <a:pt x="155" y="1"/>
                    </a:cubicBezTo>
                    <a:cubicBezTo>
                      <a:pt x="55" y="1"/>
                      <a:pt x="1" y="136"/>
                      <a:pt x="74" y="206"/>
                    </a:cubicBezTo>
                    <a:cubicBezTo>
                      <a:pt x="130" y="254"/>
                      <a:pt x="172" y="325"/>
                      <a:pt x="237" y="359"/>
                    </a:cubicBezTo>
                    <a:cubicBezTo>
                      <a:pt x="252" y="367"/>
                      <a:pt x="267" y="370"/>
                      <a:pt x="283" y="370"/>
                    </a:cubicBezTo>
                    <a:cubicBezTo>
                      <a:pt x="345" y="370"/>
                      <a:pt x="405" y="315"/>
                      <a:pt x="404" y="250"/>
                    </a:cubicBezTo>
                    <a:cubicBezTo>
                      <a:pt x="404" y="180"/>
                      <a:pt x="340" y="137"/>
                      <a:pt x="296" y="89"/>
                    </a:cubicBezTo>
                    <a:cubicBezTo>
                      <a:pt x="259" y="52"/>
                      <a:pt x="223"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rot="1798554">
              <a:off x="-140436" y="3477154"/>
              <a:ext cx="600007" cy="1543479"/>
              <a:chOff x="4062625" y="554263"/>
              <a:chExt cx="138725" cy="356850"/>
            </a:xfrm>
          </p:grpSpPr>
          <p:sp>
            <p:nvSpPr>
              <p:cNvPr id="173" name="Google Shape;173;p3"/>
              <p:cNvSpPr/>
              <p:nvPr/>
            </p:nvSpPr>
            <p:spPr>
              <a:xfrm>
                <a:off x="4070200" y="566138"/>
                <a:ext cx="117075" cy="344975"/>
              </a:xfrm>
              <a:custGeom>
                <a:avLst/>
                <a:gdLst/>
                <a:ahLst/>
                <a:cxnLst/>
                <a:rect l="l" t="t" r="r" b="b"/>
                <a:pathLst>
                  <a:path w="4683" h="13799" extrusionOk="0">
                    <a:moveTo>
                      <a:pt x="3026" y="1"/>
                    </a:moveTo>
                    <a:cubicBezTo>
                      <a:pt x="2894" y="1"/>
                      <a:pt x="2877" y="258"/>
                      <a:pt x="2834" y="367"/>
                    </a:cubicBezTo>
                    <a:cubicBezTo>
                      <a:pt x="2737" y="699"/>
                      <a:pt x="2646" y="1034"/>
                      <a:pt x="2571" y="1372"/>
                    </a:cubicBezTo>
                    <a:cubicBezTo>
                      <a:pt x="2478" y="1784"/>
                      <a:pt x="2401" y="2200"/>
                      <a:pt x="2335" y="2617"/>
                    </a:cubicBezTo>
                    <a:cubicBezTo>
                      <a:pt x="1913" y="2027"/>
                      <a:pt x="1535" y="1407"/>
                      <a:pt x="1108" y="822"/>
                    </a:cubicBezTo>
                    <a:cubicBezTo>
                      <a:pt x="1080" y="767"/>
                      <a:pt x="1035" y="744"/>
                      <a:pt x="992" y="744"/>
                    </a:cubicBezTo>
                    <a:cubicBezTo>
                      <a:pt x="902" y="744"/>
                      <a:pt x="817" y="845"/>
                      <a:pt x="903" y="947"/>
                    </a:cubicBezTo>
                    <a:cubicBezTo>
                      <a:pt x="1306" y="1478"/>
                      <a:pt x="1800" y="2334"/>
                      <a:pt x="2287" y="2945"/>
                    </a:cubicBezTo>
                    <a:cubicBezTo>
                      <a:pt x="2144" y="3934"/>
                      <a:pt x="2070" y="4934"/>
                      <a:pt x="2037" y="5932"/>
                    </a:cubicBezTo>
                    <a:cubicBezTo>
                      <a:pt x="2035" y="5956"/>
                      <a:pt x="2035" y="5979"/>
                      <a:pt x="2034" y="6001"/>
                    </a:cubicBezTo>
                    <a:cubicBezTo>
                      <a:pt x="1780" y="5659"/>
                      <a:pt x="1388" y="5052"/>
                      <a:pt x="1156" y="4635"/>
                    </a:cubicBezTo>
                    <a:cubicBezTo>
                      <a:pt x="936" y="4290"/>
                      <a:pt x="756" y="3915"/>
                      <a:pt x="518" y="3586"/>
                    </a:cubicBezTo>
                    <a:cubicBezTo>
                      <a:pt x="496" y="3568"/>
                      <a:pt x="473" y="3560"/>
                      <a:pt x="449" y="3560"/>
                    </a:cubicBezTo>
                    <a:cubicBezTo>
                      <a:pt x="366" y="3560"/>
                      <a:pt x="288" y="3657"/>
                      <a:pt x="342" y="3741"/>
                    </a:cubicBezTo>
                    <a:cubicBezTo>
                      <a:pt x="900" y="4613"/>
                      <a:pt x="1344" y="5571"/>
                      <a:pt x="2024" y="6357"/>
                    </a:cubicBezTo>
                    <a:cubicBezTo>
                      <a:pt x="2006" y="7312"/>
                      <a:pt x="2057" y="8269"/>
                      <a:pt x="2170" y="9217"/>
                    </a:cubicBezTo>
                    <a:cubicBezTo>
                      <a:pt x="1724" y="8938"/>
                      <a:pt x="1368" y="8605"/>
                      <a:pt x="976" y="8183"/>
                    </a:cubicBezTo>
                    <a:cubicBezTo>
                      <a:pt x="705" y="7897"/>
                      <a:pt x="488" y="7550"/>
                      <a:pt x="212" y="7277"/>
                    </a:cubicBezTo>
                    <a:cubicBezTo>
                      <a:pt x="196" y="7270"/>
                      <a:pt x="180" y="7266"/>
                      <a:pt x="165" y="7266"/>
                    </a:cubicBezTo>
                    <a:cubicBezTo>
                      <a:pt x="71" y="7266"/>
                      <a:pt x="0" y="7398"/>
                      <a:pt x="80" y="7472"/>
                    </a:cubicBezTo>
                    <a:cubicBezTo>
                      <a:pt x="691" y="8244"/>
                      <a:pt x="1336" y="9034"/>
                      <a:pt x="2207" y="9520"/>
                    </a:cubicBezTo>
                    <a:cubicBezTo>
                      <a:pt x="2295" y="10188"/>
                      <a:pt x="2413" y="10853"/>
                      <a:pt x="2558" y="11513"/>
                    </a:cubicBezTo>
                    <a:cubicBezTo>
                      <a:pt x="2060" y="11299"/>
                      <a:pt x="1415" y="10984"/>
                      <a:pt x="887" y="10696"/>
                    </a:cubicBezTo>
                    <a:cubicBezTo>
                      <a:pt x="761" y="10627"/>
                      <a:pt x="635" y="10557"/>
                      <a:pt x="512" y="10480"/>
                    </a:cubicBezTo>
                    <a:cubicBezTo>
                      <a:pt x="488" y="10461"/>
                      <a:pt x="457" y="10448"/>
                      <a:pt x="426" y="10448"/>
                    </a:cubicBezTo>
                    <a:cubicBezTo>
                      <a:pt x="416" y="10448"/>
                      <a:pt x="405" y="10449"/>
                      <a:pt x="395" y="10452"/>
                    </a:cubicBezTo>
                    <a:cubicBezTo>
                      <a:pt x="297" y="10476"/>
                      <a:pt x="277" y="10622"/>
                      <a:pt x="367" y="10671"/>
                    </a:cubicBezTo>
                    <a:cubicBezTo>
                      <a:pt x="1044" y="11086"/>
                      <a:pt x="1769" y="11422"/>
                      <a:pt x="2491" y="11748"/>
                    </a:cubicBezTo>
                    <a:cubicBezTo>
                      <a:pt x="2537" y="11775"/>
                      <a:pt x="2580" y="11791"/>
                      <a:pt x="2621" y="11802"/>
                    </a:cubicBezTo>
                    <a:cubicBezTo>
                      <a:pt x="2767" y="12442"/>
                      <a:pt x="2928" y="13079"/>
                      <a:pt x="3097" y="13714"/>
                    </a:cubicBezTo>
                    <a:cubicBezTo>
                      <a:pt x="3113" y="13772"/>
                      <a:pt x="3162" y="13799"/>
                      <a:pt x="3210" y="13799"/>
                    </a:cubicBezTo>
                    <a:cubicBezTo>
                      <a:pt x="3282" y="13799"/>
                      <a:pt x="3354" y="13742"/>
                      <a:pt x="3329" y="13650"/>
                    </a:cubicBezTo>
                    <a:cubicBezTo>
                      <a:pt x="3163" y="13030"/>
                      <a:pt x="3007" y="12406"/>
                      <a:pt x="2865" y="11781"/>
                    </a:cubicBezTo>
                    <a:cubicBezTo>
                      <a:pt x="2988" y="11731"/>
                      <a:pt x="3101" y="11631"/>
                      <a:pt x="3208" y="11531"/>
                    </a:cubicBezTo>
                    <a:cubicBezTo>
                      <a:pt x="3582" y="11178"/>
                      <a:pt x="3904" y="10774"/>
                      <a:pt x="4234" y="10381"/>
                    </a:cubicBezTo>
                    <a:cubicBezTo>
                      <a:pt x="4364" y="10221"/>
                      <a:pt x="4493" y="10062"/>
                      <a:pt x="4620" y="9902"/>
                    </a:cubicBezTo>
                    <a:cubicBezTo>
                      <a:pt x="4682" y="9839"/>
                      <a:pt x="4669" y="9742"/>
                      <a:pt x="4602" y="9704"/>
                    </a:cubicBezTo>
                    <a:cubicBezTo>
                      <a:pt x="4584" y="9693"/>
                      <a:pt x="4563" y="9688"/>
                      <a:pt x="4542" y="9688"/>
                    </a:cubicBezTo>
                    <a:cubicBezTo>
                      <a:pt x="4510" y="9688"/>
                      <a:pt x="4479" y="9699"/>
                      <a:pt x="4456" y="9722"/>
                    </a:cubicBezTo>
                    <a:cubicBezTo>
                      <a:pt x="4363" y="9839"/>
                      <a:pt x="4270" y="9955"/>
                      <a:pt x="4174" y="10072"/>
                    </a:cubicBezTo>
                    <a:cubicBezTo>
                      <a:pt x="3833" y="10485"/>
                      <a:pt x="3496" y="10902"/>
                      <a:pt x="3117" y="11281"/>
                    </a:cubicBezTo>
                    <a:cubicBezTo>
                      <a:pt x="3004" y="11395"/>
                      <a:pt x="2895" y="11486"/>
                      <a:pt x="2815" y="11531"/>
                    </a:cubicBezTo>
                    <a:cubicBezTo>
                      <a:pt x="2669" y="10864"/>
                      <a:pt x="2544" y="10198"/>
                      <a:pt x="2452" y="9538"/>
                    </a:cubicBezTo>
                    <a:cubicBezTo>
                      <a:pt x="2479" y="9526"/>
                      <a:pt x="2505" y="9510"/>
                      <a:pt x="2528" y="9493"/>
                    </a:cubicBezTo>
                    <a:cubicBezTo>
                      <a:pt x="2673" y="9384"/>
                      <a:pt x="2793" y="9247"/>
                      <a:pt x="2913" y="9113"/>
                    </a:cubicBezTo>
                    <a:cubicBezTo>
                      <a:pt x="3274" y="8697"/>
                      <a:pt x="3593" y="8245"/>
                      <a:pt x="3885" y="7779"/>
                    </a:cubicBezTo>
                    <a:cubicBezTo>
                      <a:pt x="3958" y="7664"/>
                      <a:pt x="4030" y="7549"/>
                      <a:pt x="4099" y="7432"/>
                    </a:cubicBezTo>
                    <a:cubicBezTo>
                      <a:pt x="4140" y="7367"/>
                      <a:pt x="4102" y="7275"/>
                      <a:pt x="4027" y="7257"/>
                    </a:cubicBezTo>
                    <a:cubicBezTo>
                      <a:pt x="4015" y="7254"/>
                      <a:pt x="4004" y="7252"/>
                      <a:pt x="3993" y="7252"/>
                    </a:cubicBezTo>
                    <a:cubicBezTo>
                      <a:pt x="3901" y="7252"/>
                      <a:pt x="3864" y="7367"/>
                      <a:pt x="3817" y="7436"/>
                    </a:cubicBezTo>
                    <a:cubicBezTo>
                      <a:pt x="3708" y="7614"/>
                      <a:pt x="3595" y="7790"/>
                      <a:pt x="3481" y="7965"/>
                    </a:cubicBezTo>
                    <a:cubicBezTo>
                      <a:pt x="3205" y="8377"/>
                      <a:pt x="3005" y="8650"/>
                      <a:pt x="2687" y="9011"/>
                    </a:cubicBezTo>
                    <a:cubicBezTo>
                      <a:pt x="2592" y="9113"/>
                      <a:pt x="2500" y="9213"/>
                      <a:pt x="2416" y="9279"/>
                    </a:cubicBezTo>
                    <a:cubicBezTo>
                      <a:pt x="2389" y="9065"/>
                      <a:pt x="2366" y="8849"/>
                      <a:pt x="2346" y="8637"/>
                    </a:cubicBezTo>
                    <a:cubicBezTo>
                      <a:pt x="2288" y="7898"/>
                      <a:pt x="2263" y="7160"/>
                      <a:pt x="2267" y="6425"/>
                    </a:cubicBezTo>
                    <a:cubicBezTo>
                      <a:pt x="2484" y="6362"/>
                      <a:pt x="2709" y="6033"/>
                      <a:pt x="2826" y="5899"/>
                    </a:cubicBezTo>
                    <a:cubicBezTo>
                      <a:pt x="3165" y="5444"/>
                      <a:pt x="3456" y="4956"/>
                      <a:pt x="3713" y="4453"/>
                    </a:cubicBezTo>
                    <a:cubicBezTo>
                      <a:pt x="3755" y="4328"/>
                      <a:pt x="3944" y="4153"/>
                      <a:pt x="3793" y="4044"/>
                    </a:cubicBezTo>
                    <a:cubicBezTo>
                      <a:pt x="3772" y="4032"/>
                      <a:pt x="3751" y="4027"/>
                      <a:pt x="3733" y="4027"/>
                    </a:cubicBezTo>
                    <a:cubicBezTo>
                      <a:pt x="3662" y="4027"/>
                      <a:pt x="3612" y="4103"/>
                      <a:pt x="3586" y="4172"/>
                    </a:cubicBezTo>
                    <a:cubicBezTo>
                      <a:pt x="3496" y="4350"/>
                      <a:pt x="3404" y="4527"/>
                      <a:pt x="3308" y="4702"/>
                    </a:cubicBezTo>
                    <a:cubicBezTo>
                      <a:pt x="2987" y="5253"/>
                      <a:pt x="2712" y="5734"/>
                      <a:pt x="2288" y="6141"/>
                    </a:cubicBezTo>
                    <a:cubicBezTo>
                      <a:pt x="2281" y="6148"/>
                      <a:pt x="2277" y="6152"/>
                      <a:pt x="2271" y="6156"/>
                    </a:cubicBezTo>
                    <a:cubicBezTo>
                      <a:pt x="2290" y="5079"/>
                      <a:pt x="2374" y="4008"/>
                      <a:pt x="2527" y="2962"/>
                    </a:cubicBezTo>
                    <a:cubicBezTo>
                      <a:pt x="2936" y="2826"/>
                      <a:pt x="3651" y="2145"/>
                      <a:pt x="3839" y="1993"/>
                    </a:cubicBezTo>
                    <a:cubicBezTo>
                      <a:pt x="4044" y="1809"/>
                      <a:pt x="4249" y="1621"/>
                      <a:pt x="4454" y="1435"/>
                    </a:cubicBezTo>
                    <a:cubicBezTo>
                      <a:pt x="4529" y="1366"/>
                      <a:pt x="4474" y="1230"/>
                      <a:pt x="4373" y="1230"/>
                    </a:cubicBezTo>
                    <a:cubicBezTo>
                      <a:pt x="4372" y="1230"/>
                      <a:pt x="4370" y="1230"/>
                      <a:pt x="4368" y="1230"/>
                    </a:cubicBezTo>
                    <a:cubicBezTo>
                      <a:pt x="4336" y="1233"/>
                      <a:pt x="4307" y="1241"/>
                      <a:pt x="4283" y="1266"/>
                    </a:cubicBezTo>
                    <a:cubicBezTo>
                      <a:pt x="4119" y="1415"/>
                      <a:pt x="3957" y="1565"/>
                      <a:pt x="3792" y="1713"/>
                    </a:cubicBezTo>
                    <a:cubicBezTo>
                      <a:pt x="3360" y="2087"/>
                      <a:pt x="3032" y="2412"/>
                      <a:pt x="2570" y="2674"/>
                    </a:cubicBezTo>
                    <a:cubicBezTo>
                      <a:pt x="2619" y="2365"/>
                      <a:pt x="2673" y="2059"/>
                      <a:pt x="2734" y="1756"/>
                    </a:cubicBezTo>
                    <a:cubicBezTo>
                      <a:pt x="2844" y="1214"/>
                      <a:pt x="2986" y="679"/>
                      <a:pt x="3149" y="151"/>
                    </a:cubicBezTo>
                    <a:cubicBezTo>
                      <a:pt x="3161" y="105"/>
                      <a:pt x="3145" y="53"/>
                      <a:pt x="3105" y="26"/>
                    </a:cubicBezTo>
                    <a:cubicBezTo>
                      <a:pt x="3075" y="8"/>
                      <a:pt x="3049" y="1"/>
                      <a:pt x="3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4133725" y="554263"/>
                <a:ext cx="27725" cy="24975"/>
              </a:xfrm>
              <a:custGeom>
                <a:avLst/>
                <a:gdLst/>
                <a:ahLst/>
                <a:cxnLst/>
                <a:rect l="l" t="t" r="r" b="b"/>
                <a:pathLst>
                  <a:path w="1109" h="999" extrusionOk="0">
                    <a:moveTo>
                      <a:pt x="520" y="1"/>
                    </a:moveTo>
                    <a:cubicBezTo>
                      <a:pt x="342" y="1"/>
                      <a:pt x="160" y="89"/>
                      <a:pt x="78" y="254"/>
                    </a:cubicBezTo>
                    <a:cubicBezTo>
                      <a:pt x="0" y="398"/>
                      <a:pt x="3" y="584"/>
                      <a:pt x="94" y="721"/>
                    </a:cubicBezTo>
                    <a:cubicBezTo>
                      <a:pt x="133" y="836"/>
                      <a:pt x="219" y="935"/>
                      <a:pt x="338" y="974"/>
                    </a:cubicBezTo>
                    <a:cubicBezTo>
                      <a:pt x="378" y="990"/>
                      <a:pt x="420" y="998"/>
                      <a:pt x="463" y="998"/>
                    </a:cubicBezTo>
                    <a:cubicBezTo>
                      <a:pt x="770" y="998"/>
                      <a:pt x="1108" y="603"/>
                      <a:pt x="923" y="227"/>
                    </a:cubicBezTo>
                    <a:cubicBezTo>
                      <a:pt x="842" y="73"/>
                      <a:pt x="683"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4169925" y="586688"/>
                <a:ext cx="27775" cy="25000"/>
              </a:xfrm>
              <a:custGeom>
                <a:avLst/>
                <a:gdLst/>
                <a:ahLst/>
                <a:cxnLst/>
                <a:rect l="l" t="t" r="r" b="b"/>
                <a:pathLst>
                  <a:path w="1111" h="1000" extrusionOk="0">
                    <a:moveTo>
                      <a:pt x="521" y="1"/>
                    </a:moveTo>
                    <a:cubicBezTo>
                      <a:pt x="343" y="1"/>
                      <a:pt x="162" y="89"/>
                      <a:pt x="79" y="254"/>
                    </a:cubicBezTo>
                    <a:cubicBezTo>
                      <a:pt x="0" y="397"/>
                      <a:pt x="5" y="585"/>
                      <a:pt x="96" y="721"/>
                    </a:cubicBezTo>
                    <a:cubicBezTo>
                      <a:pt x="135" y="836"/>
                      <a:pt x="220" y="935"/>
                      <a:pt x="339" y="975"/>
                    </a:cubicBezTo>
                    <a:cubicBezTo>
                      <a:pt x="380" y="991"/>
                      <a:pt x="422" y="999"/>
                      <a:pt x="465" y="999"/>
                    </a:cubicBezTo>
                    <a:cubicBezTo>
                      <a:pt x="772" y="999"/>
                      <a:pt x="1110" y="604"/>
                      <a:pt x="924" y="227"/>
                    </a:cubicBezTo>
                    <a:cubicBezTo>
                      <a:pt x="843" y="74"/>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4083650" y="572238"/>
                <a:ext cx="27725" cy="24975"/>
              </a:xfrm>
              <a:custGeom>
                <a:avLst/>
                <a:gdLst/>
                <a:ahLst/>
                <a:cxnLst/>
                <a:rect l="l" t="t" r="r" b="b"/>
                <a:pathLst>
                  <a:path w="1109" h="999" extrusionOk="0">
                    <a:moveTo>
                      <a:pt x="521" y="1"/>
                    </a:moveTo>
                    <a:cubicBezTo>
                      <a:pt x="342" y="1"/>
                      <a:pt x="161" y="89"/>
                      <a:pt x="78" y="254"/>
                    </a:cubicBezTo>
                    <a:cubicBezTo>
                      <a:pt x="0" y="397"/>
                      <a:pt x="5" y="584"/>
                      <a:pt x="95" y="721"/>
                    </a:cubicBezTo>
                    <a:cubicBezTo>
                      <a:pt x="135" y="836"/>
                      <a:pt x="219" y="935"/>
                      <a:pt x="338" y="974"/>
                    </a:cubicBezTo>
                    <a:cubicBezTo>
                      <a:pt x="378" y="991"/>
                      <a:pt x="421" y="998"/>
                      <a:pt x="464" y="998"/>
                    </a:cubicBezTo>
                    <a:cubicBezTo>
                      <a:pt x="771" y="998"/>
                      <a:pt x="1109" y="603"/>
                      <a:pt x="923" y="227"/>
                    </a:cubicBezTo>
                    <a:cubicBezTo>
                      <a:pt x="843" y="73"/>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4154225" y="653213"/>
                <a:ext cx="27775" cy="24975"/>
              </a:xfrm>
              <a:custGeom>
                <a:avLst/>
                <a:gdLst/>
                <a:ahLst/>
                <a:cxnLst/>
                <a:rect l="l" t="t" r="r" b="b"/>
                <a:pathLst>
                  <a:path w="1111" h="999" extrusionOk="0">
                    <a:moveTo>
                      <a:pt x="521" y="0"/>
                    </a:moveTo>
                    <a:cubicBezTo>
                      <a:pt x="343" y="0"/>
                      <a:pt x="161" y="88"/>
                      <a:pt x="79" y="254"/>
                    </a:cubicBezTo>
                    <a:cubicBezTo>
                      <a:pt x="0" y="397"/>
                      <a:pt x="4" y="584"/>
                      <a:pt x="95" y="720"/>
                    </a:cubicBezTo>
                    <a:cubicBezTo>
                      <a:pt x="134" y="835"/>
                      <a:pt x="220" y="935"/>
                      <a:pt x="339" y="974"/>
                    </a:cubicBezTo>
                    <a:cubicBezTo>
                      <a:pt x="379" y="991"/>
                      <a:pt x="422" y="998"/>
                      <a:pt x="465" y="998"/>
                    </a:cubicBezTo>
                    <a:cubicBezTo>
                      <a:pt x="772" y="998"/>
                      <a:pt x="1110" y="603"/>
                      <a:pt x="924" y="227"/>
                    </a:cubicBezTo>
                    <a:cubicBezTo>
                      <a:pt x="843" y="73"/>
                      <a:pt x="683" y="0"/>
                      <a:pt x="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4068000" y="645313"/>
                <a:ext cx="27750" cy="24975"/>
              </a:xfrm>
              <a:custGeom>
                <a:avLst/>
                <a:gdLst/>
                <a:ahLst/>
                <a:cxnLst/>
                <a:rect l="l" t="t" r="r" b="b"/>
                <a:pathLst>
                  <a:path w="1110" h="999" extrusionOk="0">
                    <a:moveTo>
                      <a:pt x="521" y="1"/>
                    </a:moveTo>
                    <a:cubicBezTo>
                      <a:pt x="343" y="1"/>
                      <a:pt x="162" y="89"/>
                      <a:pt x="79" y="254"/>
                    </a:cubicBezTo>
                    <a:cubicBezTo>
                      <a:pt x="0" y="397"/>
                      <a:pt x="5" y="584"/>
                      <a:pt x="96" y="721"/>
                    </a:cubicBezTo>
                    <a:cubicBezTo>
                      <a:pt x="135" y="836"/>
                      <a:pt x="220" y="935"/>
                      <a:pt x="339" y="975"/>
                    </a:cubicBezTo>
                    <a:cubicBezTo>
                      <a:pt x="379" y="991"/>
                      <a:pt x="421" y="998"/>
                      <a:pt x="463" y="998"/>
                    </a:cubicBezTo>
                    <a:cubicBezTo>
                      <a:pt x="770" y="998"/>
                      <a:pt x="1110" y="604"/>
                      <a:pt x="924" y="227"/>
                    </a:cubicBezTo>
                    <a:cubicBezTo>
                      <a:pt x="843" y="74"/>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4158000" y="734263"/>
                <a:ext cx="27775" cy="25000"/>
              </a:xfrm>
              <a:custGeom>
                <a:avLst/>
                <a:gdLst/>
                <a:ahLst/>
                <a:cxnLst/>
                <a:rect l="l" t="t" r="r" b="b"/>
                <a:pathLst>
                  <a:path w="1111" h="1000" extrusionOk="0">
                    <a:moveTo>
                      <a:pt x="521" y="1"/>
                    </a:moveTo>
                    <a:cubicBezTo>
                      <a:pt x="343" y="1"/>
                      <a:pt x="162" y="89"/>
                      <a:pt x="80" y="255"/>
                    </a:cubicBezTo>
                    <a:cubicBezTo>
                      <a:pt x="1" y="398"/>
                      <a:pt x="5" y="585"/>
                      <a:pt x="96" y="721"/>
                    </a:cubicBezTo>
                    <a:cubicBezTo>
                      <a:pt x="135" y="836"/>
                      <a:pt x="221" y="935"/>
                      <a:pt x="340" y="975"/>
                    </a:cubicBezTo>
                    <a:cubicBezTo>
                      <a:pt x="380" y="992"/>
                      <a:pt x="422" y="999"/>
                      <a:pt x="465" y="999"/>
                    </a:cubicBezTo>
                    <a:cubicBezTo>
                      <a:pt x="773" y="999"/>
                      <a:pt x="1111" y="604"/>
                      <a:pt x="925" y="228"/>
                    </a:cubicBezTo>
                    <a:cubicBezTo>
                      <a:pt x="844" y="74"/>
                      <a:pt x="684"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4062625" y="736438"/>
                <a:ext cx="27725" cy="24975"/>
              </a:xfrm>
              <a:custGeom>
                <a:avLst/>
                <a:gdLst/>
                <a:ahLst/>
                <a:cxnLst/>
                <a:rect l="l" t="t" r="r" b="b"/>
                <a:pathLst>
                  <a:path w="1109" h="999" extrusionOk="0">
                    <a:moveTo>
                      <a:pt x="521" y="1"/>
                    </a:moveTo>
                    <a:cubicBezTo>
                      <a:pt x="342" y="1"/>
                      <a:pt x="161" y="89"/>
                      <a:pt x="79" y="254"/>
                    </a:cubicBezTo>
                    <a:cubicBezTo>
                      <a:pt x="1" y="397"/>
                      <a:pt x="4" y="585"/>
                      <a:pt x="95" y="721"/>
                    </a:cubicBezTo>
                    <a:cubicBezTo>
                      <a:pt x="134" y="836"/>
                      <a:pt x="220" y="934"/>
                      <a:pt x="339" y="975"/>
                    </a:cubicBezTo>
                    <a:cubicBezTo>
                      <a:pt x="379" y="991"/>
                      <a:pt x="422" y="999"/>
                      <a:pt x="465" y="999"/>
                    </a:cubicBezTo>
                    <a:cubicBezTo>
                      <a:pt x="772" y="999"/>
                      <a:pt x="1109" y="603"/>
                      <a:pt x="924" y="227"/>
                    </a:cubicBezTo>
                    <a:cubicBezTo>
                      <a:pt x="843" y="73"/>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4173600" y="797038"/>
                <a:ext cx="27750" cy="24950"/>
              </a:xfrm>
              <a:custGeom>
                <a:avLst/>
                <a:gdLst/>
                <a:ahLst/>
                <a:cxnLst/>
                <a:rect l="l" t="t" r="r" b="b"/>
                <a:pathLst>
                  <a:path w="1110" h="998" extrusionOk="0">
                    <a:moveTo>
                      <a:pt x="521" y="0"/>
                    </a:moveTo>
                    <a:cubicBezTo>
                      <a:pt x="343" y="0"/>
                      <a:pt x="162" y="88"/>
                      <a:pt x="80" y="253"/>
                    </a:cubicBezTo>
                    <a:cubicBezTo>
                      <a:pt x="1" y="397"/>
                      <a:pt x="5" y="584"/>
                      <a:pt x="96" y="720"/>
                    </a:cubicBezTo>
                    <a:cubicBezTo>
                      <a:pt x="135" y="836"/>
                      <a:pt x="220" y="935"/>
                      <a:pt x="340" y="974"/>
                    </a:cubicBezTo>
                    <a:cubicBezTo>
                      <a:pt x="380" y="990"/>
                      <a:pt x="422" y="998"/>
                      <a:pt x="465" y="998"/>
                    </a:cubicBezTo>
                    <a:cubicBezTo>
                      <a:pt x="773" y="998"/>
                      <a:pt x="1110" y="603"/>
                      <a:pt x="924" y="226"/>
                    </a:cubicBezTo>
                    <a:cubicBezTo>
                      <a:pt x="843" y="73"/>
                      <a:pt x="684" y="0"/>
                      <a:pt x="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4068000" y="815138"/>
                <a:ext cx="27750" cy="24975"/>
              </a:xfrm>
              <a:custGeom>
                <a:avLst/>
                <a:gdLst/>
                <a:ahLst/>
                <a:cxnLst/>
                <a:rect l="l" t="t" r="r" b="b"/>
                <a:pathLst>
                  <a:path w="1110" h="999" extrusionOk="0">
                    <a:moveTo>
                      <a:pt x="522" y="1"/>
                    </a:moveTo>
                    <a:cubicBezTo>
                      <a:pt x="343" y="1"/>
                      <a:pt x="162" y="89"/>
                      <a:pt x="79" y="254"/>
                    </a:cubicBezTo>
                    <a:cubicBezTo>
                      <a:pt x="0" y="397"/>
                      <a:pt x="5" y="584"/>
                      <a:pt x="96" y="721"/>
                    </a:cubicBezTo>
                    <a:cubicBezTo>
                      <a:pt x="135" y="836"/>
                      <a:pt x="220" y="935"/>
                      <a:pt x="339" y="974"/>
                    </a:cubicBezTo>
                    <a:cubicBezTo>
                      <a:pt x="379" y="991"/>
                      <a:pt x="422" y="999"/>
                      <a:pt x="465" y="999"/>
                    </a:cubicBezTo>
                    <a:cubicBezTo>
                      <a:pt x="771" y="999"/>
                      <a:pt x="1109" y="603"/>
                      <a:pt x="924" y="227"/>
                    </a:cubicBezTo>
                    <a:cubicBezTo>
                      <a:pt x="843" y="73"/>
                      <a:pt x="684"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3"/>
            <p:cNvGrpSpPr/>
            <p:nvPr/>
          </p:nvGrpSpPr>
          <p:grpSpPr>
            <a:xfrm rot="-8100153">
              <a:off x="7886185" y="-521767"/>
              <a:ext cx="732950" cy="1465662"/>
              <a:chOff x="4941500" y="1532375"/>
              <a:chExt cx="231300" cy="462525"/>
            </a:xfrm>
          </p:grpSpPr>
          <p:sp>
            <p:nvSpPr>
              <p:cNvPr id="184" name="Google Shape;184;p3"/>
              <p:cNvSpPr/>
              <p:nvPr/>
            </p:nvSpPr>
            <p:spPr>
              <a:xfrm>
                <a:off x="4981225" y="1568775"/>
                <a:ext cx="145825" cy="426125"/>
              </a:xfrm>
              <a:custGeom>
                <a:avLst/>
                <a:gdLst/>
                <a:ahLst/>
                <a:cxnLst/>
                <a:rect l="l" t="t" r="r" b="b"/>
                <a:pathLst>
                  <a:path w="5833" h="17045" extrusionOk="0">
                    <a:moveTo>
                      <a:pt x="590" y="0"/>
                    </a:moveTo>
                    <a:cubicBezTo>
                      <a:pt x="467" y="7"/>
                      <a:pt x="463" y="131"/>
                      <a:pt x="467" y="229"/>
                    </a:cubicBezTo>
                    <a:cubicBezTo>
                      <a:pt x="465" y="377"/>
                      <a:pt x="465" y="528"/>
                      <a:pt x="465" y="677"/>
                    </a:cubicBezTo>
                    <a:cubicBezTo>
                      <a:pt x="465" y="1324"/>
                      <a:pt x="489" y="1973"/>
                      <a:pt x="563" y="2616"/>
                    </a:cubicBezTo>
                    <a:cubicBezTo>
                      <a:pt x="677" y="3803"/>
                      <a:pt x="961" y="4966"/>
                      <a:pt x="1400" y="6074"/>
                    </a:cubicBezTo>
                    <a:cubicBezTo>
                      <a:pt x="1955" y="7564"/>
                      <a:pt x="2534" y="9052"/>
                      <a:pt x="2840" y="10617"/>
                    </a:cubicBezTo>
                    <a:cubicBezTo>
                      <a:pt x="2994" y="11391"/>
                      <a:pt x="3091" y="12186"/>
                      <a:pt x="3129" y="12994"/>
                    </a:cubicBezTo>
                    <a:cubicBezTo>
                      <a:pt x="2683" y="12063"/>
                      <a:pt x="2114" y="11197"/>
                      <a:pt x="1610" y="10298"/>
                    </a:cubicBezTo>
                    <a:cubicBezTo>
                      <a:pt x="1077" y="9376"/>
                      <a:pt x="683" y="8375"/>
                      <a:pt x="230" y="7421"/>
                    </a:cubicBezTo>
                    <a:cubicBezTo>
                      <a:pt x="209" y="7402"/>
                      <a:pt x="185" y="7395"/>
                      <a:pt x="161" y="7395"/>
                    </a:cubicBezTo>
                    <a:cubicBezTo>
                      <a:pt x="79" y="7395"/>
                      <a:pt x="0" y="7491"/>
                      <a:pt x="54" y="7575"/>
                    </a:cubicBezTo>
                    <a:cubicBezTo>
                      <a:pt x="452" y="8515"/>
                      <a:pt x="867" y="9449"/>
                      <a:pt x="1361" y="10342"/>
                    </a:cubicBezTo>
                    <a:cubicBezTo>
                      <a:pt x="1786" y="11121"/>
                      <a:pt x="2281" y="11859"/>
                      <a:pt x="2687" y="12648"/>
                    </a:cubicBezTo>
                    <a:cubicBezTo>
                      <a:pt x="2855" y="12964"/>
                      <a:pt x="3033" y="13348"/>
                      <a:pt x="3146" y="13602"/>
                    </a:cubicBezTo>
                    <a:cubicBezTo>
                      <a:pt x="3151" y="14200"/>
                      <a:pt x="3122" y="14803"/>
                      <a:pt x="3057" y="15407"/>
                    </a:cubicBezTo>
                    <a:cubicBezTo>
                      <a:pt x="3010" y="15839"/>
                      <a:pt x="2931" y="16342"/>
                      <a:pt x="2812" y="16845"/>
                    </a:cubicBezTo>
                    <a:cubicBezTo>
                      <a:pt x="2794" y="16905"/>
                      <a:pt x="2784" y="16980"/>
                      <a:pt x="2843" y="17020"/>
                    </a:cubicBezTo>
                    <a:cubicBezTo>
                      <a:pt x="2864" y="17037"/>
                      <a:pt x="2889" y="17045"/>
                      <a:pt x="2914" y="17045"/>
                    </a:cubicBezTo>
                    <a:cubicBezTo>
                      <a:pt x="2966" y="17045"/>
                      <a:pt x="3019" y="17011"/>
                      <a:pt x="3032" y="16958"/>
                    </a:cubicBezTo>
                    <a:cubicBezTo>
                      <a:pt x="3278" y="15888"/>
                      <a:pt x="3390" y="14794"/>
                      <a:pt x="3387" y="13700"/>
                    </a:cubicBezTo>
                    <a:cubicBezTo>
                      <a:pt x="3411" y="13679"/>
                      <a:pt x="3425" y="13650"/>
                      <a:pt x="3425" y="13614"/>
                    </a:cubicBezTo>
                    <a:cubicBezTo>
                      <a:pt x="3806" y="11552"/>
                      <a:pt x="4842" y="9476"/>
                      <a:pt x="5780" y="7487"/>
                    </a:cubicBezTo>
                    <a:cubicBezTo>
                      <a:pt x="5832" y="7394"/>
                      <a:pt x="5752" y="7305"/>
                      <a:pt x="5670" y="7305"/>
                    </a:cubicBezTo>
                    <a:cubicBezTo>
                      <a:pt x="5634" y="7305"/>
                      <a:pt x="5597" y="7323"/>
                      <a:pt x="5572" y="7366"/>
                    </a:cubicBezTo>
                    <a:cubicBezTo>
                      <a:pt x="5008" y="8580"/>
                      <a:pt x="4404" y="9778"/>
                      <a:pt x="3928" y="11032"/>
                    </a:cubicBezTo>
                    <a:cubicBezTo>
                      <a:pt x="3713" y="11617"/>
                      <a:pt x="3518" y="12210"/>
                      <a:pt x="3359" y="12812"/>
                    </a:cubicBezTo>
                    <a:cubicBezTo>
                      <a:pt x="3297" y="11773"/>
                      <a:pt x="3135" y="10740"/>
                      <a:pt x="2881" y="9729"/>
                    </a:cubicBezTo>
                    <a:cubicBezTo>
                      <a:pt x="2882" y="9724"/>
                      <a:pt x="2885" y="9718"/>
                      <a:pt x="2885" y="9712"/>
                    </a:cubicBezTo>
                    <a:cubicBezTo>
                      <a:pt x="2828" y="8466"/>
                      <a:pt x="2885" y="7210"/>
                      <a:pt x="3044" y="5972"/>
                    </a:cubicBezTo>
                    <a:cubicBezTo>
                      <a:pt x="3190" y="4831"/>
                      <a:pt x="3553" y="3351"/>
                      <a:pt x="3850" y="2116"/>
                    </a:cubicBezTo>
                    <a:cubicBezTo>
                      <a:pt x="3862" y="2055"/>
                      <a:pt x="3895" y="1991"/>
                      <a:pt x="3861" y="1934"/>
                    </a:cubicBezTo>
                    <a:cubicBezTo>
                      <a:pt x="3836" y="1893"/>
                      <a:pt x="3799" y="1875"/>
                      <a:pt x="3761" y="1875"/>
                    </a:cubicBezTo>
                    <a:cubicBezTo>
                      <a:pt x="3697" y="1875"/>
                      <a:pt x="3632" y="1927"/>
                      <a:pt x="3630" y="2006"/>
                    </a:cubicBezTo>
                    <a:cubicBezTo>
                      <a:pt x="3270" y="3510"/>
                      <a:pt x="2887" y="5015"/>
                      <a:pt x="2734" y="6557"/>
                    </a:cubicBezTo>
                    <a:cubicBezTo>
                      <a:pt x="2660" y="7304"/>
                      <a:pt x="2626" y="8056"/>
                      <a:pt x="2624" y="8808"/>
                    </a:cubicBezTo>
                    <a:cubicBezTo>
                      <a:pt x="2605" y="8746"/>
                      <a:pt x="2588" y="8684"/>
                      <a:pt x="2567" y="8622"/>
                    </a:cubicBezTo>
                    <a:cubicBezTo>
                      <a:pt x="2162" y="7322"/>
                      <a:pt x="1604" y="6073"/>
                      <a:pt x="1209" y="4771"/>
                    </a:cubicBezTo>
                    <a:cubicBezTo>
                      <a:pt x="989" y="4021"/>
                      <a:pt x="879" y="3289"/>
                      <a:pt x="801" y="2585"/>
                    </a:cubicBezTo>
                    <a:cubicBezTo>
                      <a:pt x="720" y="1874"/>
                      <a:pt x="701" y="1159"/>
                      <a:pt x="705" y="444"/>
                    </a:cubicBezTo>
                    <a:cubicBezTo>
                      <a:pt x="698" y="321"/>
                      <a:pt x="726" y="193"/>
                      <a:pt x="700" y="74"/>
                    </a:cubicBezTo>
                    <a:cubicBezTo>
                      <a:pt x="685" y="29"/>
                      <a:pt x="636" y="0"/>
                      <a:pt x="5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4948675" y="1532375"/>
                <a:ext cx="80400" cy="70600"/>
              </a:xfrm>
              <a:custGeom>
                <a:avLst/>
                <a:gdLst/>
                <a:ahLst/>
                <a:cxnLst/>
                <a:rect l="l" t="t" r="r" b="b"/>
                <a:pathLst>
                  <a:path w="3216" h="2824" extrusionOk="0">
                    <a:moveTo>
                      <a:pt x="2358" y="1"/>
                    </a:moveTo>
                    <a:cubicBezTo>
                      <a:pt x="2273" y="1"/>
                      <a:pt x="2179" y="49"/>
                      <a:pt x="2119" y="136"/>
                    </a:cubicBezTo>
                    <a:cubicBezTo>
                      <a:pt x="1944" y="338"/>
                      <a:pt x="1827" y="652"/>
                      <a:pt x="1734" y="896"/>
                    </a:cubicBezTo>
                    <a:cubicBezTo>
                      <a:pt x="1682" y="730"/>
                      <a:pt x="1610" y="519"/>
                      <a:pt x="1546" y="402"/>
                    </a:cubicBezTo>
                    <a:cubicBezTo>
                      <a:pt x="1483" y="275"/>
                      <a:pt x="1395" y="217"/>
                      <a:pt x="1315" y="217"/>
                    </a:cubicBezTo>
                    <a:cubicBezTo>
                      <a:pt x="1205" y="217"/>
                      <a:pt x="1108" y="323"/>
                      <a:pt x="1096" y="506"/>
                    </a:cubicBezTo>
                    <a:cubicBezTo>
                      <a:pt x="1081" y="814"/>
                      <a:pt x="1135" y="1078"/>
                      <a:pt x="1166" y="1333"/>
                    </a:cubicBezTo>
                    <a:cubicBezTo>
                      <a:pt x="977" y="1150"/>
                      <a:pt x="776" y="975"/>
                      <a:pt x="520" y="911"/>
                    </a:cubicBezTo>
                    <a:cubicBezTo>
                      <a:pt x="490" y="905"/>
                      <a:pt x="459" y="901"/>
                      <a:pt x="428" y="901"/>
                    </a:cubicBezTo>
                    <a:cubicBezTo>
                      <a:pt x="342" y="901"/>
                      <a:pt x="256" y="929"/>
                      <a:pt x="207" y="1004"/>
                    </a:cubicBezTo>
                    <a:cubicBezTo>
                      <a:pt x="0" y="1301"/>
                      <a:pt x="755" y="2030"/>
                      <a:pt x="971" y="2231"/>
                    </a:cubicBezTo>
                    <a:cubicBezTo>
                      <a:pt x="1156" y="2396"/>
                      <a:pt x="1357" y="2547"/>
                      <a:pt x="1569" y="2681"/>
                    </a:cubicBezTo>
                    <a:cubicBezTo>
                      <a:pt x="1670" y="2731"/>
                      <a:pt x="1771" y="2822"/>
                      <a:pt x="1887" y="2823"/>
                    </a:cubicBezTo>
                    <a:cubicBezTo>
                      <a:pt x="1934" y="2819"/>
                      <a:pt x="1964" y="2791"/>
                      <a:pt x="1979" y="2754"/>
                    </a:cubicBezTo>
                    <a:cubicBezTo>
                      <a:pt x="2006" y="2734"/>
                      <a:pt x="2029" y="2704"/>
                      <a:pt x="2043" y="2664"/>
                    </a:cubicBezTo>
                    <a:cubicBezTo>
                      <a:pt x="2342" y="2150"/>
                      <a:pt x="2677" y="1822"/>
                      <a:pt x="3040" y="1327"/>
                    </a:cubicBezTo>
                    <a:cubicBezTo>
                      <a:pt x="3107" y="1230"/>
                      <a:pt x="3164" y="1123"/>
                      <a:pt x="3192" y="1008"/>
                    </a:cubicBezTo>
                    <a:cubicBezTo>
                      <a:pt x="3215" y="912"/>
                      <a:pt x="3166" y="809"/>
                      <a:pt x="3069" y="787"/>
                    </a:cubicBezTo>
                    <a:cubicBezTo>
                      <a:pt x="3039" y="778"/>
                      <a:pt x="3009" y="774"/>
                      <a:pt x="2979" y="774"/>
                    </a:cubicBezTo>
                    <a:cubicBezTo>
                      <a:pt x="2903" y="774"/>
                      <a:pt x="2828" y="799"/>
                      <a:pt x="2760" y="833"/>
                    </a:cubicBezTo>
                    <a:cubicBezTo>
                      <a:pt x="2621" y="898"/>
                      <a:pt x="2495" y="985"/>
                      <a:pt x="2369" y="1073"/>
                    </a:cubicBezTo>
                    <a:cubicBezTo>
                      <a:pt x="2448" y="788"/>
                      <a:pt x="2553" y="506"/>
                      <a:pt x="2551" y="211"/>
                    </a:cubicBezTo>
                    <a:cubicBezTo>
                      <a:pt x="2543" y="66"/>
                      <a:pt x="2456" y="1"/>
                      <a:pt x="2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5045400" y="1572750"/>
                <a:ext cx="76075" cy="65275"/>
              </a:xfrm>
              <a:custGeom>
                <a:avLst/>
                <a:gdLst/>
                <a:ahLst/>
                <a:cxnLst/>
                <a:rect l="l" t="t" r="r" b="b"/>
                <a:pathLst>
                  <a:path w="3043" h="2611" extrusionOk="0">
                    <a:moveTo>
                      <a:pt x="1586" y="0"/>
                    </a:moveTo>
                    <a:cubicBezTo>
                      <a:pt x="1502" y="0"/>
                      <a:pt x="1409" y="58"/>
                      <a:pt x="1339" y="177"/>
                    </a:cubicBezTo>
                    <a:cubicBezTo>
                      <a:pt x="1186" y="443"/>
                      <a:pt x="1115" y="703"/>
                      <a:pt x="1024" y="944"/>
                    </a:cubicBezTo>
                    <a:cubicBezTo>
                      <a:pt x="940" y="697"/>
                      <a:pt x="840" y="449"/>
                      <a:pt x="639" y="275"/>
                    </a:cubicBezTo>
                    <a:cubicBezTo>
                      <a:pt x="580" y="226"/>
                      <a:pt x="503" y="188"/>
                      <a:pt x="427" y="188"/>
                    </a:cubicBezTo>
                    <a:cubicBezTo>
                      <a:pt x="390" y="188"/>
                      <a:pt x="353" y="197"/>
                      <a:pt x="319" y="217"/>
                    </a:cubicBezTo>
                    <a:cubicBezTo>
                      <a:pt x="0" y="386"/>
                      <a:pt x="340" y="1380"/>
                      <a:pt x="440" y="1657"/>
                    </a:cubicBezTo>
                    <a:cubicBezTo>
                      <a:pt x="530" y="1889"/>
                      <a:pt x="640" y="2116"/>
                      <a:pt x="768" y="2330"/>
                    </a:cubicBezTo>
                    <a:cubicBezTo>
                      <a:pt x="835" y="2421"/>
                      <a:pt x="884" y="2547"/>
                      <a:pt x="987" y="2601"/>
                    </a:cubicBezTo>
                    <a:cubicBezTo>
                      <a:pt x="1002" y="2607"/>
                      <a:pt x="1016" y="2610"/>
                      <a:pt x="1030" y="2610"/>
                    </a:cubicBezTo>
                    <a:cubicBezTo>
                      <a:pt x="1057" y="2610"/>
                      <a:pt x="1081" y="2600"/>
                      <a:pt x="1100" y="2583"/>
                    </a:cubicBezTo>
                    <a:cubicBezTo>
                      <a:pt x="1133" y="2577"/>
                      <a:pt x="1168" y="2561"/>
                      <a:pt x="1198" y="2531"/>
                    </a:cubicBezTo>
                    <a:cubicBezTo>
                      <a:pt x="1699" y="2211"/>
                      <a:pt x="2146" y="2070"/>
                      <a:pt x="2695" y="1794"/>
                    </a:cubicBezTo>
                    <a:cubicBezTo>
                      <a:pt x="2799" y="1739"/>
                      <a:pt x="2899" y="1668"/>
                      <a:pt x="2978" y="1580"/>
                    </a:cubicBezTo>
                    <a:cubicBezTo>
                      <a:pt x="3040" y="1505"/>
                      <a:pt x="3043" y="1390"/>
                      <a:pt x="2967" y="1326"/>
                    </a:cubicBezTo>
                    <a:cubicBezTo>
                      <a:pt x="2888" y="1250"/>
                      <a:pt x="2777" y="1228"/>
                      <a:pt x="2671" y="1225"/>
                    </a:cubicBezTo>
                    <a:cubicBezTo>
                      <a:pt x="2652" y="1225"/>
                      <a:pt x="2634" y="1224"/>
                      <a:pt x="2615" y="1224"/>
                    </a:cubicBezTo>
                    <a:cubicBezTo>
                      <a:pt x="2481" y="1224"/>
                      <a:pt x="2347" y="1243"/>
                      <a:pt x="2214" y="1260"/>
                    </a:cubicBezTo>
                    <a:cubicBezTo>
                      <a:pt x="2414" y="1043"/>
                      <a:pt x="2637" y="840"/>
                      <a:pt x="2769" y="574"/>
                    </a:cubicBezTo>
                    <a:cubicBezTo>
                      <a:pt x="2852" y="388"/>
                      <a:pt x="2726" y="273"/>
                      <a:pt x="2573" y="273"/>
                    </a:cubicBezTo>
                    <a:cubicBezTo>
                      <a:pt x="2522" y="273"/>
                      <a:pt x="2469" y="286"/>
                      <a:pt x="2419" y="312"/>
                    </a:cubicBezTo>
                    <a:cubicBezTo>
                      <a:pt x="2171" y="413"/>
                      <a:pt x="1924" y="639"/>
                      <a:pt x="1729" y="814"/>
                    </a:cubicBezTo>
                    <a:cubicBezTo>
                      <a:pt x="1759" y="643"/>
                      <a:pt x="1791" y="422"/>
                      <a:pt x="1786" y="288"/>
                    </a:cubicBezTo>
                    <a:cubicBezTo>
                      <a:pt x="1788" y="99"/>
                      <a:pt x="1695" y="0"/>
                      <a:pt x="1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4941500" y="1708825"/>
                <a:ext cx="77925" cy="71675"/>
              </a:xfrm>
              <a:custGeom>
                <a:avLst/>
                <a:gdLst/>
                <a:ahLst/>
                <a:cxnLst/>
                <a:rect l="l" t="t" r="r" b="b"/>
                <a:pathLst>
                  <a:path w="3117" h="2867" extrusionOk="0">
                    <a:moveTo>
                      <a:pt x="2160" y="0"/>
                    </a:moveTo>
                    <a:cubicBezTo>
                      <a:pt x="2067" y="0"/>
                      <a:pt x="1964" y="66"/>
                      <a:pt x="1912" y="174"/>
                    </a:cubicBezTo>
                    <a:cubicBezTo>
                      <a:pt x="1771" y="401"/>
                      <a:pt x="1704" y="728"/>
                      <a:pt x="1650" y="985"/>
                    </a:cubicBezTo>
                    <a:cubicBezTo>
                      <a:pt x="1573" y="829"/>
                      <a:pt x="1468" y="631"/>
                      <a:pt x="1388" y="526"/>
                    </a:cubicBezTo>
                    <a:cubicBezTo>
                      <a:pt x="1314" y="423"/>
                      <a:pt x="1230" y="377"/>
                      <a:pt x="1156" y="377"/>
                    </a:cubicBezTo>
                    <a:cubicBezTo>
                      <a:pt x="1035" y="377"/>
                      <a:pt x="940" y="501"/>
                      <a:pt x="960" y="698"/>
                    </a:cubicBezTo>
                    <a:cubicBezTo>
                      <a:pt x="992" y="1003"/>
                      <a:pt x="1089" y="1256"/>
                      <a:pt x="1156" y="1504"/>
                    </a:cubicBezTo>
                    <a:cubicBezTo>
                      <a:pt x="943" y="1353"/>
                      <a:pt x="716" y="1211"/>
                      <a:pt x="452" y="1187"/>
                    </a:cubicBezTo>
                    <a:cubicBezTo>
                      <a:pt x="443" y="1187"/>
                      <a:pt x="435" y="1187"/>
                      <a:pt x="426" y="1187"/>
                    </a:cubicBezTo>
                    <a:cubicBezTo>
                      <a:pt x="319" y="1187"/>
                      <a:pt x="204" y="1225"/>
                      <a:pt x="158" y="1330"/>
                    </a:cubicBezTo>
                    <a:cubicBezTo>
                      <a:pt x="0" y="1655"/>
                      <a:pt x="859" y="2258"/>
                      <a:pt x="1105" y="2421"/>
                    </a:cubicBezTo>
                    <a:cubicBezTo>
                      <a:pt x="1314" y="2556"/>
                      <a:pt x="1536" y="2675"/>
                      <a:pt x="1766" y="2773"/>
                    </a:cubicBezTo>
                    <a:cubicBezTo>
                      <a:pt x="1864" y="2803"/>
                      <a:pt x="1965" y="2866"/>
                      <a:pt x="2069" y="2866"/>
                    </a:cubicBezTo>
                    <a:cubicBezTo>
                      <a:pt x="2080" y="2866"/>
                      <a:pt x="2091" y="2866"/>
                      <a:pt x="2103" y="2864"/>
                    </a:cubicBezTo>
                    <a:cubicBezTo>
                      <a:pt x="2147" y="2853"/>
                      <a:pt x="2173" y="2820"/>
                      <a:pt x="2182" y="2783"/>
                    </a:cubicBezTo>
                    <a:cubicBezTo>
                      <a:pt x="2207" y="2760"/>
                      <a:pt x="2224" y="2725"/>
                      <a:pt x="2230" y="2684"/>
                    </a:cubicBezTo>
                    <a:cubicBezTo>
                      <a:pt x="2447" y="2132"/>
                      <a:pt x="2726" y="1754"/>
                      <a:pt x="3007" y="1208"/>
                    </a:cubicBezTo>
                    <a:cubicBezTo>
                      <a:pt x="3058" y="1101"/>
                      <a:pt x="3097" y="986"/>
                      <a:pt x="3108" y="868"/>
                    </a:cubicBezTo>
                    <a:cubicBezTo>
                      <a:pt x="3116" y="774"/>
                      <a:pt x="3051" y="678"/>
                      <a:pt x="2952" y="671"/>
                    </a:cubicBezTo>
                    <a:cubicBezTo>
                      <a:pt x="2938" y="669"/>
                      <a:pt x="2924" y="668"/>
                      <a:pt x="2911" y="668"/>
                    </a:cubicBezTo>
                    <a:cubicBezTo>
                      <a:pt x="2818" y="668"/>
                      <a:pt x="2730" y="711"/>
                      <a:pt x="2654" y="764"/>
                    </a:cubicBezTo>
                    <a:cubicBezTo>
                      <a:pt x="2526" y="849"/>
                      <a:pt x="2416" y="957"/>
                      <a:pt x="2304" y="1061"/>
                    </a:cubicBezTo>
                    <a:cubicBezTo>
                      <a:pt x="2338" y="768"/>
                      <a:pt x="2399" y="472"/>
                      <a:pt x="2351" y="180"/>
                    </a:cubicBezTo>
                    <a:cubicBezTo>
                      <a:pt x="2323" y="54"/>
                      <a:pt x="2245" y="0"/>
                      <a:pt x="2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5100525" y="1700825"/>
                <a:ext cx="72275" cy="62975"/>
              </a:xfrm>
              <a:custGeom>
                <a:avLst/>
                <a:gdLst/>
                <a:ahLst/>
                <a:cxnLst/>
                <a:rect l="l" t="t" r="r" b="b"/>
                <a:pathLst>
                  <a:path w="2891" h="2519" extrusionOk="0">
                    <a:moveTo>
                      <a:pt x="1600" y="1"/>
                    </a:moveTo>
                    <a:cubicBezTo>
                      <a:pt x="1522" y="1"/>
                      <a:pt x="1433" y="47"/>
                      <a:pt x="1356" y="146"/>
                    </a:cubicBezTo>
                    <a:cubicBezTo>
                      <a:pt x="1170" y="391"/>
                      <a:pt x="1065" y="639"/>
                      <a:pt x="944" y="866"/>
                    </a:cubicBezTo>
                    <a:cubicBezTo>
                      <a:pt x="893" y="611"/>
                      <a:pt x="826" y="352"/>
                      <a:pt x="649" y="153"/>
                    </a:cubicBezTo>
                    <a:cubicBezTo>
                      <a:pt x="590" y="90"/>
                      <a:pt x="508" y="38"/>
                      <a:pt x="422" y="38"/>
                    </a:cubicBezTo>
                    <a:cubicBezTo>
                      <a:pt x="394" y="38"/>
                      <a:pt x="367" y="43"/>
                      <a:pt x="340" y="55"/>
                    </a:cubicBezTo>
                    <a:cubicBezTo>
                      <a:pt x="1" y="183"/>
                      <a:pt x="211" y="1210"/>
                      <a:pt x="276" y="1497"/>
                    </a:cubicBezTo>
                    <a:cubicBezTo>
                      <a:pt x="334" y="1740"/>
                      <a:pt x="415" y="1977"/>
                      <a:pt x="514" y="2208"/>
                    </a:cubicBezTo>
                    <a:cubicBezTo>
                      <a:pt x="568" y="2307"/>
                      <a:pt x="601" y="2438"/>
                      <a:pt x="697" y="2504"/>
                    </a:cubicBezTo>
                    <a:cubicBezTo>
                      <a:pt x="715" y="2514"/>
                      <a:pt x="732" y="2519"/>
                      <a:pt x="750" y="2519"/>
                    </a:cubicBezTo>
                    <a:cubicBezTo>
                      <a:pt x="772" y="2519"/>
                      <a:pt x="793" y="2512"/>
                      <a:pt x="811" y="2501"/>
                    </a:cubicBezTo>
                    <a:cubicBezTo>
                      <a:pt x="844" y="2498"/>
                      <a:pt x="881" y="2488"/>
                      <a:pt x="915" y="2463"/>
                    </a:cubicBezTo>
                    <a:cubicBezTo>
                      <a:pt x="1452" y="2209"/>
                      <a:pt x="1914" y="2128"/>
                      <a:pt x="2494" y="1924"/>
                    </a:cubicBezTo>
                    <a:cubicBezTo>
                      <a:pt x="2604" y="1883"/>
                      <a:pt x="2713" y="1826"/>
                      <a:pt x="2801" y="1749"/>
                    </a:cubicBezTo>
                    <a:cubicBezTo>
                      <a:pt x="2873" y="1684"/>
                      <a:pt x="2890" y="1570"/>
                      <a:pt x="2822" y="1495"/>
                    </a:cubicBezTo>
                    <a:cubicBezTo>
                      <a:pt x="2754" y="1410"/>
                      <a:pt x="2648" y="1374"/>
                      <a:pt x="2542" y="1359"/>
                    </a:cubicBezTo>
                    <a:cubicBezTo>
                      <a:pt x="2402" y="1335"/>
                      <a:pt x="2261" y="1334"/>
                      <a:pt x="2120" y="1334"/>
                    </a:cubicBezTo>
                    <a:cubicBezTo>
                      <a:pt x="2108" y="1334"/>
                      <a:pt x="2096" y="1334"/>
                      <a:pt x="2085" y="1334"/>
                    </a:cubicBezTo>
                    <a:cubicBezTo>
                      <a:pt x="2311" y="1145"/>
                      <a:pt x="2557" y="973"/>
                      <a:pt x="2723" y="726"/>
                    </a:cubicBezTo>
                    <a:cubicBezTo>
                      <a:pt x="2838" y="537"/>
                      <a:pt x="2696" y="400"/>
                      <a:pt x="2525" y="400"/>
                    </a:cubicBezTo>
                    <a:cubicBezTo>
                      <a:pt x="2487" y="400"/>
                      <a:pt x="2447" y="406"/>
                      <a:pt x="2408" y="421"/>
                    </a:cubicBezTo>
                    <a:cubicBezTo>
                      <a:pt x="2150" y="488"/>
                      <a:pt x="1877" y="682"/>
                      <a:pt x="1661" y="829"/>
                    </a:cubicBezTo>
                    <a:cubicBezTo>
                      <a:pt x="1712" y="663"/>
                      <a:pt x="1772" y="448"/>
                      <a:pt x="1786" y="315"/>
                    </a:cubicBezTo>
                    <a:cubicBezTo>
                      <a:pt x="1813" y="113"/>
                      <a:pt x="1721"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4981250" y="1556050"/>
                <a:ext cx="7725" cy="11600"/>
              </a:xfrm>
              <a:custGeom>
                <a:avLst/>
                <a:gdLst/>
                <a:ahLst/>
                <a:cxnLst/>
                <a:rect l="l" t="t" r="r" b="b"/>
                <a:pathLst>
                  <a:path w="309" h="464" extrusionOk="0">
                    <a:moveTo>
                      <a:pt x="128" y="1"/>
                    </a:moveTo>
                    <a:cubicBezTo>
                      <a:pt x="65" y="1"/>
                      <a:pt x="1" y="45"/>
                      <a:pt x="3" y="119"/>
                    </a:cubicBezTo>
                    <a:cubicBezTo>
                      <a:pt x="26" y="229"/>
                      <a:pt x="22" y="464"/>
                      <a:pt x="156" y="464"/>
                    </a:cubicBezTo>
                    <a:cubicBezTo>
                      <a:pt x="176" y="464"/>
                      <a:pt x="198" y="459"/>
                      <a:pt x="224" y="447"/>
                    </a:cubicBezTo>
                    <a:cubicBezTo>
                      <a:pt x="309" y="402"/>
                      <a:pt x="281" y="304"/>
                      <a:pt x="265" y="229"/>
                    </a:cubicBezTo>
                    <a:cubicBezTo>
                      <a:pt x="241" y="119"/>
                      <a:pt x="255" y="137"/>
                      <a:pt x="233" y="73"/>
                    </a:cubicBezTo>
                    <a:cubicBezTo>
                      <a:pt x="215" y="23"/>
                      <a:pt x="172"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4985475" y="1577300"/>
                <a:ext cx="10325" cy="15875"/>
              </a:xfrm>
              <a:custGeom>
                <a:avLst/>
                <a:gdLst/>
                <a:ahLst/>
                <a:cxnLst/>
                <a:rect l="l" t="t" r="r" b="b"/>
                <a:pathLst>
                  <a:path w="413" h="635" extrusionOk="0">
                    <a:moveTo>
                      <a:pt x="149" y="0"/>
                    </a:moveTo>
                    <a:cubicBezTo>
                      <a:pt x="76" y="0"/>
                      <a:pt x="0" y="68"/>
                      <a:pt x="26" y="152"/>
                    </a:cubicBezTo>
                    <a:cubicBezTo>
                      <a:pt x="62" y="296"/>
                      <a:pt x="78" y="455"/>
                      <a:pt x="142" y="588"/>
                    </a:cubicBezTo>
                    <a:cubicBezTo>
                      <a:pt x="159" y="614"/>
                      <a:pt x="189" y="632"/>
                      <a:pt x="220" y="634"/>
                    </a:cubicBezTo>
                    <a:cubicBezTo>
                      <a:pt x="223" y="634"/>
                      <a:pt x="225" y="634"/>
                      <a:pt x="228" y="634"/>
                    </a:cubicBezTo>
                    <a:cubicBezTo>
                      <a:pt x="412" y="634"/>
                      <a:pt x="345" y="446"/>
                      <a:pt x="311" y="331"/>
                    </a:cubicBezTo>
                    <a:cubicBezTo>
                      <a:pt x="279" y="240"/>
                      <a:pt x="284" y="131"/>
                      <a:pt x="236" y="47"/>
                    </a:cubicBezTo>
                    <a:cubicBezTo>
                      <a:pt x="214" y="14"/>
                      <a:pt x="18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4993175" y="1560175"/>
                <a:ext cx="8475" cy="13075"/>
              </a:xfrm>
              <a:custGeom>
                <a:avLst/>
                <a:gdLst/>
                <a:ahLst/>
                <a:cxnLst/>
                <a:rect l="l" t="t" r="r" b="b"/>
                <a:pathLst>
                  <a:path w="339" h="523" extrusionOk="0">
                    <a:moveTo>
                      <a:pt x="218" y="1"/>
                    </a:moveTo>
                    <a:cubicBezTo>
                      <a:pt x="198" y="1"/>
                      <a:pt x="178" y="6"/>
                      <a:pt x="160" y="17"/>
                    </a:cubicBezTo>
                    <a:cubicBezTo>
                      <a:pt x="84" y="69"/>
                      <a:pt x="89" y="176"/>
                      <a:pt x="58" y="255"/>
                    </a:cubicBezTo>
                    <a:cubicBezTo>
                      <a:pt x="45" y="324"/>
                      <a:pt x="1" y="398"/>
                      <a:pt x="40" y="464"/>
                    </a:cubicBezTo>
                    <a:cubicBezTo>
                      <a:pt x="61" y="504"/>
                      <a:pt x="101" y="523"/>
                      <a:pt x="142" y="523"/>
                    </a:cubicBezTo>
                    <a:cubicBezTo>
                      <a:pt x="193" y="523"/>
                      <a:pt x="245" y="492"/>
                      <a:pt x="259" y="436"/>
                    </a:cubicBezTo>
                    <a:cubicBezTo>
                      <a:pt x="279" y="325"/>
                      <a:pt x="335" y="216"/>
                      <a:pt x="339" y="106"/>
                    </a:cubicBezTo>
                    <a:cubicBezTo>
                      <a:pt x="335" y="43"/>
                      <a:pt x="277"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4998650" y="1544550"/>
                <a:ext cx="8300" cy="8475"/>
              </a:xfrm>
              <a:custGeom>
                <a:avLst/>
                <a:gdLst/>
                <a:ahLst/>
                <a:cxnLst/>
                <a:rect l="l" t="t" r="r" b="b"/>
                <a:pathLst>
                  <a:path w="332" h="339" extrusionOk="0">
                    <a:moveTo>
                      <a:pt x="176" y="1"/>
                    </a:moveTo>
                    <a:cubicBezTo>
                      <a:pt x="63" y="1"/>
                      <a:pt x="1" y="198"/>
                      <a:pt x="45" y="279"/>
                    </a:cubicBezTo>
                    <a:cubicBezTo>
                      <a:pt x="67" y="319"/>
                      <a:pt x="107" y="338"/>
                      <a:pt x="147" y="338"/>
                    </a:cubicBezTo>
                    <a:cubicBezTo>
                      <a:pt x="199" y="338"/>
                      <a:pt x="251" y="307"/>
                      <a:pt x="265" y="251"/>
                    </a:cubicBezTo>
                    <a:cubicBezTo>
                      <a:pt x="294" y="160"/>
                      <a:pt x="331" y="44"/>
                      <a:pt x="209" y="6"/>
                    </a:cubicBezTo>
                    <a:cubicBezTo>
                      <a:pt x="197" y="3"/>
                      <a:pt x="186"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4998600" y="1568350"/>
                <a:ext cx="14075" cy="16400"/>
              </a:xfrm>
              <a:custGeom>
                <a:avLst/>
                <a:gdLst/>
                <a:ahLst/>
                <a:cxnLst/>
                <a:rect l="l" t="t" r="r" b="b"/>
                <a:pathLst>
                  <a:path w="563" h="656" extrusionOk="0">
                    <a:moveTo>
                      <a:pt x="428" y="1"/>
                    </a:moveTo>
                    <a:cubicBezTo>
                      <a:pt x="408" y="1"/>
                      <a:pt x="388" y="6"/>
                      <a:pt x="370" y="17"/>
                    </a:cubicBezTo>
                    <a:cubicBezTo>
                      <a:pt x="271" y="111"/>
                      <a:pt x="205" y="239"/>
                      <a:pt x="119" y="344"/>
                    </a:cubicBezTo>
                    <a:cubicBezTo>
                      <a:pt x="84" y="402"/>
                      <a:pt x="27" y="453"/>
                      <a:pt x="16" y="521"/>
                    </a:cubicBezTo>
                    <a:cubicBezTo>
                      <a:pt x="1" y="601"/>
                      <a:pt x="71" y="655"/>
                      <a:pt x="139" y="655"/>
                    </a:cubicBezTo>
                    <a:cubicBezTo>
                      <a:pt x="178" y="655"/>
                      <a:pt x="216" y="638"/>
                      <a:pt x="238" y="598"/>
                    </a:cubicBezTo>
                    <a:cubicBezTo>
                      <a:pt x="326" y="436"/>
                      <a:pt x="479" y="305"/>
                      <a:pt x="548" y="137"/>
                    </a:cubicBezTo>
                    <a:cubicBezTo>
                      <a:pt x="563" y="62"/>
                      <a:pt x="496"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4962225" y="1566000"/>
                <a:ext cx="14650" cy="12350"/>
              </a:xfrm>
              <a:custGeom>
                <a:avLst/>
                <a:gdLst/>
                <a:ahLst/>
                <a:cxnLst/>
                <a:rect l="l" t="t" r="r" b="b"/>
                <a:pathLst>
                  <a:path w="586" h="494" extrusionOk="0">
                    <a:moveTo>
                      <a:pt x="163" y="0"/>
                    </a:moveTo>
                    <a:cubicBezTo>
                      <a:pt x="82" y="0"/>
                      <a:pt x="1" y="82"/>
                      <a:pt x="54" y="179"/>
                    </a:cubicBezTo>
                    <a:cubicBezTo>
                      <a:pt x="110" y="267"/>
                      <a:pt x="195" y="332"/>
                      <a:pt x="271" y="403"/>
                    </a:cubicBezTo>
                    <a:cubicBezTo>
                      <a:pt x="313" y="446"/>
                      <a:pt x="368" y="494"/>
                      <a:pt x="425" y="494"/>
                    </a:cubicBezTo>
                    <a:cubicBezTo>
                      <a:pt x="451" y="494"/>
                      <a:pt x="478" y="484"/>
                      <a:pt x="503" y="459"/>
                    </a:cubicBezTo>
                    <a:cubicBezTo>
                      <a:pt x="586" y="373"/>
                      <a:pt x="507" y="277"/>
                      <a:pt x="430" y="223"/>
                    </a:cubicBezTo>
                    <a:cubicBezTo>
                      <a:pt x="384" y="185"/>
                      <a:pt x="285" y="86"/>
                      <a:pt x="271" y="73"/>
                    </a:cubicBezTo>
                    <a:cubicBezTo>
                      <a:pt x="247" y="22"/>
                      <a:pt x="20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056325" y="1592100"/>
                <a:ext cx="9175" cy="11850"/>
              </a:xfrm>
              <a:custGeom>
                <a:avLst/>
                <a:gdLst/>
                <a:ahLst/>
                <a:cxnLst/>
                <a:rect l="l" t="t" r="r" b="b"/>
                <a:pathLst>
                  <a:path w="367" h="474" extrusionOk="0">
                    <a:moveTo>
                      <a:pt x="148" y="0"/>
                    </a:moveTo>
                    <a:cubicBezTo>
                      <a:pt x="76" y="0"/>
                      <a:pt x="1" y="69"/>
                      <a:pt x="27" y="151"/>
                    </a:cubicBezTo>
                    <a:cubicBezTo>
                      <a:pt x="78" y="249"/>
                      <a:pt x="87" y="454"/>
                      <a:pt x="213" y="471"/>
                    </a:cubicBezTo>
                    <a:cubicBezTo>
                      <a:pt x="220" y="472"/>
                      <a:pt x="227" y="473"/>
                      <a:pt x="234" y="473"/>
                    </a:cubicBezTo>
                    <a:cubicBezTo>
                      <a:pt x="307" y="473"/>
                      <a:pt x="367" y="394"/>
                      <a:pt x="344" y="321"/>
                    </a:cubicBezTo>
                    <a:cubicBezTo>
                      <a:pt x="305" y="233"/>
                      <a:pt x="284" y="132"/>
                      <a:pt x="236" y="47"/>
                    </a:cubicBezTo>
                    <a:cubicBezTo>
                      <a:pt x="214" y="14"/>
                      <a:pt x="181"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064175" y="1611600"/>
                <a:ext cx="10775" cy="13600"/>
              </a:xfrm>
              <a:custGeom>
                <a:avLst/>
                <a:gdLst/>
                <a:ahLst/>
                <a:cxnLst/>
                <a:rect l="l" t="t" r="r" b="b"/>
                <a:pathLst>
                  <a:path w="431" h="544" extrusionOk="0">
                    <a:moveTo>
                      <a:pt x="148" y="0"/>
                    </a:moveTo>
                    <a:cubicBezTo>
                      <a:pt x="76" y="0"/>
                      <a:pt x="1" y="69"/>
                      <a:pt x="27" y="151"/>
                    </a:cubicBezTo>
                    <a:cubicBezTo>
                      <a:pt x="52" y="244"/>
                      <a:pt x="101" y="331"/>
                      <a:pt x="141" y="419"/>
                    </a:cubicBezTo>
                    <a:cubicBezTo>
                      <a:pt x="159" y="488"/>
                      <a:pt x="215" y="543"/>
                      <a:pt x="277" y="543"/>
                    </a:cubicBezTo>
                    <a:cubicBezTo>
                      <a:pt x="304" y="543"/>
                      <a:pt x="332" y="532"/>
                      <a:pt x="358" y="508"/>
                    </a:cubicBezTo>
                    <a:cubicBezTo>
                      <a:pt x="431" y="437"/>
                      <a:pt x="368" y="345"/>
                      <a:pt x="333" y="271"/>
                    </a:cubicBezTo>
                    <a:cubicBezTo>
                      <a:pt x="271" y="147"/>
                      <a:pt x="288" y="153"/>
                      <a:pt x="236" y="47"/>
                    </a:cubicBezTo>
                    <a:cubicBezTo>
                      <a:pt x="214" y="14"/>
                      <a:pt x="181"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073375" y="1594950"/>
                <a:ext cx="9950" cy="18525"/>
              </a:xfrm>
              <a:custGeom>
                <a:avLst/>
                <a:gdLst/>
                <a:ahLst/>
                <a:cxnLst/>
                <a:rect l="l" t="t" r="r" b="b"/>
                <a:pathLst>
                  <a:path w="398" h="741" extrusionOk="0">
                    <a:moveTo>
                      <a:pt x="247" y="1"/>
                    </a:moveTo>
                    <a:cubicBezTo>
                      <a:pt x="119" y="1"/>
                      <a:pt x="114" y="185"/>
                      <a:pt x="81" y="283"/>
                    </a:cubicBezTo>
                    <a:cubicBezTo>
                      <a:pt x="56" y="408"/>
                      <a:pt x="0" y="543"/>
                      <a:pt x="28" y="668"/>
                    </a:cubicBezTo>
                    <a:cubicBezTo>
                      <a:pt x="46" y="718"/>
                      <a:pt x="90" y="740"/>
                      <a:pt x="134" y="740"/>
                    </a:cubicBezTo>
                    <a:cubicBezTo>
                      <a:pt x="196" y="740"/>
                      <a:pt x="260" y="696"/>
                      <a:pt x="258" y="622"/>
                    </a:cubicBezTo>
                    <a:cubicBezTo>
                      <a:pt x="257" y="558"/>
                      <a:pt x="299" y="394"/>
                      <a:pt x="339" y="248"/>
                    </a:cubicBezTo>
                    <a:cubicBezTo>
                      <a:pt x="371" y="159"/>
                      <a:pt x="398" y="38"/>
                      <a:pt x="282" y="5"/>
                    </a:cubicBezTo>
                    <a:cubicBezTo>
                      <a:pt x="269" y="2"/>
                      <a:pt x="258"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5085750" y="1598575"/>
                <a:ext cx="11500" cy="11575"/>
              </a:xfrm>
              <a:custGeom>
                <a:avLst/>
                <a:gdLst/>
                <a:ahLst/>
                <a:cxnLst/>
                <a:rect l="l" t="t" r="r" b="b"/>
                <a:pathLst>
                  <a:path w="460" h="463" extrusionOk="0">
                    <a:moveTo>
                      <a:pt x="329" y="0"/>
                    </a:moveTo>
                    <a:cubicBezTo>
                      <a:pt x="213" y="0"/>
                      <a:pt x="125" y="202"/>
                      <a:pt x="54" y="282"/>
                    </a:cubicBezTo>
                    <a:cubicBezTo>
                      <a:pt x="0" y="376"/>
                      <a:pt x="82" y="462"/>
                      <a:pt x="164" y="462"/>
                    </a:cubicBezTo>
                    <a:cubicBezTo>
                      <a:pt x="200" y="462"/>
                      <a:pt x="237" y="445"/>
                      <a:pt x="261" y="404"/>
                    </a:cubicBezTo>
                    <a:cubicBezTo>
                      <a:pt x="318" y="309"/>
                      <a:pt x="353" y="295"/>
                      <a:pt x="437" y="168"/>
                    </a:cubicBezTo>
                    <a:cubicBezTo>
                      <a:pt x="459" y="124"/>
                      <a:pt x="445" y="67"/>
                      <a:pt x="412" y="34"/>
                    </a:cubicBezTo>
                    <a:cubicBezTo>
                      <a:pt x="383" y="10"/>
                      <a:pt x="355" y="0"/>
                      <a:pt x="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5084950" y="1614200"/>
                <a:ext cx="16200" cy="10150"/>
              </a:xfrm>
              <a:custGeom>
                <a:avLst/>
                <a:gdLst/>
                <a:ahLst/>
                <a:cxnLst/>
                <a:rect l="l" t="t" r="r" b="b"/>
                <a:pathLst>
                  <a:path w="648" h="406" extrusionOk="0">
                    <a:moveTo>
                      <a:pt x="507" y="0"/>
                    </a:moveTo>
                    <a:cubicBezTo>
                      <a:pt x="434" y="0"/>
                      <a:pt x="367" y="54"/>
                      <a:pt x="299" y="77"/>
                    </a:cubicBezTo>
                    <a:cubicBezTo>
                      <a:pt x="210" y="133"/>
                      <a:pt x="68" y="147"/>
                      <a:pt x="26" y="253"/>
                    </a:cubicBezTo>
                    <a:cubicBezTo>
                      <a:pt x="1" y="331"/>
                      <a:pt x="70" y="405"/>
                      <a:pt x="144" y="405"/>
                    </a:cubicBezTo>
                    <a:cubicBezTo>
                      <a:pt x="163" y="405"/>
                      <a:pt x="183" y="400"/>
                      <a:pt x="201" y="388"/>
                    </a:cubicBezTo>
                    <a:cubicBezTo>
                      <a:pt x="367" y="292"/>
                      <a:pt x="521" y="270"/>
                      <a:pt x="605" y="179"/>
                    </a:cubicBezTo>
                    <a:cubicBezTo>
                      <a:pt x="647" y="113"/>
                      <a:pt x="609" y="22"/>
                      <a:pt x="535" y="3"/>
                    </a:cubicBezTo>
                    <a:cubicBezTo>
                      <a:pt x="526" y="1"/>
                      <a:pt x="516" y="0"/>
                      <a:pt x="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5109575" y="1713225"/>
                <a:ext cx="7975" cy="16575"/>
              </a:xfrm>
              <a:custGeom>
                <a:avLst/>
                <a:gdLst/>
                <a:ahLst/>
                <a:cxnLst/>
                <a:rect l="l" t="t" r="r" b="b"/>
                <a:pathLst>
                  <a:path w="319" h="663" extrusionOk="0">
                    <a:moveTo>
                      <a:pt x="131" y="0"/>
                    </a:moveTo>
                    <a:cubicBezTo>
                      <a:pt x="80" y="0"/>
                      <a:pt x="29" y="28"/>
                      <a:pt x="15" y="85"/>
                    </a:cubicBezTo>
                    <a:cubicBezTo>
                      <a:pt x="0" y="248"/>
                      <a:pt x="44" y="415"/>
                      <a:pt x="63" y="576"/>
                    </a:cubicBezTo>
                    <a:cubicBezTo>
                      <a:pt x="77" y="632"/>
                      <a:pt x="129" y="663"/>
                      <a:pt x="180" y="663"/>
                    </a:cubicBezTo>
                    <a:cubicBezTo>
                      <a:pt x="221" y="663"/>
                      <a:pt x="261" y="644"/>
                      <a:pt x="282" y="604"/>
                    </a:cubicBezTo>
                    <a:cubicBezTo>
                      <a:pt x="319" y="540"/>
                      <a:pt x="282" y="469"/>
                      <a:pt x="278" y="403"/>
                    </a:cubicBezTo>
                    <a:cubicBezTo>
                      <a:pt x="272" y="393"/>
                      <a:pt x="247" y="121"/>
                      <a:pt x="249" y="102"/>
                    </a:cubicBezTo>
                    <a:cubicBezTo>
                      <a:pt x="244" y="35"/>
                      <a:pt x="188"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5114250" y="1740600"/>
                <a:ext cx="8100" cy="11950"/>
              </a:xfrm>
              <a:custGeom>
                <a:avLst/>
                <a:gdLst/>
                <a:ahLst/>
                <a:cxnLst/>
                <a:rect l="l" t="t" r="r" b="b"/>
                <a:pathLst>
                  <a:path w="324" h="478" extrusionOk="0">
                    <a:moveTo>
                      <a:pt x="128" y="0"/>
                    </a:moveTo>
                    <a:cubicBezTo>
                      <a:pt x="65" y="0"/>
                      <a:pt x="0" y="45"/>
                      <a:pt x="3" y="119"/>
                    </a:cubicBezTo>
                    <a:cubicBezTo>
                      <a:pt x="28" y="229"/>
                      <a:pt x="35" y="477"/>
                      <a:pt x="171" y="477"/>
                    </a:cubicBezTo>
                    <a:cubicBezTo>
                      <a:pt x="190" y="477"/>
                      <a:pt x="212" y="472"/>
                      <a:pt x="237" y="461"/>
                    </a:cubicBezTo>
                    <a:cubicBezTo>
                      <a:pt x="323" y="414"/>
                      <a:pt x="293" y="314"/>
                      <a:pt x="272" y="236"/>
                    </a:cubicBezTo>
                    <a:cubicBezTo>
                      <a:pt x="240" y="127"/>
                      <a:pt x="253" y="133"/>
                      <a:pt x="234" y="72"/>
                    </a:cubicBezTo>
                    <a:cubicBezTo>
                      <a:pt x="216" y="23"/>
                      <a:pt x="172"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123925" y="1717625"/>
                <a:ext cx="12050" cy="20375"/>
              </a:xfrm>
              <a:custGeom>
                <a:avLst/>
                <a:gdLst/>
                <a:ahLst/>
                <a:cxnLst/>
                <a:rect l="l" t="t" r="r" b="b"/>
                <a:pathLst>
                  <a:path w="482" h="815" extrusionOk="0">
                    <a:moveTo>
                      <a:pt x="356" y="0"/>
                    </a:moveTo>
                    <a:cubicBezTo>
                      <a:pt x="315" y="0"/>
                      <a:pt x="275" y="19"/>
                      <a:pt x="254" y="59"/>
                    </a:cubicBezTo>
                    <a:cubicBezTo>
                      <a:pt x="169" y="256"/>
                      <a:pt x="89" y="458"/>
                      <a:pt x="25" y="664"/>
                    </a:cubicBezTo>
                    <a:cubicBezTo>
                      <a:pt x="1" y="755"/>
                      <a:pt x="74" y="814"/>
                      <a:pt x="145" y="814"/>
                    </a:cubicBezTo>
                    <a:cubicBezTo>
                      <a:pt x="193" y="814"/>
                      <a:pt x="240" y="788"/>
                      <a:pt x="256" y="727"/>
                    </a:cubicBezTo>
                    <a:cubicBezTo>
                      <a:pt x="313" y="541"/>
                      <a:pt x="423" y="267"/>
                      <a:pt x="461" y="180"/>
                    </a:cubicBezTo>
                    <a:cubicBezTo>
                      <a:pt x="477" y="152"/>
                      <a:pt x="481" y="118"/>
                      <a:pt x="473" y="87"/>
                    </a:cubicBezTo>
                    <a:cubicBezTo>
                      <a:pt x="459" y="31"/>
                      <a:pt x="407" y="0"/>
                      <a:pt x="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5128150" y="1736825"/>
                <a:ext cx="13500" cy="14225"/>
              </a:xfrm>
              <a:custGeom>
                <a:avLst/>
                <a:gdLst/>
                <a:ahLst/>
                <a:cxnLst/>
                <a:rect l="l" t="t" r="r" b="b"/>
                <a:pathLst>
                  <a:path w="540" h="569" extrusionOk="0">
                    <a:moveTo>
                      <a:pt x="392" y="0"/>
                    </a:moveTo>
                    <a:cubicBezTo>
                      <a:pt x="284" y="0"/>
                      <a:pt x="204" y="173"/>
                      <a:pt x="135" y="248"/>
                    </a:cubicBezTo>
                    <a:cubicBezTo>
                      <a:pt x="91" y="321"/>
                      <a:pt x="0" y="389"/>
                      <a:pt x="24" y="482"/>
                    </a:cubicBezTo>
                    <a:cubicBezTo>
                      <a:pt x="38" y="538"/>
                      <a:pt x="90" y="569"/>
                      <a:pt x="141" y="569"/>
                    </a:cubicBezTo>
                    <a:cubicBezTo>
                      <a:pt x="182" y="569"/>
                      <a:pt x="222" y="550"/>
                      <a:pt x="243" y="510"/>
                    </a:cubicBezTo>
                    <a:cubicBezTo>
                      <a:pt x="338" y="370"/>
                      <a:pt x="365" y="336"/>
                      <a:pt x="447" y="239"/>
                    </a:cubicBezTo>
                    <a:cubicBezTo>
                      <a:pt x="506" y="187"/>
                      <a:pt x="540" y="97"/>
                      <a:pt x="476" y="35"/>
                    </a:cubicBezTo>
                    <a:cubicBezTo>
                      <a:pt x="446" y="10"/>
                      <a:pt x="418" y="0"/>
                      <a:pt x="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5144775" y="1721025"/>
                <a:ext cx="10450" cy="10075"/>
              </a:xfrm>
              <a:custGeom>
                <a:avLst/>
                <a:gdLst/>
                <a:ahLst/>
                <a:cxnLst/>
                <a:rect l="l" t="t" r="r" b="b"/>
                <a:pathLst>
                  <a:path w="418" h="403" extrusionOk="0">
                    <a:moveTo>
                      <a:pt x="294" y="1"/>
                    </a:moveTo>
                    <a:cubicBezTo>
                      <a:pt x="285" y="1"/>
                      <a:pt x="275" y="2"/>
                      <a:pt x="265" y="5"/>
                    </a:cubicBezTo>
                    <a:cubicBezTo>
                      <a:pt x="195" y="32"/>
                      <a:pt x="150" y="97"/>
                      <a:pt x="98" y="147"/>
                    </a:cubicBezTo>
                    <a:cubicBezTo>
                      <a:pt x="56" y="194"/>
                      <a:pt x="0" y="249"/>
                      <a:pt x="22" y="317"/>
                    </a:cubicBezTo>
                    <a:cubicBezTo>
                      <a:pt x="35" y="372"/>
                      <a:pt x="87" y="402"/>
                      <a:pt x="138" y="402"/>
                    </a:cubicBezTo>
                    <a:cubicBezTo>
                      <a:pt x="176" y="402"/>
                      <a:pt x="213" y="386"/>
                      <a:pt x="234" y="353"/>
                    </a:cubicBezTo>
                    <a:cubicBezTo>
                      <a:pt x="242" y="346"/>
                      <a:pt x="280" y="302"/>
                      <a:pt x="292" y="290"/>
                    </a:cubicBezTo>
                    <a:cubicBezTo>
                      <a:pt x="336" y="236"/>
                      <a:pt x="417" y="199"/>
                      <a:pt x="416" y="119"/>
                    </a:cubicBezTo>
                    <a:cubicBezTo>
                      <a:pt x="417" y="54"/>
                      <a:pt x="358"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145925" y="1740325"/>
                <a:ext cx="13250" cy="8675"/>
              </a:xfrm>
              <a:custGeom>
                <a:avLst/>
                <a:gdLst/>
                <a:ahLst/>
                <a:cxnLst/>
                <a:rect l="l" t="t" r="r" b="b"/>
                <a:pathLst>
                  <a:path w="530" h="347" extrusionOk="0">
                    <a:moveTo>
                      <a:pt x="409" y="0"/>
                    </a:moveTo>
                    <a:cubicBezTo>
                      <a:pt x="356" y="0"/>
                      <a:pt x="294" y="28"/>
                      <a:pt x="245" y="52"/>
                    </a:cubicBezTo>
                    <a:cubicBezTo>
                      <a:pt x="185" y="82"/>
                      <a:pt x="113" y="100"/>
                      <a:pt x="69" y="153"/>
                    </a:cubicBezTo>
                    <a:cubicBezTo>
                      <a:pt x="1" y="233"/>
                      <a:pt x="77" y="346"/>
                      <a:pt x="165" y="346"/>
                    </a:cubicBezTo>
                    <a:cubicBezTo>
                      <a:pt x="185" y="346"/>
                      <a:pt x="205" y="341"/>
                      <a:pt x="224" y="328"/>
                    </a:cubicBezTo>
                    <a:cubicBezTo>
                      <a:pt x="351" y="251"/>
                      <a:pt x="354" y="276"/>
                      <a:pt x="472" y="209"/>
                    </a:cubicBezTo>
                    <a:cubicBezTo>
                      <a:pt x="513" y="185"/>
                      <a:pt x="530" y="130"/>
                      <a:pt x="517" y="84"/>
                    </a:cubicBezTo>
                    <a:cubicBezTo>
                      <a:pt x="496" y="21"/>
                      <a:pt x="456"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4952575" y="1747250"/>
                <a:ext cx="15675" cy="10650"/>
              </a:xfrm>
              <a:custGeom>
                <a:avLst/>
                <a:gdLst/>
                <a:ahLst/>
                <a:cxnLst/>
                <a:rect l="l" t="t" r="r" b="b"/>
                <a:pathLst>
                  <a:path w="627" h="426" extrusionOk="0">
                    <a:moveTo>
                      <a:pt x="164" y="1"/>
                    </a:moveTo>
                    <a:cubicBezTo>
                      <a:pt x="70" y="1"/>
                      <a:pt x="0" y="133"/>
                      <a:pt x="80" y="207"/>
                    </a:cubicBezTo>
                    <a:cubicBezTo>
                      <a:pt x="158" y="268"/>
                      <a:pt x="246" y="313"/>
                      <a:pt x="327" y="369"/>
                    </a:cubicBezTo>
                    <a:cubicBezTo>
                      <a:pt x="365" y="400"/>
                      <a:pt x="416" y="426"/>
                      <a:pt x="463" y="426"/>
                    </a:cubicBezTo>
                    <a:cubicBezTo>
                      <a:pt x="501" y="426"/>
                      <a:pt x="535" y="410"/>
                      <a:pt x="559" y="369"/>
                    </a:cubicBezTo>
                    <a:cubicBezTo>
                      <a:pt x="626" y="250"/>
                      <a:pt x="488" y="185"/>
                      <a:pt x="404" y="132"/>
                    </a:cubicBezTo>
                    <a:cubicBezTo>
                      <a:pt x="306" y="73"/>
                      <a:pt x="256" y="34"/>
                      <a:pt x="212" y="12"/>
                    </a:cubicBezTo>
                    <a:cubicBezTo>
                      <a:pt x="196" y="4"/>
                      <a:pt x="180"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4973225" y="1760450"/>
                <a:ext cx="17175" cy="12075"/>
              </a:xfrm>
              <a:custGeom>
                <a:avLst/>
                <a:gdLst/>
                <a:ahLst/>
                <a:cxnLst/>
                <a:rect l="l" t="t" r="r" b="b"/>
                <a:pathLst>
                  <a:path w="687" h="483" extrusionOk="0">
                    <a:moveTo>
                      <a:pt x="151" y="0"/>
                    </a:moveTo>
                    <a:cubicBezTo>
                      <a:pt x="140" y="0"/>
                      <a:pt x="130" y="2"/>
                      <a:pt x="120" y="4"/>
                    </a:cubicBezTo>
                    <a:cubicBezTo>
                      <a:pt x="20" y="29"/>
                      <a:pt x="1" y="175"/>
                      <a:pt x="92" y="224"/>
                    </a:cubicBezTo>
                    <a:cubicBezTo>
                      <a:pt x="212" y="303"/>
                      <a:pt x="330" y="388"/>
                      <a:pt x="453" y="464"/>
                    </a:cubicBezTo>
                    <a:cubicBezTo>
                      <a:pt x="474" y="477"/>
                      <a:pt x="495" y="482"/>
                      <a:pt x="514" y="482"/>
                    </a:cubicBezTo>
                    <a:cubicBezTo>
                      <a:pt x="618" y="482"/>
                      <a:pt x="687" y="325"/>
                      <a:pt x="574" y="258"/>
                    </a:cubicBezTo>
                    <a:cubicBezTo>
                      <a:pt x="451" y="180"/>
                      <a:pt x="332" y="96"/>
                      <a:pt x="212" y="16"/>
                    </a:cubicBezTo>
                    <a:cubicBezTo>
                      <a:pt x="194" y="5"/>
                      <a:pt x="172"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4973850" y="1738825"/>
                <a:ext cx="12500" cy="17750"/>
              </a:xfrm>
              <a:custGeom>
                <a:avLst/>
                <a:gdLst/>
                <a:ahLst/>
                <a:cxnLst/>
                <a:rect l="l" t="t" r="r" b="b"/>
                <a:pathLst>
                  <a:path w="500" h="710" extrusionOk="0">
                    <a:moveTo>
                      <a:pt x="152" y="0"/>
                    </a:moveTo>
                    <a:cubicBezTo>
                      <a:pt x="110" y="0"/>
                      <a:pt x="68" y="21"/>
                      <a:pt x="47" y="60"/>
                    </a:cubicBezTo>
                    <a:cubicBezTo>
                      <a:pt x="1" y="151"/>
                      <a:pt x="83" y="247"/>
                      <a:pt x="107" y="337"/>
                    </a:cubicBezTo>
                    <a:cubicBezTo>
                      <a:pt x="164" y="449"/>
                      <a:pt x="187" y="589"/>
                      <a:pt x="269" y="683"/>
                    </a:cubicBezTo>
                    <a:cubicBezTo>
                      <a:pt x="291" y="701"/>
                      <a:pt x="315" y="709"/>
                      <a:pt x="339" y="709"/>
                    </a:cubicBezTo>
                    <a:cubicBezTo>
                      <a:pt x="422" y="709"/>
                      <a:pt x="500" y="611"/>
                      <a:pt x="446" y="527"/>
                    </a:cubicBezTo>
                    <a:cubicBezTo>
                      <a:pt x="377" y="391"/>
                      <a:pt x="336" y="242"/>
                      <a:pt x="245" y="47"/>
                    </a:cubicBezTo>
                    <a:cubicBezTo>
                      <a:pt x="224" y="15"/>
                      <a:pt x="188"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4968950" y="1725075"/>
                <a:ext cx="7425" cy="7500"/>
              </a:xfrm>
              <a:custGeom>
                <a:avLst/>
                <a:gdLst/>
                <a:ahLst/>
                <a:cxnLst/>
                <a:rect l="l" t="t" r="r" b="b"/>
                <a:pathLst>
                  <a:path w="297" h="300" extrusionOk="0">
                    <a:moveTo>
                      <a:pt x="131" y="0"/>
                    </a:moveTo>
                    <a:cubicBezTo>
                      <a:pt x="79" y="0"/>
                      <a:pt x="27" y="35"/>
                      <a:pt x="13" y="88"/>
                    </a:cubicBezTo>
                    <a:cubicBezTo>
                      <a:pt x="0" y="164"/>
                      <a:pt x="43" y="271"/>
                      <a:pt x="122" y="295"/>
                    </a:cubicBezTo>
                    <a:cubicBezTo>
                      <a:pt x="133" y="298"/>
                      <a:pt x="144" y="300"/>
                      <a:pt x="154" y="300"/>
                    </a:cubicBezTo>
                    <a:cubicBezTo>
                      <a:pt x="234" y="300"/>
                      <a:pt x="297" y="207"/>
                      <a:pt x="262" y="130"/>
                    </a:cubicBezTo>
                    <a:lnTo>
                      <a:pt x="262" y="130"/>
                    </a:lnTo>
                    <a:cubicBezTo>
                      <a:pt x="262" y="131"/>
                      <a:pt x="262" y="132"/>
                      <a:pt x="263" y="133"/>
                    </a:cubicBezTo>
                    <a:lnTo>
                      <a:pt x="263" y="133"/>
                    </a:lnTo>
                    <a:cubicBezTo>
                      <a:pt x="245" y="89"/>
                      <a:pt x="234" y="40"/>
                      <a:pt x="189" y="16"/>
                    </a:cubicBezTo>
                    <a:cubicBezTo>
                      <a:pt x="171" y="5"/>
                      <a:pt x="151"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4988800" y="1750350"/>
                <a:ext cx="8350" cy="15225"/>
              </a:xfrm>
              <a:custGeom>
                <a:avLst/>
                <a:gdLst/>
                <a:ahLst/>
                <a:cxnLst/>
                <a:rect l="l" t="t" r="r" b="b"/>
                <a:pathLst>
                  <a:path w="334" h="609" extrusionOk="0">
                    <a:moveTo>
                      <a:pt x="139" y="1"/>
                    </a:moveTo>
                    <a:cubicBezTo>
                      <a:pt x="138" y="1"/>
                      <a:pt x="137" y="1"/>
                      <a:pt x="137" y="1"/>
                    </a:cubicBezTo>
                    <a:cubicBezTo>
                      <a:pt x="0" y="3"/>
                      <a:pt x="11" y="151"/>
                      <a:pt x="29" y="250"/>
                    </a:cubicBezTo>
                    <a:cubicBezTo>
                      <a:pt x="46" y="353"/>
                      <a:pt x="41" y="471"/>
                      <a:pt x="95" y="563"/>
                    </a:cubicBezTo>
                    <a:cubicBezTo>
                      <a:pt x="117" y="595"/>
                      <a:pt x="150" y="609"/>
                      <a:pt x="183" y="609"/>
                    </a:cubicBezTo>
                    <a:cubicBezTo>
                      <a:pt x="257" y="609"/>
                      <a:pt x="333" y="540"/>
                      <a:pt x="307" y="457"/>
                    </a:cubicBezTo>
                    <a:cubicBezTo>
                      <a:pt x="269" y="304"/>
                      <a:pt x="278" y="310"/>
                      <a:pt x="261" y="170"/>
                    </a:cubicBezTo>
                    <a:cubicBezTo>
                      <a:pt x="266" y="92"/>
                      <a:pt x="229"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4987850" y="1726100"/>
                <a:ext cx="8300" cy="11900"/>
              </a:xfrm>
              <a:custGeom>
                <a:avLst/>
                <a:gdLst/>
                <a:ahLst/>
                <a:cxnLst/>
                <a:rect l="l" t="t" r="r" b="b"/>
                <a:pathLst>
                  <a:path w="332" h="476" extrusionOk="0">
                    <a:moveTo>
                      <a:pt x="152" y="0"/>
                    </a:moveTo>
                    <a:cubicBezTo>
                      <a:pt x="142" y="0"/>
                      <a:pt x="131" y="1"/>
                      <a:pt x="119" y="2"/>
                    </a:cubicBezTo>
                    <a:cubicBezTo>
                      <a:pt x="22" y="27"/>
                      <a:pt x="29" y="134"/>
                      <a:pt x="21" y="213"/>
                    </a:cubicBezTo>
                    <a:cubicBezTo>
                      <a:pt x="18" y="274"/>
                      <a:pt x="1" y="344"/>
                      <a:pt x="24" y="403"/>
                    </a:cubicBezTo>
                    <a:cubicBezTo>
                      <a:pt x="43" y="453"/>
                      <a:pt x="86" y="475"/>
                      <a:pt x="131" y="475"/>
                    </a:cubicBezTo>
                    <a:cubicBezTo>
                      <a:pt x="193" y="475"/>
                      <a:pt x="258" y="431"/>
                      <a:pt x="255" y="358"/>
                    </a:cubicBezTo>
                    <a:cubicBezTo>
                      <a:pt x="245" y="236"/>
                      <a:pt x="332"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4998850" y="1739775"/>
                <a:ext cx="10325" cy="12700"/>
              </a:xfrm>
              <a:custGeom>
                <a:avLst/>
                <a:gdLst/>
                <a:ahLst/>
                <a:cxnLst/>
                <a:rect l="l" t="t" r="r" b="b"/>
                <a:pathLst>
                  <a:path w="413" h="508" extrusionOk="0">
                    <a:moveTo>
                      <a:pt x="279" y="1"/>
                    </a:moveTo>
                    <a:cubicBezTo>
                      <a:pt x="268" y="1"/>
                      <a:pt x="258" y="2"/>
                      <a:pt x="247" y="6"/>
                    </a:cubicBezTo>
                    <a:cubicBezTo>
                      <a:pt x="173" y="25"/>
                      <a:pt x="156" y="106"/>
                      <a:pt x="124" y="166"/>
                    </a:cubicBezTo>
                    <a:cubicBezTo>
                      <a:pt x="91" y="256"/>
                      <a:pt x="0" y="353"/>
                      <a:pt x="51" y="450"/>
                    </a:cubicBezTo>
                    <a:cubicBezTo>
                      <a:pt x="73" y="489"/>
                      <a:pt x="113" y="508"/>
                      <a:pt x="153" y="508"/>
                    </a:cubicBezTo>
                    <a:cubicBezTo>
                      <a:pt x="205" y="508"/>
                      <a:pt x="257" y="477"/>
                      <a:pt x="270" y="421"/>
                    </a:cubicBezTo>
                    <a:cubicBezTo>
                      <a:pt x="273" y="414"/>
                      <a:pt x="273" y="411"/>
                      <a:pt x="274" y="408"/>
                    </a:cubicBezTo>
                    <a:cubicBezTo>
                      <a:pt x="312" y="315"/>
                      <a:pt x="371" y="230"/>
                      <a:pt x="396" y="137"/>
                    </a:cubicBezTo>
                    <a:cubicBezTo>
                      <a:pt x="413" y="66"/>
                      <a:pt x="347" y="1"/>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3"/>
            <p:cNvGrpSpPr/>
            <p:nvPr/>
          </p:nvGrpSpPr>
          <p:grpSpPr>
            <a:xfrm rot="10800000">
              <a:off x="76208" y="4603989"/>
              <a:ext cx="716779" cy="701926"/>
              <a:chOff x="3304300" y="474763"/>
              <a:chExt cx="228550" cy="223800"/>
            </a:xfrm>
          </p:grpSpPr>
          <p:sp>
            <p:nvSpPr>
              <p:cNvPr id="214" name="Google Shape;214;p3"/>
              <p:cNvSpPr/>
              <p:nvPr/>
            </p:nvSpPr>
            <p:spPr>
              <a:xfrm>
                <a:off x="3304300" y="487213"/>
                <a:ext cx="213800" cy="211350"/>
              </a:xfrm>
              <a:custGeom>
                <a:avLst/>
                <a:gdLst/>
                <a:ahLst/>
                <a:cxnLst/>
                <a:rect l="l" t="t" r="r" b="b"/>
                <a:pathLst>
                  <a:path w="8552" h="8454" extrusionOk="0">
                    <a:moveTo>
                      <a:pt x="8407" y="0"/>
                    </a:moveTo>
                    <a:cubicBezTo>
                      <a:pt x="8379" y="0"/>
                      <a:pt x="8351" y="4"/>
                      <a:pt x="8323" y="5"/>
                    </a:cubicBezTo>
                    <a:cubicBezTo>
                      <a:pt x="8006" y="18"/>
                      <a:pt x="7692" y="52"/>
                      <a:pt x="7377" y="87"/>
                    </a:cubicBezTo>
                    <a:cubicBezTo>
                      <a:pt x="6712" y="161"/>
                      <a:pt x="6049" y="267"/>
                      <a:pt x="5409" y="461"/>
                    </a:cubicBezTo>
                    <a:cubicBezTo>
                      <a:pt x="3808" y="893"/>
                      <a:pt x="2538" y="1889"/>
                      <a:pt x="1632" y="3266"/>
                    </a:cubicBezTo>
                    <a:cubicBezTo>
                      <a:pt x="1112" y="4049"/>
                      <a:pt x="825" y="4955"/>
                      <a:pt x="594" y="5857"/>
                    </a:cubicBezTo>
                    <a:cubicBezTo>
                      <a:pt x="491" y="6288"/>
                      <a:pt x="0" y="8174"/>
                      <a:pt x="323" y="8420"/>
                    </a:cubicBezTo>
                    <a:cubicBezTo>
                      <a:pt x="360" y="8443"/>
                      <a:pt x="403" y="8453"/>
                      <a:pt x="446" y="8453"/>
                    </a:cubicBezTo>
                    <a:cubicBezTo>
                      <a:pt x="460" y="8453"/>
                      <a:pt x="474" y="8452"/>
                      <a:pt x="488" y="8450"/>
                    </a:cubicBezTo>
                    <a:cubicBezTo>
                      <a:pt x="664" y="8433"/>
                      <a:pt x="839" y="8401"/>
                      <a:pt x="1013" y="8373"/>
                    </a:cubicBezTo>
                    <a:cubicBezTo>
                      <a:pt x="1640" y="8266"/>
                      <a:pt x="2265" y="8144"/>
                      <a:pt x="2886" y="8004"/>
                    </a:cubicBezTo>
                    <a:cubicBezTo>
                      <a:pt x="4591" y="7638"/>
                      <a:pt x="6053" y="6690"/>
                      <a:pt x="6999" y="5216"/>
                    </a:cubicBezTo>
                    <a:cubicBezTo>
                      <a:pt x="7575" y="4337"/>
                      <a:pt x="8001" y="3358"/>
                      <a:pt x="8261" y="2341"/>
                    </a:cubicBezTo>
                    <a:cubicBezTo>
                      <a:pt x="8391" y="1808"/>
                      <a:pt x="8488" y="1265"/>
                      <a:pt x="8530" y="716"/>
                    </a:cubicBezTo>
                    <a:cubicBezTo>
                      <a:pt x="8544" y="545"/>
                      <a:pt x="8552" y="373"/>
                      <a:pt x="8547" y="201"/>
                    </a:cubicBezTo>
                    <a:cubicBezTo>
                      <a:pt x="8548" y="184"/>
                      <a:pt x="8545" y="168"/>
                      <a:pt x="8540" y="153"/>
                    </a:cubicBezTo>
                    <a:cubicBezTo>
                      <a:pt x="8551" y="114"/>
                      <a:pt x="8544" y="71"/>
                      <a:pt x="8515" y="41"/>
                    </a:cubicBezTo>
                    <a:cubicBezTo>
                      <a:pt x="8486" y="8"/>
                      <a:pt x="8447" y="0"/>
                      <a:pt x="8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326750" y="474763"/>
                <a:ext cx="206100" cy="199550"/>
              </a:xfrm>
              <a:custGeom>
                <a:avLst/>
                <a:gdLst/>
                <a:ahLst/>
                <a:cxnLst/>
                <a:rect l="l" t="t" r="r" b="b"/>
                <a:pathLst>
                  <a:path w="8244" h="7982" extrusionOk="0">
                    <a:moveTo>
                      <a:pt x="8114" y="0"/>
                    </a:moveTo>
                    <a:cubicBezTo>
                      <a:pt x="8087" y="0"/>
                      <a:pt x="8060" y="9"/>
                      <a:pt x="8038" y="30"/>
                    </a:cubicBezTo>
                    <a:cubicBezTo>
                      <a:pt x="7513" y="465"/>
                      <a:pt x="7003" y="916"/>
                      <a:pt x="6505" y="1381"/>
                    </a:cubicBezTo>
                    <a:cubicBezTo>
                      <a:pt x="6467" y="1360"/>
                      <a:pt x="6425" y="1352"/>
                      <a:pt x="6382" y="1344"/>
                    </a:cubicBezTo>
                    <a:cubicBezTo>
                      <a:pt x="5743" y="1287"/>
                      <a:pt x="5099" y="1326"/>
                      <a:pt x="4459" y="1282"/>
                    </a:cubicBezTo>
                    <a:cubicBezTo>
                      <a:pt x="4456" y="1282"/>
                      <a:pt x="4452" y="1282"/>
                      <a:pt x="4449" y="1282"/>
                    </a:cubicBezTo>
                    <a:cubicBezTo>
                      <a:pt x="4377" y="1282"/>
                      <a:pt x="4317" y="1355"/>
                      <a:pt x="4334" y="1428"/>
                    </a:cubicBezTo>
                    <a:cubicBezTo>
                      <a:pt x="4345" y="1478"/>
                      <a:pt x="4393" y="1520"/>
                      <a:pt x="4443" y="1522"/>
                    </a:cubicBezTo>
                    <a:cubicBezTo>
                      <a:pt x="4628" y="1530"/>
                      <a:pt x="4812" y="1539"/>
                      <a:pt x="4997" y="1542"/>
                    </a:cubicBezTo>
                    <a:cubicBezTo>
                      <a:pt x="5358" y="1550"/>
                      <a:pt x="6026" y="1553"/>
                      <a:pt x="6296" y="1576"/>
                    </a:cubicBezTo>
                    <a:cubicBezTo>
                      <a:pt x="5779" y="2063"/>
                      <a:pt x="5275" y="2565"/>
                      <a:pt x="4780" y="3075"/>
                    </a:cubicBezTo>
                    <a:cubicBezTo>
                      <a:pt x="4705" y="2978"/>
                      <a:pt x="4519" y="2996"/>
                      <a:pt x="4407" y="2969"/>
                    </a:cubicBezTo>
                    <a:cubicBezTo>
                      <a:pt x="3789" y="2887"/>
                      <a:pt x="3169" y="2832"/>
                      <a:pt x="2547" y="2799"/>
                    </a:cubicBezTo>
                    <a:cubicBezTo>
                      <a:pt x="2319" y="2785"/>
                      <a:pt x="2092" y="2773"/>
                      <a:pt x="1865" y="2763"/>
                    </a:cubicBezTo>
                    <a:cubicBezTo>
                      <a:pt x="1861" y="2763"/>
                      <a:pt x="1858" y="2763"/>
                      <a:pt x="1855" y="2763"/>
                    </a:cubicBezTo>
                    <a:cubicBezTo>
                      <a:pt x="1782" y="2763"/>
                      <a:pt x="1723" y="2835"/>
                      <a:pt x="1740" y="2908"/>
                    </a:cubicBezTo>
                    <a:cubicBezTo>
                      <a:pt x="1751" y="2960"/>
                      <a:pt x="1798" y="3000"/>
                      <a:pt x="1849" y="3004"/>
                    </a:cubicBezTo>
                    <a:cubicBezTo>
                      <a:pt x="2023" y="3010"/>
                      <a:pt x="2196" y="3018"/>
                      <a:pt x="2368" y="3027"/>
                    </a:cubicBezTo>
                    <a:cubicBezTo>
                      <a:pt x="2911" y="3060"/>
                      <a:pt x="3456" y="3091"/>
                      <a:pt x="3995" y="3161"/>
                    </a:cubicBezTo>
                    <a:cubicBezTo>
                      <a:pt x="4192" y="3186"/>
                      <a:pt x="4445" y="3209"/>
                      <a:pt x="4584" y="3239"/>
                    </a:cubicBezTo>
                    <a:cubicBezTo>
                      <a:pt x="4588" y="3249"/>
                      <a:pt x="4589" y="3260"/>
                      <a:pt x="4591" y="3272"/>
                    </a:cubicBezTo>
                    <a:cubicBezTo>
                      <a:pt x="4160" y="3724"/>
                      <a:pt x="3736" y="4182"/>
                      <a:pt x="3317" y="4647"/>
                    </a:cubicBezTo>
                    <a:cubicBezTo>
                      <a:pt x="3270" y="4621"/>
                      <a:pt x="3206" y="4620"/>
                      <a:pt x="3150" y="4620"/>
                    </a:cubicBezTo>
                    <a:cubicBezTo>
                      <a:pt x="3146" y="4620"/>
                      <a:pt x="3141" y="4620"/>
                      <a:pt x="3137" y="4620"/>
                    </a:cubicBezTo>
                    <a:cubicBezTo>
                      <a:pt x="2535" y="4620"/>
                      <a:pt x="1934" y="4661"/>
                      <a:pt x="1331" y="4667"/>
                    </a:cubicBezTo>
                    <a:cubicBezTo>
                      <a:pt x="1286" y="4668"/>
                      <a:pt x="1241" y="4668"/>
                      <a:pt x="1195" y="4668"/>
                    </a:cubicBezTo>
                    <a:cubicBezTo>
                      <a:pt x="1019" y="4668"/>
                      <a:pt x="841" y="4664"/>
                      <a:pt x="664" y="4651"/>
                    </a:cubicBezTo>
                    <a:cubicBezTo>
                      <a:pt x="661" y="4651"/>
                      <a:pt x="658" y="4651"/>
                      <a:pt x="655" y="4651"/>
                    </a:cubicBezTo>
                    <a:cubicBezTo>
                      <a:pt x="582" y="4651"/>
                      <a:pt x="523" y="4723"/>
                      <a:pt x="541" y="4796"/>
                    </a:cubicBezTo>
                    <a:cubicBezTo>
                      <a:pt x="552" y="4847"/>
                      <a:pt x="598" y="4888"/>
                      <a:pt x="650" y="4890"/>
                    </a:cubicBezTo>
                    <a:cubicBezTo>
                      <a:pt x="797" y="4901"/>
                      <a:pt x="942" y="4907"/>
                      <a:pt x="1088" y="4908"/>
                    </a:cubicBezTo>
                    <a:cubicBezTo>
                      <a:pt x="1117" y="4908"/>
                      <a:pt x="1145" y="4908"/>
                      <a:pt x="1174" y="4908"/>
                    </a:cubicBezTo>
                    <a:cubicBezTo>
                      <a:pt x="1752" y="4908"/>
                      <a:pt x="2328" y="4868"/>
                      <a:pt x="2904" y="4862"/>
                    </a:cubicBezTo>
                    <a:cubicBezTo>
                      <a:pt x="2978" y="4862"/>
                      <a:pt x="3052" y="4861"/>
                      <a:pt x="3125" y="4861"/>
                    </a:cubicBezTo>
                    <a:cubicBezTo>
                      <a:pt x="3030" y="4966"/>
                      <a:pt x="2936" y="5072"/>
                      <a:pt x="2840" y="5179"/>
                    </a:cubicBezTo>
                    <a:cubicBezTo>
                      <a:pt x="2567" y="5476"/>
                      <a:pt x="2296" y="5776"/>
                      <a:pt x="2020" y="6072"/>
                    </a:cubicBezTo>
                    <a:cubicBezTo>
                      <a:pt x="1971" y="6049"/>
                      <a:pt x="1912" y="6045"/>
                      <a:pt x="1858" y="6039"/>
                    </a:cubicBezTo>
                    <a:cubicBezTo>
                      <a:pt x="1410" y="6010"/>
                      <a:pt x="958" y="5997"/>
                      <a:pt x="508" y="5997"/>
                    </a:cubicBezTo>
                    <a:cubicBezTo>
                      <a:pt x="368" y="5997"/>
                      <a:pt x="228" y="5998"/>
                      <a:pt x="88" y="6001"/>
                    </a:cubicBezTo>
                    <a:cubicBezTo>
                      <a:pt x="33" y="6013"/>
                      <a:pt x="0" y="6078"/>
                      <a:pt x="11" y="6135"/>
                    </a:cubicBezTo>
                    <a:cubicBezTo>
                      <a:pt x="22" y="6186"/>
                      <a:pt x="70" y="6227"/>
                      <a:pt x="121" y="6229"/>
                    </a:cubicBezTo>
                    <a:cubicBezTo>
                      <a:pt x="292" y="6234"/>
                      <a:pt x="462" y="6234"/>
                      <a:pt x="633" y="6237"/>
                    </a:cubicBezTo>
                    <a:cubicBezTo>
                      <a:pt x="659" y="6236"/>
                      <a:pt x="687" y="6236"/>
                      <a:pt x="717" y="6236"/>
                    </a:cubicBezTo>
                    <a:cubicBezTo>
                      <a:pt x="1053" y="6236"/>
                      <a:pt x="1607" y="6258"/>
                      <a:pt x="1830" y="6273"/>
                    </a:cubicBezTo>
                    <a:cubicBezTo>
                      <a:pt x="1692" y="6419"/>
                      <a:pt x="1555" y="6564"/>
                      <a:pt x="1415" y="6707"/>
                    </a:cubicBezTo>
                    <a:cubicBezTo>
                      <a:pt x="1124" y="7026"/>
                      <a:pt x="761" y="7303"/>
                      <a:pt x="517" y="7657"/>
                    </a:cubicBezTo>
                    <a:cubicBezTo>
                      <a:pt x="498" y="7728"/>
                      <a:pt x="563" y="7801"/>
                      <a:pt x="634" y="7801"/>
                    </a:cubicBezTo>
                    <a:cubicBezTo>
                      <a:pt x="642" y="7801"/>
                      <a:pt x="650" y="7800"/>
                      <a:pt x="658" y="7798"/>
                    </a:cubicBezTo>
                    <a:cubicBezTo>
                      <a:pt x="781" y="7736"/>
                      <a:pt x="739" y="7716"/>
                      <a:pt x="834" y="7635"/>
                    </a:cubicBezTo>
                    <a:cubicBezTo>
                      <a:pt x="1211" y="7265"/>
                      <a:pt x="1579" y="6883"/>
                      <a:pt x="1941" y="6499"/>
                    </a:cubicBezTo>
                    <a:cubicBezTo>
                      <a:pt x="2030" y="6918"/>
                      <a:pt x="2120" y="7506"/>
                      <a:pt x="2245" y="7929"/>
                    </a:cubicBezTo>
                    <a:cubicBezTo>
                      <a:pt x="2267" y="7965"/>
                      <a:pt x="2302" y="7981"/>
                      <a:pt x="2337" y="7981"/>
                    </a:cubicBezTo>
                    <a:cubicBezTo>
                      <a:pt x="2408" y="7981"/>
                      <a:pt x="2481" y="7920"/>
                      <a:pt x="2461" y="7838"/>
                    </a:cubicBezTo>
                    <a:cubicBezTo>
                      <a:pt x="2358" y="7381"/>
                      <a:pt x="2266" y="6920"/>
                      <a:pt x="2179" y="6458"/>
                    </a:cubicBezTo>
                    <a:cubicBezTo>
                      <a:pt x="2166" y="6402"/>
                      <a:pt x="2156" y="6344"/>
                      <a:pt x="2143" y="6287"/>
                    </a:cubicBezTo>
                    <a:cubicBezTo>
                      <a:pt x="2498" y="5904"/>
                      <a:pt x="2849" y="5519"/>
                      <a:pt x="3199" y="5133"/>
                    </a:cubicBezTo>
                    <a:cubicBezTo>
                      <a:pt x="3306" y="5820"/>
                      <a:pt x="3439" y="6499"/>
                      <a:pt x="3663" y="7160"/>
                    </a:cubicBezTo>
                    <a:cubicBezTo>
                      <a:pt x="3676" y="7224"/>
                      <a:pt x="3726" y="7253"/>
                      <a:pt x="3777" y="7253"/>
                    </a:cubicBezTo>
                    <a:cubicBezTo>
                      <a:pt x="3846" y="7253"/>
                      <a:pt x="3916" y="7200"/>
                      <a:pt x="3898" y="7111"/>
                    </a:cubicBezTo>
                    <a:cubicBezTo>
                      <a:pt x="3652" y="6396"/>
                      <a:pt x="3528" y="5650"/>
                      <a:pt x="3405" y="4907"/>
                    </a:cubicBezTo>
                    <a:cubicBezTo>
                      <a:pt x="3816" y="4453"/>
                      <a:pt x="4228" y="3999"/>
                      <a:pt x="4648" y="3554"/>
                    </a:cubicBezTo>
                    <a:cubicBezTo>
                      <a:pt x="4811" y="4367"/>
                      <a:pt x="4951" y="5188"/>
                      <a:pt x="5149" y="5995"/>
                    </a:cubicBezTo>
                    <a:cubicBezTo>
                      <a:pt x="5162" y="6060"/>
                      <a:pt x="5212" y="6088"/>
                      <a:pt x="5263" y="6088"/>
                    </a:cubicBezTo>
                    <a:cubicBezTo>
                      <a:pt x="5332" y="6088"/>
                      <a:pt x="5403" y="6036"/>
                      <a:pt x="5385" y="5946"/>
                    </a:cubicBezTo>
                    <a:cubicBezTo>
                      <a:pt x="5174" y="5085"/>
                      <a:pt x="5028" y="4211"/>
                      <a:pt x="4851" y="3343"/>
                    </a:cubicBezTo>
                    <a:cubicBezTo>
                      <a:pt x="5175" y="3004"/>
                      <a:pt x="5503" y="2666"/>
                      <a:pt x="5840" y="2338"/>
                    </a:cubicBezTo>
                    <a:cubicBezTo>
                      <a:pt x="6013" y="2172"/>
                      <a:pt x="6191" y="2009"/>
                      <a:pt x="6365" y="1845"/>
                    </a:cubicBezTo>
                    <a:cubicBezTo>
                      <a:pt x="6376" y="2514"/>
                      <a:pt x="6430" y="3347"/>
                      <a:pt x="6474" y="3879"/>
                    </a:cubicBezTo>
                    <a:cubicBezTo>
                      <a:pt x="6470" y="3961"/>
                      <a:pt x="6533" y="4004"/>
                      <a:pt x="6596" y="4004"/>
                    </a:cubicBezTo>
                    <a:cubicBezTo>
                      <a:pt x="6653" y="4004"/>
                      <a:pt x="6709" y="3968"/>
                      <a:pt x="6715" y="3894"/>
                    </a:cubicBezTo>
                    <a:cubicBezTo>
                      <a:pt x="6659" y="3184"/>
                      <a:pt x="6613" y="2538"/>
                      <a:pt x="6604" y="1774"/>
                    </a:cubicBezTo>
                    <a:cubicBezTo>
                      <a:pt x="6599" y="1726"/>
                      <a:pt x="6600" y="1675"/>
                      <a:pt x="6599" y="1625"/>
                    </a:cubicBezTo>
                    <a:cubicBezTo>
                      <a:pt x="6947" y="1303"/>
                      <a:pt x="7297" y="985"/>
                      <a:pt x="7654" y="672"/>
                    </a:cubicBezTo>
                    <a:cubicBezTo>
                      <a:pt x="7833" y="514"/>
                      <a:pt x="8016" y="364"/>
                      <a:pt x="8197" y="210"/>
                    </a:cubicBezTo>
                    <a:cubicBezTo>
                      <a:pt x="8222" y="188"/>
                      <a:pt x="8235" y="158"/>
                      <a:pt x="8238" y="128"/>
                    </a:cubicBezTo>
                    <a:cubicBezTo>
                      <a:pt x="8244" y="55"/>
                      <a:pt x="8179" y="0"/>
                      <a:pt x="8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417775" y="524263"/>
                <a:ext cx="19625" cy="8050"/>
              </a:xfrm>
              <a:custGeom>
                <a:avLst/>
                <a:gdLst/>
                <a:ahLst/>
                <a:cxnLst/>
                <a:rect l="l" t="t" r="r" b="b"/>
                <a:pathLst>
                  <a:path w="785" h="322" extrusionOk="0">
                    <a:moveTo>
                      <a:pt x="124" y="1"/>
                    </a:moveTo>
                    <a:cubicBezTo>
                      <a:pt x="64" y="1"/>
                      <a:pt x="8" y="52"/>
                      <a:pt x="5" y="114"/>
                    </a:cubicBezTo>
                    <a:cubicBezTo>
                      <a:pt x="1" y="177"/>
                      <a:pt x="53" y="236"/>
                      <a:pt x="118" y="240"/>
                    </a:cubicBezTo>
                    <a:cubicBezTo>
                      <a:pt x="272" y="262"/>
                      <a:pt x="521" y="300"/>
                      <a:pt x="573" y="314"/>
                    </a:cubicBezTo>
                    <a:cubicBezTo>
                      <a:pt x="587" y="319"/>
                      <a:pt x="601" y="321"/>
                      <a:pt x="614" y="321"/>
                    </a:cubicBezTo>
                    <a:cubicBezTo>
                      <a:pt x="734" y="321"/>
                      <a:pt x="785" y="133"/>
                      <a:pt x="651" y="87"/>
                    </a:cubicBezTo>
                    <a:cubicBezTo>
                      <a:pt x="480" y="50"/>
                      <a:pt x="306" y="27"/>
                      <a:pt x="133" y="1"/>
                    </a:cubicBezTo>
                    <a:cubicBezTo>
                      <a:pt x="130" y="1"/>
                      <a:pt x="127" y="1"/>
                      <a:pt x="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469225" y="577338"/>
                <a:ext cx="9575" cy="14125"/>
              </a:xfrm>
              <a:custGeom>
                <a:avLst/>
                <a:gdLst/>
                <a:ahLst/>
                <a:cxnLst/>
                <a:rect l="l" t="t" r="r" b="b"/>
                <a:pathLst>
                  <a:path w="383" h="565" extrusionOk="0">
                    <a:moveTo>
                      <a:pt x="136" y="1"/>
                    </a:moveTo>
                    <a:cubicBezTo>
                      <a:pt x="87" y="1"/>
                      <a:pt x="37" y="32"/>
                      <a:pt x="22" y="82"/>
                    </a:cubicBezTo>
                    <a:cubicBezTo>
                      <a:pt x="1" y="146"/>
                      <a:pt x="41" y="211"/>
                      <a:pt x="54" y="274"/>
                    </a:cubicBezTo>
                    <a:cubicBezTo>
                      <a:pt x="95" y="368"/>
                      <a:pt x="88" y="512"/>
                      <a:pt x="193" y="558"/>
                    </a:cubicBezTo>
                    <a:cubicBezTo>
                      <a:pt x="205" y="562"/>
                      <a:pt x="218" y="565"/>
                      <a:pt x="231" y="565"/>
                    </a:cubicBezTo>
                    <a:cubicBezTo>
                      <a:pt x="313" y="565"/>
                      <a:pt x="382" y="470"/>
                      <a:pt x="339" y="390"/>
                    </a:cubicBezTo>
                    <a:lnTo>
                      <a:pt x="339" y="390"/>
                    </a:lnTo>
                    <a:cubicBezTo>
                      <a:pt x="340" y="392"/>
                      <a:pt x="340" y="393"/>
                      <a:pt x="340" y="393"/>
                    </a:cubicBezTo>
                    <a:cubicBezTo>
                      <a:pt x="339" y="393"/>
                      <a:pt x="290" y="233"/>
                      <a:pt x="272" y="169"/>
                    </a:cubicBezTo>
                    <a:cubicBezTo>
                      <a:pt x="255" y="116"/>
                      <a:pt x="252" y="52"/>
                      <a:pt x="201" y="22"/>
                    </a:cubicBezTo>
                    <a:cubicBezTo>
                      <a:pt x="182" y="7"/>
                      <a:pt x="159" y="1"/>
                      <a:pt x="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370125" y="569063"/>
                <a:ext cx="19075" cy="6550"/>
              </a:xfrm>
              <a:custGeom>
                <a:avLst/>
                <a:gdLst/>
                <a:ahLst/>
                <a:cxnLst/>
                <a:rect l="l" t="t" r="r" b="b"/>
                <a:pathLst>
                  <a:path w="763" h="262" extrusionOk="0">
                    <a:moveTo>
                      <a:pt x="162" y="0"/>
                    </a:moveTo>
                    <a:cubicBezTo>
                      <a:pt x="50" y="0"/>
                      <a:pt x="0" y="159"/>
                      <a:pt x="97" y="220"/>
                    </a:cubicBezTo>
                    <a:cubicBezTo>
                      <a:pt x="167" y="247"/>
                      <a:pt x="245" y="248"/>
                      <a:pt x="322" y="248"/>
                    </a:cubicBezTo>
                    <a:cubicBezTo>
                      <a:pt x="334" y="248"/>
                      <a:pt x="345" y="248"/>
                      <a:pt x="356" y="248"/>
                    </a:cubicBezTo>
                    <a:cubicBezTo>
                      <a:pt x="406" y="248"/>
                      <a:pt x="456" y="249"/>
                      <a:pt x="503" y="256"/>
                    </a:cubicBezTo>
                    <a:cubicBezTo>
                      <a:pt x="532" y="257"/>
                      <a:pt x="562" y="262"/>
                      <a:pt x="592" y="262"/>
                    </a:cubicBezTo>
                    <a:cubicBezTo>
                      <a:pt x="625" y="262"/>
                      <a:pt x="656" y="256"/>
                      <a:pt x="682" y="231"/>
                    </a:cubicBezTo>
                    <a:cubicBezTo>
                      <a:pt x="762" y="166"/>
                      <a:pt x="713" y="24"/>
                      <a:pt x="610" y="22"/>
                    </a:cubicBezTo>
                    <a:cubicBezTo>
                      <a:pt x="464" y="13"/>
                      <a:pt x="318" y="3"/>
                      <a:pt x="172" y="1"/>
                    </a:cubicBezTo>
                    <a:cubicBezTo>
                      <a:pt x="168" y="0"/>
                      <a:pt x="165"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431850" y="618763"/>
                <a:ext cx="8300" cy="11450"/>
              </a:xfrm>
              <a:custGeom>
                <a:avLst/>
                <a:gdLst/>
                <a:ahLst/>
                <a:cxnLst/>
                <a:rect l="l" t="t" r="r" b="b"/>
                <a:pathLst>
                  <a:path w="332" h="458" extrusionOk="0">
                    <a:moveTo>
                      <a:pt x="159" y="0"/>
                    </a:moveTo>
                    <a:cubicBezTo>
                      <a:pt x="151" y="0"/>
                      <a:pt x="143" y="1"/>
                      <a:pt x="133" y="2"/>
                    </a:cubicBezTo>
                    <a:cubicBezTo>
                      <a:pt x="0" y="33"/>
                      <a:pt x="43" y="175"/>
                      <a:pt x="64" y="271"/>
                    </a:cubicBezTo>
                    <a:cubicBezTo>
                      <a:pt x="76" y="315"/>
                      <a:pt x="65" y="366"/>
                      <a:pt x="95" y="404"/>
                    </a:cubicBezTo>
                    <a:cubicBezTo>
                      <a:pt x="117" y="441"/>
                      <a:pt x="152" y="457"/>
                      <a:pt x="188" y="457"/>
                    </a:cubicBezTo>
                    <a:cubicBezTo>
                      <a:pt x="258" y="457"/>
                      <a:pt x="331" y="396"/>
                      <a:pt x="312" y="314"/>
                    </a:cubicBezTo>
                    <a:cubicBezTo>
                      <a:pt x="293" y="207"/>
                      <a:pt x="302"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344925" y="609413"/>
                <a:ext cx="13800" cy="6250"/>
              </a:xfrm>
              <a:custGeom>
                <a:avLst/>
                <a:gdLst/>
                <a:ahLst/>
                <a:cxnLst/>
                <a:rect l="l" t="t" r="r" b="b"/>
                <a:pathLst>
                  <a:path w="552" h="250" extrusionOk="0">
                    <a:moveTo>
                      <a:pt x="197" y="1"/>
                    </a:moveTo>
                    <a:cubicBezTo>
                      <a:pt x="133" y="1"/>
                      <a:pt x="75" y="14"/>
                      <a:pt x="42" y="72"/>
                    </a:cubicBezTo>
                    <a:cubicBezTo>
                      <a:pt x="0" y="143"/>
                      <a:pt x="59" y="242"/>
                      <a:pt x="140" y="245"/>
                    </a:cubicBezTo>
                    <a:cubicBezTo>
                      <a:pt x="153" y="244"/>
                      <a:pt x="167" y="244"/>
                      <a:pt x="180" y="244"/>
                    </a:cubicBezTo>
                    <a:cubicBezTo>
                      <a:pt x="233" y="244"/>
                      <a:pt x="287" y="250"/>
                      <a:pt x="340" y="250"/>
                    </a:cubicBezTo>
                    <a:cubicBezTo>
                      <a:pt x="370" y="250"/>
                      <a:pt x="400" y="248"/>
                      <a:pt x="429" y="242"/>
                    </a:cubicBezTo>
                    <a:cubicBezTo>
                      <a:pt x="552" y="207"/>
                      <a:pt x="524" y="13"/>
                      <a:pt x="398" y="9"/>
                    </a:cubicBezTo>
                    <a:cubicBezTo>
                      <a:pt x="387" y="10"/>
                      <a:pt x="376" y="11"/>
                      <a:pt x="365" y="11"/>
                    </a:cubicBezTo>
                    <a:cubicBezTo>
                      <a:pt x="313" y="11"/>
                      <a:pt x="253" y="1"/>
                      <a:pt x="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399875" y="649363"/>
                <a:ext cx="9900" cy="11475"/>
              </a:xfrm>
              <a:custGeom>
                <a:avLst/>
                <a:gdLst/>
                <a:ahLst/>
                <a:cxnLst/>
                <a:rect l="l" t="t" r="r" b="b"/>
                <a:pathLst>
                  <a:path w="396" h="459" extrusionOk="0">
                    <a:moveTo>
                      <a:pt x="161" y="1"/>
                    </a:moveTo>
                    <a:cubicBezTo>
                      <a:pt x="144" y="1"/>
                      <a:pt x="125" y="5"/>
                      <a:pt x="103" y="14"/>
                    </a:cubicBezTo>
                    <a:cubicBezTo>
                      <a:pt x="1" y="66"/>
                      <a:pt x="44" y="180"/>
                      <a:pt x="82" y="260"/>
                    </a:cubicBezTo>
                    <a:cubicBezTo>
                      <a:pt x="109" y="314"/>
                      <a:pt x="116" y="386"/>
                      <a:pt x="162" y="428"/>
                    </a:cubicBezTo>
                    <a:cubicBezTo>
                      <a:pt x="185" y="449"/>
                      <a:pt x="211" y="459"/>
                      <a:pt x="236" y="459"/>
                    </a:cubicBezTo>
                    <a:cubicBezTo>
                      <a:pt x="317" y="459"/>
                      <a:pt x="395" y="369"/>
                      <a:pt x="348" y="284"/>
                    </a:cubicBezTo>
                    <a:cubicBezTo>
                      <a:pt x="303" y="191"/>
                      <a:pt x="279" y="1"/>
                      <a:pt x="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2"/>
        <p:cNvGrpSpPr/>
        <p:nvPr/>
      </p:nvGrpSpPr>
      <p:grpSpPr>
        <a:xfrm>
          <a:off x="0" y="0"/>
          <a:ext cx="0" cy="0"/>
          <a:chOff x="0" y="0"/>
          <a:chExt cx="0" cy="0"/>
        </a:xfrm>
      </p:grpSpPr>
      <p:sp>
        <p:nvSpPr>
          <p:cNvPr id="773" name="Google Shape;773;p9"/>
          <p:cNvSpPr/>
          <p:nvPr/>
        </p:nvSpPr>
        <p:spPr>
          <a:xfrm rot="10800000" flipH="1">
            <a:off x="358200" y="331496"/>
            <a:ext cx="8427600" cy="4480500"/>
          </a:xfrm>
          <a:prstGeom prst="roundRect">
            <a:avLst>
              <a:gd name="adj" fmla="val 3060"/>
            </a:avLst>
          </a:pr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4" name="Google Shape;774;p9"/>
          <p:cNvGrpSpPr/>
          <p:nvPr/>
        </p:nvGrpSpPr>
        <p:grpSpPr>
          <a:xfrm>
            <a:off x="-196497" y="-322175"/>
            <a:ext cx="9685851" cy="5465701"/>
            <a:chOff x="-196497" y="-322175"/>
            <a:chExt cx="9685851" cy="5465701"/>
          </a:xfrm>
        </p:grpSpPr>
        <p:sp>
          <p:nvSpPr>
            <p:cNvPr id="775" name="Google Shape;775;p9"/>
            <p:cNvSpPr/>
            <p:nvPr/>
          </p:nvSpPr>
          <p:spPr>
            <a:xfrm rot="10800000" flipH="1">
              <a:off x="76195" y="4365381"/>
              <a:ext cx="616990" cy="701910"/>
            </a:xfrm>
            <a:custGeom>
              <a:avLst/>
              <a:gdLst/>
              <a:ahLst/>
              <a:cxnLst/>
              <a:rect l="l" t="t" r="r" b="b"/>
              <a:pathLst>
                <a:path w="11000" h="12514" extrusionOk="0">
                  <a:moveTo>
                    <a:pt x="988" y="411"/>
                  </a:moveTo>
                  <a:cubicBezTo>
                    <a:pt x="1113" y="411"/>
                    <a:pt x="1246" y="468"/>
                    <a:pt x="1364" y="591"/>
                  </a:cubicBezTo>
                  <a:cubicBezTo>
                    <a:pt x="1624" y="888"/>
                    <a:pt x="1775" y="1526"/>
                    <a:pt x="1873" y="2140"/>
                  </a:cubicBezTo>
                  <a:cubicBezTo>
                    <a:pt x="1885" y="2239"/>
                    <a:pt x="1892" y="2342"/>
                    <a:pt x="1901" y="2439"/>
                  </a:cubicBezTo>
                  <a:cubicBezTo>
                    <a:pt x="1598" y="2380"/>
                    <a:pt x="1319" y="2281"/>
                    <a:pt x="1045" y="2109"/>
                  </a:cubicBezTo>
                  <a:cubicBezTo>
                    <a:pt x="555" y="1776"/>
                    <a:pt x="370" y="1355"/>
                    <a:pt x="556" y="766"/>
                  </a:cubicBezTo>
                  <a:cubicBezTo>
                    <a:pt x="632" y="539"/>
                    <a:pt x="801" y="411"/>
                    <a:pt x="988" y="411"/>
                  </a:cubicBezTo>
                  <a:close/>
                  <a:moveTo>
                    <a:pt x="990" y="0"/>
                  </a:moveTo>
                  <a:cubicBezTo>
                    <a:pt x="540" y="0"/>
                    <a:pt x="156" y="403"/>
                    <a:pt x="101" y="910"/>
                  </a:cubicBezTo>
                  <a:cubicBezTo>
                    <a:pt x="0" y="1454"/>
                    <a:pt x="218" y="2005"/>
                    <a:pt x="664" y="2334"/>
                  </a:cubicBezTo>
                  <a:cubicBezTo>
                    <a:pt x="1050" y="2623"/>
                    <a:pt x="1485" y="2785"/>
                    <a:pt x="1943" y="2867"/>
                  </a:cubicBezTo>
                  <a:cubicBezTo>
                    <a:pt x="2226" y="5862"/>
                    <a:pt x="2119" y="9210"/>
                    <a:pt x="1750" y="12307"/>
                  </a:cubicBezTo>
                  <a:cubicBezTo>
                    <a:pt x="1742" y="12436"/>
                    <a:pt x="1854" y="12514"/>
                    <a:pt x="1962" y="12514"/>
                  </a:cubicBezTo>
                  <a:cubicBezTo>
                    <a:pt x="2036" y="12514"/>
                    <a:pt x="2108" y="12478"/>
                    <a:pt x="2139" y="12398"/>
                  </a:cubicBezTo>
                  <a:cubicBezTo>
                    <a:pt x="2246" y="11610"/>
                    <a:pt x="2346" y="10809"/>
                    <a:pt x="2393" y="10009"/>
                  </a:cubicBezTo>
                  <a:cubicBezTo>
                    <a:pt x="2497" y="7658"/>
                    <a:pt x="2606" y="5270"/>
                    <a:pt x="2360" y="2921"/>
                  </a:cubicBezTo>
                  <a:lnTo>
                    <a:pt x="2360" y="2921"/>
                  </a:lnTo>
                  <a:cubicBezTo>
                    <a:pt x="2534" y="2936"/>
                    <a:pt x="2710" y="2942"/>
                    <a:pt x="2886" y="2942"/>
                  </a:cubicBezTo>
                  <a:cubicBezTo>
                    <a:pt x="3433" y="2942"/>
                    <a:pt x="3986" y="2883"/>
                    <a:pt x="4506" y="2837"/>
                  </a:cubicBezTo>
                  <a:cubicBezTo>
                    <a:pt x="6430" y="2580"/>
                    <a:pt x="8092" y="2249"/>
                    <a:pt x="9987" y="2249"/>
                  </a:cubicBezTo>
                  <a:cubicBezTo>
                    <a:pt x="10032" y="2249"/>
                    <a:pt x="10077" y="2249"/>
                    <a:pt x="10122" y="2250"/>
                  </a:cubicBezTo>
                  <a:cubicBezTo>
                    <a:pt x="10137" y="2249"/>
                    <a:pt x="10153" y="2248"/>
                    <a:pt x="10170" y="2248"/>
                  </a:cubicBezTo>
                  <a:cubicBezTo>
                    <a:pt x="10267" y="2248"/>
                    <a:pt x="10402" y="2261"/>
                    <a:pt x="10529" y="2261"/>
                  </a:cubicBezTo>
                  <a:cubicBezTo>
                    <a:pt x="10779" y="2261"/>
                    <a:pt x="11000" y="2212"/>
                    <a:pt x="10840" y="1918"/>
                  </a:cubicBezTo>
                  <a:cubicBezTo>
                    <a:pt x="10722" y="1852"/>
                    <a:pt x="10586" y="1836"/>
                    <a:pt x="10444" y="1836"/>
                  </a:cubicBezTo>
                  <a:cubicBezTo>
                    <a:pt x="10313" y="1836"/>
                    <a:pt x="10177" y="1849"/>
                    <a:pt x="10048" y="1849"/>
                  </a:cubicBezTo>
                  <a:cubicBezTo>
                    <a:pt x="10004" y="1849"/>
                    <a:pt x="9961" y="1848"/>
                    <a:pt x="9920" y="1844"/>
                  </a:cubicBezTo>
                  <a:cubicBezTo>
                    <a:pt x="8953" y="1861"/>
                    <a:pt x="7988" y="1931"/>
                    <a:pt x="7031" y="2058"/>
                  </a:cubicBezTo>
                  <a:cubicBezTo>
                    <a:pt x="5588" y="2255"/>
                    <a:pt x="4339" y="2531"/>
                    <a:pt x="2966" y="2531"/>
                  </a:cubicBezTo>
                  <a:cubicBezTo>
                    <a:pt x="2899" y="2531"/>
                    <a:pt x="2831" y="2531"/>
                    <a:pt x="2763" y="2529"/>
                  </a:cubicBezTo>
                  <a:cubicBezTo>
                    <a:pt x="2606" y="2524"/>
                    <a:pt x="2458" y="2515"/>
                    <a:pt x="2316" y="2502"/>
                  </a:cubicBezTo>
                  <a:cubicBezTo>
                    <a:pt x="2276" y="2185"/>
                    <a:pt x="2231" y="1868"/>
                    <a:pt x="2177" y="1552"/>
                  </a:cubicBezTo>
                  <a:cubicBezTo>
                    <a:pt x="2056" y="1049"/>
                    <a:pt x="1923" y="461"/>
                    <a:pt x="1467" y="155"/>
                  </a:cubicBezTo>
                  <a:cubicBezTo>
                    <a:pt x="1307" y="48"/>
                    <a:pt x="1145" y="0"/>
                    <a:pt x="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9"/>
            <p:cNvSpPr/>
            <p:nvPr/>
          </p:nvSpPr>
          <p:spPr>
            <a:xfrm flipH="1">
              <a:off x="8450820" y="76206"/>
              <a:ext cx="616990" cy="701910"/>
            </a:xfrm>
            <a:custGeom>
              <a:avLst/>
              <a:gdLst/>
              <a:ahLst/>
              <a:cxnLst/>
              <a:rect l="l" t="t" r="r" b="b"/>
              <a:pathLst>
                <a:path w="11000" h="12514" extrusionOk="0">
                  <a:moveTo>
                    <a:pt x="988" y="411"/>
                  </a:moveTo>
                  <a:cubicBezTo>
                    <a:pt x="1113" y="411"/>
                    <a:pt x="1246" y="468"/>
                    <a:pt x="1364" y="591"/>
                  </a:cubicBezTo>
                  <a:cubicBezTo>
                    <a:pt x="1624" y="888"/>
                    <a:pt x="1775" y="1526"/>
                    <a:pt x="1873" y="2140"/>
                  </a:cubicBezTo>
                  <a:cubicBezTo>
                    <a:pt x="1885" y="2239"/>
                    <a:pt x="1892" y="2342"/>
                    <a:pt x="1901" y="2439"/>
                  </a:cubicBezTo>
                  <a:cubicBezTo>
                    <a:pt x="1598" y="2380"/>
                    <a:pt x="1319" y="2281"/>
                    <a:pt x="1045" y="2109"/>
                  </a:cubicBezTo>
                  <a:cubicBezTo>
                    <a:pt x="555" y="1776"/>
                    <a:pt x="370" y="1355"/>
                    <a:pt x="556" y="766"/>
                  </a:cubicBezTo>
                  <a:cubicBezTo>
                    <a:pt x="632" y="539"/>
                    <a:pt x="801" y="411"/>
                    <a:pt x="988" y="411"/>
                  </a:cubicBezTo>
                  <a:close/>
                  <a:moveTo>
                    <a:pt x="990" y="0"/>
                  </a:moveTo>
                  <a:cubicBezTo>
                    <a:pt x="540" y="0"/>
                    <a:pt x="156" y="403"/>
                    <a:pt x="101" y="910"/>
                  </a:cubicBezTo>
                  <a:cubicBezTo>
                    <a:pt x="0" y="1454"/>
                    <a:pt x="218" y="2005"/>
                    <a:pt x="664" y="2334"/>
                  </a:cubicBezTo>
                  <a:cubicBezTo>
                    <a:pt x="1050" y="2623"/>
                    <a:pt x="1485" y="2785"/>
                    <a:pt x="1943" y="2867"/>
                  </a:cubicBezTo>
                  <a:cubicBezTo>
                    <a:pt x="2226" y="5862"/>
                    <a:pt x="2119" y="9210"/>
                    <a:pt x="1750" y="12307"/>
                  </a:cubicBezTo>
                  <a:cubicBezTo>
                    <a:pt x="1742" y="12436"/>
                    <a:pt x="1854" y="12514"/>
                    <a:pt x="1962" y="12514"/>
                  </a:cubicBezTo>
                  <a:cubicBezTo>
                    <a:pt x="2036" y="12514"/>
                    <a:pt x="2108" y="12478"/>
                    <a:pt x="2139" y="12398"/>
                  </a:cubicBezTo>
                  <a:cubicBezTo>
                    <a:pt x="2246" y="11610"/>
                    <a:pt x="2346" y="10809"/>
                    <a:pt x="2393" y="10009"/>
                  </a:cubicBezTo>
                  <a:cubicBezTo>
                    <a:pt x="2497" y="7658"/>
                    <a:pt x="2606" y="5270"/>
                    <a:pt x="2360" y="2921"/>
                  </a:cubicBezTo>
                  <a:lnTo>
                    <a:pt x="2360" y="2921"/>
                  </a:lnTo>
                  <a:cubicBezTo>
                    <a:pt x="2534" y="2936"/>
                    <a:pt x="2710" y="2942"/>
                    <a:pt x="2886" y="2942"/>
                  </a:cubicBezTo>
                  <a:cubicBezTo>
                    <a:pt x="3433" y="2942"/>
                    <a:pt x="3986" y="2883"/>
                    <a:pt x="4506" y="2837"/>
                  </a:cubicBezTo>
                  <a:cubicBezTo>
                    <a:pt x="6430" y="2580"/>
                    <a:pt x="8092" y="2249"/>
                    <a:pt x="9987" y="2249"/>
                  </a:cubicBezTo>
                  <a:cubicBezTo>
                    <a:pt x="10032" y="2249"/>
                    <a:pt x="10077" y="2249"/>
                    <a:pt x="10122" y="2250"/>
                  </a:cubicBezTo>
                  <a:cubicBezTo>
                    <a:pt x="10137" y="2249"/>
                    <a:pt x="10153" y="2248"/>
                    <a:pt x="10170" y="2248"/>
                  </a:cubicBezTo>
                  <a:cubicBezTo>
                    <a:pt x="10267" y="2248"/>
                    <a:pt x="10402" y="2261"/>
                    <a:pt x="10529" y="2261"/>
                  </a:cubicBezTo>
                  <a:cubicBezTo>
                    <a:pt x="10779" y="2261"/>
                    <a:pt x="11000" y="2212"/>
                    <a:pt x="10840" y="1918"/>
                  </a:cubicBezTo>
                  <a:cubicBezTo>
                    <a:pt x="10722" y="1852"/>
                    <a:pt x="10586" y="1836"/>
                    <a:pt x="10444" y="1836"/>
                  </a:cubicBezTo>
                  <a:cubicBezTo>
                    <a:pt x="10313" y="1836"/>
                    <a:pt x="10177" y="1849"/>
                    <a:pt x="10048" y="1849"/>
                  </a:cubicBezTo>
                  <a:cubicBezTo>
                    <a:pt x="10004" y="1849"/>
                    <a:pt x="9961" y="1848"/>
                    <a:pt x="9920" y="1844"/>
                  </a:cubicBezTo>
                  <a:cubicBezTo>
                    <a:pt x="8953" y="1861"/>
                    <a:pt x="7988" y="1931"/>
                    <a:pt x="7031" y="2058"/>
                  </a:cubicBezTo>
                  <a:cubicBezTo>
                    <a:pt x="5588" y="2255"/>
                    <a:pt x="4339" y="2531"/>
                    <a:pt x="2966" y="2531"/>
                  </a:cubicBezTo>
                  <a:cubicBezTo>
                    <a:pt x="2899" y="2531"/>
                    <a:pt x="2831" y="2531"/>
                    <a:pt x="2763" y="2529"/>
                  </a:cubicBezTo>
                  <a:cubicBezTo>
                    <a:pt x="2606" y="2524"/>
                    <a:pt x="2458" y="2515"/>
                    <a:pt x="2316" y="2502"/>
                  </a:cubicBezTo>
                  <a:cubicBezTo>
                    <a:pt x="2276" y="2185"/>
                    <a:pt x="2231" y="1868"/>
                    <a:pt x="2177" y="1552"/>
                  </a:cubicBezTo>
                  <a:cubicBezTo>
                    <a:pt x="2056" y="1049"/>
                    <a:pt x="1923" y="461"/>
                    <a:pt x="1467" y="155"/>
                  </a:cubicBezTo>
                  <a:cubicBezTo>
                    <a:pt x="1307" y="48"/>
                    <a:pt x="1145" y="0"/>
                    <a:pt x="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9"/>
            <p:cNvSpPr/>
            <p:nvPr/>
          </p:nvSpPr>
          <p:spPr>
            <a:xfrm>
              <a:off x="-3" y="-2"/>
              <a:ext cx="2498119" cy="1219229"/>
            </a:xfrm>
            <a:custGeom>
              <a:avLst/>
              <a:gdLst/>
              <a:ahLst/>
              <a:cxnLst/>
              <a:rect l="l" t="t" r="r" b="b"/>
              <a:pathLst>
                <a:path w="50060" h="24431" extrusionOk="0">
                  <a:moveTo>
                    <a:pt x="0" y="0"/>
                  </a:moveTo>
                  <a:lnTo>
                    <a:pt x="0" y="24427"/>
                  </a:lnTo>
                  <a:cubicBezTo>
                    <a:pt x="138" y="24429"/>
                    <a:pt x="281" y="24430"/>
                    <a:pt x="428" y="24430"/>
                  </a:cubicBezTo>
                  <a:cubicBezTo>
                    <a:pt x="3863" y="24430"/>
                    <a:pt x="9919" y="23743"/>
                    <a:pt x="12510" y="21843"/>
                  </a:cubicBezTo>
                  <a:cubicBezTo>
                    <a:pt x="15911" y="19352"/>
                    <a:pt x="16988" y="14920"/>
                    <a:pt x="20039" y="12107"/>
                  </a:cubicBezTo>
                  <a:cubicBezTo>
                    <a:pt x="20737" y="11463"/>
                    <a:pt x="21562" y="10872"/>
                    <a:pt x="22464" y="10553"/>
                  </a:cubicBezTo>
                  <a:cubicBezTo>
                    <a:pt x="23242" y="10280"/>
                    <a:pt x="24061" y="10165"/>
                    <a:pt x="24881" y="10165"/>
                  </a:cubicBezTo>
                  <a:cubicBezTo>
                    <a:pt x="25179" y="10165"/>
                    <a:pt x="25478" y="10181"/>
                    <a:pt x="25775" y="10209"/>
                  </a:cubicBezTo>
                  <a:cubicBezTo>
                    <a:pt x="28192" y="10438"/>
                    <a:pt x="30474" y="11381"/>
                    <a:pt x="32809" y="11981"/>
                  </a:cubicBezTo>
                  <a:cubicBezTo>
                    <a:pt x="34016" y="12292"/>
                    <a:pt x="35251" y="12519"/>
                    <a:pt x="36500" y="12519"/>
                  </a:cubicBezTo>
                  <a:cubicBezTo>
                    <a:pt x="36506" y="12519"/>
                    <a:pt x="36512" y="12519"/>
                    <a:pt x="36518" y="12519"/>
                  </a:cubicBezTo>
                  <a:cubicBezTo>
                    <a:pt x="37696" y="12517"/>
                    <a:pt x="38869" y="12318"/>
                    <a:pt x="39990" y="11959"/>
                  </a:cubicBezTo>
                  <a:cubicBezTo>
                    <a:pt x="42250" y="11238"/>
                    <a:pt x="44282" y="9889"/>
                    <a:pt x="45965" y="8232"/>
                  </a:cubicBezTo>
                  <a:cubicBezTo>
                    <a:pt x="46389" y="7813"/>
                    <a:pt x="46793" y="7374"/>
                    <a:pt x="47173" y="6917"/>
                  </a:cubicBezTo>
                  <a:cubicBezTo>
                    <a:pt x="47598" y="6405"/>
                    <a:pt x="47942" y="5818"/>
                    <a:pt x="48271" y="5241"/>
                  </a:cubicBezTo>
                  <a:cubicBezTo>
                    <a:pt x="48669" y="4544"/>
                    <a:pt x="49741" y="738"/>
                    <a:pt x="50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a:off x="6339854" y="3293757"/>
              <a:ext cx="2804193" cy="1849769"/>
            </a:xfrm>
            <a:custGeom>
              <a:avLst/>
              <a:gdLst/>
              <a:ahLst/>
              <a:cxnLst/>
              <a:rect l="l" t="t" r="r" b="b"/>
              <a:pathLst>
                <a:path w="49601" h="32719" extrusionOk="0">
                  <a:moveTo>
                    <a:pt x="49601" y="1"/>
                  </a:moveTo>
                  <a:cubicBezTo>
                    <a:pt x="47874" y="894"/>
                    <a:pt x="43337" y="3752"/>
                    <a:pt x="42262" y="5352"/>
                  </a:cubicBezTo>
                  <a:cubicBezTo>
                    <a:pt x="41614" y="6315"/>
                    <a:pt x="41089" y="7361"/>
                    <a:pt x="40704" y="8455"/>
                  </a:cubicBezTo>
                  <a:cubicBezTo>
                    <a:pt x="40329" y="9517"/>
                    <a:pt x="40137" y="10642"/>
                    <a:pt x="39906" y="11744"/>
                  </a:cubicBezTo>
                  <a:cubicBezTo>
                    <a:pt x="39665" y="12891"/>
                    <a:pt x="39411" y="14044"/>
                    <a:pt x="39008" y="15145"/>
                  </a:cubicBezTo>
                  <a:cubicBezTo>
                    <a:pt x="38642" y="16142"/>
                    <a:pt x="38130" y="17041"/>
                    <a:pt x="37477" y="17878"/>
                  </a:cubicBezTo>
                  <a:cubicBezTo>
                    <a:pt x="36086" y="19658"/>
                    <a:pt x="33919" y="20702"/>
                    <a:pt x="31728" y="21088"/>
                  </a:cubicBezTo>
                  <a:cubicBezTo>
                    <a:pt x="30886" y="21236"/>
                    <a:pt x="30036" y="21294"/>
                    <a:pt x="29185" y="21294"/>
                  </a:cubicBezTo>
                  <a:cubicBezTo>
                    <a:pt x="27324" y="21294"/>
                    <a:pt x="25454" y="21018"/>
                    <a:pt x="23618" y="20808"/>
                  </a:cubicBezTo>
                  <a:cubicBezTo>
                    <a:pt x="21690" y="20588"/>
                    <a:pt x="19705" y="20429"/>
                    <a:pt x="17722" y="20429"/>
                  </a:cubicBezTo>
                  <a:cubicBezTo>
                    <a:pt x="14341" y="20429"/>
                    <a:pt x="10965" y="20891"/>
                    <a:pt x="7888" y="22303"/>
                  </a:cubicBezTo>
                  <a:cubicBezTo>
                    <a:pt x="4749" y="23741"/>
                    <a:pt x="1189" y="29430"/>
                    <a:pt x="1" y="32718"/>
                  </a:cubicBezTo>
                  <a:lnTo>
                    <a:pt x="49601" y="32718"/>
                  </a:lnTo>
                  <a:lnTo>
                    <a:pt x="496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9"/>
            <p:cNvGrpSpPr/>
            <p:nvPr/>
          </p:nvGrpSpPr>
          <p:grpSpPr>
            <a:xfrm rot="-1493196">
              <a:off x="8608591" y="2851362"/>
              <a:ext cx="616967" cy="1233672"/>
              <a:chOff x="4941500" y="1532375"/>
              <a:chExt cx="231300" cy="462525"/>
            </a:xfrm>
          </p:grpSpPr>
          <p:sp>
            <p:nvSpPr>
              <p:cNvPr id="780" name="Google Shape;780;p9"/>
              <p:cNvSpPr/>
              <p:nvPr/>
            </p:nvSpPr>
            <p:spPr>
              <a:xfrm>
                <a:off x="4981225" y="1568775"/>
                <a:ext cx="145825" cy="426125"/>
              </a:xfrm>
              <a:custGeom>
                <a:avLst/>
                <a:gdLst/>
                <a:ahLst/>
                <a:cxnLst/>
                <a:rect l="l" t="t" r="r" b="b"/>
                <a:pathLst>
                  <a:path w="5833" h="17045" extrusionOk="0">
                    <a:moveTo>
                      <a:pt x="590" y="0"/>
                    </a:moveTo>
                    <a:cubicBezTo>
                      <a:pt x="467" y="7"/>
                      <a:pt x="463" y="131"/>
                      <a:pt x="467" y="229"/>
                    </a:cubicBezTo>
                    <a:cubicBezTo>
                      <a:pt x="465" y="377"/>
                      <a:pt x="465" y="528"/>
                      <a:pt x="465" y="677"/>
                    </a:cubicBezTo>
                    <a:cubicBezTo>
                      <a:pt x="465" y="1324"/>
                      <a:pt x="489" y="1973"/>
                      <a:pt x="563" y="2616"/>
                    </a:cubicBezTo>
                    <a:cubicBezTo>
                      <a:pt x="677" y="3803"/>
                      <a:pt x="961" y="4966"/>
                      <a:pt x="1400" y="6074"/>
                    </a:cubicBezTo>
                    <a:cubicBezTo>
                      <a:pt x="1955" y="7564"/>
                      <a:pt x="2534" y="9052"/>
                      <a:pt x="2840" y="10617"/>
                    </a:cubicBezTo>
                    <a:cubicBezTo>
                      <a:pt x="2994" y="11391"/>
                      <a:pt x="3091" y="12186"/>
                      <a:pt x="3129" y="12994"/>
                    </a:cubicBezTo>
                    <a:cubicBezTo>
                      <a:pt x="2683" y="12063"/>
                      <a:pt x="2114" y="11197"/>
                      <a:pt x="1610" y="10298"/>
                    </a:cubicBezTo>
                    <a:cubicBezTo>
                      <a:pt x="1077" y="9376"/>
                      <a:pt x="683" y="8375"/>
                      <a:pt x="230" y="7421"/>
                    </a:cubicBezTo>
                    <a:cubicBezTo>
                      <a:pt x="209" y="7402"/>
                      <a:pt x="185" y="7395"/>
                      <a:pt x="161" y="7395"/>
                    </a:cubicBezTo>
                    <a:cubicBezTo>
                      <a:pt x="79" y="7395"/>
                      <a:pt x="0" y="7491"/>
                      <a:pt x="54" y="7575"/>
                    </a:cubicBezTo>
                    <a:cubicBezTo>
                      <a:pt x="452" y="8515"/>
                      <a:pt x="867" y="9449"/>
                      <a:pt x="1361" y="10342"/>
                    </a:cubicBezTo>
                    <a:cubicBezTo>
                      <a:pt x="1786" y="11121"/>
                      <a:pt x="2281" y="11859"/>
                      <a:pt x="2687" y="12648"/>
                    </a:cubicBezTo>
                    <a:cubicBezTo>
                      <a:pt x="2855" y="12964"/>
                      <a:pt x="3033" y="13348"/>
                      <a:pt x="3146" y="13602"/>
                    </a:cubicBezTo>
                    <a:cubicBezTo>
                      <a:pt x="3151" y="14200"/>
                      <a:pt x="3122" y="14803"/>
                      <a:pt x="3057" y="15407"/>
                    </a:cubicBezTo>
                    <a:cubicBezTo>
                      <a:pt x="3010" y="15839"/>
                      <a:pt x="2931" y="16342"/>
                      <a:pt x="2812" y="16845"/>
                    </a:cubicBezTo>
                    <a:cubicBezTo>
                      <a:pt x="2794" y="16905"/>
                      <a:pt x="2784" y="16980"/>
                      <a:pt x="2843" y="17020"/>
                    </a:cubicBezTo>
                    <a:cubicBezTo>
                      <a:pt x="2864" y="17037"/>
                      <a:pt x="2889" y="17045"/>
                      <a:pt x="2914" y="17045"/>
                    </a:cubicBezTo>
                    <a:cubicBezTo>
                      <a:pt x="2966" y="17045"/>
                      <a:pt x="3019" y="17011"/>
                      <a:pt x="3032" y="16958"/>
                    </a:cubicBezTo>
                    <a:cubicBezTo>
                      <a:pt x="3278" y="15888"/>
                      <a:pt x="3390" y="14794"/>
                      <a:pt x="3387" y="13700"/>
                    </a:cubicBezTo>
                    <a:cubicBezTo>
                      <a:pt x="3411" y="13679"/>
                      <a:pt x="3425" y="13650"/>
                      <a:pt x="3425" y="13614"/>
                    </a:cubicBezTo>
                    <a:cubicBezTo>
                      <a:pt x="3806" y="11552"/>
                      <a:pt x="4842" y="9476"/>
                      <a:pt x="5780" y="7487"/>
                    </a:cubicBezTo>
                    <a:cubicBezTo>
                      <a:pt x="5832" y="7394"/>
                      <a:pt x="5752" y="7305"/>
                      <a:pt x="5670" y="7305"/>
                    </a:cubicBezTo>
                    <a:cubicBezTo>
                      <a:pt x="5634" y="7305"/>
                      <a:pt x="5597" y="7323"/>
                      <a:pt x="5572" y="7366"/>
                    </a:cubicBezTo>
                    <a:cubicBezTo>
                      <a:pt x="5008" y="8580"/>
                      <a:pt x="4404" y="9778"/>
                      <a:pt x="3928" y="11032"/>
                    </a:cubicBezTo>
                    <a:cubicBezTo>
                      <a:pt x="3713" y="11617"/>
                      <a:pt x="3518" y="12210"/>
                      <a:pt x="3359" y="12812"/>
                    </a:cubicBezTo>
                    <a:cubicBezTo>
                      <a:pt x="3297" y="11773"/>
                      <a:pt x="3135" y="10740"/>
                      <a:pt x="2881" y="9729"/>
                    </a:cubicBezTo>
                    <a:cubicBezTo>
                      <a:pt x="2882" y="9724"/>
                      <a:pt x="2885" y="9718"/>
                      <a:pt x="2885" y="9712"/>
                    </a:cubicBezTo>
                    <a:cubicBezTo>
                      <a:pt x="2828" y="8466"/>
                      <a:pt x="2885" y="7210"/>
                      <a:pt x="3044" y="5972"/>
                    </a:cubicBezTo>
                    <a:cubicBezTo>
                      <a:pt x="3190" y="4831"/>
                      <a:pt x="3553" y="3351"/>
                      <a:pt x="3850" y="2116"/>
                    </a:cubicBezTo>
                    <a:cubicBezTo>
                      <a:pt x="3862" y="2055"/>
                      <a:pt x="3895" y="1991"/>
                      <a:pt x="3861" y="1934"/>
                    </a:cubicBezTo>
                    <a:cubicBezTo>
                      <a:pt x="3836" y="1893"/>
                      <a:pt x="3799" y="1875"/>
                      <a:pt x="3761" y="1875"/>
                    </a:cubicBezTo>
                    <a:cubicBezTo>
                      <a:pt x="3697" y="1875"/>
                      <a:pt x="3632" y="1927"/>
                      <a:pt x="3630" y="2006"/>
                    </a:cubicBezTo>
                    <a:cubicBezTo>
                      <a:pt x="3270" y="3510"/>
                      <a:pt x="2887" y="5015"/>
                      <a:pt x="2734" y="6557"/>
                    </a:cubicBezTo>
                    <a:cubicBezTo>
                      <a:pt x="2660" y="7304"/>
                      <a:pt x="2626" y="8056"/>
                      <a:pt x="2624" y="8808"/>
                    </a:cubicBezTo>
                    <a:cubicBezTo>
                      <a:pt x="2605" y="8746"/>
                      <a:pt x="2588" y="8684"/>
                      <a:pt x="2567" y="8622"/>
                    </a:cubicBezTo>
                    <a:cubicBezTo>
                      <a:pt x="2162" y="7322"/>
                      <a:pt x="1604" y="6073"/>
                      <a:pt x="1209" y="4771"/>
                    </a:cubicBezTo>
                    <a:cubicBezTo>
                      <a:pt x="989" y="4021"/>
                      <a:pt x="879" y="3289"/>
                      <a:pt x="801" y="2585"/>
                    </a:cubicBezTo>
                    <a:cubicBezTo>
                      <a:pt x="720" y="1874"/>
                      <a:pt x="701" y="1159"/>
                      <a:pt x="705" y="444"/>
                    </a:cubicBezTo>
                    <a:cubicBezTo>
                      <a:pt x="698" y="321"/>
                      <a:pt x="726" y="193"/>
                      <a:pt x="700" y="74"/>
                    </a:cubicBezTo>
                    <a:cubicBezTo>
                      <a:pt x="685" y="29"/>
                      <a:pt x="636" y="0"/>
                      <a:pt x="5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a:off x="4948675" y="1532375"/>
                <a:ext cx="80400" cy="70600"/>
              </a:xfrm>
              <a:custGeom>
                <a:avLst/>
                <a:gdLst/>
                <a:ahLst/>
                <a:cxnLst/>
                <a:rect l="l" t="t" r="r" b="b"/>
                <a:pathLst>
                  <a:path w="3216" h="2824" extrusionOk="0">
                    <a:moveTo>
                      <a:pt x="2358" y="1"/>
                    </a:moveTo>
                    <a:cubicBezTo>
                      <a:pt x="2273" y="1"/>
                      <a:pt x="2179" y="49"/>
                      <a:pt x="2119" y="136"/>
                    </a:cubicBezTo>
                    <a:cubicBezTo>
                      <a:pt x="1944" y="338"/>
                      <a:pt x="1827" y="652"/>
                      <a:pt x="1734" y="896"/>
                    </a:cubicBezTo>
                    <a:cubicBezTo>
                      <a:pt x="1682" y="730"/>
                      <a:pt x="1610" y="519"/>
                      <a:pt x="1546" y="402"/>
                    </a:cubicBezTo>
                    <a:cubicBezTo>
                      <a:pt x="1483" y="275"/>
                      <a:pt x="1395" y="217"/>
                      <a:pt x="1315" y="217"/>
                    </a:cubicBezTo>
                    <a:cubicBezTo>
                      <a:pt x="1205" y="217"/>
                      <a:pt x="1108" y="323"/>
                      <a:pt x="1096" y="506"/>
                    </a:cubicBezTo>
                    <a:cubicBezTo>
                      <a:pt x="1081" y="814"/>
                      <a:pt x="1135" y="1078"/>
                      <a:pt x="1166" y="1333"/>
                    </a:cubicBezTo>
                    <a:cubicBezTo>
                      <a:pt x="977" y="1150"/>
                      <a:pt x="776" y="975"/>
                      <a:pt x="520" y="911"/>
                    </a:cubicBezTo>
                    <a:cubicBezTo>
                      <a:pt x="490" y="905"/>
                      <a:pt x="459" y="901"/>
                      <a:pt x="428" y="901"/>
                    </a:cubicBezTo>
                    <a:cubicBezTo>
                      <a:pt x="342" y="901"/>
                      <a:pt x="256" y="929"/>
                      <a:pt x="207" y="1004"/>
                    </a:cubicBezTo>
                    <a:cubicBezTo>
                      <a:pt x="0" y="1301"/>
                      <a:pt x="755" y="2030"/>
                      <a:pt x="971" y="2231"/>
                    </a:cubicBezTo>
                    <a:cubicBezTo>
                      <a:pt x="1156" y="2396"/>
                      <a:pt x="1357" y="2547"/>
                      <a:pt x="1569" y="2681"/>
                    </a:cubicBezTo>
                    <a:cubicBezTo>
                      <a:pt x="1670" y="2731"/>
                      <a:pt x="1771" y="2822"/>
                      <a:pt x="1887" y="2823"/>
                    </a:cubicBezTo>
                    <a:cubicBezTo>
                      <a:pt x="1934" y="2819"/>
                      <a:pt x="1964" y="2791"/>
                      <a:pt x="1979" y="2754"/>
                    </a:cubicBezTo>
                    <a:cubicBezTo>
                      <a:pt x="2006" y="2734"/>
                      <a:pt x="2029" y="2704"/>
                      <a:pt x="2043" y="2664"/>
                    </a:cubicBezTo>
                    <a:cubicBezTo>
                      <a:pt x="2342" y="2150"/>
                      <a:pt x="2677" y="1822"/>
                      <a:pt x="3040" y="1327"/>
                    </a:cubicBezTo>
                    <a:cubicBezTo>
                      <a:pt x="3107" y="1230"/>
                      <a:pt x="3164" y="1123"/>
                      <a:pt x="3192" y="1008"/>
                    </a:cubicBezTo>
                    <a:cubicBezTo>
                      <a:pt x="3215" y="912"/>
                      <a:pt x="3166" y="809"/>
                      <a:pt x="3069" y="787"/>
                    </a:cubicBezTo>
                    <a:cubicBezTo>
                      <a:pt x="3039" y="778"/>
                      <a:pt x="3009" y="774"/>
                      <a:pt x="2979" y="774"/>
                    </a:cubicBezTo>
                    <a:cubicBezTo>
                      <a:pt x="2903" y="774"/>
                      <a:pt x="2828" y="799"/>
                      <a:pt x="2760" y="833"/>
                    </a:cubicBezTo>
                    <a:cubicBezTo>
                      <a:pt x="2621" y="898"/>
                      <a:pt x="2495" y="985"/>
                      <a:pt x="2369" y="1073"/>
                    </a:cubicBezTo>
                    <a:cubicBezTo>
                      <a:pt x="2448" y="788"/>
                      <a:pt x="2553" y="506"/>
                      <a:pt x="2551" y="211"/>
                    </a:cubicBezTo>
                    <a:cubicBezTo>
                      <a:pt x="2543" y="66"/>
                      <a:pt x="2456" y="1"/>
                      <a:pt x="2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9"/>
              <p:cNvSpPr/>
              <p:nvPr/>
            </p:nvSpPr>
            <p:spPr>
              <a:xfrm>
                <a:off x="5045400" y="1572750"/>
                <a:ext cx="76075" cy="65275"/>
              </a:xfrm>
              <a:custGeom>
                <a:avLst/>
                <a:gdLst/>
                <a:ahLst/>
                <a:cxnLst/>
                <a:rect l="l" t="t" r="r" b="b"/>
                <a:pathLst>
                  <a:path w="3043" h="2611" extrusionOk="0">
                    <a:moveTo>
                      <a:pt x="1586" y="0"/>
                    </a:moveTo>
                    <a:cubicBezTo>
                      <a:pt x="1502" y="0"/>
                      <a:pt x="1409" y="58"/>
                      <a:pt x="1339" y="177"/>
                    </a:cubicBezTo>
                    <a:cubicBezTo>
                      <a:pt x="1186" y="443"/>
                      <a:pt x="1115" y="703"/>
                      <a:pt x="1024" y="944"/>
                    </a:cubicBezTo>
                    <a:cubicBezTo>
                      <a:pt x="940" y="697"/>
                      <a:pt x="840" y="449"/>
                      <a:pt x="639" y="275"/>
                    </a:cubicBezTo>
                    <a:cubicBezTo>
                      <a:pt x="580" y="226"/>
                      <a:pt x="503" y="188"/>
                      <a:pt x="427" y="188"/>
                    </a:cubicBezTo>
                    <a:cubicBezTo>
                      <a:pt x="390" y="188"/>
                      <a:pt x="353" y="197"/>
                      <a:pt x="319" y="217"/>
                    </a:cubicBezTo>
                    <a:cubicBezTo>
                      <a:pt x="0" y="386"/>
                      <a:pt x="340" y="1380"/>
                      <a:pt x="440" y="1657"/>
                    </a:cubicBezTo>
                    <a:cubicBezTo>
                      <a:pt x="530" y="1889"/>
                      <a:pt x="640" y="2116"/>
                      <a:pt x="768" y="2330"/>
                    </a:cubicBezTo>
                    <a:cubicBezTo>
                      <a:pt x="835" y="2421"/>
                      <a:pt x="884" y="2547"/>
                      <a:pt x="987" y="2601"/>
                    </a:cubicBezTo>
                    <a:cubicBezTo>
                      <a:pt x="1002" y="2607"/>
                      <a:pt x="1016" y="2610"/>
                      <a:pt x="1030" y="2610"/>
                    </a:cubicBezTo>
                    <a:cubicBezTo>
                      <a:pt x="1057" y="2610"/>
                      <a:pt x="1081" y="2600"/>
                      <a:pt x="1100" y="2583"/>
                    </a:cubicBezTo>
                    <a:cubicBezTo>
                      <a:pt x="1133" y="2577"/>
                      <a:pt x="1168" y="2561"/>
                      <a:pt x="1198" y="2531"/>
                    </a:cubicBezTo>
                    <a:cubicBezTo>
                      <a:pt x="1699" y="2211"/>
                      <a:pt x="2146" y="2070"/>
                      <a:pt x="2695" y="1794"/>
                    </a:cubicBezTo>
                    <a:cubicBezTo>
                      <a:pt x="2799" y="1739"/>
                      <a:pt x="2899" y="1668"/>
                      <a:pt x="2978" y="1580"/>
                    </a:cubicBezTo>
                    <a:cubicBezTo>
                      <a:pt x="3040" y="1505"/>
                      <a:pt x="3043" y="1390"/>
                      <a:pt x="2967" y="1326"/>
                    </a:cubicBezTo>
                    <a:cubicBezTo>
                      <a:pt x="2888" y="1250"/>
                      <a:pt x="2777" y="1228"/>
                      <a:pt x="2671" y="1225"/>
                    </a:cubicBezTo>
                    <a:cubicBezTo>
                      <a:pt x="2652" y="1225"/>
                      <a:pt x="2634" y="1224"/>
                      <a:pt x="2615" y="1224"/>
                    </a:cubicBezTo>
                    <a:cubicBezTo>
                      <a:pt x="2481" y="1224"/>
                      <a:pt x="2347" y="1243"/>
                      <a:pt x="2214" y="1260"/>
                    </a:cubicBezTo>
                    <a:cubicBezTo>
                      <a:pt x="2414" y="1043"/>
                      <a:pt x="2637" y="840"/>
                      <a:pt x="2769" y="574"/>
                    </a:cubicBezTo>
                    <a:cubicBezTo>
                      <a:pt x="2852" y="388"/>
                      <a:pt x="2726" y="273"/>
                      <a:pt x="2573" y="273"/>
                    </a:cubicBezTo>
                    <a:cubicBezTo>
                      <a:pt x="2522" y="273"/>
                      <a:pt x="2469" y="286"/>
                      <a:pt x="2419" y="312"/>
                    </a:cubicBezTo>
                    <a:cubicBezTo>
                      <a:pt x="2171" y="413"/>
                      <a:pt x="1924" y="639"/>
                      <a:pt x="1729" y="814"/>
                    </a:cubicBezTo>
                    <a:cubicBezTo>
                      <a:pt x="1759" y="643"/>
                      <a:pt x="1791" y="422"/>
                      <a:pt x="1786" y="288"/>
                    </a:cubicBezTo>
                    <a:cubicBezTo>
                      <a:pt x="1788" y="99"/>
                      <a:pt x="1695" y="0"/>
                      <a:pt x="1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9"/>
              <p:cNvSpPr/>
              <p:nvPr/>
            </p:nvSpPr>
            <p:spPr>
              <a:xfrm>
                <a:off x="4941500" y="1708825"/>
                <a:ext cx="77925" cy="71675"/>
              </a:xfrm>
              <a:custGeom>
                <a:avLst/>
                <a:gdLst/>
                <a:ahLst/>
                <a:cxnLst/>
                <a:rect l="l" t="t" r="r" b="b"/>
                <a:pathLst>
                  <a:path w="3117" h="2867" extrusionOk="0">
                    <a:moveTo>
                      <a:pt x="2160" y="0"/>
                    </a:moveTo>
                    <a:cubicBezTo>
                      <a:pt x="2067" y="0"/>
                      <a:pt x="1964" y="66"/>
                      <a:pt x="1912" y="174"/>
                    </a:cubicBezTo>
                    <a:cubicBezTo>
                      <a:pt x="1771" y="401"/>
                      <a:pt x="1704" y="728"/>
                      <a:pt x="1650" y="985"/>
                    </a:cubicBezTo>
                    <a:cubicBezTo>
                      <a:pt x="1573" y="829"/>
                      <a:pt x="1468" y="631"/>
                      <a:pt x="1388" y="526"/>
                    </a:cubicBezTo>
                    <a:cubicBezTo>
                      <a:pt x="1314" y="423"/>
                      <a:pt x="1230" y="377"/>
                      <a:pt x="1156" y="377"/>
                    </a:cubicBezTo>
                    <a:cubicBezTo>
                      <a:pt x="1035" y="377"/>
                      <a:pt x="940" y="501"/>
                      <a:pt x="960" y="698"/>
                    </a:cubicBezTo>
                    <a:cubicBezTo>
                      <a:pt x="992" y="1003"/>
                      <a:pt x="1089" y="1256"/>
                      <a:pt x="1156" y="1504"/>
                    </a:cubicBezTo>
                    <a:cubicBezTo>
                      <a:pt x="943" y="1353"/>
                      <a:pt x="716" y="1211"/>
                      <a:pt x="452" y="1187"/>
                    </a:cubicBezTo>
                    <a:cubicBezTo>
                      <a:pt x="443" y="1187"/>
                      <a:pt x="435" y="1187"/>
                      <a:pt x="426" y="1187"/>
                    </a:cubicBezTo>
                    <a:cubicBezTo>
                      <a:pt x="319" y="1187"/>
                      <a:pt x="204" y="1225"/>
                      <a:pt x="158" y="1330"/>
                    </a:cubicBezTo>
                    <a:cubicBezTo>
                      <a:pt x="0" y="1655"/>
                      <a:pt x="859" y="2258"/>
                      <a:pt x="1105" y="2421"/>
                    </a:cubicBezTo>
                    <a:cubicBezTo>
                      <a:pt x="1314" y="2556"/>
                      <a:pt x="1536" y="2675"/>
                      <a:pt x="1766" y="2773"/>
                    </a:cubicBezTo>
                    <a:cubicBezTo>
                      <a:pt x="1864" y="2803"/>
                      <a:pt x="1965" y="2866"/>
                      <a:pt x="2069" y="2866"/>
                    </a:cubicBezTo>
                    <a:cubicBezTo>
                      <a:pt x="2080" y="2866"/>
                      <a:pt x="2091" y="2866"/>
                      <a:pt x="2103" y="2864"/>
                    </a:cubicBezTo>
                    <a:cubicBezTo>
                      <a:pt x="2147" y="2853"/>
                      <a:pt x="2173" y="2820"/>
                      <a:pt x="2182" y="2783"/>
                    </a:cubicBezTo>
                    <a:cubicBezTo>
                      <a:pt x="2207" y="2760"/>
                      <a:pt x="2224" y="2725"/>
                      <a:pt x="2230" y="2684"/>
                    </a:cubicBezTo>
                    <a:cubicBezTo>
                      <a:pt x="2447" y="2132"/>
                      <a:pt x="2726" y="1754"/>
                      <a:pt x="3007" y="1208"/>
                    </a:cubicBezTo>
                    <a:cubicBezTo>
                      <a:pt x="3058" y="1101"/>
                      <a:pt x="3097" y="986"/>
                      <a:pt x="3108" y="868"/>
                    </a:cubicBezTo>
                    <a:cubicBezTo>
                      <a:pt x="3116" y="774"/>
                      <a:pt x="3051" y="678"/>
                      <a:pt x="2952" y="671"/>
                    </a:cubicBezTo>
                    <a:cubicBezTo>
                      <a:pt x="2938" y="669"/>
                      <a:pt x="2924" y="668"/>
                      <a:pt x="2911" y="668"/>
                    </a:cubicBezTo>
                    <a:cubicBezTo>
                      <a:pt x="2818" y="668"/>
                      <a:pt x="2730" y="711"/>
                      <a:pt x="2654" y="764"/>
                    </a:cubicBezTo>
                    <a:cubicBezTo>
                      <a:pt x="2526" y="849"/>
                      <a:pt x="2416" y="957"/>
                      <a:pt x="2304" y="1061"/>
                    </a:cubicBezTo>
                    <a:cubicBezTo>
                      <a:pt x="2338" y="768"/>
                      <a:pt x="2399" y="472"/>
                      <a:pt x="2351" y="180"/>
                    </a:cubicBezTo>
                    <a:cubicBezTo>
                      <a:pt x="2323" y="54"/>
                      <a:pt x="2245" y="0"/>
                      <a:pt x="2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9"/>
              <p:cNvSpPr/>
              <p:nvPr/>
            </p:nvSpPr>
            <p:spPr>
              <a:xfrm>
                <a:off x="5100525" y="1700825"/>
                <a:ext cx="72275" cy="62975"/>
              </a:xfrm>
              <a:custGeom>
                <a:avLst/>
                <a:gdLst/>
                <a:ahLst/>
                <a:cxnLst/>
                <a:rect l="l" t="t" r="r" b="b"/>
                <a:pathLst>
                  <a:path w="2891" h="2519" extrusionOk="0">
                    <a:moveTo>
                      <a:pt x="1600" y="1"/>
                    </a:moveTo>
                    <a:cubicBezTo>
                      <a:pt x="1522" y="1"/>
                      <a:pt x="1433" y="47"/>
                      <a:pt x="1356" y="146"/>
                    </a:cubicBezTo>
                    <a:cubicBezTo>
                      <a:pt x="1170" y="391"/>
                      <a:pt x="1065" y="639"/>
                      <a:pt x="944" y="866"/>
                    </a:cubicBezTo>
                    <a:cubicBezTo>
                      <a:pt x="893" y="611"/>
                      <a:pt x="826" y="352"/>
                      <a:pt x="649" y="153"/>
                    </a:cubicBezTo>
                    <a:cubicBezTo>
                      <a:pt x="590" y="90"/>
                      <a:pt x="508" y="38"/>
                      <a:pt x="422" y="38"/>
                    </a:cubicBezTo>
                    <a:cubicBezTo>
                      <a:pt x="394" y="38"/>
                      <a:pt x="367" y="43"/>
                      <a:pt x="340" y="55"/>
                    </a:cubicBezTo>
                    <a:cubicBezTo>
                      <a:pt x="1" y="183"/>
                      <a:pt x="211" y="1210"/>
                      <a:pt x="276" y="1497"/>
                    </a:cubicBezTo>
                    <a:cubicBezTo>
                      <a:pt x="334" y="1740"/>
                      <a:pt x="415" y="1977"/>
                      <a:pt x="514" y="2208"/>
                    </a:cubicBezTo>
                    <a:cubicBezTo>
                      <a:pt x="568" y="2307"/>
                      <a:pt x="601" y="2438"/>
                      <a:pt x="697" y="2504"/>
                    </a:cubicBezTo>
                    <a:cubicBezTo>
                      <a:pt x="715" y="2514"/>
                      <a:pt x="732" y="2519"/>
                      <a:pt x="750" y="2519"/>
                    </a:cubicBezTo>
                    <a:cubicBezTo>
                      <a:pt x="772" y="2519"/>
                      <a:pt x="793" y="2512"/>
                      <a:pt x="811" y="2501"/>
                    </a:cubicBezTo>
                    <a:cubicBezTo>
                      <a:pt x="844" y="2498"/>
                      <a:pt x="881" y="2488"/>
                      <a:pt x="915" y="2463"/>
                    </a:cubicBezTo>
                    <a:cubicBezTo>
                      <a:pt x="1452" y="2209"/>
                      <a:pt x="1914" y="2128"/>
                      <a:pt x="2494" y="1924"/>
                    </a:cubicBezTo>
                    <a:cubicBezTo>
                      <a:pt x="2604" y="1883"/>
                      <a:pt x="2713" y="1826"/>
                      <a:pt x="2801" y="1749"/>
                    </a:cubicBezTo>
                    <a:cubicBezTo>
                      <a:pt x="2873" y="1684"/>
                      <a:pt x="2890" y="1570"/>
                      <a:pt x="2822" y="1495"/>
                    </a:cubicBezTo>
                    <a:cubicBezTo>
                      <a:pt x="2754" y="1410"/>
                      <a:pt x="2648" y="1374"/>
                      <a:pt x="2542" y="1359"/>
                    </a:cubicBezTo>
                    <a:cubicBezTo>
                      <a:pt x="2402" y="1335"/>
                      <a:pt x="2261" y="1334"/>
                      <a:pt x="2120" y="1334"/>
                    </a:cubicBezTo>
                    <a:cubicBezTo>
                      <a:pt x="2108" y="1334"/>
                      <a:pt x="2096" y="1334"/>
                      <a:pt x="2085" y="1334"/>
                    </a:cubicBezTo>
                    <a:cubicBezTo>
                      <a:pt x="2311" y="1145"/>
                      <a:pt x="2557" y="973"/>
                      <a:pt x="2723" y="726"/>
                    </a:cubicBezTo>
                    <a:cubicBezTo>
                      <a:pt x="2838" y="537"/>
                      <a:pt x="2696" y="400"/>
                      <a:pt x="2525" y="400"/>
                    </a:cubicBezTo>
                    <a:cubicBezTo>
                      <a:pt x="2487" y="400"/>
                      <a:pt x="2447" y="406"/>
                      <a:pt x="2408" y="421"/>
                    </a:cubicBezTo>
                    <a:cubicBezTo>
                      <a:pt x="2150" y="488"/>
                      <a:pt x="1877" y="682"/>
                      <a:pt x="1661" y="829"/>
                    </a:cubicBezTo>
                    <a:cubicBezTo>
                      <a:pt x="1712" y="663"/>
                      <a:pt x="1772" y="448"/>
                      <a:pt x="1786" y="315"/>
                    </a:cubicBezTo>
                    <a:cubicBezTo>
                      <a:pt x="1813" y="113"/>
                      <a:pt x="1721"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9"/>
              <p:cNvSpPr/>
              <p:nvPr/>
            </p:nvSpPr>
            <p:spPr>
              <a:xfrm>
                <a:off x="4981250" y="1556050"/>
                <a:ext cx="7725" cy="11600"/>
              </a:xfrm>
              <a:custGeom>
                <a:avLst/>
                <a:gdLst/>
                <a:ahLst/>
                <a:cxnLst/>
                <a:rect l="l" t="t" r="r" b="b"/>
                <a:pathLst>
                  <a:path w="309" h="464" extrusionOk="0">
                    <a:moveTo>
                      <a:pt x="128" y="1"/>
                    </a:moveTo>
                    <a:cubicBezTo>
                      <a:pt x="65" y="1"/>
                      <a:pt x="1" y="45"/>
                      <a:pt x="3" y="119"/>
                    </a:cubicBezTo>
                    <a:cubicBezTo>
                      <a:pt x="26" y="229"/>
                      <a:pt x="22" y="464"/>
                      <a:pt x="156" y="464"/>
                    </a:cubicBezTo>
                    <a:cubicBezTo>
                      <a:pt x="176" y="464"/>
                      <a:pt x="198" y="459"/>
                      <a:pt x="224" y="447"/>
                    </a:cubicBezTo>
                    <a:cubicBezTo>
                      <a:pt x="309" y="402"/>
                      <a:pt x="281" y="304"/>
                      <a:pt x="265" y="229"/>
                    </a:cubicBezTo>
                    <a:cubicBezTo>
                      <a:pt x="241" y="119"/>
                      <a:pt x="255" y="137"/>
                      <a:pt x="233" y="73"/>
                    </a:cubicBezTo>
                    <a:cubicBezTo>
                      <a:pt x="215" y="23"/>
                      <a:pt x="172"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9"/>
              <p:cNvSpPr/>
              <p:nvPr/>
            </p:nvSpPr>
            <p:spPr>
              <a:xfrm>
                <a:off x="4985475" y="1577300"/>
                <a:ext cx="10325" cy="15875"/>
              </a:xfrm>
              <a:custGeom>
                <a:avLst/>
                <a:gdLst/>
                <a:ahLst/>
                <a:cxnLst/>
                <a:rect l="l" t="t" r="r" b="b"/>
                <a:pathLst>
                  <a:path w="413" h="635" extrusionOk="0">
                    <a:moveTo>
                      <a:pt x="149" y="0"/>
                    </a:moveTo>
                    <a:cubicBezTo>
                      <a:pt x="76" y="0"/>
                      <a:pt x="0" y="68"/>
                      <a:pt x="26" y="152"/>
                    </a:cubicBezTo>
                    <a:cubicBezTo>
                      <a:pt x="62" y="296"/>
                      <a:pt x="78" y="455"/>
                      <a:pt x="142" y="588"/>
                    </a:cubicBezTo>
                    <a:cubicBezTo>
                      <a:pt x="159" y="614"/>
                      <a:pt x="189" y="632"/>
                      <a:pt x="220" y="634"/>
                    </a:cubicBezTo>
                    <a:cubicBezTo>
                      <a:pt x="223" y="634"/>
                      <a:pt x="225" y="634"/>
                      <a:pt x="228" y="634"/>
                    </a:cubicBezTo>
                    <a:cubicBezTo>
                      <a:pt x="412" y="634"/>
                      <a:pt x="345" y="446"/>
                      <a:pt x="311" y="331"/>
                    </a:cubicBezTo>
                    <a:cubicBezTo>
                      <a:pt x="279" y="240"/>
                      <a:pt x="284" y="131"/>
                      <a:pt x="236" y="47"/>
                    </a:cubicBezTo>
                    <a:cubicBezTo>
                      <a:pt x="214" y="14"/>
                      <a:pt x="18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9"/>
              <p:cNvSpPr/>
              <p:nvPr/>
            </p:nvSpPr>
            <p:spPr>
              <a:xfrm>
                <a:off x="4993175" y="1560175"/>
                <a:ext cx="8475" cy="13075"/>
              </a:xfrm>
              <a:custGeom>
                <a:avLst/>
                <a:gdLst/>
                <a:ahLst/>
                <a:cxnLst/>
                <a:rect l="l" t="t" r="r" b="b"/>
                <a:pathLst>
                  <a:path w="339" h="523" extrusionOk="0">
                    <a:moveTo>
                      <a:pt x="218" y="1"/>
                    </a:moveTo>
                    <a:cubicBezTo>
                      <a:pt x="198" y="1"/>
                      <a:pt x="178" y="6"/>
                      <a:pt x="160" y="17"/>
                    </a:cubicBezTo>
                    <a:cubicBezTo>
                      <a:pt x="84" y="69"/>
                      <a:pt x="89" y="176"/>
                      <a:pt x="58" y="255"/>
                    </a:cubicBezTo>
                    <a:cubicBezTo>
                      <a:pt x="45" y="324"/>
                      <a:pt x="1" y="398"/>
                      <a:pt x="40" y="464"/>
                    </a:cubicBezTo>
                    <a:cubicBezTo>
                      <a:pt x="61" y="504"/>
                      <a:pt x="101" y="523"/>
                      <a:pt x="142" y="523"/>
                    </a:cubicBezTo>
                    <a:cubicBezTo>
                      <a:pt x="193" y="523"/>
                      <a:pt x="245" y="492"/>
                      <a:pt x="259" y="436"/>
                    </a:cubicBezTo>
                    <a:cubicBezTo>
                      <a:pt x="279" y="325"/>
                      <a:pt x="335" y="216"/>
                      <a:pt x="339" y="106"/>
                    </a:cubicBezTo>
                    <a:cubicBezTo>
                      <a:pt x="335" y="43"/>
                      <a:pt x="277"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9"/>
              <p:cNvSpPr/>
              <p:nvPr/>
            </p:nvSpPr>
            <p:spPr>
              <a:xfrm>
                <a:off x="4998650" y="1544550"/>
                <a:ext cx="8300" cy="8475"/>
              </a:xfrm>
              <a:custGeom>
                <a:avLst/>
                <a:gdLst/>
                <a:ahLst/>
                <a:cxnLst/>
                <a:rect l="l" t="t" r="r" b="b"/>
                <a:pathLst>
                  <a:path w="332" h="339" extrusionOk="0">
                    <a:moveTo>
                      <a:pt x="176" y="1"/>
                    </a:moveTo>
                    <a:cubicBezTo>
                      <a:pt x="63" y="1"/>
                      <a:pt x="1" y="198"/>
                      <a:pt x="45" y="279"/>
                    </a:cubicBezTo>
                    <a:cubicBezTo>
                      <a:pt x="67" y="319"/>
                      <a:pt x="107" y="338"/>
                      <a:pt x="147" y="338"/>
                    </a:cubicBezTo>
                    <a:cubicBezTo>
                      <a:pt x="199" y="338"/>
                      <a:pt x="251" y="307"/>
                      <a:pt x="265" y="251"/>
                    </a:cubicBezTo>
                    <a:cubicBezTo>
                      <a:pt x="294" y="160"/>
                      <a:pt x="331" y="44"/>
                      <a:pt x="209" y="6"/>
                    </a:cubicBezTo>
                    <a:cubicBezTo>
                      <a:pt x="197" y="3"/>
                      <a:pt x="186"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9"/>
              <p:cNvSpPr/>
              <p:nvPr/>
            </p:nvSpPr>
            <p:spPr>
              <a:xfrm>
                <a:off x="4998600" y="1568350"/>
                <a:ext cx="14075" cy="16400"/>
              </a:xfrm>
              <a:custGeom>
                <a:avLst/>
                <a:gdLst/>
                <a:ahLst/>
                <a:cxnLst/>
                <a:rect l="l" t="t" r="r" b="b"/>
                <a:pathLst>
                  <a:path w="563" h="656" extrusionOk="0">
                    <a:moveTo>
                      <a:pt x="428" y="1"/>
                    </a:moveTo>
                    <a:cubicBezTo>
                      <a:pt x="408" y="1"/>
                      <a:pt x="388" y="6"/>
                      <a:pt x="370" y="17"/>
                    </a:cubicBezTo>
                    <a:cubicBezTo>
                      <a:pt x="271" y="111"/>
                      <a:pt x="205" y="239"/>
                      <a:pt x="119" y="344"/>
                    </a:cubicBezTo>
                    <a:cubicBezTo>
                      <a:pt x="84" y="402"/>
                      <a:pt x="27" y="453"/>
                      <a:pt x="16" y="521"/>
                    </a:cubicBezTo>
                    <a:cubicBezTo>
                      <a:pt x="1" y="601"/>
                      <a:pt x="71" y="655"/>
                      <a:pt x="139" y="655"/>
                    </a:cubicBezTo>
                    <a:cubicBezTo>
                      <a:pt x="178" y="655"/>
                      <a:pt x="216" y="638"/>
                      <a:pt x="238" y="598"/>
                    </a:cubicBezTo>
                    <a:cubicBezTo>
                      <a:pt x="326" y="436"/>
                      <a:pt x="479" y="305"/>
                      <a:pt x="548" y="137"/>
                    </a:cubicBezTo>
                    <a:cubicBezTo>
                      <a:pt x="563" y="62"/>
                      <a:pt x="496"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9"/>
              <p:cNvSpPr/>
              <p:nvPr/>
            </p:nvSpPr>
            <p:spPr>
              <a:xfrm>
                <a:off x="4962225" y="1566000"/>
                <a:ext cx="14650" cy="12350"/>
              </a:xfrm>
              <a:custGeom>
                <a:avLst/>
                <a:gdLst/>
                <a:ahLst/>
                <a:cxnLst/>
                <a:rect l="l" t="t" r="r" b="b"/>
                <a:pathLst>
                  <a:path w="586" h="494" extrusionOk="0">
                    <a:moveTo>
                      <a:pt x="163" y="0"/>
                    </a:moveTo>
                    <a:cubicBezTo>
                      <a:pt x="82" y="0"/>
                      <a:pt x="1" y="82"/>
                      <a:pt x="54" y="179"/>
                    </a:cubicBezTo>
                    <a:cubicBezTo>
                      <a:pt x="110" y="267"/>
                      <a:pt x="195" y="332"/>
                      <a:pt x="271" y="403"/>
                    </a:cubicBezTo>
                    <a:cubicBezTo>
                      <a:pt x="313" y="446"/>
                      <a:pt x="368" y="494"/>
                      <a:pt x="425" y="494"/>
                    </a:cubicBezTo>
                    <a:cubicBezTo>
                      <a:pt x="451" y="494"/>
                      <a:pt x="478" y="484"/>
                      <a:pt x="503" y="459"/>
                    </a:cubicBezTo>
                    <a:cubicBezTo>
                      <a:pt x="586" y="373"/>
                      <a:pt x="507" y="277"/>
                      <a:pt x="430" y="223"/>
                    </a:cubicBezTo>
                    <a:cubicBezTo>
                      <a:pt x="384" y="185"/>
                      <a:pt x="285" y="86"/>
                      <a:pt x="271" y="73"/>
                    </a:cubicBezTo>
                    <a:cubicBezTo>
                      <a:pt x="247" y="22"/>
                      <a:pt x="20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9"/>
              <p:cNvSpPr/>
              <p:nvPr/>
            </p:nvSpPr>
            <p:spPr>
              <a:xfrm>
                <a:off x="5056325" y="1592100"/>
                <a:ext cx="9175" cy="11850"/>
              </a:xfrm>
              <a:custGeom>
                <a:avLst/>
                <a:gdLst/>
                <a:ahLst/>
                <a:cxnLst/>
                <a:rect l="l" t="t" r="r" b="b"/>
                <a:pathLst>
                  <a:path w="367" h="474" extrusionOk="0">
                    <a:moveTo>
                      <a:pt x="148" y="0"/>
                    </a:moveTo>
                    <a:cubicBezTo>
                      <a:pt x="76" y="0"/>
                      <a:pt x="1" y="69"/>
                      <a:pt x="27" y="151"/>
                    </a:cubicBezTo>
                    <a:cubicBezTo>
                      <a:pt x="78" y="249"/>
                      <a:pt x="87" y="454"/>
                      <a:pt x="213" y="471"/>
                    </a:cubicBezTo>
                    <a:cubicBezTo>
                      <a:pt x="220" y="472"/>
                      <a:pt x="227" y="473"/>
                      <a:pt x="234" y="473"/>
                    </a:cubicBezTo>
                    <a:cubicBezTo>
                      <a:pt x="307" y="473"/>
                      <a:pt x="367" y="394"/>
                      <a:pt x="344" y="321"/>
                    </a:cubicBezTo>
                    <a:cubicBezTo>
                      <a:pt x="305" y="233"/>
                      <a:pt x="284" y="132"/>
                      <a:pt x="236" y="47"/>
                    </a:cubicBezTo>
                    <a:cubicBezTo>
                      <a:pt x="214" y="14"/>
                      <a:pt x="181"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9"/>
              <p:cNvSpPr/>
              <p:nvPr/>
            </p:nvSpPr>
            <p:spPr>
              <a:xfrm>
                <a:off x="5064175" y="1611600"/>
                <a:ext cx="10775" cy="13600"/>
              </a:xfrm>
              <a:custGeom>
                <a:avLst/>
                <a:gdLst/>
                <a:ahLst/>
                <a:cxnLst/>
                <a:rect l="l" t="t" r="r" b="b"/>
                <a:pathLst>
                  <a:path w="431" h="544" extrusionOk="0">
                    <a:moveTo>
                      <a:pt x="148" y="0"/>
                    </a:moveTo>
                    <a:cubicBezTo>
                      <a:pt x="76" y="0"/>
                      <a:pt x="1" y="69"/>
                      <a:pt x="27" y="151"/>
                    </a:cubicBezTo>
                    <a:cubicBezTo>
                      <a:pt x="52" y="244"/>
                      <a:pt x="101" y="331"/>
                      <a:pt x="141" y="419"/>
                    </a:cubicBezTo>
                    <a:cubicBezTo>
                      <a:pt x="159" y="488"/>
                      <a:pt x="215" y="543"/>
                      <a:pt x="277" y="543"/>
                    </a:cubicBezTo>
                    <a:cubicBezTo>
                      <a:pt x="304" y="543"/>
                      <a:pt x="332" y="532"/>
                      <a:pt x="358" y="508"/>
                    </a:cubicBezTo>
                    <a:cubicBezTo>
                      <a:pt x="431" y="437"/>
                      <a:pt x="368" y="345"/>
                      <a:pt x="333" y="271"/>
                    </a:cubicBezTo>
                    <a:cubicBezTo>
                      <a:pt x="271" y="147"/>
                      <a:pt x="288" y="153"/>
                      <a:pt x="236" y="47"/>
                    </a:cubicBezTo>
                    <a:cubicBezTo>
                      <a:pt x="214" y="14"/>
                      <a:pt x="181"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9"/>
              <p:cNvSpPr/>
              <p:nvPr/>
            </p:nvSpPr>
            <p:spPr>
              <a:xfrm>
                <a:off x="5073375" y="1594950"/>
                <a:ext cx="9950" cy="18525"/>
              </a:xfrm>
              <a:custGeom>
                <a:avLst/>
                <a:gdLst/>
                <a:ahLst/>
                <a:cxnLst/>
                <a:rect l="l" t="t" r="r" b="b"/>
                <a:pathLst>
                  <a:path w="398" h="741" extrusionOk="0">
                    <a:moveTo>
                      <a:pt x="247" y="1"/>
                    </a:moveTo>
                    <a:cubicBezTo>
                      <a:pt x="119" y="1"/>
                      <a:pt x="114" y="185"/>
                      <a:pt x="81" y="283"/>
                    </a:cubicBezTo>
                    <a:cubicBezTo>
                      <a:pt x="56" y="408"/>
                      <a:pt x="0" y="543"/>
                      <a:pt x="28" y="668"/>
                    </a:cubicBezTo>
                    <a:cubicBezTo>
                      <a:pt x="46" y="718"/>
                      <a:pt x="90" y="740"/>
                      <a:pt x="134" y="740"/>
                    </a:cubicBezTo>
                    <a:cubicBezTo>
                      <a:pt x="196" y="740"/>
                      <a:pt x="260" y="696"/>
                      <a:pt x="258" y="622"/>
                    </a:cubicBezTo>
                    <a:cubicBezTo>
                      <a:pt x="257" y="558"/>
                      <a:pt x="299" y="394"/>
                      <a:pt x="339" y="248"/>
                    </a:cubicBezTo>
                    <a:cubicBezTo>
                      <a:pt x="371" y="159"/>
                      <a:pt x="398" y="38"/>
                      <a:pt x="282" y="5"/>
                    </a:cubicBezTo>
                    <a:cubicBezTo>
                      <a:pt x="269" y="2"/>
                      <a:pt x="258"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9"/>
              <p:cNvSpPr/>
              <p:nvPr/>
            </p:nvSpPr>
            <p:spPr>
              <a:xfrm>
                <a:off x="5085750" y="1598575"/>
                <a:ext cx="11500" cy="11575"/>
              </a:xfrm>
              <a:custGeom>
                <a:avLst/>
                <a:gdLst/>
                <a:ahLst/>
                <a:cxnLst/>
                <a:rect l="l" t="t" r="r" b="b"/>
                <a:pathLst>
                  <a:path w="460" h="463" extrusionOk="0">
                    <a:moveTo>
                      <a:pt x="329" y="0"/>
                    </a:moveTo>
                    <a:cubicBezTo>
                      <a:pt x="213" y="0"/>
                      <a:pt x="125" y="202"/>
                      <a:pt x="54" y="282"/>
                    </a:cubicBezTo>
                    <a:cubicBezTo>
                      <a:pt x="0" y="376"/>
                      <a:pt x="82" y="462"/>
                      <a:pt x="164" y="462"/>
                    </a:cubicBezTo>
                    <a:cubicBezTo>
                      <a:pt x="200" y="462"/>
                      <a:pt x="237" y="445"/>
                      <a:pt x="261" y="404"/>
                    </a:cubicBezTo>
                    <a:cubicBezTo>
                      <a:pt x="318" y="309"/>
                      <a:pt x="353" y="295"/>
                      <a:pt x="437" y="168"/>
                    </a:cubicBezTo>
                    <a:cubicBezTo>
                      <a:pt x="459" y="124"/>
                      <a:pt x="445" y="67"/>
                      <a:pt x="412" y="34"/>
                    </a:cubicBezTo>
                    <a:cubicBezTo>
                      <a:pt x="383" y="10"/>
                      <a:pt x="355" y="0"/>
                      <a:pt x="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9"/>
              <p:cNvSpPr/>
              <p:nvPr/>
            </p:nvSpPr>
            <p:spPr>
              <a:xfrm>
                <a:off x="5084950" y="1614200"/>
                <a:ext cx="16200" cy="10150"/>
              </a:xfrm>
              <a:custGeom>
                <a:avLst/>
                <a:gdLst/>
                <a:ahLst/>
                <a:cxnLst/>
                <a:rect l="l" t="t" r="r" b="b"/>
                <a:pathLst>
                  <a:path w="648" h="406" extrusionOk="0">
                    <a:moveTo>
                      <a:pt x="507" y="0"/>
                    </a:moveTo>
                    <a:cubicBezTo>
                      <a:pt x="434" y="0"/>
                      <a:pt x="367" y="54"/>
                      <a:pt x="299" y="77"/>
                    </a:cubicBezTo>
                    <a:cubicBezTo>
                      <a:pt x="210" y="133"/>
                      <a:pt x="68" y="147"/>
                      <a:pt x="26" y="253"/>
                    </a:cubicBezTo>
                    <a:cubicBezTo>
                      <a:pt x="1" y="331"/>
                      <a:pt x="70" y="405"/>
                      <a:pt x="144" y="405"/>
                    </a:cubicBezTo>
                    <a:cubicBezTo>
                      <a:pt x="163" y="405"/>
                      <a:pt x="183" y="400"/>
                      <a:pt x="201" y="388"/>
                    </a:cubicBezTo>
                    <a:cubicBezTo>
                      <a:pt x="367" y="292"/>
                      <a:pt x="521" y="270"/>
                      <a:pt x="605" y="179"/>
                    </a:cubicBezTo>
                    <a:cubicBezTo>
                      <a:pt x="647" y="113"/>
                      <a:pt x="609" y="22"/>
                      <a:pt x="535" y="3"/>
                    </a:cubicBezTo>
                    <a:cubicBezTo>
                      <a:pt x="526" y="1"/>
                      <a:pt x="516" y="0"/>
                      <a:pt x="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9"/>
              <p:cNvSpPr/>
              <p:nvPr/>
            </p:nvSpPr>
            <p:spPr>
              <a:xfrm>
                <a:off x="5109575" y="1713225"/>
                <a:ext cx="7975" cy="16575"/>
              </a:xfrm>
              <a:custGeom>
                <a:avLst/>
                <a:gdLst/>
                <a:ahLst/>
                <a:cxnLst/>
                <a:rect l="l" t="t" r="r" b="b"/>
                <a:pathLst>
                  <a:path w="319" h="663" extrusionOk="0">
                    <a:moveTo>
                      <a:pt x="131" y="0"/>
                    </a:moveTo>
                    <a:cubicBezTo>
                      <a:pt x="80" y="0"/>
                      <a:pt x="29" y="28"/>
                      <a:pt x="15" y="85"/>
                    </a:cubicBezTo>
                    <a:cubicBezTo>
                      <a:pt x="0" y="248"/>
                      <a:pt x="44" y="415"/>
                      <a:pt x="63" y="576"/>
                    </a:cubicBezTo>
                    <a:cubicBezTo>
                      <a:pt x="77" y="632"/>
                      <a:pt x="129" y="663"/>
                      <a:pt x="180" y="663"/>
                    </a:cubicBezTo>
                    <a:cubicBezTo>
                      <a:pt x="221" y="663"/>
                      <a:pt x="261" y="644"/>
                      <a:pt x="282" y="604"/>
                    </a:cubicBezTo>
                    <a:cubicBezTo>
                      <a:pt x="319" y="540"/>
                      <a:pt x="282" y="469"/>
                      <a:pt x="278" y="403"/>
                    </a:cubicBezTo>
                    <a:cubicBezTo>
                      <a:pt x="272" y="393"/>
                      <a:pt x="247" y="121"/>
                      <a:pt x="249" y="102"/>
                    </a:cubicBezTo>
                    <a:cubicBezTo>
                      <a:pt x="244" y="35"/>
                      <a:pt x="188"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9"/>
              <p:cNvSpPr/>
              <p:nvPr/>
            </p:nvSpPr>
            <p:spPr>
              <a:xfrm>
                <a:off x="5114250" y="1740600"/>
                <a:ext cx="8100" cy="11950"/>
              </a:xfrm>
              <a:custGeom>
                <a:avLst/>
                <a:gdLst/>
                <a:ahLst/>
                <a:cxnLst/>
                <a:rect l="l" t="t" r="r" b="b"/>
                <a:pathLst>
                  <a:path w="324" h="478" extrusionOk="0">
                    <a:moveTo>
                      <a:pt x="128" y="0"/>
                    </a:moveTo>
                    <a:cubicBezTo>
                      <a:pt x="65" y="0"/>
                      <a:pt x="0" y="45"/>
                      <a:pt x="3" y="119"/>
                    </a:cubicBezTo>
                    <a:cubicBezTo>
                      <a:pt x="28" y="229"/>
                      <a:pt x="35" y="477"/>
                      <a:pt x="171" y="477"/>
                    </a:cubicBezTo>
                    <a:cubicBezTo>
                      <a:pt x="190" y="477"/>
                      <a:pt x="212" y="472"/>
                      <a:pt x="237" y="461"/>
                    </a:cubicBezTo>
                    <a:cubicBezTo>
                      <a:pt x="323" y="414"/>
                      <a:pt x="293" y="314"/>
                      <a:pt x="272" y="236"/>
                    </a:cubicBezTo>
                    <a:cubicBezTo>
                      <a:pt x="240" y="127"/>
                      <a:pt x="253" y="133"/>
                      <a:pt x="234" y="72"/>
                    </a:cubicBezTo>
                    <a:cubicBezTo>
                      <a:pt x="216" y="23"/>
                      <a:pt x="172"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9"/>
              <p:cNvSpPr/>
              <p:nvPr/>
            </p:nvSpPr>
            <p:spPr>
              <a:xfrm>
                <a:off x="5123925" y="1717625"/>
                <a:ext cx="12050" cy="20375"/>
              </a:xfrm>
              <a:custGeom>
                <a:avLst/>
                <a:gdLst/>
                <a:ahLst/>
                <a:cxnLst/>
                <a:rect l="l" t="t" r="r" b="b"/>
                <a:pathLst>
                  <a:path w="482" h="815" extrusionOk="0">
                    <a:moveTo>
                      <a:pt x="356" y="0"/>
                    </a:moveTo>
                    <a:cubicBezTo>
                      <a:pt x="315" y="0"/>
                      <a:pt x="275" y="19"/>
                      <a:pt x="254" y="59"/>
                    </a:cubicBezTo>
                    <a:cubicBezTo>
                      <a:pt x="169" y="256"/>
                      <a:pt x="89" y="458"/>
                      <a:pt x="25" y="664"/>
                    </a:cubicBezTo>
                    <a:cubicBezTo>
                      <a:pt x="1" y="755"/>
                      <a:pt x="74" y="814"/>
                      <a:pt x="145" y="814"/>
                    </a:cubicBezTo>
                    <a:cubicBezTo>
                      <a:pt x="193" y="814"/>
                      <a:pt x="240" y="788"/>
                      <a:pt x="256" y="727"/>
                    </a:cubicBezTo>
                    <a:cubicBezTo>
                      <a:pt x="313" y="541"/>
                      <a:pt x="423" y="267"/>
                      <a:pt x="461" y="180"/>
                    </a:cubicBezTo>
                    <a:cubicBezTo>
                      <a:pt x="477" y="152"/>
                      <a:pt x="481" y="118"/>
                      <a:pt x="473" y="87"/>
                    </a:cubicBezTo>
                    <a:cubicBezTo>
                      <a:pt x="459" y="31"/>
                      <a:pt x="407" y="0"/>
                      <a:pt x="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9"/>
              <p:cNvSpPr/>
              <p:nvPr/>
            </p:nvSpPr>
            <p:spPr>
              <a:xfrm>
                <a:off x="5128150" y="1736825"/>
                <a:ext cx="13500" cy="14225"/>
              </a:xfrm>
              <a:custGeom>
                <a:avLst/>
                <a:gdLst/>
                <a:ahLst/>
                <a:cxnLst/>
                <a:rect l="l" t="t" r="r" b="b"/>
                <a:pathLst>
                  <a:path w="540" h="569" extrusionOk="0">
                    <a:moveTo>
                      <a:pt x="392" y="0"/>
                    </a:moveTo>
                    <a:cubicBezTo>
                      <a:pt x="284" y="0"/>
                      <a:pt x="204" y="173"/>
                      <a:pt x="135" y="248"/>
                    </a:cubicBezTo>
                    <a:cubicBezTo>
                      <a:pt x="91" y="321"/>
                      <a:pt x="0" y="389"/>
                      <a:pt x="24" y="482"/>
                    </a:cubicBezTo>
                    <a:cubicBezTo>
                      <a:pt x="38" y="538"/>
                      <a:pt x="90" y="569"/>
                      <a:pt x="141" y="569"/>
                    </a:cubicBezTo>
                    <a:cubicBezTo>
                      <a:pt x="182" y="569"/>
                      <a:pt x="222" y="550"/>
                      <a:pt x="243" y="510"/>
                    </a:cubicBezTo>
                    <a:cubicBezTo>
                      <a:pt x="338" y="370"/>
                      <a:pt x="365" y="336"/>
                      <a:pt x="447" y="239"/>
                    </a:cubicBezTo>
                    <a:cubicBezTo>
                      <a:pt x="506" y="187"/>
                      <a:pt x="540" y="97"/>
                      <a:pt x="476" y="35"/>
                    </a:cubicBezTo>
                    <a:cubicBezTo>
                      <a:pt x="446" y="10"/>
                      <a:pt x="418" y="0"/>
                      <a:pt x="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9"/>
              <p:cNvSpPr/>
              <p:nvPr/>
            </p:nvSpPr>
            <p:spPr>
              <a:xfrm>
                <a:off x="5144775" y="1721025"/>
                <a:ext cx="10450" cy="10075"/>
              </a:xfrm>
              <a:custGeom>
                <a:avLst/>
                <a:gdLst/>
                <a:ahLst/>
                <a:cxnLst/>
                <a:rect l="l" t="t" r="r" b="b"/>
                <a:pathLst>
                  <a:path w="418" h="403" extrusionOk="0">
                    <a:moveTo>
                      <a:pt x="294" y="1"/>
                    </a:moveTo>
                    <a:cubicBezTo>
                      <a:pt x="285" y="1"/>
                      <a:pt x="275" y="2"/>
                      <a:pt x="265" y="5"/>
                    </a:cubicBezTo>
                    <a:cubicBezTo>
                      <a:pt x="195" y="32"/>
                      <a:pt x="150" y="97"/>
                      <a:pt x="98" y="147"/>
                    </a:cubicBezTo>
                    <a:cubicBezTo>
                      <a:pt x="56" y="194"/>
                      <a:pt x="0" y="249"/>
                      <a:pt x="22" y="317"/>
                    </a:cubicBezTo>
                    <a:cubicBezTo>
                      <a:pt x="35" y="372"/>
                      <a:pt x="87" y="402"/>
                      <a:pt x="138" y="402"/>
                    </a:cubicBezTo>
                    <a:cubicBezTo>
                      <a:pt x="176" y="402"/>
                      <a:pt x="213" y="386"/>
                      <a:pt x="234" y="353"/>
                    </a:cubicBezTo>
                    <a:cubicBezTo>
                      <a:pt x="242" y="346"/>
                      <a:pt x="280" y="302"/>
                      <a:pt x="292" y="290"/>
                    </a:cubicBezTo>
                    <a:cubicBezTo>
                      <a:pt x="336" y="236"/>
                      <a:pt x="417" y="199"/>
                      <a:pt x="416" y="119"/>
                    </a:cubicBezTo>
                    <a:cubicBezTo>
                      <a:pt x="417" y="54"/>
                      <a:pt x="358"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9"/>
              <p:cNvSpPr/>
              <p:nvPr/>
            </p:nvSpPr>
            <p:spPr>
              <a:xfrm>
                <a:off x="5145925" y="1740325"/>
                <a:ext cx="13250" cy="8675"/>
              </a:xfrm>
              <a:custGeom>
                <a:avLst/>
                <a:gdLst/>
                <a:ahLst/>
                <a:cxnLst/>
                <a:rect l="l" t="t" r="r" b="b"/>
                <a:pathLst>
                  <a:path w="530" h="347" extrusionOk="0">
                    <a:moveTo>
                      <a:pt x="409" y="0"/>
                    </a:moveTo>
                    <a:cubicBezTo>
                      <a:pt x="356" y="0"/>
                      <a:pt x="294" y="28"/>
                      <a:pt x="245" y="52"/>
                    </a:cubicBezTo>
                    <a:cubicBezTo>
                      <a:pt x="185" y="82"/>
                      <a:pt x="113" y="100"/>
                      <a:pt x="69" y="153"/>
                    </a:cubicBezTo>
                    <a:cubicBezTo>
                      <a:pt x="1" y="233"/>
                      <a:pt x="77" y="346"/>
                      <a:pt x="165" y="346"/>
                    </a:cubicBezTo>
                    <a:cubicBezTo>
                      <a:pt x="185" y="346"/>
                      <a:pt x="205" y="341"/>
                      <a:pt x="224" y="328"/>
                    </a:cubicBezTo>
                    <a:cubicBezTo>
                      <a:pt x="351" y="251"/>
                      <a:pt x="354" y="276"/>
                      <a:pt x="472" y="209"/>
                    </a:cubicBezTo>
                    <a:cubicBezTo>
                      <a:pt x="513" y="185"/>
                      <a:pt x="530" y="130"/>
                      <a:pt x="517" y="84"/>
                    </a:cubicBezTo>
                    <a:cubicBezTo>
                      <a:pt x="496" y="21"/>
                      <a:pt x="456"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9"/>
              <p:cNvSpPr/>
              <p:nvPr/>
            </p:nvSpPr>
            <p:spPr>
              <a:xfrm>
                <a:off x="4952575" y="1747250"/>
                <a:ext cx="15675" cy="10650"/>
              </a:xfrm>
              <a:custGeom>
                <a:avLst/>
                <a:gdLst/>
                <a:ahLst/>
                <a:cxnLst/>
                <a:rect l="l" t="t" r="r" b="b"/>
                <a:pathLst>
                  <a:path w="627" h="426" extrusionOk="0">
                    <a:moveTo>
                      <a:pt x="164" y="1"/>
                    </a:moveTo>
                    <a:cubicBezTo>
                      <a:pt x="70" y="1"/>
                      <a:pt x="0" y="133"/>
                      <a:pt x="80" y="207"/>
                    </a:cubicBezTo>
                    <a:cubicBezTo>
                      <a:pt x="158" y="268"/>
                      <a:pt x="246" y="313"/>
                      <a:pt x="327" y="369"/>
                    </a:cubicBezTo>
                    <a:cubicBezTo>
                      <a:pt x="365" y="400"/>
                      <a:pt x="416" y="426"/>
                      <a:pt x="463" y="426"/>
                    </a:cubicBezTo>
                    <a:cubicBezTo>
                      <a:pt x="501" y="426"/>
                      <a:pt x="535" y="410"/>
                      <a:pt x="559" y="369"/>
                    </a:cubicBezTo>
                    <a:cubicBezTo>
                      <a:pt x="626" y="250"/>
                      <a:pt x="488" y="185"/>
                      <a:pt x="404" y="132"/>
                    </a:cubicBezTo>
                    <a:cubicBezTo>
                      <a:pt x="306" y="73"/>
                      <a:pt x="256" y="34"/>
                      <a:pt x="212" y="12"/>
                    </a:cubicBezTo>
                    <a:cubicBezTo>
                      <a:pt x="196" y="4"/>
                      <a:pt x="180"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9"/>
              <p:cNvSpPr/>
              <p:nvPr/>
            </p:nvSpPr>
            <p:spPr>
              <a:xfrm>
                <a:off x="4973225" y="1760450"/>
                <a:ext cx="17175" cy="12075"/>
              </a:xfrm>
              <a:custGeom>
                <a:avLst/>
                <a:gdLst/>
                <a:ahLst/>
                <a:cxnLst/>
                <a:rect l="l" t="t" r="r" b="b"/>
                <a:pathLst>
                  <a:path w="687" h="483" extrusionOk="0">
                    <a:moveTo>
                      <a:pt x="151" y="0"/>
                    </a:moveTo>
                    <a:cubicBezTo>
                      <a:pt x="140" y="0"/>
                      <a:pt x="130" y="2"/>
                      <a:pt x="120" y="4"/>
                    </a:cubicBezTo>
                    <a:cubicBezTo>
                      <a:pt x="20" y="29"/>
                      <a:pt x="1" y="175"/>
                      <a:pt x="92" y="224"/>
                    </a:cubicBezTo>
                    <a:cubicBezTo>
                      <a:pt x="212" y="303"/>
                      <a:pt x="330" y="388"/>
                      <a:pt x="453" y="464"/>
                    </a:cubicBezTo>
                    <a:cubicBezTo>
                      <a:pt x="474" y="477"/>
                      <a:pt x="495" y="482"/>
                      <a:pt x="514" y="482"/>
                    </a:cubicBezTo>
                    <a:cubicBezTo>
                      <a:pt x="618" y="482"/>
                      <a:pt x="687" y="325"/>
                      <a:pt x="574" y="258"/>
                    </a:cubicBezTo>
                    <a:cubicBezTo>
                      <a:pt x="451" y="180"/>
                      <a:pt x="332" y="96"/>
                      <a:pt x="212" y="16"/>
                    </a:cubicBezTo>
                    <a:cubicBezTo>
                      <a:pt x="194" y="5"/>
                      <a:pt x="172"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9"/>
              <p:cNvSpPr/>
              <p:nvPr/>
            </p:nvSpPr>
            <p:spPr>
              <a:xfrm>
                <a:off x="4973850" y="1738825"/>
                <a:ext cx="12500" cy="17750"/>
              </a:xfrm>
              <a:custGeom>
                <a:avLst/>
                <a:gdLst/>
                <a:ahLst/>
                <a:cxnLst/>
                <a:rect l="l" t="t" r="r" b="b"/>
                <a:pathLst>
                  <a:path w="500" h="710" extrusionOk="0">
                    <a:moveTo>
                      <a:pt x="152" y="0"/>
                    </a:moveTo>
                    <a:cubicBezTo>
                      <a:pt x="110" y="0"/>
                      <a:pt x="68" y="21"/>
                      <a:pt x="47" y="60"/>
                    </a:cubicBezTo>
                    <a:cubicBezTo>
                      <a:pt x="1" y="151"/>
                      <a:pt x="83" y="247"/>
                      <a:pt x="107" y="337"/>
                    </a:cubicBezTo>
                    <a:cubicBezTo>
                      <a:pt x="164" y="449"/>
                      <a:pt x="187" y="589"/>
                      <a:pt x="269" y="683"/>
                    </a:cubicBezTo>
                    <a:cubicBezTo>
                      <a:pt x="291" y="701"/>
                      <a:pt x="315" y="709"/>
                      <a:pt x="339" y="709"/>
                    </a:cubicBezTo>
                    <a:cubicBezTo>
                      <a:pt x="422" y="709"/>
                      <a:pt x="500" y="611"/>
                      <a:pt x="446" y="527"/>
                    </a:cubicBezTo>
                    <a:cubicBezTo>
                      <a:pt x="377" y="391"/>
                      <a:pt x="336" y="242"/>
                      <a:pt x="245" y="47"/>
                    </a:cubicBezTo>
                    <a:cubicBezTo>
                      <a:pt x="224" y="15"/>
                      <a:pt x="188"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9"/>
              <p:cNvSpPr/>
              <p:nvPr/>
            </p:nvSpPr>
            <p:spPr>
              <a:xfrm>
                <a:off x="4968950" y="1725075"/>
                <a:ext cx="7425" cy="7500"/>
              </a:xfrm>
              <a:custGeom>
                <a:avLst/>
                <a:gdLst/>
                <a:ahLst/>
                <a:cxnLst/>
                <a:rect l="l" t="t" r="r" b="b"/>
                <a:pathLst>
                  <a:path w="297" h="300" extrusionOk="0">
                    <a:moveTo>
                      <a:pt x="131" y="0"/>
                    </a:moveTo>
                    <a:cubicBezTo>
                      <a:pt x="79" y="0"/>
                      <a:pt x="27" y="35"/>
                      <a:pt x="13" y="88"/>
                    </a:cubicBezTo>
                    <a:cubicBezTo>
                      <a:pt x="0" y="164"/>
                      <a:pt x="43" y="271"/>
                      <a:pt x="122" y="295"/>
                    </a:cubicBezTo>
                    <a:cubicBezTo>
                      <a:pt x="133" y="298"/>
                      <a:pt x="144" y="300"/>
                      <a:pt x="154" y="300"/>
                    </a:cubicBezTo>
                    <a:cubicBezTo>
                      <a:pt x="234" y="300"/>
                      <a:pt x="297" y="207"/>
                      <a:pt x="262" y="130"/>
                    </a:cubicBezTo>
                    <a:lnTo>
                      <a:pt x="262" y="130"/>
                    </a:lnTo>
                    <a:cubicBezTo>
                      <a:pt x="262" y="131"/>
                      <a:pt x="262" y="132"/>
                      <a:pt x="263" y="133"/>
                    </a:cubicBezTo>
                    <a:lnTo>
                      <a:pt x="263" y="133"/>
                    </a:lnTo>
                    <a:cubicBezTo>
                      <a:pt x="245" y="89"/>
                      <a:pt x="234" y="40"/>
                      <a:pt x="189" y="16"/>
                    </a:cubicBezTo>
                    <a:cubicBezTo>
                      <a:pt x="171" y="5"/>
                      <a:pt x="151"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9"/>
              <p:cNvSpPr/>
              <p:nvPr/>
            </p:nvSpPr>
            <p:spPr>
              <a:xfrm>
                <a:off x="4988800" y="1750350"/>
                <a:ext cx="8350" cy="15225"/>
              </a:xfrm>
              <a:custGeom>
                <a:avLst/>
                <a:gdLst/>
                <a:ahLst/>
                <a:cxnLst/>
                <a:rect l="l" t="t" r="r" b="b"/>
                <a:pathLst>
                  <a:path w="334" h="609" extrusionOk="0">
                    <a:moveTo>
                      <a:pt x="139" y="1"/>
                    </a:moveTo>
                    <a:cubicBezTo>
                      <a:pt x="138" y="1"/>
                      <a:pt x="137" y="1"/>
                      <a:pt x="137" y="1"/>
                    </a:cubicBezTo>
                    <a:cubicBezTo>
                      <a:pt x="0" y="3"/>
                      <a:pt x="11" y="151"/>
                      <a:pt x="29" y="250"/>
                    </a:cubicBezTo>
                    <a:cubicBezTo>
                      <a:pt x="46" y="353"/>
                      <a:pt x="41" y="471"/>
                      <a:pt x="95" y="563"/>
                    </a:cubicBezTo>
                    <a:cubicBezTo>
                      <a:pt x="117" y="595"/>
                      <a:pt x="150" y="609"/>
                      <a:pt x="183" y="609"/>
                    </a:cubicBezTo>
                    <a:cubicBezTo>
                      <a:pt x="257" y="609"/>
                      <a:pt x="333" y="540"/>
                      <a:pt x="307" y="457"/>
                    </a:cubicBezTo>
                    <a:cubicBezTo>
                      <a:pt x="269" y="304"/>
                      <a:pt x="278" y="310"/>
                      <a:pt x="261" y="170"/>
                    </a:cubicBezTo>
                    <a:cubicBezTo>
                      <a:pt x="266" y="92"/>
                      <a:pt x="229"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9"/>
              <p:cNvSpPr/>
              <p:nvPr/>
            </p:nvSpPr>
            <p:spPr>
              <a:xfrm>
                <a:off x="4987850" y="1726100"/>
                <a:ext cx="8300" cy="11900"/>
              </a:xfrm>
              <a:custGeom>
                <a:avLst/>
                <a:gdLst/>
                <a:ahLst/>
                <a:cxnLst/>
                <a:rect l="l" t="t" r="r" b="b"/>
                <a:pathLst>
                  <a:path w="332" h="476" extrusionOk="0">
                    <a:moveTo>
                      <a:pt x="152" y="0"/>
                    </a:moveTo>
                    <a:cubicBezTo>
                      <a:pt x="142" y="0"/>
                      <a:pt x="131" y="1"/>
                      <a:pt x="119" y="2"/>
                    </a:cubicBezTo>
                    <a:cubicBezTo>
                      <a:pt x="22" y="27"/>
                      <a:pt x="29" y="134"/>
                      <a:pt x="21" y="213"/>
                    </a:cubicBezTo>
                    <a:cubicBezTo>
                      <a:pt x="18" y="274"/>
                      <a:pt x="1" y="344"/>
                      <a:pt x="24" y="403"/>
                    </a:cubicBezTo>
                    <a:cubicBezTo>
                      <a:pt x="43" y="453"/>
                      <a:pt x="86" y="475"/>
                      <a:pt x="131" y="475"/>
                    </a:cubicBezTo>
                    <a:cubicBezTo>
                      <a:pt x="193" y="475"/>
                      <a:pt x="258" y="431"/>
                      <a:pt x="255" y="358"/>
                    </a:cubicBezTo>
                    <a:cubicBezTo>
                      <a:pt x="245" y="236"/>
                      <a:pt x="332"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9"/>
              <p:cNvSpPr/>
              <p:nvPr/>
            </p:nvSpPr>
            <p:spPr>
              <a:xfrm>
                <a:off x="4998850" y="1739775"/>
                <a:ext cx="10325" cy="12700"/>
              </a:xfrm>
              <a:custGeom>
                <a:avLst/>
                <a:gdLst/>
                <a:ahLst/>
                <a:cxnLst/>
                <a:rect l="l" t="t" r="r" b="b"/>
                <a:pathLst>
                  <a:path w="413" h="508" extrusionOk="0">
                    <a:moveTo>
                      <a:pt x="279" y="1"/>
                    </a:moveTo>
                    <a:cubicBezTo>
                      <a:pt x="268" y="1"/>
                      <a:pt x="258" y="2"/>
                      <a:pt x="247" y="6"/>
                    </a:cubicBezTo>
                    <a:cubicBezTo>
                      <a:pt x="173" y="25"/>
                      <a:pt x="156" y="106"/>
                      <a:pt x="124" y="166"/>
                    </a:cubicBezTo>
                    <a:cubicBezTo>
                      <a:pt x="91" y="256"/>
                      <a:pt x="0" y="353"/>
                      <a:pt x="51" y="450"/>
                    </a:cubicBezTo>
                    <a:cubicBezTo>
                      <a:pt x="73" y="489"/>
                      <a:pt x="113" y="508"/>
                      <a:pt x="153" y="508"/>
                    </a:cubicBezTo>
                    <a:cubicBezTo>
                      <a:pt x="205" y="508"/>
                      <a:pt x="257" y="477"/>
                      <a:pt x="270" y="421"/>
                    </a:cubicBezTo>
                    <a:cubicBezTo>
                      <a:pt x="273" y="414"/>
                      <a:pt x="273" y="411"/>
                      <a:pt x="274" y="408"/>
                    </a:cubicBezTo>
                    <a:cubicBezTo>
                      <a:pt x="312" y="315"/>
                      <a:pt x="371" y="230"/>
                      <a:pt x="396" y="137"/>
                    </a:cubicBezTo>
                    <a:cubicBezTo>
                      <a:pt x="413" y="66"/>
                      <a:pt x="347" y="1"/>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9"/>
            <p:cNvGrpSpPr/>
            <p:nvPr/>
          </p:nvGrpSpPr>
          <p:grpSpPr>
            <a:xfrm rot="-4509043">
              <a:off x="45954" y="-279538"/>
              <a:ext cx="916133" cy="1076005"/>
              <a:chOff x="1580475" y="290388"/>
              <a:chExt cx="406975" cy="477975"/>
            </a:xfrm>
          </p:grpSpPr>
          <p:sp>
            <p:nvSpPr>
              <p:cNvPr id="810" name="Google Shape;810;p9"/>
              <p:cNvSpPr/>
              <p:nvPr/>
            </p:nvSpPr>
            <p:spPr>
              <a:xfrm>
                <a:off x="1580475" y="290388"/>
                <a:ext cx="406975" cy="477975"/>
              </a:xfrm>
              <a:custGeom>
                <a:avLst/>
                <a:gdLst/>
                <a:ahLst/>
                <a:cxnLst/>
                <a:rect l="l" t="t" r="r" b="b"/>
                <a:pathLst>
                  <a:path w="16279" h="19119" extrusionOk="0">
                    <a:moveTo>
                      <a:pt x="10320" y="1"/>
                    </a:moveTo>
                    <a:cubicBezTo>
                      <a:pt x="9120" y="1"/>
                      <a:pt x="7927" y="196"/>
                      <a:pt x="6814" y="673"/>
                    </a:cubicBezTo>
                    <a:cubicBezTo>
                      <a:pt x="6509" y="803"/>
                      <a:pt x="6085" y="1113"/>
                      <a:pt x="6577" y="1345"/>
                    </a:cubicBezTo>
                    <a:cubicBezTo>
                      <a:pt x="7786" y="1978"/>
                      <a:pt x="9110" y="2539"/>
                      <a:pt x="10489" y="2539"/>
                    </a:cubicBezTo>
                    <a:cubicBezTo>
                      <a:pt x="10663" y="2539"/>
                      <a:pt x="10838" y="2530"/>
                      <a:pt x="11014" y="2511"/>
                    </a:cubicBezTo>
                    <a:cubicBezTo>
                      <a:pt x="11713" y="2460"/>
                      <a:pt x="12385" y="2254"/>
                      <a:pt x="13034" y="1999"/>
                    </a:cubicBezTo>
                    <a:cubicBezTo>
                      <a:pt x="13317" y="1882"/>
                      <a:pt x="13598" y="1760"/>
                      <a:pt x="13878" y="1632"/>
                    </a:cubicBezTo>
                    <a:lnTo>
                      <a:pt x="13878" y="1632"/>
                    </a:lnTo>
                    <a:cubicBezTo>
                      <a:pt x="13141" y="2172"/>
                      <a:pt x="12426" y="2738"/>
                      <a:pt x="11733" y="3332"/>
                    </a:cubicBezTo>
                    <a:cubicBezTo>
                      <a:pt x="11139" y="3838"/>
                      <a:pt x="10566" y="4373"/>
                      <a:pt x="10013" y="4930"/>
                    </a:cubicBezTo>
                    <a:cubicBezTo>
                      <a:pt x="10009" y="4929"/>
                      <a:pt x="10004" y="4929"/>
                      <a:pt x="10000" y="4929"/>
                    </a:cubicBezTo>
                    <a:cubicBezTo>
                      <a:pt x="9977" y="4929"/>
                      <a:pt x="9954" y="4932"/>
                      <a:pt x="9935" y="4939"/>
                    </a:cubicBezTo>
                    <a:cubicBezTo>
                      <a:pt x="9915" y="4907"/>
                      <a:pt x="9895" y="4872"/>
                      <a:pt x="9872" y="4840"/>
                    </a:cubicBezTo>
                    <a:cubicBezTo>
                      <a:pt x="9870" y="4822"/>
                      <a:pt x="9863" y="4806"/>
                      <a:pt x="9851" y="4794"/>
                    </a:cubicBezTo>
                    <a:cubicBezTo>
                      <a:pt x="9834" y="4778"/>
                      <a:pt x="9817" y="4764"/>
                      <a:pt x="9801" y="4748"/>
                    </a:cubicBezTo>
                    <a:cubicBezTo>
                      <a:pt x="9771" y="4714"/>
                      <a:pt x="9740" y="4685"/>
                      <a:pt x="9710" y="4665"/>
                    </a:cubicBezTo>
                    <a:cubicBezTo>
                      <a:pt x="9581" y="4547"/>
                      <a:pt x="9446" y="4437"/>
                      <a:pt x="9302" y="4339"/>
                    </a:cubicBezTo>
                    <a:cubicBezTo>
                      <a:pt x="8526" y="3822"/>
                      <a:pt x="7295" y="3572"/>
                      <a:pt x="6163" y="3572"/>
                    </a:cubicBezTo>
                    <a:cubicBezTo>
                      <a:pt x="5590" y="3572"/>
                      <a:pt x="5042" y="3636"/>
                      <a:pt x="4592" y="3762"/>
                    </a:cubicBezTo>
                    <a:cubicBezTo>
                      <a:pt x="4049" y="3921"/>
                      <a:pt x="3559" y="4209"/>
                      <a:pt x="3093" y="4523"/>
                    </a:cubicBezTo>
                    <a:cubicBezTo>
                      <a:pt x="2912" y="4672"/>
                      <a:pt x="2250" y="5023"/>
                      <a:pt x="2581" y="5275"/>
                    </a:cubicBezTo>
                    <a:cubicBezTo>
                      <a:pt x="3539" y="5882"/>
                      <a:pt x="4577" y="6515"/>
                      <a:pt x="5741" y="6552"/>
                    </a:cubicBezTo>
                    <a:cubicBezTo>
                      <a:pt x="5798" y="6554"/>
                      <a:pt x="5855" y="6555"/>
                      <a:pt x="5911" y="6555"/>
                    </a:cubicBezTo>
                    <a:cubicBezTo>
                      <a:pt x="6813" y="6555"/>
                      <a:pt x="7697" y="6300"/>
                      <a:pt x="8517" y="5938"/>
                    </a:cubicBezTo>
                    <a:cubicBezTo>
                      <a:pt x="8890" y="5776"/>
                      <a:pt x="9248" y="5584"/>
                      <a:pt x="9590" y="5364"/>
                    </a:cubicBezTo>
                    <a:lnTo>
                      <a:pt x="9590" y="5364"/>
                    </a:lnTo>
                    <a:cubicBezTo>
                      <a:pt x="8615" y="6387"/>
                      <a:pt x="7711" y="7485"/>
                      <a:pt x="6904" y="8645"/>
                    </a:cubicBezTo>
                    <a:cubicBezTo>
                      <a:pt x="6895" y="8642"/>
                      <a:pt x="6885" y="8640"/>
                      <a:pt x="6876" y="8640"/>
                    </a:cubicBezTo>
                    <a:cubicBezTo>
                      <a:pt x="6849" y="8640"/>
                      <a:pt x="6822" y="8652"/>
                      <a:pt x="6805" y="8674"/>
                    </a:cubicBezTo>
                    <a:cubicBezTo>
                      <a:pt x="6796" y="8674"/>
                      <a:pt x="6789" y="8676"/>
                      <a:pt x="6781" y="8678"/>
                    </a:cubicBezTo>
                    <a:cubicBezTo>
                      <a:pt x="6770" y="8673"/>
                      <a:pt x="6763" y="8665"/>
                      <a:pt x="6751" y="8662"/>
                    </a:cubicBezTo>
                    <a:cubicBezTo>
                      <a:pt x="6212" y="8387"/>
                      <a:pt x="5642" y="8157"/>
                      <a:pt x="5045" y="8061"/>
                    </a:cubicBezTo>
                    <a:cubicBezTo>
                      <a:pt x="4890" y="8042"/>
                      <a:pt x="4735" y="8035"/>
                      <a:pt x="4579" y="8035"/>
                    </a:cubicBezTo>
                    <a:cubicBezTo>
                      <a:pt x="4332" y="8035"/>
                      <a:pt x="4084" y="8054"/>
                      <a:pt x="3839" y="8076"/>
                    </a:cubicBezTo>
                    <a:cubicBezTo>
                      <a:pt x="2524" y="8183"/>
                      <a:pt x="1405" y="8945"/>
                      <a:pt x="660" y="10010"/>
                    </a:cubicBezTo>
                    <a:cubicBezTo>
                      <a:pt x="520" y="10245"/>
                      <a:pt x="0" y="10918"/>
                      <a:pt x="528" y="10984"/>
                    </a:cubicBezTo>
                    <a:cubicBezTo>
                      <a:pt x="1181" y="11097"/>
                      <a:pt x="1853" y="11192"/>
                      <a:pt x="2519" y="11192"/>
                    </a:cubicBezTo>
                    <a:cubicBezTo>
                      <a:pt x="3010" y="11192"/>
                      <a:pt x="3499" y="11141"/>
                      <a:pt x="3976" y="11007"/>
                    </a:cubicBezTo>
                    <a:cubicBezTo>
                      <a:pt x="4655" y="10823"/>
                      <a:pt x="5283" y="10478"/>
                      <a:pt x="5819" y="10026"/>
                    </a:cubicBezTo>
                    <a:cubicBezTo>
                      <a:pt x="5976" y="9893"/>
                      <a:pt x="6126" y="9752"/>
                      <a:pt x="6269" y="9604"/>
                    </a:cubicBezTo>
                    <a:lnTo>
                      <a:pt x="6269" y="9604"/>
                    </a:lnTo>
                    <a:cubicBezTo>
                      <a:pt x="5692" y="10512"/>
                      <a:pt x="5171" y="11452"/>
                      <a:pt x="4715" y="12426"/>
                    </a:cubicBezTo>
                    <a:cubicBezTo>
                      <a:pt x="4706" y="12426"/>
                      <a:pt x="4696" y="12426"/>
                      <a:pt x="4687" y="12430"/>
                    </a:cubicBezTo>
                    <a:cubicBezTo>
                      <a:pt x="3911" y="12721"/>
                      <a:pt x="3253" y="13287"/>
                      <a:pt x="2721" y="13911"/>
                    </a:cubicBezTo>
                    <a:cubicBezTo>
                      <a:pt x="1907" y="15026"/>
                      <a:pt x="1765" y="16522"/>
                      <a:pt x="2171" y="17819"/>
                    </a:cubicBezTo>
                    <a:cubicBezTo>
                      <a:pt x="2267" y="18137"/>
                      <a:pt x="2524" y="19118"/>
                      <a:pt x="2936" y="19118"/>
                    </a:cubicBezTo>
                    <a:cubicBezTo>
                      <a:pt x="3017" y="19118"/>
                      <a:pt x="3105" y="19080"/>
                      <a:pt x="3198" y="18991"/>
                    </a:cubicBezTo>
                    <a:cubicBezTo>
                      <a:pt x="4034" y="18107"/>
                      <a:pt x="4948" y="17199"/>
                      <a:pt x="5323" y="16010"/>
                    </a:cubicBezTo>
                    <a:cubicBezTo>
                      <a:pt x="5627" y="14990"/>
                      <a:pt x="5519" y="13818"/>
                      <a:pt x="5012" y="12880"/>
                    </a:cubicBezTo>
                    <a:cubicBezTo>
                      <a:pt x="4953" y="12799"/>
                      <a:pt x="4901" y="12676"/>
                      <a:pt x="4833" y="12589"/>
                    </a:cubicBezTo>
                    <a:cubicBezTo>
                      <a:pt x="5335" y="11507"/>
                      <a:pt x="5922" y="10455"/>
                      <a:pt x="6578" y="9446"/>
                    </a:cubicBezTo>
                    <a:lnTo>
                      <a:pt x="6578" y="9446"/>
                    </a:lnTo>
                    <a:cubicBezTo>
                      <a:pt x="6388" y="10616"/>
                      <a:pt x="6447" y="11847"/>
                      <a:pt x="6902" y="12942"/>
                    </a:cubicBezTo>
                    <a:cubicBezTo>
                      <a:pt x="7359" y="14003"/>
                      <a:pt x="8151" y="14869"/>
                      <a:pt x="8926" y="15709"/>
                    </a:cubicBezTo>
                    <a:cubicBezTo>
                      <a:pt x="9041" y="15824"/>
                      <a:pt x="9145" y="15874"/>
                      <a:pt x="9239" y="15874"/>
                    </a:cubicBezTo>
                    <a:cubicBezTo>
                      <a:pt x="9757" y="15874"/>
                      <a:pt x="9950" y="14346"/>
                      <a:pt x="9982" y="13965"/>
                    </a:cubicBezTo>
                    <a:cubicBezTo>
                      <a:pt x="10198" y="12138"/>
                      <a:pt x="9390" y="10164"/>
                      <a:pt x="7818" y="9166"/>
                    </a:cubicBezTo>
                    <a:cubicBezTo>
                      <a:pt x="7577" y="9002"/>
                      <a:pt x="7328" y="8852"/>
                      <a:pt x="7067" y="8726"/>
                    </a:cubicBezTo>
                    <a:cubicBezTo>
                      <a:pt x="7878" y="7564"/>
                      <a:pt x="8785" y="6464"/>
                      <a:pt x="9768" y="5439"/>
                    </a:cubicBezTo>
                    <a:lnTo>
                      <a:pt x="9768" y="5439"/>
                    </a:lnTo>
                    <a:cubicBezTo>
                      <a:pt x="9684" y="6832"/>
                      <a:pt x="9756" y="8253"/>
                      <a:pt x="10206" y="9582"/>
                    </a:cubicBezTo>
                    <a:cubicBezTo>
                      <a:pt x="10518" y="10470"/>
                      <a:pt x="10978" y="11318"/>
                      <a:pt x="11511" y="12091"/>
                    </a:cubicBezTo>
                    <a:cubicBezTo>
                      <a:pt x="11564" y="12133"/>
                      <a:pt x="11616" y="12152"/>
                      <a:pt x="11667" y="12152"/>
                    </a:cubicBezTo>
                    <a:cubicBezTo>
                      <a:pt x="12176" y="12152"/>
                      <a:pt x="12590" y="10234"/>
                      <a:pt x="12694" y="9899"/>
                    </a:cubicBezTo>
                    <a:cubicBezTo>
                      <a:pt x="12825" y="9355"/>
                      <a:pt x="12894" y="8793"/>
                      <a:pt x="12845" y="8234"/>
                    </a:cubicBezTo>
                    <a:cubicBezTo>
                      <a:pt x="12757" y="7140"/>
                      <a:pt x="12294" y="6025"/>
                      <a:pt x="11349" y="5407"/>
                    </a:cubicBezTo>
                    <a:cubicBezTo>
                      <a:pt x="11020" y="5173"/>
                      <a:pt x="10639" y="5012"/>
                      <a:pt x="10240" y="4958"/>
                    </a:cubicBezTo>
                    <a:cubicBezTo>
                      <a:pt x="10711" y="4488"/>
                      <a:pt x="11195" y="4034"/>
                      <a:pt x="11697" y="3601"/>
                    </a:cubicBezTo>
                    <a:cubicBezTo>
                      <a:pt x="12743" y="2718"/>
                      <a:pt x="13729" y="1886"/>
                      <a:pt x="14892" y="1178"/>
                    </a:cubicBezTo>
                    <a:lnTo>
                      <a:pt x="14892" y="1178"/>
                    </a:lnTo>
                    <a:cubicBezTo>
                      <a:pt x="14737" y="1352"/>
                      <a:pt x="14587" y="1532"/>
                      <a:pt x="14457" y="1728"/>
                    </a:cubicBezTo>
                    <a:cubicBezTo>
                      <a:pt x="14179" y="2152"/>
                      <a:pt x="13979" y="2624"/>
                      <a:pt x="13818" y="3103"/>
                    </a:cubicBezTo>
                    <a:cubicBezTo>
                      <a:pt x="13494" y="4087"/>
                      <a:pt x="13312" y="5147"/>
                      <a:pt x="13475" y="6180"/>
                    </a:cubicBezTo>
                    <a:cubicBezTo>
                      <a:pt x="13616" y="7149"/>
                      <a:pt x="14046" y="8043"/>
                      <a:pt x="14450" y="8925"/>
                    </a:cubicBezTo>
                    <a:cubicBezTo>
                      <a:pt x="14550" y="9107"/>
                      <a:pt x="14611" y="9326"/>
                      <a:pt x="14763" y="9472"/>
                    </a:cubicBezTo>
                    <a:cubicBezTo>
                      <a:pt x="14806" y="9493"/>
                      <a:pt x="14849" y="9503"/>
                      <a:pt x="14891" y="9503"/>
                    </a:cubicBezTo>
                    <a:cubicBezTo>
                      <a:pt x="15340" y="9503"/>
                      <a:pt x="15677" y="8375"/>
                      <a:pt x="15806" y="8057"/>
                    </a:cubicBezTo>
                    <a:cubicBezTo>
                      <a:pt x="16188" y="6954"/>
                      <a:pt x="16267" y="5773"/>
                      <a:pt x="16274" y="4612"/>
                    </a:cubicBezTo>
                    <a:cubicBezTo>
                      <a:pt x="16278" y="3594"/>
                      <a:pt x="16251" y="2549"/>
                      <a:pt x="15910" y="1578"/>
                    </a:cubicBezTo>
                    <a:cubicBezTo>
                      <a:pt x="15798" y="1283"/>
                      <a:pt x="15638" y="1005"/>
                      <a:pt x="15421" y="775"/>
                    </a:cubicBezTo>
                    <a:cubicBezTo>
                      <a:pt x="15403" y="756"/>
                      <a:pt x="15379" y="750"/>
                      <a:pt x="15356" y="750"/>
                    </a:cubicBezTo>
                    <a:cubicBezTo>
                      <a:pt x="15349" y="748"/>
                      <a:pt x="15341" y="747"/>
                      <a:pt x="15333" y="747"/>
                    </a:cubicBezTo>
                    <a:cubicBezTo>
                      <a:pt x="15328" y="747"/>
                      <a:pt x="15322" y="748"/>
                      <a:pt x="15315" y="750"/>
                    </a:cubicBezTo>
                    <a:cubicBezTo>
                      <a:pt x="15314" y="750"/>
                      <a:pt x="15312" y="750"/>
                      <a:pt x="15311" y="750"/>
                    </a:cubicBezTo>
                    <a:cubicBezTo>
                      <a:pt x="15294" y="750"/>
                      <a:pt x="15276" y="755"/>
                      <a:pt x="15261" y="766"/>
                    </a:cubicBezTo>
                    <a:cubicBezTo>
                      <a:pt x="15253" y="759"/>
                      <a:pt x="15244" y="753"/>
                      <a:pt x="15234" y="750"/>
                    </a:cubicBezTo>
                    <a:cubicBezTo>
                      <a:pt x="14683" y="668"/>
                      <a:pt x="14136" y="561"/>
                      <a:pt x="13594" y="431"/>
                    </a:cubicBezTo>
                    <a:cubicBezTo>
                      <a:pt x="12533" y="166"/>
                      <a:pt x="11423" y="1"/>
                      <a:pt x="10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9"/>
              <p:cNvSpPr/>
              <p:nvPr/>
            </p:nvSpPr>
            <p:spPr>
              <a:xfrm>
                <a:off x="1592300" y="558913"/>
                <a:ext cx="75" cy="400"/>
              </a:xfrm>
              <a:custGeom>
                <a:avLst/>
                <a:gdLst/>
                <a:ahLst/>
                <a:cxnLst/>
                <a:rect l="l" t="t" r="r" b="b"/>
                <a:pathLst>
                  <a:path w="3" h="16" extrusionOk="0">
                    <a:moveTo>
                      <a:pt x="3" y="1"/>
                    </a:moveTo>
                    <a:lnTo>
                      <a:pt x="3" y="1"/>
                    </a:lnTo>
                    <a:cubicBezTo>
                      <a:pt x="3" y="2"/>
                      <a:pt x="3" y="3"/>
                      <a:pt x="3" y="3"/>
                    </a:cubicBezTo>
                    <a:lnTo>
                      <a:pt x="3" y="3"/>
                    </a:lnTo>
                    <a:cubicBezTo>
                      <a:pt x="3" y="3"/>
                      <a:pt x="3" y="2"/>
                      <a:pt x="3" y="1"/>
                    </a:cubicBezTo>
                    <a:close/>
                    <a:moveTo>
                      <a:pt x="3" y="3"/>
                    </a:moveTo>
                    <a:cubicBezTo>
                      <a:pt x="3" y="4"/>
                      <a:pt x="3" y="4"/>
                      <a:pt x="2" y="5"/>
                    </a:cubicBezTo>
                    <a:cubicBezTo>
                      <a:pt x="2" y="8"/>
                      <a:pt x="1" y="13"/>
                      <a:pt x="1" y="16"/>
                    </a:cubicBezTo>
                    <a:cubicBezTo>
                      <a:pt x="2" y="13"/>
                      <a:pt x="3" y="8"/>
                      <a:pt x="3"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9"/>
              <p:cNvSpPr/>
              <p:nvPr/>
            </p:nvSpPr>
            <p:spPr>
              <a:xfrm>
                <a:off x="1681550" y="616738"/>
                <a:ext cx="29675" cy="102350"/>
              </a:xfrm>
              <a:custGeom>
                <a:avLst/>
                <a:gdLst/>
                <a:ahLst/>
                <a:cxnLst/>
                <a:rect l="l" t="t" r="r" b="b"/>
                <a:pathLst>
                  <a:path w="1187" h="4094" extrusionOk="0">
                    <a:moveTo>
                      <a:pt x="632" y="0"/>
                    </a:moveTo>
                    <a:cubicBezTo>
                      <a:pt x="578" y="0"/>
                      <a:pt x="527" y="54"/>
                      <a:pt x="545" y="113"/>
                    </a:cubicBezTo>
                    <a:cubicBezTo>
                      <a:pt x="988" y="1283"/>
                      <a:pt x="772" y="2546"/>
                      <a:pt x="213" y="3613"/>
                    </a:cubicBezTo>
                    <a:cubicBezTo>
                      <a:pt x="164" y="3738"/>
                      <a:pt x="1" y="3909"/>
                      <a:pt x="2" y="4030"/>
                    </a:cubicBezTo>
                    <a:cubicBezTo>
                      <a:pt x="12" y="4071"/>
                      <a:pt x="51" y="4093"/>
                      <a:pt x="89" y="4093"/>
                    </a:cubicBezTo>
                    <a:cubicBezTo>
                      <a:pt x="119" y="4093"/>
                      <a:pt x="148" y="4080"/>
                      <a:pt x="163" y="4051"/>
                    </a:cubicBezTo>
                    <a:cubicBezTo>
                      <a:pt x="842" y="2962"/>
                      <a:pt x="1187" y="1583"/>
                      <a:pt x="798" y="330"/>
                    </a:cubicBezTo>
                    <a:cubicBezTo>
                      <a:pt x="756" y="227"/>
                      <a:pt x="755" y="92"/>
                      <a:pt x="675" y="12"/>
                    </a:cubicBezTo>
                    <a:cubicBezTo>
                      <a:pt x="661" y="4"/>
                      <a:pt x="646"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9"/>
              <p:cNvSpPr/>
              <p:nvPr/>
            </p:nvSpPr>
            <p:spPr>
              <a:xfrm>
                <a:off x="1660400" y="726513"/>
                <a:ext cx="19325" cy="26150"/>
              </a:xfrm>
              <a:custGeom>
                <a:avLst/>
                <a:gdLst/>
                <a:ahLst/>
                <a:cxnLst/>
                <a:rect l="l" t="t" r="r" b="b"/>
                <a:pathLst>
                  <a:path w="773" h="1046" extrusionOk="0">
                    <a:moveTo>
                      <a:pt x="680" y="1"/>
                    </a:moveTo>
                    <a:cubicBezTo>
                      <a:pt x="650" y="1"/>
                      <a:pt x="621" y="15"/>
                      <a:pt x="605" y="44"/>
                    </a:cubicBezTo>
                    <a:cubicBezTo>
                      <a:pt x="441" y="349"/>
                      <a:pt x="240" y="636"/>
                      <a:pt x="31" y="914"/>
                    </a:cubicBezTo>
                    <a:cubicBezTo>
                      <a:pt x="1" y="960"/>
                      <a:pt x="29" y="1028"/>
                      <a:pt x="83" y="1042"/>
                    </a:cubicBezTo>
                    <a:cubicBezTo>
                      <a:pt x="91" y="1045"/>
                      <a:pt x="99" y="1046"/>
                      <a:pt x="106" y="1046"/>
                    </a:cubicBezTo>
                    <a:cubicBezTo>
                      <a:pt x="137" y="1046"/>
                      <a:pt x="167" y="1029"/>
                      <a:pt x="183" y="1002"/>
                    </a:cubicBezTo>
                    <a:cubicBezTo>
                      <a:pt x="253" y="907"/>
                      <a:pt x="324" y="814"/>
                      <a:pt x="391" y="718"/>
                    </a:cubicBezTo>
                    <a:cubicBezTo>
                      <a:pt x="524" y="530"/>
                      <a:pt x="646" y="335"/>
                      <a:pt x="757" y="133"/>
                    </a:cubicBezTo>
                    <a:cubicBezTo>
                      <a:pt x="770" y="112"/>
                      <a:pt x="772" y="87"/>
                      <a:pt x="767" y="65"/>
                    </a:cubicBezTo>
                    <a:cubicBezTo>
                      <a:pt x="757" y="24"/>
                      <a:pt x="718" y="1"/>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9"/>
              <p:cNvSpPr/>
              <p:nvPr/>
            </p:nvSpPr>
            <p:spPr>
              <a:xfrm>
                <a:off x="1651000" y="626813"/>
                <a:ext cx="41250" cy="117800"/>
              </a:xfrm>
              <a:custGeom>
                <a:avLst/>
                <a:gdLst/>
                <a:ahLst/>
                <a:cxnLst/>
                <a:rect l="l" t="t" r="r" b="b"/>
                <a:pathLst>
                  <a:path w="1650" h="4712" extrusionOk="0">
                    <a:moveTo>
                      <a:pt x="1560" y="0"/>
                    </a:moveTo>
                    <a:cubicBezTo>
                      <a:pt x="1516" y="0"/>
                      <a:pt x="1471" y="29"/>
                      <a:pt x="1472" y="86"/>
                    </a:cubicBezTo>
                    <a:cubicBezTo>
                      <a:pt x="1420" y="864"/>
                      <a:pt x="1122" y="1753"/>
                      <a:pt x="834" y="2552"/>
                    </a:cubicBezTo>
                    <a:cubicBezTo>
                      <a:pt x="583" y="3209"/>
                      <a:pt x="236" y="3869"/>
                      <a:pt x="19" y="4600"/>
                    </a:cubicBezTo>
                    <a:cubicBezTo>
                      <a:pt x="1" y="4657"/>
                      <a:pt x="52" y="4712"/>
                      <a:pt x="106" y="4712"/>
                    </a:cubicBezTo>
                    <a:cubicBezTo>
                      <a:pt x="121" y="4712"/>
                      <a:pt x="136" y="4708"/>
                      <a:pt x="149" y="4699"/>
                    </a:cubicBezTo>
                    <a:cubicBezTo>
                      <a:pt x="198" y="4669"/>
                      <a:pt x="198" y="4607"/>
                      <a:pt x="217" y="4558"/>
                    </a:cubicBezTo>
                    <a:cubicBezTo>
                      <a:pt x="492" y="3681"/>
                      <a:pt x="927" y="2929"/>
                      <a:pt x="1208" y="2019"/>
                    </a:cubicBezTo>
                    <a:cubicBezTo>
                      <a:pt x="1404" y="1390"/>
                      <a:pt x="1610" y="750"/>
                      <a:pt x="1649" y="86"/>
                    </a:cubicBezTo>
                    <a:cubicBezTo>
                      <a:pt x="1650" y="29"/>
                      <a:pt x="1605" y="0"/>
                      <a:pt x="1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9"/>
              <p:cNvSpPr/>
              <p:nvPr/>
            </p:nvSpPr>
            <p:spPr>
              <a:xfrm>
                <a:off x="1647850" y="614163"/>
                <a:ext cx="38775" cy="74275"/>
              </a:xfrm>
              <a:custGeom>
                <a:avLst/>
                <a:gdLst/>
                <a:ahLst/>
                <a:cxnLst/>
                <a:rect l="l" t="t" r="r" b="b"/>
                <a:pathLst>
                  <a:path w="1551" h="2971" extrusionOk="0">
                    <a:moveTo>
                      <a:pt x="1436" y="0"/>
                    </a:moveTo>
                    <a:cubicBezTo>
                      <a:pt x="1415" y="0"/>
                      <a:pt x="1394" y="8"/>
                      <a:pt x="1377" y="26"/>
                    </a:cubicBezTo>
                    <a:cubicBezTo>
                      <a:pt x="874" y="624"/>
                      <a:pt x="474" y="1306"/>
                      <a:pt x="240" y="2053"/>
                    </a:cubicBezTo>
                    <a:cubicBezTo>
                      <a:pt x="148" y="2317"/>
                      <a:pt x="68" y="2586"/>
                      <a:pt x="6" y="2860"/>
                    </a:cubicBezTo>
                    <a:cubicBezTo>
                      <a:pt x="0" y="2883"/>
                      <a:pt x="5" y="2908"/>
                      <a:pt x="16" y="2927"/>
                    </a:cubicBezTo>
                    <a:cubicBezTo>
                      <a:pt x="31" y="2956"/>
                      <a:pt x="62" y="2971"/>
                      <a:pt x="92" y="2971"/>
                    </a:cubicBezTo>
                    <a:cubicBezTo>
                      <a:pt x="115" y="2971"/>
                      <a:pt x="138" y="2963"/>
                      <a:pt x="154" y="2946"/>
                    </a:cubicBezTo>
                    <a:cubicBezTo>
                      <a:pt x="192" y="2898"/>
                      <a:pt x="190" y="2830"/>
                      <a:pt x="208" y="2774"/>
                    </a:cubicBezTo>
                    <a:cubicBezTo>
                      <a:pt x="390" y="2099"/>
                      <a:pt x="584" y="1523"/>
                      <a:pt x="933" y="945"/>
                    </a:cubicBezTo>
                    <a:cubicBezTo>
                      <a:pt x="1124" y="636"/>
                      <a:pt x="1333" y="364"/>
                      <a:pt x="1521" y="122"/>
                    </a:cubicBezTo>
                    <a:cubicBezTo>
                      <a:pt x="1551" y="60"/>
                      <a:pt x="1493" y="0"/>
                      <a:pt x="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9"/>
              <p:cNvSpPr/>
              <p:nvPr/>
            </p:nvSpPr>
            <p:spPr>
              <a:xfrm>
                <a:off x="1642325" y="704488"/>
                <a:ext cx="5575" cy="21450"/>
              </a:xfrm>
              <a:custGeom>
                <a:avLst/>
                <a:gdLst/>
                <a:ahLst/>
                <a:cxnLst/>
                <a:rect l="l" t="t" r="r" b="b"/>
                <a:pathLst>
                  <a:path w="223" h="858" extrusionOk="0">
                    <a:moveTo>
                      <a:pt x="134" y="0"/>
                    </a:moveTo>
                    <a:cubicBezTo>
                      <a:pt x="89" y="0"/>
                      <a:pt x="44" y="29"/>
                      <a:pt x="45" y="86"/>
                    </a:cubicBezTo>
                    <a:cubicBezTo>
                      <a:pt x="20" y="313"/>
                      <a:pt x="9" y="541"/>
                      <a:pt x="1" y="769"/>
                    </a:cubicBezTo>
                    <a:cubicBezTo>
                      <a:pt x="1" y="818"/>
                      <a:pt x="43" y="858"/>
                      <a:pt x="91" y="858"/>
                    </a:cubicBezTo>
                    <a:cubicBezTo>
                      <a:pt x="98" y="858"/>
                      <a:pt x="106" y="857"/>
                      <a:pt x="114" y="854"/>
                    </a:cubicBezTo>
                    <a:cubicBezTo>
                      <a:pt x="152" y="845"/>
                      <a:pt x="179" y="808"/>
                      <a:pt x="179" y="769"/>
                    </a:cubicBezTo>
                    <a:cubicBezTo>
                      <a:pt x="186" y="541"/>
                      <a:pt x="199" y="313"/>
                      <a:pt x="222" y="86"/>
                    </a:cubicBezTo>
                    <a:cubicBezTo>
                      <a:pt x="223" y="29"/>
                      <a:pt x="178"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a:off x="1682050" y="517788"/>
                <a:ext cx="54025" cy="31725"/>
              </a:xfrm>
              <a:custGeom>
                <a:avLst/>
                <a:gdLst/>
                <a:ahLst/>
                <a:cxnLst/>
                <a:rect l="l" t="t" r="r" b="b"/>
                <a:pathLst>
                  <a:path w="2161" h="1269" extrusionOk="0">
                    <a:moveTo>
                      <a:pt x="2045" y="0"/>
                    </a:moveTo>
                    <a:cubicBezTo>
                      <a:pt x="2025" y="0"/>
                      <a:pt x="2004" y="8"/>
                      <a:pt x="1987" y="26"/>
                    </a:cubicBezTo>
                    <a:cubicBezTo>
                      <a:pt x="1494" y="495"/>
                      <a:pt x="690" y="852"/>
                      <a:pt x="70" y="1110"/>
                    </a:cubicBezTo>
                    <a:cubicBezTo>
                      <a:pt x="0" y="1158"/>
                      <a:pt x="47" y="1268"/>
                      <a:pt x="123" y="1268"/>
                    </a:cubicBezTo>
                    <a:cubicBezTo>
                      <a:pt x="131" y="1268"/>
                      <a:pt x="139" y="1267"/>
                      <a:pt x="148" y="1265"/>
                    </a:cubicBezTo>
                    <a:cubicBezTo>
                      <a:pt x="651" y="1065"/>
                      <a:pt x="1145" y="838"/>
                      <a:pt x="1601" y="544"/>
                    </a:cubicBezTo>
                    <a:cubicBezTo>
                      <a:pt x="1783" y="415"/>
                      <a:pt x="1991" y="297"/>
                      <a:pt x="2131" y="123"/>
                    </a:cubicBezTo>
                    <a:cubicBezTo>
                      <a:pt x="2160" y="61"/>
                      <a:pt x="2103" y="0"/>
                      <a:pt x="2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a:off x="1615050" y="551938"/>
                <a:ext cx="52275" cy="8400"/>
              </a:xfrm>
              <a:custGeom>
                <a:avLst/>
                <a:gdLst/>
                <a:ahLst/>
                <a:cxnLst/>
                <a:rect l="l" t="t" r="r" b="b"/>
                <a:pathLst>
                  <a:path w="2091" h="336" extrusionOk="0">
                    <a:moveTo>
                      <a:pt x="1968" y="1"/>
                    </a:moveTo>
                    <a:cubicBezTo>
                      <a:pt x="1960" y="1"/>
                      <a:pt x="1951" y="2"/>
                      <a:pt x="1943" y="5"/>
                    </a:cubicBezTo>
                    <a:cubicBezTo>
                      <a:pt x="1513" y="78"/>
                      <a:pt x="1161" y="126"/>
                      <a:pt x="699" y="148"/>
                    </a:cubicBezTo>
                    <a:cubicBezTo>
                      <a:pt x="660" y="153"/>
                      <a:pt x="613" y="155"/>
                      <a:pt x="564" y="155"/>
                    </a:cubicBezTo>
                    <a:cubicBezTo>
                      <a:pt x="485" y="155"/>
                      <a:pt x="398" y="151"/>
                      <a:pt x="316" y="151"/>
                    </a:cubicBezTo>
                    <a:cubicBezTo>
                      <a:pt x="220" y="151"/>
                      <a:pt x="133" y="157"/>
                      <a:pt x="74" y="182"/>
                    </a:cubicBezTo>
                    <a:cubicBezTo>
                      <a:pt x="1" y="281"/>
                      <a:pt x="93" y="336"/>
                      <a:pt x="186" y="336"/>
                    </a:cubicBezTo>
                    <a:cubicBezTo>
                      <a:pt x="199" y="336"/>
                      <a:pt x="211" y="335"/>
                      <a:pt x="224" y="333"/>
                    </a:cubicBezTo>
                    <a:cubicBezTo>
                      <a:pt x="824" y="327"/>
                      <a:pt x="1438" y="295"/>
                      <a:pt x="2021" y="160"/>
                    </a:cubicBezTo>
                    <a:cubicBezTo>
                      <a:pt x="2090" y="112"/>
                      <a:pt x="2044" y="1"/>
                      <a:pt x="1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9"/>
              <p:cNvSpPr/>
              <p:nvPr/>
            </p:nvSpPr>
            <p:spPr>
              <a:xfrm>
                <a:off x="1671600" y="515488"/>
                <a:ext cx="48100" cy="19950"/>
              </a:xfrm>
              <a:custGeom>
                <a:avLst/>
                <a:gdLst/>
                <a:ahLst/>
                <a:cxnLst/>
                <a:rect l="l" t="t" r="r" b="b"/>
                <a:pathLst>
                  <a:path w="1924" h="798" extrusionOk="0">
                    <a:moveTo>
                      <a:pt x="1818" y="1"/>
                    </a:moveTo>
                    <a:cubicBezTo>
                      <a:pt x="1804" y="1"/>
                      <a:pt x="1789" y="5"/>
                      <a:pt x="1776" y="13"/>
                    </a:cubicBezTo>
                    <a:cubicBezTo>
                      <a:pt x="1383" y="227"/>
                      <a:pt x="979" y="350"/>
                      <a:pt x="517" y="498"/>
                    </a:cubicBezTo>
                    <a:cubicBezTo>
                      <a:pt x="360" y="564"/>
                      <a:pt x="159" y="568"/>
                      <a:pt x="25" y="669"/>
                    </a:cubicBezTo>
                    <a:cubicBezTo>
                      <a:pt x="1" y="766"/>
                      <a:pt x="39" y="797"/>
                      <a:pt x="104" y="797"/>
                    </a:cubicBezTo>
                    <a:cubicBezTo>
                      <a:pt x="213" y="797"/>
                      <a:pt x="395" y="708"/>
                      <a:pt x="469" y="698"/>
                    </a:cubicBezTo>
                    <a:cubicBezTo>
                      <a:pt x="904" y="566"/>
                      <a:pt x="1338" y="425"/>
                      <a:pt x="1748" y="230"/>
                    </a:cubicBezTo>
                    <a:cubicBezTo>
                      <a:pt x="1803" y="198"/>
                      <a:pt x="1884" y="179"/>
                      <a:pt x="1906" y="113"/>
                    </a:cubicBezTo>
                    <a:cubicBezTo>
                      <a:pt x="1924" y="56"/>
                      <a:pt x="1872"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9"/>
              <p:cNvSpPr/>
              <p:nvPr/>
            </p:nvSpPr>
            <p:spPr>
              <a:xfrm>
                <a:off x="1613600" y="537913"/>
                <a:ext cx="38150" cy="12900"/>
              </a:xfrm>
              <a:custGeom>
                <a:avLst/>
                <a:gdLst/>
                <a:ahLst/>
                <a:cxnLst/>
                <a:rect l="l" t="t" r="r" b="b"/>
                <a:pathLst>
                  <a:path w="1526" h="516" extrusionOk="0">
                    <a:moveTo>
                      <a:pt x="1404" y="0"/>
                    </a:moveTo>
                    <a:cubicBezTo>
                      <a:pt x="1396" y="0"/>
                      <a:pt x="1387" y="2"/>
                      <a:pt x="1378" y="5"/>
                    </a:cubicBezTo>
                    <a:cubicBezTo>
                      <a:pt x="945" y="120"/>
                      <a:pt x="509" y="228"/>
                      <a:pt x="75" y="343"/>
                    </a:cubicBezTo>
                    <a:cubicBezTo>
                      <a:pt x="42" y="352"/>
                      <a:pt x="13" y="382"/>
                      <a:pt x="11" y="416"/>
                    </a:cubicBezTo>
                    <a:cubicBezTo>
                      <a:pt x="1" y="468"/>
                      <a:pt x="48" y="515"/>
                      <a:pt x="98" y="515"/>
                    </a:cubicBezTo>
                    <a:cubicBezTo>
                      <a:pt x="106" y="515"/>
                      <a:pt x="114" y="514"/>
                      <a:pt x="121" y="512"/>
                    </a:cubicBezTo>
                    <a:cubicBezTo>
                      <a:pt x="294" y="467"/>
                      <a:pt x="465" y="423"/>
                      <a:pt x="636" y="379"/>
                    </a:cubicBezTo>
                    <a:cubicBezTo>
                      <a:pt x="907" y="300"/>
                      <a:pt x="1192" y="254"/>
                      <a:pt x="1456" y="158"/>
                    </a:cubicBezTo>
                    <a:cubicBezTo>
                      <a:pt x="1525" y="111"/>
                      <a:pt x="1479" y="0"/>
                      <a:pt x="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
              <p:cNvSpPr/>
              <p:nvPr/>
            </p:nvSpPr>
            <p:spPr>
              <a:xfrm>
                <a:off x="1622900" y="503013"/>
                <a:ext cx="97975" cy="27650"/>
              </a:xfrm>
              <a:custGeom>
                <a:avLst/>
                <a:gdLst/>
                <a:ahLst/>
                <a:cxnLst/>
                <a:rect l="l" t="t" r="r" b="b"/>
                <a:pathLst>
                  <a:path w="3919" h="1106" extrusionOk="0">
                    <a:moveTo>
                      <a:pt x="3553" y="0"/>
                    </a:moveTo>
                    <a:cubicBezTo>
                      <a:pt x="2722" y="0"/>
                      <a:pt x="1899" y="173"/>
                      <a:pt x="1122" y="461"/>
                    </a:cubicBezTo>
                    <a:cubicBezTo>
                      <a:pt x="826" y="572"/>
                      <a:pt x="537" y="694"/>
                      <a:pt x="255" y="837"/>
                    </a:cubicBezTo>
                    <a:cubicBezTo>
                      <a:pt x="177" y="889"/>
                      <a:pt x="57" y="909"/>
                      <a:pt x="14" y="995"/>
                    </a:cubicBezTo>
                    <a:cubicBezTo>
                      <a:pt x="1" y="1041"/>
                      <a:pt x="30" y="1093"/>
                      <a:pt x="77" y="1105"/>
                    </a:cubicBezTo>
                    <a:cubicBezTo>
                      <a:pt x="82" y="1106"/>
                      <a:pt x="87" y="1106"/>
                      <a:pt x="93" y="1106"/>
                    </a:cubicBezTo>
                    <a:cubicBezTo>
                      <a:pt x="168" y="1106"/>
                      <a:pt x="231" y="1038"/>
                      <a:pt x="300" y="1013"/>
                    </a:cubicBezTo>
                    <a:cubicBezTo>
                      <a:pt x="1122" y="595"/>
                      <a:pt x="2122" y="270"/>
                      <a:pt x="3028" y="200"/>
                    </a:cubicBezTo>
                    <a:cubicBezTo>
                      <a:pt x="3295" y="173"/>
                      <a:pt x="3567" y="189"/>
                      <a:pt x="3832" y="174"/>
                    </a:cubicBezTo>
                    <a:cubicBezTo>
                      <a:pt x="3918" y="145"/>
                      <a:pt x="3892" y="5"/>
                      <a:pt x="3802" y="5"/>
                    </a:cubicBezTo>
                    <a:cubicBezTo>
                      <a:pt x="3801" y="5"/>
                      <a:pt x="3800" y="5"/>
                      <a:pt x="3798" y="5"/>
                    </a:cubicBezTo>
                    <a:cubicBezTo>
                      <a:pt x="3716" y="2"/>
                      <a:pt x="3634" y="0"/>
                      <a:pt x="3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
              <p:cNvSpPr/>
              <p:nvPr/>
            </p:nvSpPr>
            <p:spPr>
              <a:xfrm>
                <a:off x="1761425" y="524213"/>
                <a:ext cx="57575" cy="93750"/>
              </a:xfrm>
              <a:custGeom>
                <a:avLst/>
                <a:gdLst/>
                <a:ahLst/>
                <a:cxnLst/>
                <a:rect l="l" t="t" r="r" b="b"/>
                <a:pathLst>
                  <a:path w="2303" h="3750" extrusionOk="0">
                    <a:moveTo>
                      <a:pt x="120" y="1"/>
                    </a:moveTo>
                    <a:cubicBezTo>
                      <a:pt x="38" y="1"/>
                      <a:pt x="1" y="124"/>
                      <a:pt x="78" y="166"/>
                    </a:cubicBezTo>
                    <a:cubicBezTo>
                      <a:pt x="1160" y="873"/>
                      <a:pt x="1877" y="2112"/>
                      <a:pt x="2072" y="3450"/>
                    </a:cubicBezTo>
                    <a:cubicBezTo>
                      <a:pt x="2105" y="3580"/>
                      <a:pt x="2072" y="3619"/>
                      <a:pt x="2130" y="3723"/>
                    </a:cubicBezTo>
                    <a:cubicBezTo>
                      <a:pt x="2149" y="3741"/>
                      <a:pt x="2171" y="3749"/>
                      <a:pt x="2190" y="3749"/>
                    </a:cubicBezTo>
                    <a:cubicBezTo>
                      <a:pt x="2252" y="3749"/>
                      <a:pt x="2303" y="3675"/>
                      <a:pt x="2273" y="3605"/>
                    </a:cubicBezTo>
                    <a:cubicBezTo>
                      <a:pt x="2129" y="2327"/>
                      <a:pt x="1523" y="1105"/>
                      <a:pt x="531" y="276"/>
                    </a:cubicBezTo>
                    <a:cubicBezTo>
                      <a:pt x="403" y="181"/>
                      <a:pt x="284" y="58"/>
                      <a:pt x="135" y="2"/>
                    </a:cubicBezTo>
                    <a:cubicBezTo>
                      <a:pt x="130" y="1"/>
                      <a:pt x="12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9"/>
              <p:cNvSpPr/>
              <p:nvPr/>
            </p:nvSpPr>
            <p:spPr>
              <a:xfrm>
                <a:off x="1812200" y="635638"/>
                <a:ext cx="7300" cy="25750"/>
              </a:xfrm>
              <a:custGeom>
                <a:avLst/>
                <a:gdLst/>
                <a:ahLst/>
                <a:cxnLst/>
                <a:rect l="l" t="t" r="r" b="b"/>
                <a:pathLst>
                  <a:path w="292" h="1030" extrusionOk="0">
                    <a:moveTo>
                      <a:pt x="182" y="0"/>
                    </a:moveTo>
                    <a:cubicBezTo>
                      <a:pt x="142" y="0"/>
                      <a:pt x="104" y="27"/>
                      <a:pt x="98" y="88"/>
                    </a:cubicBezTo>
                    <a:cubicBezTo>
                      <a:pt x="104" y="310"/>
                      <a:pt x="103" y="533"/>
                      <a:pt x="76" y="755"/>
                    </a:cubicBezTo>
                    <a:cubicBezTo>
                      <a:pt x="76" y="846"/>
                      <a:pt x="0" y="1016"/>
                      <a:pt x="142" y="1029"/>
                    </a:cubicBezTo>
                    <a:cubicBezTo>
                      <a:pt x="234" y="1027"/>
                      <a:pt x="233" y="926"/>
                      <a:pt x="240" y="858"/>
                    </a:cubicBezTo>
                    <a:cubicBezTo>
                      <a:pt x="273" y="618"/>
                      <a:pt x="285" y="374"/>
                      <a:pt x="274" y="130"/>
                    </a:cubicBezTo>
                    <a:cubicBezTo>
                      <a:pt x="292" y="50"/>
                      <a:pt x="235"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p:nvPr/>
            </p:nvSpPr>
            <p:spPr>
              <a:xfrm>
                <a:off x="1763050" y="545313"/>
                <a:ext cx="39400" cy="94250"/>
              </a:xfrm>
              <a:custGeom>
                <a:avLst/>
                <a:gdLst/>
                <a:ahLst/>
                <a:cxnLst/>
                <a:rect l="l" t="t" r="r" b="b"/>
                <a:pathLst>
                  <a:path w="1576" h="3770" extrusionOk="0">
                    <a:moveTo>
                      <a:pt x="119" y="1"/>
                    </a:moveTo>
                    <a:cubicBezTo>
                      <a:pt x="58" y="1"/>
                      <a:pt x="0" y="73"/>
                      <a:pt x="39" y="134"/>
                    </a:cubicBezTo>
                    <a:cubicBezTo>
                      <a:pt x="758" y="1232"/>
                      <a:pt x="1192" y="2393"/>
                      <a:pt x="1384" y="3707"/>
                    </a:cubicBezTo>
                    <a:cubicBezTo>
                      <a:pt x="1396" y="3750"/>
                      <a:pt x="1431" y="3769"/>
                      <a:pt x="1466" y="3769"/>
                    </a:cubicBezTo>
                    <a:cubicBezTo>
                      <a:pt x="1520" y="3769"/>
                      <a:pt x="1575" y="3726"/>
                      <a:pt x="1556" y="3659"/>
                    </a:cubicBezTo>
                    <a:cubicBezTo>
                      <a:pt x="1448" y="2961"/>
                      <a:pt x="1284" y="2269"/>
                      <a:pt x="1011" y="1617"/>
                    </a:cubicBezTo>
                    <a:cubicBezTo>
                      <a:pt x="785" y="1060"/>
                      <a:pt x="515" y="513"/>
                      <a:pt x="170" y="21"/>
                    </a:cubicBezTo>
                    <a:cubicBezTo>
                      <a:pt x="154" y="7"/>
                      <a:pt x="136"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a:off x="1749975" y="546863"/>
                <a:ext cx="39350" cy="98400"/>
              </a:xfrm>
              <a:custGeom>
                <a:avLst/>
                <a:gdLst/>
                <a:ahLst/>
                <a:cxnLst/>
                <a:rect l="l" t="t" r="r" b="b"/>
                <a:pathLst>
                  <a:path w="1574" h="3936" extrusionOk="0">
                    <a:moveTo>
                      <a:pt x="105" y="0"/>
                    </a:moveTo>
                    <a:cubicBezTo>
                      <a:pt x="52" y="0"/>
                      <a:pt x="1" y="54"/>
                      <a:pt x="19" y="112"/>
                    </a:cubicBezTo>
                    <a:cubicBezTo>
                      <a:pt x="147" y="667"/>
                      <a:pt x="247" y="1231"/>
                      <a:pt x="427" y="1774"/>
                    </a:cubicBezTo>
                    <a:cubicBezTo>
                      <a:pt x="692" y="2510"/>
                      <a:pt x="1001" y="3245"/>
                      <a:pt x="1404" y="3916"/>
                    </a:cubicBezTo>
                    <a:cubicBezTo>
                      <a:pt x="1419" y="3930"/>
                      <a:pt x="1437" y="3936"/>
                      <a:pt x="1455" y="3936"/>
                    </a:cubicBezTo>
                    <a:cubicBezTo>
                      <a:pt x="1515" y="3936"/>
                      <a:pt x="1573" y="3865"/>
                      <a:pt x="1534" y="3803"/>
                    </a:cubicBezTo>
                    <a:cubicBezTo>
                      <a:pt x="1011" y="2842"/>
                      <a:pt x="595" y="1933"/>
                      <a:pt x="364" y="855"/>
                    </a:cubicBezTo>
                    <a:cubicBezTo>
                      <a:pt x="309" y="591"/>
                      <a:pt x="245" y="330"/>
                      <a:pt x="189" y="66"/>
                    </a:cubicBezTo>
                    <a:cubicBezTo>
                      <a:pt x="184" y="44"/>
                      <a:pt x="169" y="26"/>
                      <a:pt x="148" y="13"/>
                    </a:cubicBezTo>
                    <a:cubicBezTo>
                      <a:pt x="135" y="4"/>
                      <a:pt x="120"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9"/>
              <p:cNvSpPr/>
              <p:nvPr/>
            </p:nvSpPr>
            <p:spPr>
              <a:xfrm>
                <a:off x="1793800" y="655363"/>
                <a:ext cx="9775" cy="10350"/>
              </a:xfrm>
              <a:custGeom>
                <a:avLst/>
                <a:gdLst/>
                <a:ahLst/>
                <a:cxnLst/>
                <a:rect l="l" t="t" r="r" b="b"/>
                <a:pathLst>
                  <a:path w="391" h="414" extrusionOk="0">
                    <a:moveTo>
                      <a:pt x="118" y="1"/>
                    </a:moveTo>
                    <a:cubicBezTo>
                      <a:pt x="57" y="1"/>
                      <a:pt x="1" y="72"/>
                      <a:pt x="40" y="134"/>
                    </a:cubicBezTo>
                    <a:cubicBezTo>
                      <a:pt x="113" y="221"/>
                      <a:pt x="154" y="351"/>
                      <a:pt x="254" y="409"/>
                    </a:cubicBezTo>
                    <a:cubicBezTo>
                      <a:pt x="262" y="412"/>
                      <a:pt x="270" y="413"/>
                      <a:pt x="278" y="413"/>
                    </a:cubicBezTo>
                    <a:cubicBezTo>
                      <a:pt x="340" y="413"/>
                      <a:pt x="390" y="337"/>
                      <a:pt x="354" y="279"/>
                    </a:cubicBezTo>
                    <a:cubicBezTo>
                      <a:pt x="288" y="196"/>
                      <a:pt x="240" y="100"/>
                      <a:pt x="170" y="20"/>
                    </a:cubicBezTo>
                    <a:cubicBezTo>
                      <a:pt x="154" y="7"/>
                      <a:pt x="136"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9"/>
              <p:cNvSpPr/>
              <p:nvPr/>
            </p:nvSpPr>
            <p:spPr>
              <a:xfrm>
                <a:off x="1843650" y="424913"/>
                <a:ext cx="46675" cy="92175"/>
              </a:xfrm>
              <a:custGeom>
                <a:avLst/>
                <a:gdLst/>
                <a:ahLst/>
                <a:cxnLst/>
                <a:rect l="l" t="t" r="r" b="b"/>
                <a:pathLst>
                  <a:path w="1867" h="3687" extrusionOk="0">
                    <a:moveTo>
                      <a:pt x="117" y="1"/>
                    </a:moveTo>
                    <a:cubicBezTo>
                      <a:pt x="37" y="1"/>
                      <a:pt x="1" y="122"/>
                      <a:pt x="78" y="165"/>
                    </a:cubicBezTo>
                    <a:cubicBezTo>
                      <a:pt x="1058" y="813"/>
                      <a:pt x="1618" y="2085"/>
                      <a:pt x="1636" y="3281"/>
                    </a:cubicBezTo>
                    <a:cubicBezTo>
                      <a:pt x="1652" y="3393"/>
                      <a:pt x="1594" y="3574"/>
                      <a:pt x="1652" y="3660"/>
                    </a:cubicBezTo>
                    <a:cubicBezTo>
                      <a:pt x="1674" y="3679"/>
                      <a:pt x="1696" y="3687"/>
                      <a:pt x="1715" y="3687"/>
                    </a:cubicBezTo>
                    <a:cubicBezTo>
                      <a:pt x="1774" y="3687"/>
                      <a:pt x="1818" y="3615"/>
                      <a:pt x="1807" y="3544"/>
                    </a:cubicBezTo>
                    <a:cubicBezTo>
                      <a:pt x="1867" y="2313"/>
                      <a:pt x="1385" y="1011"/>
                      <a:pt x="432" y="206"/>
                    </a:cubicBezTo>
                    <a:cubicBezTo>
                      <a:pt x="335" y="138"/>
                      <a:pt x="248" y="41"/>
                      <a:pt x="135" y="2"/>
                    </a:cubicBezTo>
                    <a:cubicBezTo>
                      <a:pt x="129" y="1"/>
                      <a:pt x="123"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9"/>
              <p:cNvSpPr/>
              <p:nvPr/>
            </p:nvSpPr>
            <p:spPr>
              <a:xfrm>
                <a:off x="1876725" y="536063"/>
                <a:ext cx="9800" cy="26425"/>
              </a:xfrm>
              <a:custGeom>
                <a:avLst/>
                <a:gdLst/>
                <a:ahLst/>
                <a:cxnLst/>
                <a:rect l="l" t="t" r="r" b="b"/>
                <a:pathLst>
                  <a:path w="392" h="1057" extrusionOk="0">
                    <a:moveTo>
                      <a:pt x="285" y="0"/>
                    </a:moveTo>
                    <a:cubicBezTo>
                      <a:pt x="238" y="0"/>
                      <a:pt x="192" y="36"/>
                      <a:pt x="193" y="87"/>
                    </a:cubicBezTo>
                    <a:cubicBezTo>
                      <a:pt x="173" y="295"/>
                      <a:pt x="93" y="648"/>
                      <a:pt x="14" y="920"/>
                    </a:cubicBezTo>
                    <a:cubicBezTo>
                      <a:pt x="0" y="960"/>
                      <a:pt x="3" y="1012"/>
                      <a:pt x="41" y="1037"/>
                    </a:cubicBezTo>
                    <a:cubicBezTo>
                      <a:pt x="64" y="1051"/>
                      <a:pt x="83" y="1057"/>
                      <a:pt x="100" y="1057"/>
                    </a:cubicBezTo>
                    <a:cubicBezTo>
                      <a:pt x="186" y="1057"/>
                      <a:pt x="204" y="899"/>
                      <a:pt x="225" y="823"/>
                    </a:cubicBezTo>
                    <a:cubicBezTo>
                      <a:pt x="281" y="617"/>
                      <a:pt x="329" y="409"/>
                      <a:pt x="357" y="196"/>
                    </a:cubicBezTo>
                    <a:cubicBezTo>
                      <a:pt x="359" y="139"/>
                      <a:pt x="391" y="71"/>
                      <a:pt x="345" y="26"/>
                    </a:cubicBezTo>
                    <a:cubicBezTo>
                      <a:pt x="328" y="8"/>
                      <a:pt x="306"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9"/>
              <p:cNvSpPr/>
              <p:nvPr/>
            </p:nvSpPr>
            <p:spPr>
              <a:xfrm>
                <a:off x="1842825" y="440238"/>
                <a:ext cx="27575" cy="106450"/>
              </a:xfrm>
              <a:custGeom>
                <a:avLst/>
                <a:gdLst/>
                <a:ahLst/>
                <a:cxnLst/>
                <a:rect l="l" t="t" r="r" b="b"/>
                <a:pathLst>
                  <a:path w="1103" h="4258" extrusionOk="0">
                    <a:moveTo>
                      <a:pt x="113" y="0"/>
                    </a:moveTo>
                    <a:cubicBezTo>
                      <a:pt x="51" y="0"/>
                      <a:pt x="0" y="77"/>
                      <a:pt x="37" y="135"/>
                    </a:cubicBezTo>
                    <a:cubicBezTo>
                      <a:pt x="687" y="1341"/>
                      <a:pt x="819" y="2793"/>
                      <a:pt x="925" y="4173"/>
                    </a:cubicBezTo>
                    <a:cubicBezTo>
                      <a:pt x="923" y="4229"/>
                      <a:pt x="968" y="4258"/>
                      <a:pt x="1013" y="4258"/>
                    </a:cubicBezTo>
                    <a:cubicBezTo>
                      <a:pt x="1058" y="4258"/>
                      <a:pt x="1102" y="4230"/>
                      <a:pt x="1102" y="4173"/>
                    </a:cubicBezTo>
                    <a:cubicBezTo>
                      <a:pt x="1033" y="3211"/>
                      <a:pt x="939" y="2248"/>
                      <a:pt x="689" y="1315"/>
                    </a:cubicBezTo>
                    <a:cubicBezTo>
                      <a:pt x="600" y="984"/>
                      <a:pt x="479" y="662"/>
                      <a:pt x="341" y="346"/>
                    </a:cubicBezTo>
                    <a:cubicBezTo>
                      <a:pt x="282" y="241"/>
                      <a:pt x="241" y="64"/>
                      <a:pt x="135" y="4"/>
                    </a:cubicBezTo>
                    <a:cubicBezTo>
                      <a:pt x="128" y="1"/>
                      <a:pt x="120"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a:off x="1831500" y="461138"/>
                <a:ext cx="27650" cy="91650"/>
              </a:xfrm>
              <a:custGeom>
                <a:avLst/>
                <a:gdLst/>
                <a:ahLst/>
                <a:cxnLst/>
                <a:rect l="l" t="t" r="r" b="b"/>
                <a:pathLst>
                  <a:path w="1106" h="3666" extrusionOk="0">
                    <a:moveTo>
                      <a:pt x="110" y="1"/>
                    </a:moveTo>
                    <a:cubicBezTo>
                      <a:pt x="57" y="1"/>
                      <a:pt x="0" y="51"/>
                      <a:pt x="20" y="113"/>
                    </a:cubicBezTo>
                    <a:cubicBezTo>
                      <a:pt x="199" y="916"/>
                      <a:pt x="325" y="1730"/>
                      <a:pt x="580" y="2516"/>
                    </a:cubicBezTo>
                    <a:cubicBezTo>
                      <a:pt x="712" y="2889"/>
                      <a:pt x="775" y="3310"/>
                      <a:pt x="959" y="3655"/>
                    </a:cubicBezTo>
                    <a:cubicBezTo>
                      <a:pt x="979" y="3663"/>
                      <a:pt x="996" y="3666"/>
                      <a:pt x="1012" y="3666"/>
                    </a:cubicBezTo>
                    <a:cubicBezTo>
                      <a:pt x="1100" y="3666"/>
                      <a:pt x="1106" y="3551"/>
                      <a:pt x="1060" y="3469"/>
                    </a:cubicBezTo>
                    <a:cubicBezTo>
                      <a:pt x="827" y="2742"/>
                      <a:pt x="596" y="2010"/>
                      <a:pt x="436" y="1262"/>
                    </a:cubicBezTo>
                    <a:cubicBezTo>
                      <a:pt x="344" y="855"/>
                      <a:pt x="295" y="433"/>
                      <a:pt x="174" y="34"/>
                    </a:cubicBezTo>
                    <a:cubicBezTo>
                      <a:pt x="158" y="11"/>
                      <a:pt x="134"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
              <p:cNvSpPr/>
              <p:nvPr/>
            </p:nvSpPr>
            <p:spPr>
              <a:xfrm>
                <a:off x="1861475" y="564238"/>
                <a:ext cx="8975" cy="9600"/>
              </a:xfrm>
              <a:custGeom>
                <a:avLst/>
                <a:gdLst/>
                <a:ahLst/>
                <a:cxnLst/>
                <a:rect l="l" t="t" r="r" b="b"/>
                <a:pathLst>
                  <a:path w="359" h="384" extrusionOk="0">
                    <a:moveTo>
                      <a:pt x="118" y="1"/>
                    </a:moveTo>
                    <a:cubicBezTo>
                      <a:pt x="57" y="1"/>
                      <a:pt x="1" y="72"/>
                      <a:pt x="39" y="134"/>
                    </a:cubicBezTo>
                    <a:cubicBezTo>
                      <a:pt x="105" y="209"/>
                      <a:pt x="117" y="384"/>
                      <a:pt x="235" y="384"/>
                    </a:cubicBezTo>
                    <a:cubicBezTo>
                      <a:pt x="237" y="384"/>
                      <a:pt x="238" y="384"/>
                      <a:pt x="240" y="384"/>
                    </a:cubicBezTo>
                    <a:cubicBezTo>
                      <a:pt x="359" y="363"/>
                      <a:pt x="307" y="236"/>
                      <a:pt x="260" y="170"/>
                    </a:cubicBezTo>
                    <a:cubicBezTo>
                      <a:pt x="230" y="121"/>
                      <a:pt x="213" y="59"/>
                      <a:pt x="169" y="21"/>
                    </a:cubicBezTo>
                    <a:cubicBezTo>
                      <a:pt x="153" y="7"/>
                      <a:pt x="13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
              <p:cNvSpPr/>
              <p:nvPr/>
            </p:nvSpPr>
            <p:spPr>
              <a:xfrm>
                <a:off x="1714150" y="415388"/>
                <a:ext cx="102400" cy="24425"/>
              </a:xfrm>
              <a:custGeom>
                <a:avLst/>
                <a:gdLst/>
                <a:ahLst/>
                <a:cxnLst/>
                <a:rect l="l" t="t" r="r" b="b"/>
                <a:pathLst>
                  <a:path w="4096" h="977" extrusionOk="0">
                    <a:moveTo>
                      <a:pt x="3974" y="0"/>
                    </a:moveTo>
                    <a:cubicBezTo>
                      <a:pt x="3960" y="0"/>
                      <a:pt x="3945" y="4"/>
                      <a:pt x="3931" y="13"/>
                    </a:cubicBezTo>
                    <a:cubicBezTo>
                      <a:pt x="3002" y="536"/>
                      <a:pt x="1968" y="799"/>
                      <a:pt x="895" y="799"/>
                    </a:cubicBezTo>
                    <a:cubicBezTo>
                      <a:pt x="751" y="799"/>
                      <a:pt x="607" y="795"/>
                      <a:pt x="461" y="785"/>
                    </a:cubicBezTo>
                    <a:cubicBezTo>
                      <a:pt x="452" y="786"/>
                      <a:pt x="442" y="787"/>
                      <a:pt x="431" y="787"/>
                    </a:cubicBezTo>
                    <a:cubicBezTo>
                      <a:pt x="350" y="787"/>
                      <a:pt x="238" y="761"/>
                      <a:pt x="149" y="761"/>
                    </a:cubicBezTo>
                    <a:cubicBezTo>
                      <a:pt x="105" y="761"/>
                      <a:pt x="67" y="767"/>
                      <a:pt x="41" y="785"/>
                    </a:cubicBezTo>
                    <a:cubicBezTo>
                      <a:pt x="1" y="824"/>
                      <a:pt x="10" y="898"/>
                      <a:pt x="58" y="925"/>
                    </a:cubicBezTo>
                    <a:cubicBezTo>
                      <a:pt x="339" y="959"/>
                      <a:pt x="623" y="977"/>
                      <a:pt x="909" y="977"/>
                    </a:cubicBezTo>
                    <a:cubicBezTo>
                      <a:pt x="1460" y="977"/>
                      <a:pt x="2013" y="910"/>
                      <a:pt x="2543" y="764"/>
                    </a:cubicBezTo>
                    <a:cubicBezTo>
                      <a:pt x="3062" y="614"/>
                      <a:pt x="3589" y="432"/>
                      <a:pt x="4044" y="143"/>
                    </a:cubicBezTo>
                    <a:cubicBezTo>
                      <a:pt x="4095" y="84"/>
                      <a:pt x="4040" y="0"/>
                      <a:pt x="3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p:nvPr/>
            </p:nvSpPr>
            <p:spPr>
              <a:xfrm>
                <a:off x="1663475" y="421363"/>
                <a:ext cx="35250" cy="13575"/>
              </a:xfrm>
              <a:custGeom>
                <a:avLst/>
                <a:gdLst/>
                <a:ahLst/>
                <a:cxnLst/>
                <a:rect l="l" t="t" r="r" b="b"/>
                <a:pathLst>
                  <a:path w="1410" h="543" extrusionOk="0">
                    <a:moveTo>
                      <a:pt x="108" y="0"/>
                    </a:moveTo>
                    <a:cubicBezTo>
                      <a:pt x="81" y="0"/>
                      <a:pt x="54" y="12"/>
                      <a:pt x="38" y="34"/>
                    </a:cubicBezTo>
                    <a:cubicBezTo>
                      <a:pt x="0" y="81"/>
                      <a:pt x="27" y="161"/>
                      <a:pt x="86" y="174"/>
                    </a:cubicBezTo>
                    <a:cubicBezTo>
                      <a:pt x="275" y="243"/>
                      <a:pt x="466" y="305"/>
                      <a:pt x="658" y="368"/>
                    </a:cubicBezTo>
                    <a:cubicBezTo>
                      <a:pt x="851" y="427"/>
                      <a:pt x="1043" y="496"/>
                      <a:pt x="1243" y="537"/>
                    </a:cubicBezTo>
                    <a:cubicBezTo>
                      <a:pt x="1259" y="539"/>
                      <a:pt x="1277" y="542"/>
                      <a:pt x="1294" y="542"/>
                    </a:cubicBezTo>
                    <a:cubicBezTo>
                      <a:pt x="1316" y="542"/>
                      <a:pt x="1338" y="537"/>
                      <a:pt x="1354" y="518"/>
                    </a:cubicBezTo>
                    <a:cubicBezTo>
                      <a:pt x="1410" y="467"/>
                      <a:pt x="1369" y="366"/>
                      <a:pt x="1295" y="366"/>
                    </a:cubicBezTo>
                    <a:cubicBezTo>
                      <a:pt x="1294" y="366"/>
                      <a:pt x="1293" y="366"/>
                      <a:pt x="1293" y="366"/>
                    </a:cubicBezTo>
                    <a:cubicBezTo>
                      <a:pt x="1005" y="307"/>
                      <a:pt x="492" y="129"/>
                      <a:pt x="132" y="4"/>
                    </a:cubicBezTo>
                    <a:cubicBezTo>
                      <a:pt x="124" y="1"/>
                      <a:pt x="116"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
              <p:cNvSpPr/>
              <p:nvPr/>
            </p:nvSpPr>
            <p:spPr>
              <a:xfrm>
                <a:off x="1694900" y="411113"/>
                <a:ext cx="100050" cy="9200"/>
              </a:xfrm>
              <a:custGeom>
                <a:avLst/>
                <a:gdLst/>
                <a:ahLst/>
                <a:cxnLst/>
                <a:rect l="l" t="t" r="r" b="b"/>
                <a:pathLst>
                  <a:path w="4002" h="368" extrusionOk="0">
                    <a:moveTo>
                      <a:pt x="3880" y="0"/>
                    </a:moveTo>
                    <a:cubicBezTo>
                      <a:pt x="3871" y="0"/>
                      <a:pt x="3863" y="2"/>
                      <a:pt x="3854" y="4"/>
                    </a:cubicBezTo>
                    <a:cubicBezTo>
                      <a:pt x="3112" y="138"/>
                      <a:pt x="2272" y="185"/>
                      <a:pt x="1436" y="185"/>
                    </a:cubicBezTo>
                    <a:cubicBezTo>
                      <a:pt x="979" y="185"/>
                      <a:pt x="523" y="171"/>
                      <a:pt x="85" y="149"/>
                    </a:cubicBezTo>
                    <a:lnTo>
                      <a:pt x="85" y="149"/>
                    </a:lnTo>
                    <a:cubicBezTo>
                      <a:pt x="1" y="180"/>
                      <a:pt x="26" y="318"/>
                      <a:pt x="118" y="318"/>
                    </a:cubicBezTo>
                    <a:cubicBezTo>
                      <a:pt x="119" y="318"/>
                      <a:pt x="120" y="318"/>
                      <a:pt x="121" y="318"/>
                    </a:cubicBezTo>
                    <a:cubicBezTo>
                      <a:pt x="570" y="349"/>
                      <a:pt x="1021" y="367"/>
                      <a:pt x="1472" y="367"/>
                    </a:cubicBezTo>
                    <a:cubicBezTo>
                      <a:pt x="1795" y="367"/>
                      <a:pt x="2118" y="358"/>
                      <a:pt x="2440" y="336"/>
                    </a:cubicBezTo>
                    <a:cubicBezTo>
                      <a:pt x="2928" y="296"/>
                      <a:pt x="3420" y="270"/>
                      <a:pt x="3901" y="175"/>
                    </a:cubicBezTo>
                    <a:cubicBezTo>
                      <a:pt x="4002" y="148"/>
                      <a:pt x="3971" y="0"/>
                      <a:pt x="3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
              <p:cNvSpPr/>
              <p:nvPr/>
            </p:nvSpPr>
            <p:spPr>
              <a:xfrm>
                <a:off x="1670775" y="412613"/>
                <a:ext cx="10550" cy="4925"/>
              </a:xfrm>
              <a:custGeom>
                <a:avLst/>
                <a:gdLst/>
                <a:ahLst/>
                <a:cxnLst/>
                <a:rect l="l" t="t" r="r" b="b"/>
                <a:pathLst>
                  <a:path w="422" h="197" extrusionOk="0">
                    <a:moveTo>
                      <a:pt x="116" y="0"/>
                    </a:moveTo>
                    <a:cubicBezTo>
                      <a:pt x="57" y="0"/>
                      <a:pt x="8" y="18"/>
                      <a:pt x="1" y="89"/>
                    </a:cubicBezTo>
                    <a:cubicBezTo>
                      <a:pt x="3" y="182"/>
                      <a:pt x="104" y="181"/>
                      <a:pt x="173" y="184"/>
                    </a:cubicBezTo>
                    <a:cubicBezTo>
                      <a:pt x="174" y="184"/>
                      <a:pt x="175" y="184"/>
                      <a:pt x="176" y="184"/>
                    </a:cubicBezTo>
                    <a:cubicBezTo>
                      <a:pt x="215" y="184"/>
                      <a:pt x="254" y="196"/>
                      <a:pt x="292" y="196"/>
                    </a:cubicBezTo>
                    <a:cubicBezTo>
                      <a:pt x="307" y="196"/>
                      <a:pt x="322" y="194"/>
                      <a:pt x="335" y="189"/>
                    </a:cubicBezTo>
                    <a:cubicBezTo>
                      <a:pt x="422" y="158"/>
                      <a:pt x="396" y="20"/>
                      <a:pt x="306" y="20"/>
                    </a:cubicBezTo>
                    <a:cubicBezTo>
                      <a:pt x="305" y="20"/>
                      <a:pt x="303" y="20"/>
                      <a:pt x="302" y="20"/>
                    </a:cubicBezTo>
                    <a:cubicBezTo>
                      <a:pt x="301" y="20"/>
                      <a:pt x="301" y="20"/>
                      <a:pt x="300" y="20"/>
                    </a:cubicBezTo>
                    <a:cubicBezTo>
                      <a:pt x="250" y="20"/>
                      <a:pt x="177"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
              <p:cNvSpPr/>
              <p:nvPr/>
            </p:nvSpPr>
            <p:spPr>
              <a:xfrm>
                <a:off x="1686425" y="393713"/>
                <a:ext cx="104925" cy="9225"/>
              </a:xfrm>
              <a:custGeom>
                <a:avLst/>
                <a:gdLst/>
                <a:ahLst/>
                <a:cxnLst/>
                <a:rect l="l" t="t" r="r" b="b"/>
                <a:pathLst>
                  <a:path w="4197" h="369" extrusionOk="0">
                    <a:moveTo>
                      <a:pt x="2273" y="1"/>
                    </a:moveTo>
                    <a:cubicBezTo>
                      <a:pt x="1834" y="1"/>
                      <a:pt x="1395" y="23"/>
                      <a:pt x="958" y="87"/>
                    </a:cubicBezTo>
                    <a:cubicBezTo>
                      <a:pt x="667" y="122"/>
                      <a:pt x="377" y="158"/>
                      <a:pt x="86" y="198"/>
                    </a:cubicBezTo>
                    <a:cubicBezTo>
                      <a:pt x="65" y="203"/>
                      <a:pt x="45" y="218"/>
                      <a:pt x="33" y="239"/>
                    </a:cubicBezTo>
                    <a:cubicBezTo>
                      <a:pt x="0" y="340"/>
                      <a:pt x="56" y="369"/>
                      <a:pt x="143" y="369"/>
                    </a:cubicBezTo>
                    <a:cubicBezTo>
                      <a:pt x="263" y="369"/>
                      <a:pt x="442" y="314"/>
                      <a:pt x="535" y="314"/>
                    </a:cubicBezTo>
                    <a:cubicBezTo>
                      <a:pt x="539" y="314"/>
                      <a:pt x="543" y="314"/>
                      <a:pt x="547" y="315"/>
                    </a:cubicBezTo>
                    <a:cubicBezTo>
                      <a:pt x="1149" y="233"/>
                      <a:pt x="1755" y="174"/>
                      <a:pt x="2363" y="174"/>
                    </a:cubicBezTo>
                    <a:cubicBezTo>
                      <a:pt x="2485" y="174"/>
                      <a:pt x="2608" y="176"/>
                      <a:pt x="2731" y="181"/>
                    </a:cubicBezTo>
                    <a:cubicBezTo>
                      <a:pt x="3172" y="192"/>
                      <a:pt x="3615" y="249"/>
                      <a:pt x="4053" y="249"/>
                    </a:cubicBezTo>
                    <a:cubicBezTo>
                      <a:pt x="4072" y="249"/>
                      <a:pt x="4091" y="249"/>
                      <a:pt x="4110" y="248"/>
                    </a:cubicBezTo>
                    <a:cubicBezTo>
                      <a:pt x="4197" y="218"/>
                      <a:pt x="4171" y="78"/>
                      <a:pt x="4080" y="78"/>
                    </a:cubicBezTo>
                    <a:cubicBezTo>
                      <a:pt x="4078" y="78"/>
                      <a:pt x="4077" y="78"/>
                      <a:pt x="4076" y="78"/>
                    </a:cubicBezTo>
                    <a:cubicBezTo>
                      <a:pt x="3476" y="43"/>
                      <a:pt x="2874" y="1"/>
                      <a:pt x="2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9"/>
              <p:cNvSpPr/>
              <p:nvPr/>
            </p:nvSpPr>
            <p:spPr>
              <a:xfrm>
                <a:off x="1961375" y="334113"/>
                <a:ext cx="13775" cy="136600"/>
              </a:xfrm>
              <a:custGeom>
                <a:avLst/>
                <a:gdLst/>
                <a:ahLst/>
                <a:cxnLst/>
                <a:rect l="l" t="t" r="r" b="b"/>
                <a:pathLst>
                  <a:path w="551" h="5464" extrusionOk="0">
                    <a:moveTo>
                      <a:pt x="182" y="1"/>
                    </a:moveTo>
                    <a:cubicBezTo>
                      <a:pt x="128" y="1"/>
                      <a:pt x="73" y="50"/>
                      <a:pt x="93" y="112"/>
                    </a:cubicBezTo>
                    <a:cubicBezTo>
                      <a:pt x="511" y="1798"/>
                      <a:pt x="369" y="3648"/>
                      <a:pt x="20" y="5349"/>
                    </a:cubicBezTo>
                    <a:cubicBezTo>
                      <a:pt x="1" y="5408"/>
                      <a:pt x="52" y="5464"/>
                      <a:pt x="106" y="5464"/>
                    </a:cubicBezTo>
                    <a:cubicBezTo>
                      <a:pt x="120" y="5464"/>
                      <a:pt x="135" y="5460"/>
                      <a:pt x="149" y="5451"/>
                    </a:cubicBezTo>
                    <a:cubicBezTo>
                      <a:pt x="205" y="5414"/>
                      <a:pt x="196" y="5336"/>
                      <a:pt x="214" y="5278"/>
                    </a:cubicBezTo>
                    <a:cubicBezTo>
                      <a:pt x="430" y="4215"/>
                      <a:pt x="550" y="3131"/>
                      <a:pt x="514" y="2044"/>
                    </a:cubicBezTo>
                    <a:cubicBezTo>
                      <a:pt x="476" y="1374"/>
                      <a:pt x="462" y="675"/>
                      <a:pt x="247" y="35"/>
                    </a:cubicBezTo>
                    <a:cubicBezTo>
                      <a:pt x="230" y="11"/>
                      <a:pt x="206"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9"/>
              <p:cNvSpPr/>
              <p:nvPr/>
            </p:nvSpPr>
            <p:spPr>
              <a:xfrm>
                <a:off x="1957275" y="482288"/>
                <a:ext cx="7400" cy="17625"/>
              </a:xfrm>
              <a:custGeom>
                <a:avLst/>
                <a:gdLst/>
                <a:ahLst/>
                <a:cxnLst/>
                <a:rect l="l" t="t" r="r" b="b"/>
                <a:pathLst>
                  <a:path w="296" h="705" extrusionOk="0">
                    <a:moveTo>
                      <a:pt x="199" y="1"/>
                    </a:moveTo>
                    <a:cubicBezTo>
                      <a:pt x="153" y="1"/>
                      <a:pt x="105" y="33"/>
                      <a:pt x="108" y="87"/>
                    </a:cubicBezTo>
                    <a:cubicBezTo>
                      <a:pt x="103" y="190"/>
                      <a:pt x="22" y="450"/>
                      <a:pt x="1" y="628"/>
                    </a:cubicBezTo>
                    <a:cubicBezTo>
                      <a:pt x="1" y="662"/>
                      <a:pt x="31" y="693"/>
                      <a:pt x="63" y="702"/>
                    </a:cubicBezTo>
                    <a:cubicBezTo>
                      <a:pt x="71" y="704"/>
                      <a:pt x="78" y="704"/>
                      <a:pt x="85" y="704"/>
                    </a:cubicBezTo>
                    <a:cubicBezTo>
                      <a:pt x="205" y="704"/>
                      <a:pt x="186" y="519"/>
                      <a:pt x="220" y="432"/>
                    </a:cubicBezTo>
                    <a:cubicBezTo>
                      <a:pt x="241" y="308"/>
                      <a:pt x="295" y="178"/>
                      <a:pt x="277" y="54"/>
                    </a:cubicBezTo>
                    <a:cubicBezTo>
                      <a:pt x="264" y="17"/>
                      <a:pt x="231"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
              <p:cNvSpPr/>
              <p:nvPr/>
            </p:nvSpPr>
            <p:spPr>
              <a:xfrm>
                <a:off x="1927600" y="348638"/>
                <a:ext cx="14700" cy="133075"/>
              </a:xfrm>
              <a:custGeom>
                <a:avLst/>
                <a:gdLst/>
                <a:ahLst/>
                <a:cxnLst/>
                <a:rect l="l" t="t" r="r" b="b"/>
                <a:pathLst>
                  <a:path w="588" h="5323" extrusionOk="0">
                    <a:moveTo>
                      <a:pt x="478" y="1"/>
                    </a:moveTo>
                    <a:cubicBezTo>
                      <a:pt x="443" y="1"/>
                      <a:pt x="409" y="20"/>
                      <a:pt x="397" y="64"/>
                    </a:cubicBezTo>
                    <a:cubicBezTo>
                      <a:pt x="101" y="1071"/>
                      <a:pt x="0" y="2127"/>
                      <a:pt x="45" y="3174"/>
                    </a:cubicBezTo>
                    <a:cubicBezTo>
                      <a:pt x="80" y="3883"/>
                      <a:pt x="136" y="4608"/>
                      <a:pt x="348" y="5288"/>
                    </a:cubicBezTo>
                    <a:cubicBezTo>
                      <a:pt x="364" y="5311"/>
                      <a:pt x="390" y="5322"/>
                      <a:pt x="417" y="5322"/>
                    </a:cubicBezTo>
                    <a:cubicBezTo>
                      <a:pt x="448" y="5322"/>
                      <a:pt x="479" y="5307"/>
                      <a:pt x="494" y="5279"/>
                    </a:cubicBezTo>
                    <a:cubicBezTo>
                      <a:pt x="527" y="5194"/>
                      <a:pt x="465" y="5101"/>
                      <a:pt x="454" y="5014"/>
                    </a:cubicBezTo>
                    <a:cubicBezTo>
                      <a:pt x="175" y="3830"/>
                      <a:pt x="150" y="2421"/>
                      <a:pt x="316" y="1247"/>
                    </a:cubicBezTo>
                    <a:cubicBezTo>
                      <a:pt x="374" y="863"/>
                      <a:pt x="462" y="484"/>
                      <a:pt x="568" y="110"/>
                    </a:cubicBezTo>
                    <a:cubicBezTo>
                      <a:pt x="588" y="45"/>
                      <a:pt x="532"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
              <p:cNvSpPr/>
              <p:nvPr/>
            </p:nvSpPr>
            <p:spPr>
              <a:xfrm>
                <a:off x="1941300" y="383538"/>
                <a:ext cx="6825" cy="43950"/>
              </a:xfrm>
              <a:custGeom>
                <a:avLst/>
                <a:gdLst/>
                <a:ahLst/>
                <a:cxnLst/>
                <a:rect l="l" t="t" r="r" b="b"/>
                <a:pathLst>
                  <a:path w="273" h="1758" extrusionOk="0">
                    <a:moveTo>
                      <a:pt x="182" y="1"/>
                    </a:moveTo>
                    <a:cubicBezTo>
                      <a:pt x="138" y="1"/>
                      <a:pt x="94" y="29"/>
                      <a:pt x="95" y="87"/>
                    </a:cubicBezTo>
                    <a:cubicBezTo>
                      <a:pt x="60" y="605"/>
                      <a:pt x="1" y="1227"/>
                      <a:pt x="89" y="1731"/>
                    </a:cubicBezTo>
                    <a:cubicBezTo>
                      <a:pt x="106" y="1748"/>
                      <a:pt x="129" y="1757"/>
                      <a:pt x="152" y="1757"/>
                    </a:cubicBezTo>
                    <a:cubicBezTo>
                      <a:pt x="175" y="1757"/>
                      <a:pt x="198" y="1748"/>
                      <a:pt x="214" y="1731"/>
                    </a:cubicBezTo>
                    <a:cubicBezTo>
                      <a:pt x="264" y="1671"/>
                      <a:pt x="227" y="1584"/>
                      <a:pt x="233" y="1512"/>
                    </a:cubicBezTo>
                    <a:cubicBezTo>
                      <a:pt x="217" y="1037"/>
                      <a:pt x="223" y="560"/>
                      <a:pt x="271" y="87"/>
                    </a:cubicBezTo>
                    <a:cubicBezTo>
                      <a:pt x="272" y="30"/>
                      <a:pt x="227"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
              <p:cNvSpPr/>
              <p:nvPr/>
            </p:nvSpPr>
            <p:spPr>
              <a:xfrm>
                <a:off x="1944400" y="449388"/>
                <a:ext cx="5600" cy="11800"/>
              </a:xfrm>
              <a:custGeom>
                <a:avLst/>
                <a:gdLst/>
                <a:ahLst/>
                <a:cxnLst/>
                <a:rect l="l" t="t" r="r" b="b"/>
                <a:pathLst>
                  <a:path w="224" h="472" extrusionOk="0">
                    <a:moveTo>
                      <a:pt x="94" y="1"/>
                    </a:moveTo>
                    <a:cubicBezTo>
                      <a:pt x="48" y="1"/>
                      <a:pt x="1" y="33"/>
                      <a:pt x="3" y="87"/>
                    </a:cubicBezTo>
                    <a:cubicBezTo>
                      <a:pt x="25" y="204"/>
                      <a:pt x="4" y="342"/>
                      <a:pt x="61" y="446"/>
                    </a:cubicBezTo>
                    <a:cubicBezTo>
                      <a:pt x="78" y="463"/>
                      <a:pt x="100" y="471"/>
                      <a:pt x="123" y="471"/>
                    </a:cubicBezTo>
                    <a:cubicBezTo>
                      <a:pt x="154" y="471"/>
                      <a:pt x="184" y="456"/>
                      <a:pt x="200" y="428"/>
                    </a:cubicBezTo>
                    <a:cubicBezTo>
                      <a:pt x="223" y="310"/>
                      <a:pt x="183" y="174"/>
                      <a:pt x="172" y="53"/>
                    </a:cubicBezTo>
                    <a:cubicBezTo>
                      <a:pt x="159" y="17"/>
                      <a:pt x="12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9"/>
              <p:cNvSpPr/>
              <p:nvPr/>
            </p:nvSpPr>
            <p:spPr>
              <a:xfrm>
                <a:off x="1828200" y="316688"/>
                <a:ext cx="111100" cy="23200"/>
              </a:xfrm>
              <a:custGeom>
                <a:avLst/>
                <a:gdLst/>
                <a:ahLst/>
                <a:cxnLst/>
                <a:rect l="l" t="t" r="r" b="b"/>
                <a:pathLst>
                  <a:path w="4444" h="928" extrusionOk="0">
                    <a:moveTo>
                      <a:pt x="4323" y="0"/>
                    </a:moveTo>
                    <a:cubicBezTo>
                      <a:pt x="4309" y="0"/>
                      <a:pt x="4294" y="4"/>
                      <a:pt x="4280" y="13"/>
                    </a:cubicBezTo>
                    <a:cubicBezTo>
                      <a:pt x="3103" y="439"/>
                      <a:pt x="1684" y="739"/>
                      <a:pt x="386" y="750"/>
                    </a:cubicBezTo>
                    <a:cubicBezTo>
                      <a:pt x="370" y="753"/>
                      <a:pt x="352" y="754"/>
                      <a:pt x="333" y="754"/>
                    </a:cubicBezTo>
                    <a:cubicBezTo>
                      <a:pt x="281" y="754"/>
                      <a:pt x="222" y="747"/>
                      <a:pt x="168" y="747"/>
                    </a:cubicBezTo>
                    <a:cubicBezTo>
                      <a:pt x="119" y="747"/>
                      <a:pt x="75" y="753"/>
                      <a:pt x="42" y="775"/>
                    </a:cubicBezTo>
                    <a:cubicBezTo>
                      <a:pt x="0" y="813"/>
                      <a:pt x="10" y="885"/>
                      <a:pt x="59" y="914"/>
                    </a:cubicBezTo>
                    <a:cubicBezTo>
                      <a:pt x="190" y="923"/>
                      <a:pt x="321" y="927"/>
                      <a:pt x="453" y="927"/>
                    </a:cubicBezTo>
                    <a:cubicBezTo>
                      <a:pt x="1076" y="927"/>
                      <a:pt x="1707" y="834"/>
                      <a:pt x="2319" y="727"/>
                    </a:cubicBezTo>
                    <a:cubicBezTo>
                      <a:pt x="3018" y="579"/>
                      <a:pt x="3742" y="433"/>
                      <a:pt x="4393" y="143"/>
                    </a:cubicBezTo>
                    <a:cubicBezTo>
                      <a:pt x="4443" y="84"/>
                      <a:pt x="4388" y="0"/>
                      <a:pt x="4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9"/>
              <p:cNvSpPr/>
              <p:nvPr/>
            </p:nvSpPr>
            <p:spPr>
              <a:xfrm>
                <a:off x="1768775" y="325438"/>
                <a:ext cx="39875" cy="12125"/>
              </a:xfrm>
              <a:custGeom>
                <a:avLst/>
                <a:gdLst/>
                <a:ahLst/>
                <a:cxnLst/>
                <a:rect l="l" t="t" r="r" b="b"/>
                <a:pathLst>
                  <a:path w="1595" h="485" extrusionOk="0">
                    <a:moveTo>
                      <a:pt x="105" y="1"/>
                    </a:moveTo>
                    <a:cubicBezTo>
                      <a:pt x="102" y="1"/>
                      <a:pt x="100" y="1"/>
                      <a:pt x="98" y="1"/>
                    </a:cubicBezTo>
                    <a:cubicBezTo>
                      <a:pt x="38" y="2"/>
                      <a:pt x="1" y="79"/>
                      <a:pt x="33" y="131"/>
                    </a:cubicBezTo>
                    <a:cubicBezTo>
                      <a:pt x="153" y="226"/>
                      <a:pt x="342" y="220"/>
                      <a:pt x="487" y="274"/>
                    </a:cubicBezTo>
                    <a:cubicBezTo>
                      <a:pt x="811" y="351"/>
                      <a:pt x="1134" y="431"/>
                      <a:pt x="1462" y="483"/>
                    </a:cubicBezTo>
                    <a:cubicBezTo>
                      <a:pt x="1468" y="484"/>
                      <a:pt x="1475" y="485"/>
                      <a:pt x="1481" y="485"/>
                    </a:cubicBezTo>
                    <a:cubicBezTo>
                      <a:pt x="1584" y="485"/>
                      <a:pt x="1595" y="307"/>
                      <a:pt x="1478" y="307"/>
                    </a:cubicBezTo>
                    <a:cubicBezTo>
                      <a:pt x="1478" y="307"/>
                      <a:pt x="1477" y="307"/>
                      <a:pt x="1477" y="307"/>
                    </a:cubicBezTo>
                    <a:cubicBezTo>
                      <a:pt x="1186" y="262"/>
                      <a:pt x="666" y="139"/>
                      <a:pt x="296" y="44"/>
                    </a:cubicBezTo>
                    <a:cubicBezTo>
                      <a:pt x="231" y="32"/>
                      <a:pt x="168"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9"/>
              <p:cNvSpPr/>
              <p:nvPr/>
            </p:nvSpPr>
            <p:spPr>
              <a:xfrm>
                <a:off x="1811025" y="317513"/>
                <a:ext cx="84825" cy="7250"/>
              </a:xfrm>
              <a:custGeom>
                <a:avLst/>
                <a:gdLst/>
                <a:ahLst/>
                <a:cxnLst/>
                <a:rect l="l" t="t" r="r" b="b"/>
                <a:pathLst>
                  <a:path w="3393" h="290" extrusionOk="0">
                    <a:moveTo>
                      <a:pt x="2744" y="0"/>
                    </a:moveTo>
                    <a:lnTo>
                      <a:pt x="2744" y="0"/>
                    </a:lnTo>
                    <a:cubicBezTo>
                      <a:pt x="1967" y="124"/>
                      <a:pt x="953" y="98"/>
                      <a:pt x="87" y="120"/>
                    </a:cubicBezTo>
                    <a:cubicBezTo>
                      <a:pt x="1" y="151"/>
                      <a:pt x="27" y="289"/>
                      <a:pt x="117" y="289"/>
                    </a:cubicBezTo>
                    <a:cubicBezTo>
                      <a:pt x="118" y="289"/>
                      <a:pt x="119" y="289"/>
                      <a:pt x="121" y="289"/>
                    </a:cubicBezTo>
                    <a:cubicBezTo>
                      <a:pt x="141" y="289"/>
                      <a:pt x="261" y="290"/>
                      <a:pt x="441" y="290"/>
                    </a:cubicBezTo>
                    <a:cubicBezTo>
                      <a:pt x="1275" y="290"/>
                      <a:pt x="3392" y="266"/>
                      <a:pt x="2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a:off x="1803250" y="299463"/>
                <a:ext cx="93350" cy="6875"/>
              </a:xfrm>
              <a:custGeom>
                <a:avLst/>
                <a:gdLst/>
                <a:ahLst/>
                <a:cxnLst/>
                <a:rect l="l" t="t" r="r" b="b"/>
                <a:pathLst>
                  <a:path w="3734" h="275" extrusionOk="0">
                    <a:moveTo>
                      <a:pt x="1573" y="1"/>
                    </a:moveTo>
                    <a:cubicBezTo>
                      <a:pt x="1064" y="1"/>
                      <a:pt x="558" y="30"/>
                      <a:pt x="61" y="121"/>
                    </a:cubicBezTo>
                    <a:cubicBezTo>
                      <a:pt x="0" y="184"/>
                      <a:pt x="56" y="274"/>
                      <a:pt x="131" y="274"/>
                    </a:cubicBezTo>
                    <a:cubicBezTo>
                      <a:pt x="141" y="274"/>
                      <a:pt x="152" y="272"/>
                      <a:pt x="163" y="269"/>
                    </a:cubicBezTo>
                    <a:cubicBezTo>
                      <a:pt x="685" y="208"/>
                      <a:pt x="1209" y="179"/>
                      <a:pt x="1734" y="179"/>
                    </a:cubicBezTo>
                    <a:cubicBezTo>
                      <a:pt x="1936" y="179"/>
                      <a:pt x="2138" y="184"/>
                      <a:pt x="2340" y="192"/>
                    </a:cubicBezTo>
                    <a:cubicBezTo>
                      <a:pt x="2737" y="202"/>
                      <a:pt x="3139" y="250"/>
                      <a:pt x="3535" y="250"/>
                    </a:cubicBezTo>
                    <a:cubicBezTo>
                      <a:pt x="3573" y="250"/>
                      <a:pt x="3610" y="250"/>
                      <a:pt x="3646" y="249"/>
                    </a:cubicBezTo>
                    <a:cubicBezTo>
                      <a:pt x="3733" y="218"/>
                      <a:pt x="3707" y="79"/>
                      <a:pt x="3616" y="79"/>
                    </a:cubicBezTo>
                    <a:cubicBezTo>
                      <a:pt x="3615" y="79"/>
                      <a:pt x="3614" y="79"/>
                      <a:pt x="3613" y="79"/>
                    </a:cubicBezTo>
                    <a:cubicBezTo>
                      <a:pt x="2939" y="53"/>
                      <a:pt x="2253" y="1"/>
                      <a:pt x="1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a:off x="1774600" y="304863"/>
                <a:ext cx="10950" cy="5250"/>
              </a:xfrm>
              <a:custGeom>
                <a:avLst/>
                <a:gdLst/>
                <a:ahLst/>
                <a:cxnLst/>
                <a:rect l="l" t="t" r="r" b="b"/>
                <a:pathLst>
                  <a:path w="438" h="210" extrusionOk="0">
                    <a:moveTo>
                      <a:pt x="321" y="3"/>
                    </a:moveTo>
                    <a:cubicBezTo>
                      <a:pt x="321" y="3"/>
                      <a:pt x="321" y="3"/>
                      <a:pt x="320" y="3"/>
                    </a:cubicBezTo>
                    <a:cubicBezTo>
                      <a:pt x="226" y="24"/>
                      <a:pt x="94" y="1"/>
                      <a:pt x="27" y="79"/>
                    </a:cubicBezTo>
                    <a:cubicBezTo>
                      <a:pt x="1" y="118"/>
                      <a:pt x="16" y="176"/>
                      <a:pt x="58" y="199"/>
                    </a:cubicBezTo>
                    <a:cubicBezTo>
                      <a:pt x="76" y="207"/>
                      <a:pt x="95" y="210"/>
                      <a:pt x="113" y="210"/>
                    </a:cubicBezTo>
                    <a:cubicBezTo>
                      <a:pt x="163" y="210"/>
                      <a:pt x="215" y="189"/>
                      <a:pt x="266" y="186"/>
                    </a:cubicBezTo>
                    <a:cubicBezTo>
                      <a:pt x="266" y="186"/>
                      <a:pt x="267" y="186"/>
                      <a:pt x="268" y="186"/>
                    </a:cubicBezTo>
                    <a:cubicBezTo>
                      <a:pt x="284" y="186"/>
                      <a:pt x="373" y="179"/>
                      <a:pt x="383" y="154"/>
                    </a:cubicBezTo>
                    <a:cubicBezTo>
                      <a:pt x="438" y="104"/>
                      <a:pt x="396" y="3"/>
                      <a:pt x="321"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9"/>
            <p:cNvGrpSpPr/>
            <p:nvPr/>
          </p:nvGrpSpPr>
          <p:grpSpPr>
            <a:xfrm rot="-2173810">
              <a:off x="8634901" y="3706841"/>
              <a:ext cx="564344" cy="1166274"/>
              <a:chOff x="2632850" y="667163"/>
              <a:chExt cx="217875" cy="450250"/>
            </a:xfrm>
          </p:grpSpPr>
          <p:sp>
            <p:nvSpPr>
              <p:cNvPr id="848" name="Google Shape;848;p9"/>
              <p:cNvSpPr/>
              <p:nvPr/>
            </p:nvSpPr>
            <p:spPr>
              <a:xfrm>
                <a:off x="2632850" y="667163"/>
                <a:ext cx="217875" cy="394475"/>
              </a:xfrm>
              <a:custGeom>
                <a:avLst/>
                <a:gdLst/>
                <a:ahLst/>
                <a:cxnLst/>
                <a:rect l="l" t="t" r="r" b="b"/>
                <a:pathLst>
                  <a:path w="8715" h="15779" extrusionOk="0">
                    <a:moveTo>
                      <a:pt x="3385" y="1"/>
                    </a:moveTo>
                    <a:cubicBezTo>
                      <a:pt x="3153" y="1"/>
                      <a:pt x="2986" y="155"/>
                      <a:pt x="2860" y="395"/>
                    </a:cubicBezTo>
                    <a:cubicBezTo>
                      <a:pt x="2687" y="681"/>
                      <a:pt x="2524" y="974"/>
                      <a:pt x="2359" y="1265"/>
                    </a:cubicBezTo>
                    <a:cubicBezTo>
                      <a:pt x="1793" y="2264"/>
                      <a:pt x="1256" y="3282"/>
                      <a:pt x="850" y="4358"/>
                    </a:cubicBezTo>
                    <a:cubicBezTo>
                      <a:pt x="330" y="5686"/>
                      <a:pt x="0" y="7100"/>
                      <a:pt x="39" y="8532"/>
                    </a:cubicBezTo>
                    <a:cubicBezTo>
                      <a:pt x="104" y="9699"/>
                      <a:pt x="478" y="10832"/>
                      <a:pt x="1020" y="11863"/>
                    </a:cubicBezTo>
                    <a:cubicBezTo>
                      <a:pt x="1504" y="12738"/>
                      <a:pt x="2170" y="13511"/>
                      <a:pt x="2906" y="14185"/>
                    </a:cubicBezTo>
                    <a:cubicBezTo>
                      <a:pt x="3382" y="14624"/>
                      <a:pt x="3897" y="15019"/>
                      <a:pt x="4432" y="15383"/>
                    </a:cubicBezTo>
                    <a:cubicBezTo>
                      <a:pt x="4591" y="15490"/>
                      <a:pt x="4756" y="15592"/>
                      <a:pt x="4921" y="15688"/>
                    </a:cubicBezTo>
                    <a:cubicBezTo>
                      <a:pt x="4938" y="15697"/>
                      <a:pt x="4956" y="15707"/>
                      <a:pt x="4973" y="15715"/>
                    </a:cubicBezTo>
                    <a:cubicBezTo>
                      <a:pt x="4975" y="15719"/>
                      <a:pt x="4979" y="15723"/>
                      <a:pt x="4983" y="15727"/>
                    </a:cubicBezTo>
                    <a:cubicBezTo>
                      <a:pt x="5034" y="15765"/>
                      <a:pt x="5098" y="15778"/>
                      <a:pt x="5163" y="15778"/>
                    </a:cubicBezTo>
                    <a:cubicBezTo>
                      <a:pt x="5222" y="15778"/>
                      <a:pt x="5282" y="15767"/>
                      <a:pt x="5335" y="15753"/>
                    </a:cubicBezTo>
                    <a:cubicBezTo>
                      <a:pt x="5660" y="15618"/>
                      <a:pt x="5907" y="15339"/>
                      <a:pt x="6153" y="15095"/>
                    </a:cubicBezTo>
                    <a:cubicBezTo>
                      <a:pt x="6619" y="14591"/>
                      <a:pt x="6983" y="14002"/>
                      <a:pt x="7276" y="13384"/>
                    </a:cubicBezTo>
                    <a:cubicBezTo>
                      <a:pt x="8405" y="10971"/>
                      <a:pt x="8714" y="8347"/>
                      <a:pt x="7912" y="5787"/>
                    </a:cubicBezTo>
                    <a:cubicBezTo>
                      <a:pt x="7675" y="4988"/>
                      <a:pt x="7368" y="4204"/>
                      <a:pt x="6967" y="3471"/>
                    </a:cubicBezTo>
                    <a:cubicBezTo>
                      <a:pt x="6582" y="2804"/>
                      <a:pt x="6105" y="2194"/>
                      <a:pt x="5585" y="1626"/>
                    </a:cubicBezTo>
                    <a:cubicBezTo>
                      <a:pt x="5260" y="1268"/>
                      <a:pt x="4912" y="932"/>
                      <a:pt x="4538" y="624"/>
                    </a:cubicBezTo>
                    <a:cubicBezTo>
                      <a:pt x="4254" y="394"/>
                      <a:pt x="3956" y="162"/>
                      <a:pt x="3608" y="43"/>
                    </a:cubicBezTo>
                    <a:cubicBezTo>
                      <a:pt x="3528" y="14"/>
                      <a:pt x="3453" y="1"/>
                      <a:pt x="3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9"/>
              <p:cNvSpPr/>
              <p:nvPr/>
            </p:nvSpPr>
            <p:spPr>
              <a:xfrm>
                <a:off x="2648825" y="700313"/>
                <a:ext cx="181350" cy="417100"/>
              </a:xfrm>
              <a:custGeom>
                <a:avLst/>
                <a:gdLst/>
                <a:ahLst/>
                <a:cxnLst/>
                <a:rect l="l" t="t" r="r" b="b"/>
                <a:pathLst>
                  <a:path w="7254" h="16684" extrusionOk="0">
                    <a:moveTo>
                      <a:pt x="2913" y="1"/>
                    </a:moveTo>
                    <a:cubicBezTo>
                      <a:pt x="2850" y="1"/>
                      <a:pt x="2787" y="43"/>
                      <a:pt x="2790" y="118"/>
                    </a:cubicBezTo>
                    <a:cubicBezTo>
                      <a:pt x="2900" y="827"/>
                      <a:pt x="2997" y="1542"/>
                      <a:pt x="3089" y="2260"/>
                    </a:cubicBezTo>
                    <a:cubicBezTo>
                      <a:pt x="2799" y="2123"/>
                      <a:pt x="2232" y="1838"/>
                      <a:pt x="1939" y="1637"/>
                    </a:cubicBezTo>
                    <a:cubicBezTo>
                      <a:pt x="1843" y="1594"/>
                      <a:pt x="1756" y="1472"/>
                      <a:pt x="1647" y="1472"/>
                    </a:cubicBezTo>
                    <a:cubicBezTo>
                      <a:pt x="1640" y="1472"/>
                      <a:pt x="1633" y="1473"/>
                      <a:pt x="1625" y="1474"/>
                    </a:cubicBezTo>
                    <a:cubicBezTo>
                      <a:pt x="1527" y="1499"/>
                      <a:pt x="1506" y="1645"/>
                      <a:pt x="1597" y="1694"/>
                    </a:cubicBezTo>
                    <a:cubicBezTo>
                      <a:pt x="2070" y="2029"/>
                      <a:pt x="2594" y="2300"/>
                      <a:pt x="3122" y="2535"/>
                    </a:cubicBezTo>
                    <a:cubicBezTo>
                      <a:pt x="3207" y="3200"/>
                      <a:pt x="3288" y="3869"/>
                      <a:pt x="3375" y="4540"/>
                    </a:cubicBezTo>
                    <a:cubicBezTo>
                      <a:pt x="3108" y="4409"/>
                      <a:pt x="2632" y="4183"/>
                      <a:pt x="2359" y="4058"/>
                    </a:cubicBezTo>
                    <a:cubicBezTo>
                      <a:pt x="1832" y="3814"/>
                      <a:pt x="1308" y="3629"/>
                      <a:pt x="857" y="3405"/>
                    </a:cubicBezTo>
                    <a:cubicBezTo>
                      <a:pt x="834" y="3389"/>
                      <a:pt x="811" y="3382"/>
                      <a:pt x="790" y="3382"/>
                    </a:cubicBezTo>
                    <a:cubicBezTo>
                      <a:pt x="686" y="3382"/>
                      <a:pt x="612" y="3537"/>
                      <a:pt x="728" y="3608"/>
                    </a:cubicBezTo>
                    <a:cubicBezTo>
                      <a:pt x="1538" y="3988"/>
                      <a:pt x="2320" y="4273"/>
                      <a:pt x="3159" y="4703"/>
                    </a:cubicBezTo>
                    <a:cubicBezTo>
                      <a:pt x="3246" y="4738"/>
                      <a:pt x="3327" y="4791"/>
                      <a:pt x="3413" y="4829"/>
                    </a:cubicBezTo>
                    <a:cubicBezTo>
                      <a:pt x="3510" y="5580"/>
                      <a:pt x="3617" y="6335"/>
                      <a:pt x="3739" y="7090"/>
                    </a:cubicBezTo>
                    <a:cubicBezTo>
                      <a:pt x="3441" y="6981"/>
                      <a:pt x="2886" y="6729"/>
                      <a:pt x="2546" y="6597"/>
                    </a:cubicBezTo>
                    <a:cubicBezTo>
                      <a:pt x="1933" y="6347"/>
                      <a:pt x="1416" y="6125"/>
                      <a:pt x="790" y="5812"/>
                    </a:cubicBezTo>
                    <a:cubicBezTo>
                      <a:pt x="596" y="5719"/>
                      <a:pt x="401" y="5629"/>
                      <a:pt x="212" y="5529"/>
                    </a:cubicBezTo>
                    <a:cubicBezTo>
                      <a:pt x="193" y="5518"/>
                      <a:pt x="173" y="5513"/>
                      <a:pt x="152" y="5513"/>
                    </a:cubicBezTo>
                    <a:cubicBezTo>
                      <a:pt x="141" y="5513"/>
                      <a:pt x="130" y="5514"/>
                      <a:pt x="120" y="5517"/>
                    </a:cubicBezTo>
                    <a:cubicBezTo>
                      <a:pt x="21" y="5541"/>
                      <a:pt x="1" y="5687"/>
                      <a:pt x="92" y="5736"/>
                    </a:cubicBezTo>
                    <a:cubicBezTo>
                      <a:pt x="1290" y="6343"/>
                      <a:pt x="2531" y="6873"/>
                      <a:pt x="3782" y="7354"/>
                    </a:cubicBezTo>
                    <a:cubicBezTo>
                      <a:pt x="3786" y="7377"/>
                      <a:pt x="3788" y="7400"/>
                      <a:pt x="3793" y="7424"/>
                    </a:cubicBezTo>
                    <a:cubicBezTo>
                      <a:pt x="3906" y="8189"/>
                      <a:pt x="4030" y="8975"/>
                      <a:pt x="4143" y="9766"/>
                    </a:cubicBezTo>
                    <a:cubicBezTo>
                      <a:pt x="3954" y="9693"/>
                      <a:pt x="3631" y="9528"/>
                      <a:pt x="3402" y="9413"/>
                    </a:cubicBezTo>
                    <a:cubicBezTo>
                      <a:pt x="2568" y="8987"/>
                      <a:pt x="1713" y="8605"/>
                      <a:pt x="877" y="8187"/>
                    </a:cubicBezTo>
                    <a:cubicBezTo>
                      <a:pt x="695" y="8098"/>
                      <a:pt x="511" y="8015"/>
                      <a:pt x="324" y="7936"/>
                    </a:cubicBezTo>
                    <a:cubicBezTo>
                      <a:pt x="284" y="7919"/>
                      <a:pt x="236" y="7898"/>
                      <a:pt x="191" y="7898"/>
                    </a:cubicBezTo>
                    <a:cubicBezTo>
                      <a:pt x="158" y="7898"/>
                      <a:pt x="127" y="7910"/>
                      <a:pt x="105" y="7943"/>
                    </a:cubicBezTo>
                    <a:cubicBezTo>
                      <a:pt x="50" y="8005"/>
                      <a:pt x="87" y="8112"/>
                      <a:pt x="167" y="8131"/>
                    </a:cubicBezTo>
                    <a:cubicBezTo>
                      <a:pt x="900" y="8440"/>
                      <a:pt x="1860" y="8938"/>
                      <a:pt x="2682" y="9321"/>
                    </a:cubicBezTo>
                    <a:cubicBezTo>
                      <a:pt x="3182" y="9547"/>
                      <a:pt x="3656" y="9857"/>
                      <a:pt x="4178" y="10021"/>
                    </a:cubicBezTo>
                    <a:cubicBezTo>
                      <a:pt x="4278" y="10739"/>
                      <a:pt x="4366" y="11462"/>
                      <a:pt x="4427" y="12184"/>
                    </a:cubicBezTo>
                    <a:cubicBezTo>
                      <a:pt x="4102" y="12049"/>
                      <a:pt x="3560" y="11758"/>
                      <a:pt x="3187" y="11569"/>
                    </a:cubicBezTo>
                    <a:cubicBezTo>
                      <a:pt x="2634" y="11266"/>
                      <a:pt x="2064" y="10990"/>
                      <a:pt x="1527" y="10660"/>
                    </a:cubicBezTo>
                    <a:cubicBezTo>
                      <a:pt x="1506" y="10648"/>
                      <a:pt x="1485" y="10643"/>
                      <a:pt x="1466" y="10643"/>
                    </a:cubicBezTo>
                    <a:cubicBezTo>
                      <a:pt x="1360" y="10643"/>
                      <a:pt x="1290" y="10800"/>
                      <a:pt x="1404" y="10868"/>
                    </a:cubicBezTo>
                    <a:cubicBezTo>
                      <a:pt x="1955" y="11205"/>
                      <a:pt x="2537" y="11486"/>
                      <a:pt x="3104" y="11795"/>
                    </a:cubicBezTo>
                    <a:cubicBezTo>
                      <a:pt x="3549" y="12010"/>
                      <a:pt x="3983" y="12274"/>
                      <a:pt x="4449" y="12442"/>
                    </a:cubicBezTo>
                    <a:cubicBezTo>
                      <a:pt x="4550" y="13724"/>
                      <a:pt x="4562" y="14997"/>
                      <a:pt x="4400" y="16216"/>
                    </a:cubicBezTo>
                    <a:cubicBezTo>
                      <a:pt x="4397" y="16350"/>
                      <a:pt x="4329" y="16497"/>
                      <a:pt x="4370" y="16625"/>
                    </a:cubicBezTo>
                    <a:cubicBezTo>
                      <a:pt x="4390" y="16662"/>
                      <a:pt x="4433" y="16684"/>
                      <a:pt x="4475" y="16684"/>
                    </a:cubicBezTo>
                    <a:cubicBezTo>
                      <a:pt x="4495" y="16684"/>
                      <a:pt x="4516" y="16679"/>
                      <a:pt x="4534" y="16667"/>
                    </a:cubicBezTo>
                    <a:cubicBezTo>
                      <a:pt x="4560" y="16650"/>
                      <a:pt x="4581" y="16627"/>
                      <a:pt x="4589" y="16596"/>
                    </a:cubicBezTo>
                    <a:cubicBezTo>
                      <a:pt x="4609" y="16454"/>
                      <a:pt x="4628" y="16312"/>
                      <a:pt x="4647" y="16169"/>
                    </a:cubicBezTo>
                    <a:cubicBezTo>
                      <a:pt x="4821" y="14937"/>
                      <a:pt x="4782" y="13689"/>
                      <a:pt x="4684" y="12450"/>
                    </a:cubicBezTo>
                    <a:cubicBezTo>
                      <a:pt x="4830" y="12391"/>
                      <a:pt x="4950" y="12261"/>
                      <a:pt x="5075" y="12169"/>
                    </a:cubicBezTo>
                    <a:cubicBezTo>
                      <a:pt x="5502" y="11803"/>
                      <a:pt x="5908" y="11413"/>
                      <a:pt x="6318" y="11028"/>
                    </a:cubicBezTo>
                    <a:cubicBezTo>
                      <a:pt x="6424" y="10929"/>
                      <a:pt x="6528" y="10830"/>
                      <a:pt x="6634" y="10729"/>
                    </a:cubicBezTo>
                    <a:cubicBezTo>
                      <a:pt x="6689" y="10676"/>
                      <a:pt x="6675" y="10579"/>
                      <a:pt x="6609" y="10541"/>
                    </a:cubicBezTo>
                    <a:cubicBezTo>
                      <a:pt x="6588" y="10530"/>
                      <a:pt x="6569" y="10526"/>
                      <a:pt x="6550" y="10526"/>
                    </a:cubicBezTo>
                    <a:cubicBezTo>
                      <a:pt x="6451" y="10526"/>
                      <a:pt x="6379" y="10657"/>
                      <a:pt x="6303" y="10712"/>
                    </a:cubicBezTo>
                    <a:cubicBezTo>
                      <a:pt x="6104" y="10902"/>
                      <a:pt x="5905" y="11089"/>
                      <a:pt x="5703" y="11276"/>
                    </a:cubicBezTo>
                    <a:cubicBezTo>
                      <a:pt x="5415" y="11553"/>
                      <a:pt x="4885" y="12029"/>
                      <a:pt x="4662" y="12191"/>
                    </a:cubicBezTo>
                    <a:cubicBezTo>
                      <a:pt x="4654" y="12093"/>
                      <a:pt x="4646" y="11994"/>
                      <a:pt x="4636" y="11897"/>
                    </a:cubicBezTo>
                    <a:cubicBezTo>
                      <a:pt x="4577" y="11266"/>
                      <a:pt x="4502" y="10637"/>
                      <a:pt x="4419" y="10009"/>
                    </a:cubicBezTo>
                    <a:cubicBezTo>
                      <a:pt x="4614" y="9940"/>
                      <a:pt x="4783" y="9793"/>
                      <a:pt x="4958" y="9688"/>
                    </a:cubicBezTo>
                    <a:cubicBezTo>
                      <a:pt x="5450" y="9348"/>
                      <a:pt x="5948" y="9019"/>
                      <a:pt x="6433" y="8670"/>
                    </a:cubicBezTo>
                    <a:cubicBezTo>
                      <a:pt x="6680" y="8492"/>
                      <a:pt x="6924" y="8308"/>
                      <a:pt x="7173" y="8131"/>
                    </a:cubicBezTo>
                    <a:cubicBezTo>
                      <a:pt x="7240" y="8102"/>
                      <a:pt x="7253" y="8002"/>
                      <a:pt x="7198" y="7950"/>
                    </a:cubicBezTo>
                    <a:cubicBezTo>
                      <a:pt x="7170" y="7927"/>
                      <a:pt x="7142" y="7917"/>
                      <a:pt x="7115" y="7917"/>
                    </a:cubicBezTo>
                    <a:cubicBezTo>
                      <a:pt x="7007" y="7917"/>
                      <a:pt x="6902" y="8061"/>
                      <a:pt x="6808" y="8107"/>
                    </a:cubicBezTo>
                    <a:cubicBezTo>
                      <a:pt x="6509" y="8325"/>
                      <a:pt x="6212" y="8547"/>
                      <a:pt x="5906" y="8756"/>
                    </a:cubicBezTo>
                    <a:cubicBezTo>
                      <a:pt x="5433" y="9056"/>
                      <a:pt x="4826" y="9543"/>
                      <a:pt x="4383" y="9762"/>
                    </a:cubicBezTo>
                    <a:cubicBezTo>
                      <a:pt x="4273" y="8954"/>
                      <a:pt x="4148" y="8149"/>
                      <a:pt x="4021" y="7341"/>
                    </a:cubicBezTo>
                    <a:cubicBezTo>
                      <a:pt x="4192" y="7270"/>
                      <a:pt x="4341" y="7121"/>
                      <a:pt x="4491" y="7024"/>
                    </a:cubicBezTo>
                    <a:cubicBezTo>
                      <a:pt x="4950" y="6657"/>
                      <a:pt x="5367" y="6242"/>
                      <a:pt x="5786" y="5835"/>
                    </a:cubicBezTo>
                    <a:cubicBezTo>
                      <a:pt x="5993" y="5634"/>
                      <a:pt x="6195" y="5429"/>
                      <a:pt x="6397" y="5224"/>
                    </a:cubicBezTo>
                    <a:cubicBezTo>
                      <a:pt x="6452" y="5172"/>
                      <a:pt x="6439" y="5072"/>
                      <a:pt x="6372" y="5036"/>
                    </a:cubicBezTo>
                    <a:cubicBezTo>
                      <a:pt x="6351" y="5026"/>
                      <a:pt x="6331" y="5021"/>
                      <a:pt x="6313" y="5021"/>
                    </a:cubicBezTo>
                    <a:cubicBezTo>
                      <a:pt x="6208" y="5021"/>
                      <a:pt x="6134" y="5168"/>
                      <a:pt x="6054" y="5229"/>
                    </a:cubicBezTo>
                    <a:cubicBezTo>
                      <a:pt x="5814" y="5475"/>
                      <a:pt x="5567" y="5712"/>
                      <a:pt x="5321" y="5949"/>
                    </a:cubicBezTo>
                    <a:cubicBezTo>
                      <a:pt x="4890" y="6361"/>
                      <a:pt x="4395" y="6842"/>
                      <a:pt x="3982" y="7087"/>
                    </a:cubicBezTo>
                    <a:cubicBezTo>
                      <a:pt x="3918" y="6680"/>
                      <a:pt x="3856" y="6276"/>
                      <a:pt x="3794" y="5870"/>
                    </a:cubicBezTo>
                    <a:cubicBezTo>
                      <a:pt x="3743" y="5531"/>
                      <a:pt x="3696" y="5191"/>
                      <a:pt x="3652" y="4849"/>
                    </a:cubicBezTo>
                    <a:cubicBezTo>
                      <a:pt x="3709" y="4830"/>
                      <a:pt x="3763" y="4803"/>
                      <a:pt x="3814" y="4775"/>
                    </a:cubicBezTo>
                    <a:cubicBezTo>
                      <a:pt x="4341" y="4428"/>
                      <a:pt x="4773" y="3957"/>
                      <a:pt x="5220" y="3517"/>
                    </a:cubicBezTo>
                    <a:cubicBezTo>
                      <a:pt x="5350" y="3386"/>
                      <a:pt x="5478" y="3251"/>
                      <a:pt x="5610" y="3120"/>
                    </a:cubicBezTo>
                    <a:cubicBezTo>
                      <a:pt x="5665" y="3067"/>
                      <a:pt x="5651" y="2969"/>
                      <a:pt x="5585" y="2932"/>
                    </a:cubicBezTo>
                    <a:cubicBezTo>
                      <a:pt x="5564" y="2921"/>
                      <a:pt x="5545" y="2916"/>
                      <a:pt x="5526" y="2916"/>
                    </a:cubicBezTo>
                    <a:cubicBezTo>
                      <a:pt x="5432" y="2916"/>
                      <a:pt x="5365" y="3039"/>
                      <a:pt x="5296" y="3097"/>
                    </a:cubicBezTo>
                    <a:cubicBezTo>
                      <a:pt x="5047" y="3353"/>
                      <a:pt x="4795" y="3608"/>
                      <a:pt x="4538" y="3856"/>
                    </a:cubicBezTo>
                    <a:cubicBezTo>
                      <a:pt x="4249" y="4134"/>
                      <a:pt x="3847" y="4502"/>
                      <a:pt x="3620" y="4604"/>
                    </a:cubicBezTo>
                    <a:cubicBezTo>
                      <a:pt x="3534" y="3917"/>
                      <a:pt x="3453" y="3224"/>
                      <a:pt x="3366" y="2520"/>
                    </a:cubicBezTo>
                    <a:cubicBezTo>
                      <a:pt x="3467" y="2463"/>
                      <a:pt x="3550" y="2362"/>
                      <a:pt x="3631" y="2290"/>
                    </a:cubicBezTo>
                    <a:cubicBezTo>
                      <a:pt x="3890" y="2020"/>
                      <a:pt x="4133" y="1728"/>
                      <a:pt x="4355" y="1429"/>
                    </a:cubicBezTo>
                    <a:cubicBezTo>
                      <a:pt x="4382" y="1376"/>
                      <a:pt x="4355" y="1309"/>
                      <a:pt x="4306" y="1279"/>
                    </a:cubicBezTo>
                    <a:cubicBezTo>
                      <a:pt x="4288" y="1268"/>
                      <a:pt x="4267" y="1263"/>
                      <a:pt x="4247" y="1263"/>
                    </a:cubicBezTo>
                    <a:cubicBezTo>
                      <a:pt x="4215" y="1263"/>
                      <a:pt x="4183" y="1275"/>
                      <a:pt x="4160" y="1298"/>
                    </a:cubicBezTo>
                    <a:cubicBezTo>
                      <a:pt x="4067" y="1417"/>
                      <a:pt x="3971" y="1534"/>
                      <a:pt x="3875" y="1651"/>
                    </a:cubicBezTo>
                    <a:cubicBezTo>
                      <a:pt x="3710" y="1849"/>
                      <a:pt x="3505" y="2097"/>
                      <a:pt x="3331" y="2243"/>
                    </a:cubicBezTo>
                    <a:cubicBezTo>
                      <a:pt x="3294" y="1960"/>
                      <a:pt x="3258" y="1677"/>
                      <a:pt x="3219" y="1391"/>
                    </a:cubicBezTo>
                    <a:cubicBezTo>
                      <a:pt x="3157" y="955"/>
                      <a:pt x="3076" y="397"/>
                      <a:pt x="3019" y="71"/>
                    </a:cubicBezTo>
                    <a:cubicBezTo>
                      <a:pt x="3002" y="23"/>
                      <a:pt x="2958" y="1"/>
                      <a:pt x="29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9"/>
              <p:cNvSpPr/>
              <p:nvPr/>
            </p:nvSpPr>
            <p:spPr>
              <a:xfrm>
                <a:off x="2663000" y="874788"/>
                <a:ext cx="27950" cy="16625"/>
              </a:xfrm>
              <a:custGeom>
                <a:avLst/>
                <a:gdLst/>
                <a:ahLst/>
                <a:cxnLst/>
                <a:rect l="l" t="t" r="r" b="b"/>
                <a:pathLst>
                  <a:path w="1118" h="665" extrusionOk="0">
                    <a:moveTo>
                      <a:pt x="160" y="0"/>
                    </a:moveTo>
                    <a:cubicBezTo>
                      <a:pt x="50" y="0"/>
                      <a:pt x="0" y="169"/>
                      <a:pt x="105" y="225"/>
                    </a:cubicBezTo>
                    <a:cubicBezTo>
                      <a:pt x="365" y="373"/>
                      <a:pt x="636" y="505"/>
                      <a:pt x="901" y="647"/>
                    </a:cubicBezTo>
                    <a:cubicBezTo>
                      <a:pt x="921" y="659"/>
                      <a:pt x="941" y="664"/>
                      <a:pt x="960" y="664"/>
                    </a:cubicBezTo>
                    <a:cubicBezTo>
                      <a:pt x="1045" y="664"/>
                      <a:pt x="1118" y="566"/>
                      <a:pt x="1066" y="481"/>
                    </a:cubicBezTo>
                    <a:cubicBezTo>
                      <a:pt x="972" y="385"/>
                      <a:pt x="824" y="346"/>
                      <a:pt x="708" y="274"/>
                    </a:cubicBezTo>
                    <a:cubicBezTo>
                      <a:pt x="532" y="191"/>
                      <a:pt x="362" y="78"/>
                      <a:pt x="182" y="3"/>
                    </a:cubicBezTo>
                    <a:cubicBezTo>
                      <a:pt x="174" y="1"/>
                      <a:pt x="167"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9"/>
              <p:cNvSpPr/>
              <p:nvPr/>
            </p:nvSpPr>
            <p:spPr>
              <a:xfrm>
                <a:off x="2701850" y="895663"/>
                <a:ext cx="16700" cy="11550"/>
              </a:xfrm>
              <a:custGeom>
                <a:avLst/>
                <a:gdLst/>
                <a:ahLst/>
                <a:cxnLst/>
                <a:rect l="l" t="t" r="r" b="b"/>
                <a:pathLst>
                  <a:path w="668" h="462" extrusionOk="0">
                    <a:moveTo>
                      <a:pt x="161" y="1"/>
                    </a:moveTo>
                    <a:cubicBezTo>
                      <a:pt x="50" y="1"/>
                      <a:pt x="1" y="169"/>
                      <a:pt x="105" y="225"/>
                    </a:cubicBezTo>
                    <a:cubicBezTo>
                      <a:pt x="198" y="288"/>
                      <a:pt x="294" y="343"/>
                      <a:pt x="391" y="398"/>
                    </a:cubicBezTo>
                    <a:cubicBezTo>
                      <a:pt x="437" y="423"/>
                      <a:pt x="482" y="461"/>
                      <a:pt x="534" y="461"/>
                    </a:cubicBezTo>
                    <a:cubicBezTo>
                      <a:pt x="544" y="461"/>
                      <a:pt x="554" y="460"/>
                      <a:pt x="565" y="457"/>
                    </a:cubicBezTo>
                    <a:cubicBezTo>
                      <a:pt x="626" y="440"/>
                      <a:pt x="668" y="370"/>
                      <a:pt x="648" y="309"/>
                    </a:cubicBezTo>
                    <a:cubicBezTo>
                      <a:pt x="620" y="223"/>
                      <a:pt x="517" y="203"/>
                      <a:pt x="449" y="154"/>
                    </a:cubicBezTo>
                    <a:cubicBezTo>
                      <a:pt x="357" y="111"/>
                      <a:pt x="279" y="32"/>
                      <a:pt x="182" y="3"/>
                    </a:cubicBezTo>
                    <a:cubicBezTo>
                      <a:pt x="175" y="1"/>
                      <a:pt x="168"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a:off x="2760175" y="807588"/>
                <a:ext cx="34600" cy="31400"/>
              </a:xfrm>
              <a:custGeom>
                <a:avLst/>
                <a:gdLst/>
                <a:ahLst/>
                <a:cxnLst/>
                <a:rect l="l" t="t" r="r" b="b"/>
                <a:pathLst>
                  <a:path w="1384" h="1256" extrusionOk="0">
                    <a:moveTo>
                      <a:pt x="1258" y="0"/>
                    </a:moveTo>
                    <a:cubicBezTo>
                      <a:pt x="1247" y="0"/>
                      <a:pt x="1237" y="2"/>
                      <a:pt x="1227" y="4"/>
                    </a:cubicBezTo>
                    <a:cubicBezTo>
                      <a:pt x="1164" y="25"/>
                      <a:pt x="1130" y="90"/>
                      <a:pt x="1081" y="130"/>
                    </a:cubicBezTo>
                    <a:cubicBezTo>
                      <a:pt x="942" y="275"/>
                      <a:pt x="804" y="420"/>
                      <a:pt x="660" y="559"/>
                    </a:cubicBezTo>
                    <a:cubicBezTo>
                      <a:pt x="449" y="771"/>
                      <a:pt x="253" y="925"/>
                      <a:pt x="70" y="1062"/>
                    </a:cubicBezTo>
                    <a:cubicBezTo>
                      <a:pt x="0" y="1142"/>
                      <a:pt x="77" y="1256"/>
                      <a:pt x="166" y="1256"/>
                    </a:cubicBezTo>
                    <a:cubicBezTo>
                      <a:pt x="185" y="1256"/>
                      <a:pt x="205" y="1251"/>
                      <a:pt x="224" y="1238"/>
                    </a:cubicBezTo>
                    <a:cubicBezTo>
                      <a:pt x="557" y="1016"/>
                      <a:pt x="838" y="721"/>
                      <a:pt x="1117" y="438"/>
                    </a:cubicBezTo>
                    <a:cubicBezTo>
                      <a:pt x="1197" y="346"/>
                      <a:pt x="1300" y="267"/>
                      <a:pt x="1366" y="166"/>
                    </a:cubicBezTo>
                    <a:cubicBezTo>
                      <a:pt x="1384" y="139"/>
                      <a:pt x="1384" y="102"/>
                      <a:pt x="1369" y="74"/>
                    </a:cubicBezTo>
                    <a:cubicBezTo>
                      <a:pt x="1352" y="28"/>
                      <a:pt x="1305" y="0"/>
                      <a:pt x="1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a:off x="2674175" y="764188"/>
                <a:ext cx="21575" cy="10475"/>
              </a:xfrm>
              <a:custGeom>
                <a:avLst/>
                <a:gdLst/>
                <a:ahLst/>
                <a:cxnLst/>
                <a:rect l="l" t="t" r="r" b="b"/>
                <a:pathLst>
                  <a:path w="863" h="419" extrusionOk="0">
                    <a:moveTo>
                      <a:pt x="175" y="0"/>
                    </a:moveTo>
                    <a:cubicBezTo>
                      <a:pt x="70" y="0"/>
                      <a:pt x="1" y="158"/>
                      <a:pt x="114" y="225"/>
                    </a:cubicBezTo>
                    <a:cubicBezTo>
                      <a:pt x="251" y="288"/>
                      <a:pt x="397" y="325"/>
                      <a:pt x="538" y="377"/>
                    </a:cubicBezTo>
                    <a:cubicBezTo>
                      <a:pt x="583" y="393"/>
                      <a:pt x="638" y="419"/>
                      <a:pt x="687" y="419"/>
                    </a:cubicBezTo>
                    <a:cubicBezTo>
                      <a:pt x="720" y="419"/>
                      <a:pt x="751" y="407"/>
                      <a:pt x="775" y="372"/>
                    </a:cubicBezTo>
                    <a:cubicBezTo>
                      <a:pt x="863" y="247"/>
                      <a:pt x="724" y="176"/>
                      <a:pt x="617" y="151"/>
                    </a:cubicBezTo>
                    <a:cubicBezTo>
                      <a:pt x="498" y="108"/>
                      <a:pt x="255" y="31"/>
                      <a:pt x="237" y="18"/>
                    </a:cubicBezTo>
                    <a:cubicBezTo>
                      <a:pt x="215" y="6"/>
                      <a:pt x="195"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a:off x="2714075" y="678838"/>
                <a:ext cx="9225" cy="11250"/>
              </a:xfrm>
              <a:custGeom>
                <a:avLst/>
                <a:gdLst/>
                <a:ahLst/>
                <a:cxnLst/>
                <a:rect l="l" t="t" r="r" b="b"/>
                <a:pathLst>
                  <a:path w="369" h="450" extrusionOk="0">
                    <a:moveTo>
                      <a:pt x="143" y="1"/>
                    </a:moveTo>
                    <a:cubicBezTo>
                      <a:pt x="70" y="1"/>
                      <a:pt x="1" y="75"/>
                      <a:pt x="25" y="153"/>
                    </a:cubicBezTo>
                    <a:cubicBezTo>
                      <a:pt x="58" y="255"/>
                      <a:pt x="55" y="450"/>
                      <a:pt x="188" y="450"/>
                    </a:cubicBezTo>
                    <a:cubicBezTo>
                      <a:pt x="199" y="450"/>
                      <a:pt x="210" y="449"/>
                      <a:pt x="223" y="446"/>
                    </a:cubicBezTo>
                    <a:cubicBezTo>
                      <a:pt x="368" y="399"/>
                      <a:pt x="289" y="240"/>
                      <a:pt x="267" y="135"/>
                    </a:cubicBezTo>
                    <a:cubicBezTo>
                      <a:pt x="259" y="90"/>
                      <a:pt x="246" y="41"/>
                      <a:pt x="201" y="18"/>
                    </a:cubicBezTo>
                    <a:cubicBezTo>
                      <a:pt x="183" y="6"/>
                      <a:pt x="163"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
              <p:cNvSpPr/>
              <p:nvPr/>
            </p:nvSpPr>
            <p:spPr>
              <a:xfrm>
                <a:off x="2739100" y="713413"/>
                <a:ext cx="12125" cy="12475"/>
              </a:xfrm>
              <a:custGeom>
                <a:avLst/>
                <a:gdLst/>
                <a:ahLst/>
                <a:cxnLst/>
                <a:rect l="l" t="t" r="r" b="b"/>
                <a:pathLst>
                  <a:path w="485" h="499" extrusionOk="0">
                    <a:moveTo>
                      <a:pt x="342" y="1"/>
                    </a:moveTo>
                    <a:cubicBezTo>
                      <a:pt x="340" y="1"/>
                      <a:pt x="339" y="1"/>
                      <a:pt x="338" y="1"/>
                    </a:cubicBezTo>
                    <a:cubicBezTo>
                      <a:pt x="236" y="7"/>
                      <a:pt x="191" y="120"/>
                      <a:pt x="126" y="184"/>
                    </a:cubicBezTo>
                    <a:cubicBezTo>
                      <a:pt x="84" y="247"/>
                      <a:pt x="6" y="299"/>
                      <a:pt x="3" y="379"/>
                    </a:cubicBezTo>
                    <a:cubicBezTo>
                      <a:pt x="0" y="449"/>
                      <a:pt x="64" y="498"/>
                      <a:pt x="127" y="498"/>
                    </a:cubicBezTo>
                    <a:cubicBezTo>
                      <a:pt x="156" y="498"/>
                      <a:pt x="185" y="488"/>
                      <a:pt x="208" y="463"/>
                    </a:cubicBezTo>
                    <a:cubicBezTo>
                      <a:pt x="280" y="361"/>
                      <a:pt x="378" y="273"/>
                      <a:pt x="448" y="168"/>
                    </a:cubicBezTo>
                    <a:cubicBezTo>
                      <a:pt x="484" y="94"/>
                      <a:pt x="421"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
              <p:cNvSpPr/>
              <p:nvPr/>
            </p:nvSpPr>
            <p:spPr>
              <a:xfrm>
                <a:off x="2796900" y="948913"/>
                <a:ext cx="12825" cy="10200"/>
              </a:xfrm>
              <a:custGeom>
                <a:avLst/>
                <a:gdLst/>
                <a:ahLst/>
                <a:cxnLst/>
                <a:rect l="l" t="t" r="r" b="b"/>
                <a:pathLst>
                  <a:path w="513" h="408" extrusionOk="0">
                    <a:moveTo>
                      <a:pt x="346" y="0"/>
                    </a:moveTo>
                    <a:cubicBezTo>
                      <a:pt x="327" y="0"/>
                      <a:pt x="307" y="6"/>
                      <a:pt x="288" y="17"/>
                    </a:cubicBezTo>
                    <a:cubicBezTo>
                      <a:pt x="203" y="98"/>
                      <a:pt x="14" y="164"/>
                      <a:pt x="4" y="287"/>
                    </a:cubicBezTo>
                    <a:cubicBezTo>
                      <a:pt x="1" y="358"/>
                      <a:pt x="65" y="407"/>
                      <a:pt x="128" y="407"/>
                    </a:cubicBezTo>
                    <a:cubicBezTo>
                      <a:pt x="157" y="407"/>
                      <a:pt x="186" y="397"/>
                      <a:pt x="208" y="373"/>
                    </a:cubicBezTo>
                    <a:cubicBezTo>
                      <a:pt x="219" y="363"/>
                      <a:pt x="227" y="357"/>
                      <a:pt x="230" y="355"/>
                    </a:cubicBezTo>
                    <a:cubicBezTo>
                      <a:pt x="299" y="301"/>
                      <a:pt x="378" y="256"/>
                      <a:pt x="442" y="195"/>
                    </a:cubicBezTo>
                    <a:cubicBezTo>
                      <a:pt x="513" y="115"/>
                      <a:pt x="436"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
              <p:cNvSpPr/>
              <p:nvPr/>
            </p:nvSpPr>
            <p:spPr>
              <a:xfrm>
                <a:off x="2787050" y="868488"/>
                <a:ext cx="26575" cy="19475"/>
              </a:xfrm>
              <a:custGeom>
                <a:avLst/>
                <a:gdLst/>
                <a:ahLst/>
                <a:cxnLst/>
                <a:rect l="l" t="t" r="r" b="b"/>
                <a:pathLst>
                  <a:path w="1063" h="779" extrusionOk="0">
                    <a:moveTo>
                      <a:pt x="928" y="1"/>
                    </a:moveTo>
                    <a:cubicBezTo>
                      <a:pt x="852" y="1"/>
                      <a:pt x="776" y="79"/>
                      <a:pt x="712" y="117"/>
                    </a:cubicBezTo>
                    <a:cubicBezTo>
                      <a:pt x="499" y="263"/>
                      <a:pt x="285" y="407"/>
                      <a:pt x="87" y="573"/>
                    </a:cubicBezTo>
                    <a:cubicBezTo>
                      <a:pt x="1" y="658"/>
                      <a:pt x="81" y="778"/>
                      <a:pt x="174" y="778"/>
                    </a:cubicBezTo>
                    <a:cubicBezTo>
                      <a:pt x="201" y="778"/>
                      <a:pt x="230" y="768"/>
                      <a:pt x="256" y="742"/>
                    </a:cubicBezTo>
                    <a:cubicBezTo>
                      <a:pt x="409" y="611"/>
                      <a:pt x="732" y="390"/>
                      <a:pt x="981" y="223"/>
                    </a:cubicBezTo>
                    <a:cubicBezTo>
                      <a:pt x="1051" y="187"/>
                      <a:pt x="1063" y="90"/>
                      <a:pt x="1007" y="36"/>
                    </a:cubicBezTo>
                    <a:cubicBezTo>
                      <a:pt x="981" y="11"/>
                      <a:pt x="954" y="1"/>
                      <a:pt x="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9"/>
            <p:cNvGrpSpPr/>
            <p:nvPr/>
          </p:nvGrpSpPr>
          <p:grpSpPr>
            <a:xfrm rot="9196678">
              <a:off x="36469" y="446930"/>
              <a:ext cx="443790" cy="1141586"/>
              <a:chOff x="4062625" y="554263"/>
              <a:chExt cx="138725" cy="356850"/>
            </a:xfrm>
          </p:grpSpPr>
          <p:sp>
            <p:nvSpPr>
              <p:cNvPr id="859" name="Google Shape;859;p9"/>
              <p:cNvSpPr/>
              <p:nvPr/>
            </p:nvSpPr>
            <p:spPr>
              <a:xfrm>
                <a:off x="4070200" y="566138"/>
                <a:ext cx="117075" cy="344975"/>
              </a:xfrm>
              <a:custGeom>
                <a:avLst/>
                <a:gdLst/>
                <a:ahLst/>
                <a:cxnLst/>
                <a:rect l="l" t="t" r="r" b="b"/>
                <a:pathLst>
                  <a:path w="4683" h="13799" extrusionOk="0">
                    <a:moveTo>
                      <a:pt x="3026" y="1"/>
                    </a:moveTo>
                    <a:cubicBezTo>
                      <a:pt x="2894" y="1"/>
                      <a:pt x="2877" y="258"/>
                      <a:pt x="2834" y="367"/>
                    </a:cubicBezTo>
                    <a:cubicBezTo>
                      <a:pt x="2737" y="699"/>
                      <a:pt x="2646" y="1034"/>
                      <a:pt x="2571" y="1372"/>
                    </a:cubicBezTo>
                    <a:cubicBezTo>
                      <a:pt x="2478" y="1784"/>
                      <a:pt x="2401" y="2200"/>
                      <a:pt x="2335" y="2617"/>
                    </a:cubicBezTo>
                    <a:cubicBezTo>
                      <a:pt x="1913" y="2027"/>
                      <a:pt x="1535" y="1407"/>
                      <a:pt x="1108" y="822"/>
                    </a:cubicBezTo>
                    <a:cubicBezTo>
                      <a:pt x="1080" y="767"/>
                      <a:pt x="1035" y="744"/>
                      <a:pt x="992" y="744"/>
                    </a:cubicBezTo>
                    <a:cubicBezTo>
                      <a:pt x="902" y="744"/>
                      <a:pt x="817" y="845"/>
                      <a:pt x="903" y="947"/>
                    </a:cubicBezTo>
                    <a:cubicBezTo>
                      <a:pt x="1306" y="1478"/>
                      <a:pt x="1800" y="2334"/>
                      <a:pt x="2287" y="2945"/>
                    </a:cubicBezTo>
                    <a:cubicBezTo>
                      <a:pt x="2144" y="3934"/>
                      <a:pt x="2070" y="4934"/>
                      <a:pt x="2037" y="5932"/>
                    </a:cubicBezTo>
                    <a:cubicBezTo>
                      <a:pt x="2035" y="5956"/>
                      <a:pt x="2035" y="5979"/>
                      <a:pt x="2034" y="6001"/>
                    </a:cubicBezTo>
                    <a:cubicBezTo>
                      <a:pt x="1780" y="5659"/>
                      <a:pt x="1388" y="5052"/>
                      <a:pt x="1156" y="4635"/>
                    </a:cubicBezTo>
                    <a:cubicBezTo>
                      <a:pt x="936" y="4290"/>
                      <a:pt x="756" y="3915"/>
                      <a:pt x="518" y="3586"/>
                    </a:cubicBezTo>
                    <a:cubicBezTo>
                      <a:pt x="496" y="3568"/>
                      <a:pt x="473" y="3560"/>
                      <a:pt x="449" y="3560"/>
                    </a:cubicBezTo>
                    <a:cubicBezTo>
                      <a:pt x="366" y="3560"/>
                      <a:pt x="288" y="3657"/>
                      <a:pt x="342" y="3741"/>
                    </a:cubicBezTo>
                    <a:cubicBezTo>
                      <a:pt x="900" y="4613"/>
                      <a:pt x="1344" y="5571"/>
                      <a:pt x="2024" y="6357"/>
                    </a:cubicBezTo>
                    <a:cubicBezTo>
                      <a:pt x="2006" y="7312"/>
                      <a:pt x="2057" y="8269"/>
                      <a:pt x="2170" y="9217"/>
                    </a:cubicBezTo>
                    <a:cubicBezTo>
                      <a:pt x="1724" y="8938"/>
                      <a:pt x="1368" y="8605"/>
                      <a:pt x="976" y="8183"/>
                    </a:cubicBezTo>
                    <a:cubicBezTo>
                      <a:pt x="705" y="7897"/>
                      <a:pt x="488" y="7550"/>
                      <a:pt x="212" y="7277"/>
                    </a:cubicBezTo>
                    <a:cubicBezTo>
                      <a:pt x="196" y="7270"/>
                      <a:pt x="180" y="7266"/>
                      <a:pt x="165" y="7266"/>
                    </a:cubicBezTo>
                    <a:cubicBezTo>
                      <a:pt x="71" y="7266"/>
                      <a:pt x="0" y="7398"/>
                      <a:pt x="80" y="7472"/>
                    </a:cubicBezTo>
                    <a:cubicBezTo>
                      <a:pt x="691" y="8244"/>
                      <a:pt x="1336" y="9034"/>
                      <a:pt x="2207" y="9520"/>
                    </a:cubicBezTo>
                    <a:cubicBezTo>
                      <a:pt x="2295" y="10188"/>
                      <a:pt x="2413" y="10853"/>
                      <a:pt x="2558" y="11513"/>
                    </a:cubicBezTo>
                    <a:cubicBezTo>
                      <a:pt x="2060" y="11299"/>
                      <a:pt x="1415" y="10984"/>
                      <a:pt x="887" y="10696"/>
                    </a:cubicBezTo>
                    <a:cubicBezTo>
                      <a:pt x="761" y="10627"/>
                      <a:pt x="635" y="10557"/>
                      <a:pt x="512" y="10480"/>
                    </a:cubicBezTo>
                    <a:cubicBezTo>
                      <a:pt x="488" y="10461"/>
                      <a:pt x="457" y="10448"/>
                      <a:pt x="426" y="10448"/>
                    </a:cubicBezTo>
                    <a:cubicBezTo>
                      <a:pt x="416" y="10448"/>
                      <a:pt x="405" y="10449"/>
                      <a:pt x="395" y="10452"/>
                    </a:cubicBezTo>
                    <a:cubicBezTo>
                      <a:pt x="297" y="10476"/>
                      <a:pt x="277" y="10622"/>
                      <a:pt x="367" y="10671"/>
                    </a:cubicBezTo>
                    <a:cubicBezTo>
                      <a:pt x="1044" y="11086"/>
                      <a:pt x="1769" y="11422"/>
                      <a:pt x="2491" y="11748"/>
                    </a:cubicBezTo>
                    <a:cubicBezTo>
                      <a:pt x="2537" y="11775"/>
                      <a:pt x="2580" y="11791"/>
                      <a:pt x="2621" y="11802"/>
                    </a:cubicBezTo>
                    <a:cubicBezTo>
                      <a:pt x="2767" y="12442"/>
                      <a:pt x="2928" y="13079"/>
                      <a:pt x="3097" y="13714"/>
                    </a:cubicBezTo>
                    <a:cubicBezTo>
                      <a:pt x="3113" y="13772"/>
                      <a:pt x="3162" y="13799"/>
                      <a:pt x="3210" y="13799"/>
                    </a:cubicBezTo>
                    <a:cubicBezTo>
                      <a:pt x="3282" y="13799"/>
                      <a:pt x="3354" y="13742"/>
                      <a:pt x="3329" y="13650"/>
                    </a:cubicBezTo>
                    <a:cubicBezTo>
                      <a:pt x="3163" y="13030"/>
                      <a:pt x="3007" y="12406"/>
                      <a:pt x="2865" y="11781"/>
                    </a:cubicBezTo>
                    <a:cubicBezTo>
                      <a:pt x="2988" y="11731"/>
                      <a:pt x="3101" y="11631"/>
                      <a:pt x="3208" y="11531"/>
                    </a:cubicBezTo>
                    <a:cubicBezTo>
                      <a:pt x="3582" y="11178"/>
                      <a:pt x="3904" y="10774"/>
                      <a:pt x="4234" y="10381"/>
                    </a:cubicBezTo>
                    <a:cubicBezTo>
                      <a:pt x="4364" y="10221"/>
                      <a:pt x="4493" y="10062"/>
                      <a:pt x="4620" y="9902"/>
                    </a:cubicBezTo>
                    <a:cubicBezTo>
                      <a:pt x="4682" y="9839"/>
                      <a:pt x="4669" y="9742"/>
                      <a:pt x="4602" y="9704"/>
                    </a:cubicBezTo>
                    <a:cubicBezTo>
                      <a:pt x="4584" y="9693"/>
                      <a:pt x="4563" y="9688"/>
                      <a:pt x="4542" y="9688"/>
                    </a:cubicBezTo>
                    <a:cubicBezTo>
                      <a:pt x="4510" y="9688"/>
                      <a:pt x="4479" y="9699"/>
                      <a:pt x="4456" y="9722"/>
                    </a:cubicBezTo>
                    <a:cubicBezTo>
                      <a:pt x="4363" y="9839"/>
                      <a:pt x="4270" y="9955"/>
                      <a:pt x="4174" y="10072"/>
                    </a:cubicBezTo>
                    <a:cubicBezTo>
                      <a:pt x="3833" y="10485"/>
                      <a:pt x="3496" y="10902"/>
                      <a:pt x="3117" y="11281"/>
                    </a:cubicBezTo>
                    <a:cubicBezTo>
                      <a:pt x="3004" y="11395"/>
                      <a:pt x="2895" y="11486"/>
                      <a:pt x="2815" y="11531"/>
                    </a:cubicBezTo>
                    <a:cubicBezTo>
                      <a:pt x="2669" y="10864"/>
                      <a:pt x="2544" y="10198"/>
                      <a:pt x="2452" y="9538"/>
                    </a:cubicBezTo>
                    <a:cubicBezTo>
                      <a:pt x="2479" y="9526"/>
                      <a:pt x="2505" y="9510"/>
                      <a:pt x="2528" y="9493"/>
                    </a:cubicBezTo>
                    <a:cubicBezTo>
                      <a:pt x="2673" y="9384"/>
                      <a:pt x="2793" y="9247"/>
                      <a:pt x="2913" y="9113"/>
                    </a:cubicBezTo>
                    <a:cubicBezTo>
                      <a:pt x="3274" y="8697"/>
                      <a:pt x="3593" y="8245"/>
                      <a:pt x="3885" y="7779"/>
                    </a:cubicBezTo>
                    <a:cubicBezTo>
                      <a:pt x="3958" y="7664"/>
                      <a:pt x="4030" y="7549"/>
                      <a:pt x="4099" y="7432"/>
                    </a:cubicBezTo>
                    <a:cubicBezTo>
                      <a:pt x="4140" y="7367"/>
                      <a:pt x="4102" y="7275"/>
                      <a:pt x="4027" y="7257"/>
                    </a:cubicBezTo>
                    <a:cubicBezTo>
                      <a:pt x="4015" y="7254"/>
                      <a:pt x="4004" y="7252"/>
                      <a:pt x="3993" y="7252"/>
                    </a:cubicBezTo>
                    <a:cubicBezTo>
                      <a:pt x="3901" y="7252"/>
                      <a:pt x="3864" y="7367"/>
                      <a:pt x="3817" y="7436"/>
                    </a:cubicBezTo>
                    <a:cubicBezTo>
                      <a:pt x="3708" y="7614"/>
                      <a:pt x="3595" y="7790"/>
                      <a:pt x="3481" y="7965"/>
                    </a:cubicBezTo>
                    <a:cubicBezTo>
                      <a:pt x="3205" y="8377"/>
                      <a:pt x="3005" y="8650"/>
                      <a:pt x="2687" y="9011"/>
                    </a:cubicBezTo>
                    <a:cubicBezTo>
                      <a:pt x="2592" y="9113"/>
                      <a:pt x="2500" y="9213"/>
                      <a:pt x="2416" y="9279"/>
                    </a:cubicBezTo>
                    <a:cubicBezTo>
                      <a:pt x="2389" y="9065"/>
                      <a:pt x="2366" y="8849"/>
                      <a:pt x="2346" y="8637"/>
                    </a:cubicBezTo>
                    <a:cubicBezTo>
                      <a:pt x="2288" y="7898"/>
                      <a:pt x="2263" y="7160"/>
                      <a:pt x="2267" y="6425"/>
                    </a:cubicBezTo>
                    <a:cubicBezTo>
                      <a:pt x="2484" y="6362"/>
                      <a:pt x="2709" y="6033"/>
                      <a:pt x="2826" y="5899"/>
                    </a:cubicBezTo>
                    <a:cubicBezTo>
                      <a:pt x="3165" y="5444"/>
                      <a:pt x="3456" y="4956"/>
                      <a:pt x="3713" y="4453"/>
                    </a:cubicBezTo>
                    <a:cubicBezTo>
                      <a:pt x="3755" y="4328"/>
                      <a:pt x="3944" y="4153"/>
                      <a:pt x="3793" y="4044"/>
                    </a:cubicBezTo>
                    <a:cubicBezTo>
                      <a:pt x="3772" y="4032"/>
                      <a:pt x="3751" y="4027"/>
                      <a:pt x="3733" y="4027"/>
                    </a:cubicBezTo>
                    <a:cubicBezTo>
                      <a:pt x="3662" y="4027"/>
                      <a:pt x="3612" y="4103"/>
                      <a:pt x="3586" y="4172"/>
                    </a:cubicBezTo>
                    <a:cubicBezTo>
                      <a:pt x="3496" y="4350"/>
                      <a:pt x="3404" y="4527"/>
                      <a:pt x="3308" y="4702"/>
                    </a:cubicBezTo>
                    <a:cubicBezTo>
                      <a:pt x="2987" y="5253"/>
                      <a:pt x="2712" y="5734"/>
                      <a:pt x="2288" y="6141"/>
                    </a:cubicBezTo>
                    <a:cubicBezTo>
                      <a:pt x="2281" y="6148"/>
                      <a:pt x="2277" y="6152"/>
                      <a:pt x="2271" y="6156"/>
                    </a:cubicBezTo>
                    <a:cubicBezTo>
                      <a:pt x="2290" y="5079"/>
                      <a:pt x="2374" y="4008"/>
                      <a:pt x="2527" y="2962"/>
                    </a:cubicBezTo>
                    <a:cubicBezTo>
                      <a:pt x="2936" y="2826"/>
                      <a:pt x="3651" y="2145"/>
                      <a:pt x="3839" y="1993"/>
                    </a:cubicBezTo>
                    <a:cubicBezTo>
                      <a:pt x="4044" y="1809"/>
                      <a:pt x="4249" y="1621"/>
                      <a:pt x="4454" y="1435"/>
                    </a:cubicBezTo>
                    <a:cubicBezTo>
                      <a:pt x="4529" y="1366"/>
                      <a:pt x="4474" y="1230"/>
                      <a:pt x="4373" y="1230"/>
                    </a:cubicBezTo>
                    <a:cubicBezTo>
                      <a:pt x="4372" y="1230"/>
                      <a:pt x="4370" y="1230"/>
                      <a:pt x="4368" y="1230"/>
                    </a:cubicBezTo>
                    <a:cubicBezTo>
                      <a:pt x="4336" y="1233"/>
                      <a:pt x="4307" y="1241"/>
                      <a:pt x="4283" y="1266"/>
                    </a:cubicBezTo>
                    <a:cubicBezTo>
                      <a:pt x="4119" y="1415"/>
                      <a:pt x="3957" y="1565"/>
                      <a:pt x="3792" y="1713"/>
                    </a:cubicBezTo>
                    <a:cubicBezTo>
                      <a:pt x="3360" y="2087"/>
                      <a:pt x="3032" y="2412"/>
                      <a:pt x="2570" y="2674"/>
                    </a:cubicBezTo>
                    <a:cubicBezTo>
                      <a:pt x="2619" y="2365"/>
                      <a:pt x="2673" y="2059"/>
                      <a:pt x="2734" y="1756"/>
                    </a:cubicBezTo>
                    <a:cubicBezTo>
                      <a:pt x="2844" y="1214"/>
                      <a:pt x="2986" y="679"/>
                      <a:pt x="3149" y="151"/>
                    </a:cubicBezTo>
                    <a:cubicBezTo>
                      <a:pt x="3161" y="105"/>
                      <a:pt x="3145" y="53"/>
                      <a:pt x="3105" y="26"/>
                    </a:cubicBezTo>
                    <a:cubicBezTo>
                      <a:pt x="3075" y="8"/>
                      <a:pt x="3049" y="1"/>
                      <a:pt x="3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a:off x="4133725" y="554263"/>
                <a:ext cx="27725" cy="24975"/>
              </a:xfrm>
              <a:custGeom>
                <a:avLst/>
                <a:gdLst/>
                <a:ahLst/>
                <a:cxnLst/>
                <a:rect l="l" t="t" r="r" b="b"/>
                <a:pathLst>
                  <a:path w="1109" h="999" extrusionOk="0">
                    <a:moveTo>
                      <a:pt x="520" y="1"/>
                    </a:moveTo>
                    <a:cubicBezTo>
                      <a:pt x="342" y="1"/>
                      <a:pt x="160" y="89"/>
                      <a:pt x="78" y="254"/>
                    </a:cubicBezTo>
                    <a:cubicBezTo>
                      <a:pt x="0" y="398"/>
                      <a:pt x="3" y="584"/>
                      <a:pt x="94" y="721"/>
                    </a:cubicBezTo>
                    <a:cubicBezTo>
                      <a:pt x="133" y="836"/>
                      <a:pt x="219" y="935"/>
                      <a:pt x="338" y="974"/>
                    </a:cubicBezTo>
                    <a:cubicBezTo>
                      <a:pt x="378" y="990"/>
                      <a:pt x="420" y="998"/>
                      <a:pt x="463" y="998"/>
                    </a:cubicBezTo>
                    <a:cubicBezTo>
                      <a:pt x="770" y="998"/>
                      <a:pt x="1108" y="603"/>
                      <a:pt x="923" y="227"/>
                    </a:cubicBezTo>
                    <a:cubicBezTo>
                      <a:pt x="842" y="73"/>
                      <a:pt x="683"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4169925" y="586688"/>
                <a:ext cx="27775" cy="25000"/>
              </a:xfrm>
              <a:custGeom>
                <a:avLst/>
                <a:gdLst/>
                <a:ahLst/>
                <a:cxnLst/>
                <a:rect l="l" t="t" r="r" b="b"/>
                <a:pathLst>
                  <a:path w="1111" h="1000" extrusionOk="0">
                    <a:moveTo>
                      <a:pt x="521" y="1"/>
                    </a:moveTo>
                    <a:cubicBezTo>
                      <a:pt x="343" y="1"/>
                      <a:pt x="162" y="89"/>
                      <a:pt x="79" y="254"/>
                    </a:cubicBezTo>
                    <a:cubicBezTo>
                      <a:pt x="0" y="397"/>
                      <a:pt x="5" y="585"/>
                      <a:pt x="96" y="721"/>
                    </a:cubicBezTo>
                    <a:cubicBezTo>
                      <a:pt x="135" y="836"/>
                      <a:pt x="220" y="935"/>
                      <a:pt x="339" y="975"/>
                    </a:cubicBezTo>
                    <a:cubicBezTo>
                      <a:pt x="380" y="991"/>
                      <a:pt x="422" y="999"/>
                      <a:pt x="465" y="999"/>
                    </a:cubicBezTo>
                    <a:cubicBezTo>
                      <a:pt x="772" y="999"/>
                      <a:pt x="1110" y="604"/>
                      <a:pt x="924" y="227"/>
                    </a:cubicBezTo>
                    <a:cubicBezTo>
                      <a:pt x="843" y="74"/>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
              <p:cNvSpPr/>
              <p:nvPr/>
            </p:nvSpPr>
            <p:spPr>
              <a:xfrm>
                <a:off x="4083650" y="572238"/>
                <a:ext cx="27725" cy="24975"/>
              </a:xfrm>
              <a:custGeom>
                <a:avLst/>
                <a:gdLst/>
                <a:ahLst/>
                <a:cxnLst/>
                <a:rect l="l" t="t" r="r" b="b"/>
                <a:pathLst>
                  <a:path w="1109" h="999" extrusionOk="0">
                    <a:moveTo>
                      <a:pt x="521" y="1"/>
                    </a:moveTo>
                    <a:cubicBezTo>
                      <a:pt x="342" y="1"/>
                      <a:pt x="161" y="89"/>
                      <a:pt x="78" y="254"/>
                    </a:cubicBezTo>
                    <a:cubicBezTo>
                      <a:pt x="0" y="397"/>
                      <a:pt x="5" y="584"/>
                      <a:pt x="95" y="721"/>
                    </a:cubicBezTo>
                    <a:cubicBezTo>
                      <a:pt x="135" y="836"/>
                      <a:pt x="219" y="935"/>
                      <a:pt x="338" y="974"/>
                    </a:cubicBezTo>
                    <a:cubicBezTo>
                      <a:pt x="378" y="991"/>
                      <a:pt x="421" y="998"/>
                      <a:pt x="464" y="998"/>
                    </a:cubicBezTo>
                    <a:cubicBezTo>
                      <a:pt x="771" y="998"/>
                      <a:pt x="1109" y="603"/>
                      <a:pt x="923" y="227"/>
                    </a:cubicBezTo>
                    <a:cubicBezTo>
                      <a:pt x="843" y="73"/>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
              <p:cNvSpPr/>
              <p:nvPr/>
            </p:nvSpPr>
            <p:spPr>
              <a:xfrm>
                <a:off x="4154225" y="653213"/>
                <a:ext cx="27775" cy="24975"/>
              </a:xfrm>
              <a:custGeom>
                <a:avLst/>
                <a:gdLst/>
                <a:ahLst/>
                <a:cxnLst/>
                <a:rect l="l" t="t" r="r" b="b"/>
                <a:pathLst>
                  <a:path w="1111" h="999" extrusionOk="0">
                    <a:moveTo>
                      <a:pt x="521" y="0"/>
                    </a:moveTo>
                    <a:cubicBezTo>
                      <a:pt x="343" y="0"/>
                      <a:pt x="161" y="88"/>
                      <a:pt x="79" y="254"/>
                    </a:cubicBezTo>
                    <a:cubicBezTo>
                      <a:pt x="0" y="397"/>
                      <a:pt x="4" y="584"/>
                      <a:pt x="95" y="720"/>
                    </a:cubicBezTo>
                    <a:cubicBezTo>
                      <a:pt x="134" y="835"/>
                      <a:pt x="220" y="935"/>
                      <a:pt x="339" y="974"/>
                    </a:cubicBezTo>
                    <a:cubicBezTo>
                      <a:pt x="379" y="991"/>
                      <a:pt x="422" y="998"/>
                      <a:pt x="465" y="998"/>
                    </a:cubicBezTo>
                    <a:cubicBezTo>
                      <a:pt x="772" y="998"/>
                      <a:pt x="1110" y="603"/>
                      <a:pt x="924" y="227"/>
                    </a:cubicBezTo>
                    <a:cubicBezTo>
                      <a:pt x="843" y="73"/>
                      <a:pt x="683" y="0"/>
                      <a:pt x="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a:off x="4068000" y="645313"/>
                <a:ext cx="27750" cy="24975"/>
              </a:xfrm>
              <a:custGeom>
                <a:avLst/>
                <a:gdLst/>
                <a:ahLst/>
                <a:cxnLst/>
                <a:rect l="l" t="t" r="r" b="b"/>
                <a:pathLst>
                  <a:path w="1110" h="999" extrusionOk="0">
                    <a:moveTo>
                      <a:pt x="521" y="1"/>
                    </a:moveTo>
                    <a:cubicBezTo>
                      <a:pt x="343" y="1"/>
                      <a:pt x="162" y="89"/>
                      <a:pt x="79" y="254"/>
                    </a:cubicBezTo>
                    <a:cubicBezTo>
                      <a:pt x="0" y="397"/>
                      <a:pt x="5" y="584"/>
                      <a:pt x="96" y="721"/>
                    </a:cubicBezTo>
                    <a:cubicBezTo>
                      <a:pt x="135" y="836"/>
                      <a:pt x="220" y="935"/>
                      <a:pt x="339" y="975"/>
                    </a:cubicBezTo>
                    <a:cubicBezTo>
                      <a:pt x="379" y="991"/>
                      <a:pt x="421" y="998"/>
                      <a:pt x="463" y="998"/>
                    </a:cubicBezTo>
                    <a:cubicBezTo>
                      <a:pt x="770" y="998"/>
                      <a:pt x="1110" y="604"/>
                      <a:pt x="924" y="227"/>
                    </a:cubicBezTo>
                    <a:cubicBezTo>
                      <a:pt x="843" y="74"/>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9"/>
              <p:cNvSpPr/>
              <p:nvPr/>
            </p:nvSpPr>
            <p:spPr>
              <a:xfrm>
                <a:off x="4158000" y="734263"/>
                <a:ext cx="27775" cy="25000"/>
              </a:xfrm>
              <a:custGeom>
                <a:avLst/>
                <a:gdLst/>
                <a:ahLst/>
                <a:cxnLst/>
                <a:rect l="l" t="t" r="r" b="b"/>
                <a:pathLst>
                  <a:path w="1111" h="1000" extrusionOk="0">
                    <a:moveTo>
                      <a:pt x="521" y="1"/>
                    </a:moveTo>
                    <a:cubicBezTo>
                      <a:pt x="343" y="1"/>
                      <a:pt x="162" y="89"/>
                      <a:pt x="80" y="255"/>
                    </a:cubicBezTo>
                    <a:cubicBezTo>
                      <a:pt x="1" y="398"/>
                      <a:pt x="5" y="585"/>
                      <a:pt x="96" y="721"/>
                    </a:cubicBezTo>
                    <a:cubicBezTo>
                      <a:pt x="135" y="836"/>
                      <a:pt x="221" y="935"/>
                      <a:pt x="340" y="975"/>
                    </a:cubicBezTo>
                    <a:cubicBezTo>
                      <a:pt x="380" y="992"/>
                      <a:pt x="422" y="999"/>
                      <a:pt x="465" y="999"/>
                    </a:cubicBezTo>
                    <a:cubicBezTo>
                      <a:pt x="773" y="999"/>
                      <a:pt x="1111" y="604"/>
                      <a:pt x="925" y="228"/>
                    </a:cubicBezTo>
                    <a:cubicBezTo>
                      <a:pt x="844" y="74"/>
                      <a:pt x="684"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
              <p:cNvSpPr/>
              <p:nvPr/>
            </p:nvSpPr>
            <p:spPr>
              <a:xfrm>
                <a:off x="4062625" y="736438"/>
                <a:ext cx="27725" cy="24975"/>
              </a:xfrm>
              <a:custGeom>
                <a:avLst/>
                <a:gdLst/>
                <a:ahLst/>
                <a:cxnLst/>
                <a:rect l="l" t="t" r="r" b="b"/>
                <a:pathLst>
                  <a:path w="1109" h="999" extrusionOk="0">
                    <a:moveTo>
                      <a:pt x="521" y="1"/>
                    </a:moveTo>
                    <a:cubicBezTo>
                      <a:pt x="342" y="1"/>
                      <a:pt x="161" y="89"/>
                      <a:pt x="79" y="254"/>
                    </a:cubicBezTo>
                    <a:cubicBezTo>
                      <a:pt x="1" y="397"/>
                      <a:pt x="4" y="585"/>
                      <a:pt x="95" y="721"/>
                    </a:cubicBezTo>
                    <a:cubicBezTo>
                      <a:pt x="134" y="836"/>
                      <a:pt x="220" y="934"/>
                      <a:pt x="339" y="975"/>
                    </a:cubicBezTo>
                    <a:cubicBezTo>
                      <a:pt x="379" y="991"/>
                      <a:pt x="422" y="999"/>
                      <a:pt x="465" y="999"/>
                    </a:cubicBezTo>
                    <a:cubicBezTo>
                      <a:pt x="772" y="999"/>
                      <a:pt x="1109" y="603"/>
                      <a:pt x="924" y="227"/>
                    </a:cubicBezTo>
                    <a:cubicBezTo>
                      <a:pt x="843" y="73"/>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
              <p:cNvSpPr/>
              <p:nvPr/>
            </p:nvSpPr>
            <p:spPr>
              <a:xfrm>
                <a:off x="4173600" y="797038"/>
                <a:ext cx="27750" cy="24950"/>
              </a:xfrm>
              <a:custGeom>
                <a:avLst/>
                <a:gdLst/>
                <a:ahLst/>
                <a:cxnLst/>
                <a:rect l="l" t="t" r="r" b="b"/>
                <a:pathLst>
                  <a:path w="1110" h="998" extrusionOk="0">
                    <a:moveTo>
                      <a:pt x="521" y="0"/>
                    </a:moveTo>
                    <a:cubicBezTo>
                      <a:pt x="343" y="0"/>
                      <a:pt x="162" y="88"/>
                      <a:pt x="80" y="253"/>
                    </a:cubicBezTo>
                    <a:cubicBezTo>
                      <a:pt x="1" y="397"/>
                      <a:pt x="5" y="584"/>
                      <a:pt x="96" y="720"/>
                    </a:cubicBezTo>
                    <a:cubicBezTo>
                      <a:pt x="135" y="836"/>
                      <a:pt x="220" y="935"/>
                      <a:pt x="340" y="974"/>
                    </a:cubicBezTo>
                    <a:cubicBezTo>
                      <a:pt x="380" y="990"/>
                      <a:pt x="422" y="998"/>
                      <a:pt x="465" y="998"/>
                    </a:cubicBezTo>
                    <a:cubicBezTo>
                      <a:pt x="773" y="998"/>
                      <a:pt x="1110" y="603"/>
                      <a:pt x="924" y="226"/>
                    </a:cubicBezTo>
                    <a:cubicBezTo>
                      <a:pt x="843" y="73"/>
                      <a:pt x="684" y="0"/>
                      <a:pt x="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9"/>
              <p:cNvSpPr/>
              <p:nvPr/>
            </p:nvSpPr>
            <p:spPr>
              <a:xfrm>
                <a:off x="4068000" y="815138"/>
                <a:ext cx="27750" cy="24975"/>
              </a:xfrm>
              <a:custGeom>
                <a:avLst/>
                <a:gdLst/>
                <a:ahLst/>
                <a:cxnLst/>
                <a:rect l="l" t="t" r="r" b="b"/>
                <a:pathLst>
                  <a:path w="1110" h="999" extrusionOk="0">
                    <a:moveTo>
                      <a:pt x="522" y="1"/>
                    </a:moveTo>
                    <a:cubicBezTo>
                      <a:pt x="343" y="1"/>
                      <a:pt x="162" y="89"/>
                      <a:pt x="79" y="254"/>
                    </a:cubicBezTo>
                    <a:cubicBezTo>
                      <a:pt x="0" y="397"/>
                      <a:pt x="5" y="584"/>
                      <a:pt x="96" y="721"/>
                    </a:cubicBezTo>
                    <a:cubicBezTo>
                      <a:pt x="135" y="836"/>
                      <a:pt x="220" y="935"/>
                      <a:pt x="339" y="974"/>
                    </a:cubicBezTo>
                    <a:cubicBezTo>
                      <a:pt x="379" y="991"/>
                      <a:pt x="422" y="999"/>
                      <a:pt x="465" y="999"/>
                    </a:cubicBezTo>
                    <a:cubicBezTo>
                      <a:pt x="771" y="999"/>
                      <a:pt x="1109" y="603"/>
                      <a:pt x="924" y="227"/>
                    </a:cubicBezTo>
                    <a:cubicBezTo>
                      <a:pt x="843" y="73"/>
                      <a:pt x="684"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69" name="Google Shape;869;p9"/>
          <p:cNvSpPr txBox="1">
            <a:spLocks noGrp="1"/>
          </p:cNvSpPr>
          <p:nvPr>
            <p:ph type="title"/>
          </p:nvPr>
        </p:nvSpPr>
        <p:spPr>
          <a:xfrm>
            <a:off x="1141438" y="1693588"/>
            <a:ext cx="4338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100"/>
              <a:buNone/>
              <a:defRPr sz="7700">
                <a:latin typeface="Arial" panose="020B0604020202020204" pitchFamily="34" charset="0"/>
                <a:cs typeface="Arial" panose="020B0604020202020204" pitchFamily="34"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70" name="Google Shape;870;p9"/>
          <p:cNvSpPr txBox="1">
            <a:spLocks noGrp="1"/>
          </p:cNvSpPr>
          <p:nvPr>
            <p:ph type="subTitle" idx="1"/>
          </p:nvPr>
        </p:nvSpPr>
        <p:spPr>
          <a:xfrm>
            <a:off x="1141438" y="2778813"/>
            <a:ext cx="4338900" cy="6711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1400"/>
              <a:buNone/>
              <a:defRPr sz="1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1" name="Google Shape;871;p9"/>
          <p:cNvSpPr>
            <a:spLocks noGrp="1"/>
          </p:cNvSpPr>
          <p:nvPr>
            <p:ph type="pic" idx="2"/>
          </p:nvPr>
        </p:nvSpPr>
        <p:spPr>
          <a:xfrm>
            <a:off x="5746563" y="991050"/>
            <a:ext cx="2256000" cy="3161400"/>
          </a:xfrm>
          <a:prstGeom prst="round2SameRect">
            <a:avLst>
              <a:gd name="adj1" fmla="val 50000"/>
              <a:gd name="adj2" fmla="val 0"/>
            </a:avLst>
          </a:prstGeom>
          <a:noFill/>
          <a:ln w="9525" cap="flat" cmpd="sng">
            <a:solidFill>
              <a:schemeClr val="dk2"/>
            </a:solidFill>
            <a:prstDash val="solid"/>
            <a:round/>
            <a:headEnd type="none" w="sm" len="sm"/>
            <a:tailEnd type="none" w="sm" len="sm"/>
          </a:ln>
          <a:effectLst>
            <a:outerShdw dist="66675" dir="21540000" algn="bl" rotWithShape="0">
              <a:schemeClr val="dk2"/>
            </a:outerShdw>
          </a:effectLst>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6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67"/>
        <p:cNvGrpSpPr/>
        <p:nvPr/>
      </p:nvGrpSpPr>
      <p:grpSpPr>
        <a:xfrm>
          <a:off x="0" y="0"/>
          <a:ext cx="0" cy="0"/>
          <a:chOff x="0" y="0"/>
          <a:chExt cx="0" cy="0"/>
        </a:xfrm>
      </p:grpSpPr>
      <p:sp>
        <p:nvSpPr>
          <p:cNvPr id="968" name="Google Shape;968;p13"/>
          <p:cNvSpPr/>
          <p:nvPr/>
        </p:nvSpPr>
        <p:spPr>
          <a:xfrm>
            <a:off x="358200" y="331500"/>
            <a:ext cx="8427600" cy="4480500"/>
          </a:xfrm>
          <a:prstGeom prst="roundRect">
            <a:avLst>
              <a:gd name="adj" fmla="val 3060"/>
            </a:avLst>
          </a:pr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0" name="Google Shape;970;p13"/>
          <p:cNvSpPr txBox="1">
            <a:spLocks noGrp="1"/>
          </p:cNvSpPr>
          <p:nvPr>
            <p:ph type="subTitle" idx="1"/>
          </p:nvPr>
        </p:nvSpPr>
        <p:spPr>
          <a:xfrm>
            <a:off x="720000" y="3387781"/>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1" name="Google Shape;971;p13"/>
          <p:cNvSpPr txBox="1">
            <a:spLocks noGrp="1"/>
          </p:cNvSpPr>
          <p:nvPr>
            <p:ph type="subTitle" idx="2"/>
          </p:nvPr>
        </p:nvSpPr>
        <p:spPr>
          <a:xfrm>
            <a:off x="3419271" y="3387781"/>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2" name="Google Shape;972;p13"/>
          <p:cNvSpPr txBox="1">
            <a:spLocks noGrp="1"/>
          </p:cNvSpPr>
          <p:nvPr>
            <p:ph type="subTitle" idx="3"/>
          </p:nvPr>
        </p:nvSpPr>
        <p:spPr>
          <a:xfrm>
            <a:off x="6118549" y="3387781"/>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3" name="Google Shape;973;p13"/>
          <p:cNvSpPr txBox="1">
            <a:spLocks noGrp="1"/>
          </p:cNvSpPr>
          <p:nvPr>
            <p:ph type="title" idx="4" hasCustomPrompt="1"/>
          </p:nvPr>
        </p:nvSpPr>
        <p:spPr>
          <a:xfrm>
            <a:off x="1505400" y="1894983"/>
            <a:ext cx="734700" cy="731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4" name="Google Shape;974;p13"/>
          <p:cNvSpPr txBox="1">
            <a:spLocks noGrp="1"/>
          </p:cNvSpPr>
          <p:nvPr>
            <p:ph type="title" idx="5" hasCustomPrompt="1"/>
          </p:nvPr>
        </p:nvSpPr>
        <p:spPr>
          <a:xfrm>
            <a:off x="4204671" y="1894983"/>
            <a:ext cx="734700" cy="731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5" name="Google Shape;975;p13"/>
          <p:cNvSpPr txBox="1">
            <a:spLocks noGrp="1"/>
          </p:cNvSpPr>
          <p:nvPr>
            <p:ph type="title" idx="6" hasCustomPrompt="1"/>
          </p:nvPr>
        </p:nvSpPr>
        <p:spPr>
          <a:xfrm>
            <a:off x="6903949" y="1894983"/>
            <a:ext cx="734700" cy="731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6" name="Google Shape;976;p13"/>
          <p:cNvSpPr txBox="1">
            <a:spLocks noGrp="1"/>
          </p:cNvSpPr>
          <p:nvPr>
            <p:ph type="subTitle" idx="7"/>
          </p:nvPr>
        </p:nvSpPr>
        <p:spPr>
          <a:xfrm>
            <a:off x="720000" y="2702581"/>
            <a:ext cx="2305500" cy="762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a:solidFill>
                  <a:schemeClr val="dk1"/>
                </a:solidFill>
                <a:latin typeface="Arial" panose="020B0604020202020204" pitchFamily="34" charset="0"/>
                <a:ea typeface="Arial" panose="020B0604020202020204" pitchFamily="34" charset="0"/>
                <a:cs typeface="Arial" panose="020B0604020202020204" pitchFamily="34" charset="0"/>
                <a:sym typeface="Baloo 2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77" name="Google Shape;977;p13"/>
          <p:cNvSpPr txBox="1">
            <a:spLocks noGrp="1"/>
          </p:cNvSpPr>
          <p:nvPr>
            <p:ph type="subTitle" idx="8"/>
          </p:nvPr>
        </p:nvSpPr>
        <p:spPr>
          <a:xfrm>
            <a:off x="3419271" y="2702581"/>
            <a:ext cx="2305500" cy="762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a:solidFill>
                  <a:schemeClr val="dk1"/>
                </a:solidFill>
                <a:latin typeface="Arial" panose="020B0604020202020204" pitchFamily="34" charset="0"/>
                <a:ea typeface="Arial" panose="020B0604020202020204" pitchFamily="34" charset="0"/>
                <a:cs typeface="Arial" panose="020B0604020202020204" pitchFamily="34" charset="0"/>
                <a:sym typeface="Baloo 2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78" name="Google Shape;978;p13"/>
          <p:cNvSpPr txBox="1">
            <a:spLocks noGrp="1"/>
          </p:cNvSpPr>
          <p:nvPr>
            <p:ph type="subTitle" idx="9"/>
          </p:nvPr>
        </p:nvSpPr>
        <p:spPr>
          <a:xfrm>
            <a:off x="6118549" y="2702581"/>
            <a:ext cx="2305500" cy="762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a:solidFill>
                  <a:schemeClr val="dk1"/>
                </a:solidFill>
                <a:latin typeface="Arial" panose="020B0604020202020204" pitchFamily="34" charset="0"/>
                <a:ea typeface="Arial" panose="020B0604020202020204" pitchFamily="34" charset="0"/>
                <a:cs typeface="Arial" panose="020B0604020202020204" pitchFamily="34" charset="0"/>
                <a:sym typeface="Baloo 2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979" name="Google Shape;979;p13"/>
          <p:cNvGrpSpPr/>
          <p:nvPr/>
        </p:nvGrpSpPr>
        <p:grpSpPr>
          <a:xfrm>
            <a:off x="-212162" y="-319521"/>
            <a:ext cx="9714889" cy="5839210"/>
            <a:chOff x="-212162" y="-319521"/>
            <a:chExt cx="9714889" cy="5839210"/>
          </a:xfrm>
        </p:grpSpPr>
        <p:sp>
          <p:nvSpPr>
            <p:cNvPr id="980" name="Google Shape;980;p13"/>
            <p:cNvSpPr/>
            <p:nvPr/>
          </p:nvSpPr>
          <p:spPr>
            <a:xfrm flipH="1">
              <a:off x="8827831" y="89096"/>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1" name="Google Shape;981;p13"/>
            <p:cNvGrpSpPr/>
            <p:nvPr/>
          </p:nvGrpSpPr>
          <p:grpSpPr>
            <a:xfrm flipH="1">
              <a:off x="122698" y="4671798"/>
              <a:ext cx="95128" cy="126710"/>
              <a:chOff x="3666475" y="2030800"/>
              <a:chExt cx="68600" cy="91375"/>
            </a:xfrm>
          </p:grpSpPr>
          <p:sp>
            <p:nvSpPr>
              <p:cNvPr id="982" name="Google Shape;982;p13"/>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6" name="Google Shape;986;p13"/>
            <p:cNvSpPr/>
            <p:nvPr/>
          </p:nvSpPr>
          <p:spPr>
            <a:xfrm flipH="1">
              <a:off x="445831" y="4938159"/>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7" name="Google Shape;987;p13"/>
            <p:cNvGrpSpPr/>
            <p:nvPr/>
          </p:nvGrpSpPr>
          <p:grpSpPr>
            <a:xfrm flipH="1">
              <a:off x="-177646" y="-33232"/>
              <a:ext cx="734700" cy="726251"/>
              <a:chOff x="1178400" y="476638"/>
              <a:chExt cx="330425" cy="326625"/>
            </a:xfrm>
          </p:grpSpPr>
          <p:sp>
            <p:nvSpPr>
              <p:cNvPr id="988" name="Google Shape;988;p13"/>
              <p:cNvSpPr/>
              <p:nvPr/>
            </p:nvSpPr>
            <p:spPr>
              <a:xfrm>
                <a:off x="1178400" y="476638"/>
                <a:ext cx="330425" cy="326625"/>
              </a:xfrm>
              <a:custGeom>
                <a:avLst/>
                <a:gdLst/>
                <a:ahLst/>
                <a:cxnLst/>
                <a:rect l="l" t="t" r="r" b="b"/>
                <a:pathLst>
                  <a:path w="13217" h="13065" extrusionOk="0">
                    <a:moveTo>
                      <a:pt x="13060" y="0"/>
                    </a:moveTo>
                    <a:cubicBezTo>
                      <a:pt x="13032" y="0"/>
                      <a:pt x="13003" y="11"/>
                      <a:pt x="12980" y="36"/>
                    </a:cubicBezTo>
                    <a:cubicBezTo>
                      <a:pt x="12141" y="731"/>
                      <a:pt x="11495" y="1624"/>
                      <a:pt x="10845" y="2491"/>
                    </a:cubicBezTo>
                    <a:cubicBezTo>
                      <a:pt x="10400" y="3057"/>
                      <a:pt x="9977" y="3659"/>
                      <a:pt x="9561" y="4267"/>
                    </a:cubicBezTo>
                    <a:cubicBezTo>
                      <a:pt x="9346" y="4108"/>
                      <a:pt x="9082" y="4011"/>
                      <a:pt x="8836" y="3914"/>
                    </a:cubicBezTo>
                    <a:cubicBezTo>
                      <a:pt x="8520" y="3801"/>
                      <a:pt x="8186" y="3725"/>
                      <a:pt x="7850" y="3725"/>
                    </a:cubicBezTo>
                    <a:cubicBezTo>
                      <a:pt x="7793" y="3725"/>
                      <a:pt x="7735" y="3727"/>
                      <a:pt x="7678" y="3732"/>
                    </a:cubicBezTo>
                    <a:cubicBezTo>
                      <a:pt x="6446" y="3823"/>
                      <a:pt x="5371" y="4524"/>
                      <a:pt x="4317" y="5109"/>
                    </a:cubicBezTo>
                    <a:cubicBezTo>
                      <a:pt x="4150" y="5232"/>
                      <a:pt x="3784" y="5396"/>
                      <a:pt x="3893" y="5649"/>
                    </a:cubicBezTo>
                    <a:cubicBezTo>
                      <a:pt x="3988" y="5767"/>
                      <a:pt x="4163" y="5761"/>
                      <a:pt x="4299" y="5804"/>
                    </a:cubicBezTo>
                    <a:cubicBezTo>
                      <a:pt x="4935" y="5940"/>
                      <a:pt x="5574" y="6092"/>
                      <a:pt x="6225" y="6119"/>
                    </a:cubicBezTo>
                    <a:cubicBezTo>
                      <a:pt x="6270" y="6120"/>
                      <a:pt x="6315" y="6121"/>
                      <a:pt x="6360" y="6121"/>
                    </a:cubicBezTo>
                    <a:cubicBezTo>
                      <a:pt x="6924" y="6121"/>
                      <a:pt x="7492" y="6014"/>
                      <a:pt x="8002" y="5772"/>
                    </a:cubicBezTo>
                    <a:cubicBezTo>
                      <a:pt x="8328" y="5621"/>
                      <a:pt x="8637" y="5430"/>
                      <a:pt x="8923" y="5209"/>
                    </a:cubicBezTo>
                    <a:lnTo>
                      <a:pt x="8923" y="5209"/>
                    </a:lnTo>
                    <a:cubicBezTo>
                      <a:pt x="8473" y="5871"/>
                      <a:pt x="8027" y="6516"/>
                      <a:pt x="7564" y="7101"/>
                    </a:cubicBezTo>
                    <a:cubicBezTo>
                      <a:pt x="7325" y="7407"/>
                      <a:pt x="7075" y="7697"/>
                      <a:pt x="6819" y="7979"/>
                    </a:cubicBezTo>
                    <a:cubicBezTo>
                      <a:pt x="6757" y="7849"/>
                      <a:pt x="6599" y="7765"/>
                      <a:pt x="6496" y="7672"/>
                    </a:cubicBezTo>
                    <a:cubicBezTo>
                      <a:pt x="6003" y="7322"/>
                      <a:pt x="5428" y="7089"/>
                      <a:pt x="4839" y="6963"/>
                    </a:cubicBezTo>
                    <a:cubicBezTo>
                      <a:pt x="4644" y="6921"/>
                      <a:pt x="4446" y="6904"/>
                      <a:pt x="4247" y="6904"/>
                    </a:cubicBezTo>
                    <a:cubicBezTo>
                      <a:pt x="3989" y="6904"/>
                      <a:pt x="3730" y="6933"/>
                      <a:pt x="3478" y="6975"/>
                    </a:cubicBezTo>
                    <a:cubicBezTo>
                      <a:pt x="2961" y="7058"/>
                      <a:pt x="2447" y="7218"/>
                      <a:pt x="2011" y="7512"/>
                    </a:cubicBezTo>
                    <a:cubicBezTo>
                      <a:pt x="1823" y="7658"/>
                      <a:pt x="1309" y="7948"/>
                      <a:pt x="1528" y="8224"/>
                    </a:cubicBezTo>
                    <a:cubicBezTo>
                      <a:pt x="2045" y="8607"/>
                      <a:pt x="2612" y="8935"/>
                      <a:pt x="3205" y="9189"/>
                    </a:cubicBezTo>
                    <a:cubicBezTo>
                      <a:pt x="3545" y="9332"/>
                      <a:pt x="3909" y="9404"/>
                      <a:pt x="4274" y="9404"/>
                    </a:cubicBezTo>
                    <a:cubicBezTo>
                      <a:pt x="4493" y="9404"/>
                      <a:pt x="4712" y="9378"/>
                      <a:pt x="4927" y="9326"/>
                    </a:cubicBezTo>
                    <a:cubicBezTo>
                      <a:pt x="5246" y="9255"/>
                      <a:pt x="5552" y="9127"/>
                      <a:pt x="5840" y="8972"/>
                    </a:cubicBezTo>
                    <a:lnTo>
                      <a:pt x="5840" y="8972"/>
                    </a:lnTo>
                    <a:cubicBezTo>
                      <a:pt x="5207" y="9560"/>
                      <a:pt x="4539" y="10098"/>
                      <a:pt x="3836" y="10599"/>
                    </a:cubicBezTo>
                    <a:cubicBezTo>
                      <a:pt x="3767" y="10566"/>
                      <a:pt x="3680" y="10570"/>
                      <a:pt x="3608" y="10550"/>
                    </a:cubicBezTo>
                    <a:cubicBezTo>
                      <a:pt x="3398" y="10514"/>
                      <a:pt x="3183" y="10494"/>
                      <a:pt x="2969" y="10494"/>
                    </a:cubicBezTo>
                    <a:cubicBezTo>
                      <a:pt x="2553" y="10494"/>
                      <a:pt x="2138" y="10570"/>
                      <a:pt x="1762" y="10754"/>
                    </a:cubicBezTo>
                    <a:cubicBezTo>
                      <a:pt x="1193" y="11019"/>
                      <a:pt x="696" y="11432"/>
                      <a:pt x="361" y="11965"/>
                    </a:cubicBezTo>
                    <a:cubicBezTo>
                      <a:pt x="224" y="12196"/>
                      <a:pt x="62" y="12433"/>
                      <a:pt x="17" y="12700"/>
                    </a:cubicBezTo>
                    <a:cubicBezTo>
                      <a:pt x="1" y="12839"/>
                      <a:pt x="84" y="12948"/>
                      <a:pt x="225" y="12959"/>
                    </a:cubicBezTo>
                    <a:cubicBezTo>
                      <a:pt x="409" y="12986"/>
                      <a:pt x="594" y="13002"/>
                      <a:pt x="778" y="13021"/>
                    </a:cubicBezTo>
                    <a:cubicBezTo>
                      <a:pt x="1004" y="13041"/>
                      <a:pt x="1235" y="13058"/>
                      <a:pt x="1465" y="13058"/>
                    </a:cubicBezTo>
                    <a:cubicBezTo>
                      <a:pt x="1827" y="13058"/>
                      <a:pt x="2187" y="13015"/>
                      <a:pt x="2522" y="12873"/>
                    </a:cubicBezTo>
                    <a:cubicBezTo>
                      <a:pt x="3237" y="12581"/>
                      <a:pt x="3798" y="11934"/>
                      <a:pt x="4003" y="11190"/>
                    </a:cubicBezTo>
                    <a:cubicBezTo>
                      <a:pt x="4036" y="11075"/>
                      <a:pt x="4054" y="10956"/>
                      <a:pt x="4065" y="10837"/>
                    </a:cubicBezTo>
                    <a:cubicBezTo>
                      <a:pt x="4066" y="10802"/>
                      <a:pt x="4070" y="10761"/>
                      <a:pt x="4068" y="10723"/>
                    </a:cubicBezTo>
                    <a:cubicBezTo>
                      <a:pt x="4920" y="10109"/>
                      <a:pt x="5732" y="9440"/>
                      <a:pt x="6474" y="8695"/>
                    </a:cubicBezTo>
                    <a:lnTo>
                      <a:pt x="6474" y="8695"/>
                    </a:lnTo>
                    <a:cubicBezTo>
                      <a:pt x="6284" y="9185"/>
                      <a:pt x="6110" y="9684"/>
                      <a:pt x="6043" y="10209"/>
                    </a:cubicBezTo>
                    <a:cubicBezTo>
                      <a:pt x="5923" y="11126"/>
                      <a:pt x="6052" y="12161"/>
                      <a:pt x="6700" y="12866"/>
                    </a:cubicBezTo>
                    <a:cubicBezTo>
                      <a:pt x="6802" y="12972"/>
                      <a:pt x="6935" y="13064"/>
                      <a:pt x="7056" y="13064"/>
                    </a:cubicBezTo>
                    <a:cubicBezTo>
                      <a:pt x="7145" y="13064"/>
                      <a:pt x="7228" y="13013"/>
                      <a:pt x="7285" y="12878"/>
                    </a:cubicBezTo>
                    <a:cubicBezTo>
                      <a:pt x="7521" y="12394"/>
                      <a:pt x="7727" y="11888"/>
                      <a:pt x="7849" y="11361"/>
                    </a:cubicBezTo>
                    <a:cubicBezTo>
                      <a:pt x="8046" y="10471"/>
                      <a:pt x="7937" y="9492"/>
                      <a:pt x="7455" y="8708"/>
                    </a:cubicBezTo>
                    <a:cubicBezTo>
                      <a:pt x="7335" y="8523"/>
                      <a:pt x="7189" y="8357"/>
                      <a:pt x="7034" y="8202"/>
                    </a:cubicBezTo>
                    <a:cubicBezTo>
                      <a:pt x="7017" y="8188"/>
                      <a:pt x="7003" y="8171"/>
                      <a:pt x="6988" y="8155"/>
                    </a:cubicBezTo>
                    <a:cubicBezTo>
                      <a:pt x="7892" y="7167"/>
                      <a:pt x="8637" y="6057"/>
                      <a:pt x="9386" y="4949"/>
                    </a:cubicBezTo>
                    <a:lnTo>
                      <a:pt x="9386" y="4949"/>
                    </a:lnTo>
                    <a:cubicBezTo>
                      <a:pt x="9166" y="6160"/>
                      <a:pt x="9113" y="7438"/>
                      <a:pt x="9592" y="8593"/>
                    </a:cubicBezTo>
                    <a:cubicBezTo>
                      <a:pt x="9839" y="9147"/>
                      <a:pt x="10158" y="9704"/>
                      <a:pt x="10621" y="10106"/>
                    </a:cubicBezTo>
                    <a:cubicBezTo>
                      <a:pt x="10677" y="10144"/>
                      <a:pt x="10725" y="10161"/>
                      <a:pt x="10766" y="10161"/>
                    </a:cubicBezTo>
                    <a:cubicBezTo>
                      <a:pt x="10983" y="10161"/>
                      <a:pt x="11022" y="9701"/>
                      <a:pt x="11104" y="9526"/>
                    </a:cubicBezTo>
                    <a:cubicBezTo>
                      <a:pt x="11331" y="8831"/>
                      <a:pt x="11529" y="8117"/>
                      <a:pt x="11545" y="7381"/>
                    </a:cubicBezTo>
                    <a:cubicBezTo>
                      <a:pt x="11607" y="6367"/>
                      <a:pt x="11206" y="5304"/>
                      <a:pt x="10335" y="4732"/>
                    </a:cubicBezTo>
                    <a:cubicBezTo>
                      <a:pt x="10153" y="4607"/>
                      <a:pt x="9964" y="4494"/>
                      <a:pt x="9771" y="4389"/>
                    </a:cubicBezTo>
                    <a:cubicBezTo>
                      <a:pt x="9769" y="4389"/>
                      <a:pt x="9768" y="4387"/>
                      <a:pt x="9766" y="4387"/>
                    </a:cubicBezTo>
                    <a:cubicBezTo>
                      <a:pt x="9844" y="4272"/>
                      <a:pt x="9924" y="4157"/>
                      <a:pt x="10004" y="4044"/>
                    </a:cubicBezTo>
                    <a:cubicBezTo>
                      <a:pt x="10852" y="2895"/>
                      <a:pt x="11591" y="1791"/>
                      <a:pt x="12539" y="783"/>
                    </a:cubicBezTo>
                    <a:cubicBezTo>
                      <a:pt x="12735" y="560"/>
                      <a:pt x="12974" y="371"/>
                      <a:pt x="13180" y="163"/>
                    </a:cubicBezTo>
                    <a:cubicBezTo>
                      <a:pt x="13216" y="83"/>
                      <a:pt x="13138" y="0"/>
                      <a:pt x="13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3"/>
              <p:cNvSpPr/>
              <p:nvPr/>
            </p:nvSpPr>
            <p:spPr>
              <a:xfrm>
                <a:off x="1217025" y="750788"/>
                <a:ext cx="51400" cy="38025"/>
              </a:xfrm>
              <a:custGeom>
                <a:avLst/>
                <a:gdLst/>
                <a:ahLst/>
                <a:cxnLst/>
                <a:rect l="l" t="t" r="r" b="b"/>
                <a:pathLst>
                  <a:path w="2056" h="1521" extrusionOk="0">
                    <a:moveTo>
                      <a:pt x="1931" y="1"/>
                    </a:moveTo>
                    <a:cubicBezTo>
                      <a:pt x="1881" y="1"/>
                      <a:pt x="1830" y="28"/>
                      <a:pt x="1816" y="87"/>
                    </a:cubicBezTo>
                    <a:cubicBezTo>
                      <a:pt x="1591" y="611"/>
                      <a:pt x="829" y="1090"/>
                      <a:pt x="176" y="1274"/>
                    </a:cubicBezTo>
                    <a:cubicBezTo>
                      <a:pt x="0" y="1287"/>
                      <a:pt x="4" y="1520"/>
                      <a:pt x="163" y="1520"/>
                    </a:cubicBezTo>
                    <a:cubicBezTo>
                      <a:pt x="173" y="1520"/>
                      <a:pt x="183" y="1519"/>
                      <a:pt x="194" y="1517"/>
                    </a:cubicBezTo>
                    <a:cubicBezTo>
                      <a:pt x="712" y="1366"/>
                      <a:pt x="1220" y="1121"/>
                      <a:pt x="1614" y="748"/>
                    </a:cubicBezTo>
                    <a:cubicBezTo>
                      <a:pt x="1743" y="623"/>
                      <a:pt x="1863" y="486"/>
                      <a:pt x="1960" y="334"/>
                    </a:cubicBezTo>
                    <a:cubicBezTo>
                      <a:pt x="1995" y="261"/>
                      <a:pt x="2055" y="185"/>
                      <a:pt x="2050" y="103"/>
                    </a:cubicBezTo>
                    <a:cubicBezTo>
                      <a:pt x="2045" y="36"/>
                      <a:pt x="1988"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1202300" y="785338"/>
                <a:ext cx="7875" cy="6025"/>
              </a:xfrm>
              <a:custGeom>
                <a:avLst/>
                <a:gdLst/>
                <a:ahLst/>
                <a:cxnLst/>
                <a:rect l="l" t="t" r="r" b="b"/>
                <a:pathLst>
                  <a:path w="315" h="241" extrusionOk="0">
                    <a:moveTo>
                      <a:pt x="157" y="0"/>
                    </a:moveTo>
                    <a:cubicBezTo>
                      <a:pt x="0" y="0"/>
                      <a:pt x="0" y="241"/>
                      <a:pt x="157" y="241"/>
                    </a:cubicBezTo>
                    <a:cubicBezTo>
                      <a:pt x="314" y="241"/>
                      <a:pt x="314" y="2"/>
                      <a:pt x="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3"/>
              <p:cNvSpPr/>
              <p:nvPr/>
            </p:nvSpPr>
            <p:spPr>
              <a:xfrm>
                <a:off x="1251825" y="677738"/>
                <a:ext cx="74950" cy="14650"/>
              </a:xfrm>
              <a:custGeom>
                <a:avLst/>
                <a:gdLst/>
                <a:ahLst/>
                <a:cxnLst/>
                <a:rect l="l" t="t" r="r" b="b"/>
                <a:pathLst>
                  <a:path w="2998" h="586" extrusionOk="0">
                    <a:moveTo>
                      <a:pt x="139" y="1"/>
                    </a:moveTo>
                    <a:cubicBezTo>
                      <a:pt x="132" y="1"/>
                      <a:pt x="126" y="1"/>
                      <a:pt x="119" y="2"/>
                    </a:cubicBezTo>
                    <a:cubicBezTo>
                      <a:pt x="21" y="26"/>
                      <a:pt x="0" y="172"/>
                      <a:pt x="91" y="221"/>
                    </a:cubicBezTo>
                    <a:cubicBezTo>
                      <a:pt x="577" y="469"/>
                      <a:pt x="1119" y="585"/>
                      <a:pt x="1663" y="585"/>
                    </a:cubicBezTo>
                    <a:cubicBezTo>
                      <a:pt x="1882" y="585"/>
                      <a:pt x="2102" y="566"/>
                      <a:pt x="2318" y="529"/>
                    </a:cubicBezTo>
                    <a:cubicBezTo>
                      <a:pt x="2535" y="484"/>
                      <a:pt x="2819" y="399"/>
                      <a:pt x="2957" y="219"/>
                    </a:cubicBezTo>
                    <a:cubicBezTo>
                      <a:pt x="2998" y="136"/>
                      <a:pt x="2920" y="55"/>
                      <a:pt x="2841" y="55"/>
                    </a:cubicBezTo>
                    <a:cubicBezTo>
                      <a:pt x="2813" y="55"/>
                      <a:pt x="2785" y="65"/>
                      <a:pt x="2762" y="90"/>
                    </a:cubicBezTo>
                    <a:cubicBezTo>
                      <a:pt x="2529" y="272"/>
                      <a:pt x="2130" y="348"/>
                      <a:pt x="1709" y="348"/>
                    </a:cubicBezTo>
                    <a:cubicBezTo>
                      <a:pt x="1250" y="348"/>
                      <a:pt x="765" y="258"/>
                      <a:pt x="441" y="118"/>
                    </a:cubicBezTo>
                    <a:cubicBezTo>
                      <a:pt x="339" y="89"/>
                      <a:pt x="24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3"/>
              <p:cNvSpPr/>
              <p:nvPr/>
            </p:nvSpPr>
            <p:spPr>
              <a:xfrm>
                <a:off x="1232375" y="669513"/>
                <a:ext cx="7875" cy="6000"/>
              </a:xfrm>
              <a:custGeom>
                <a:avLst/>
                <a:gdLst/>
                <a:ahLst/>
                <a:cxnLst/>
                <a:rect l="l" t="t" r="r" b="b"/>
                <a:pathLst>
                  <a:path w="315" h="240" extrusionOk="0">
                    <a:moveTo>
                      <a:pt x="158" y="0"/>
                    </a:moveTo>
                    <a:cubicBezTo>
                      <a:pt x="0" y="0"/>
                      <a:pt x="0" y="240"/>
                      <a:pt x="158" y="240"/>
                    </a:cubicBezTo>
                    <a:cubicBezTo>
                      <a:pt x="315" y="240"/>
                      <a:pt x="315" y="0"/>
                      <a:pt x="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1350650" y="730313"/>
                <a:ext cx="8350" cy="49875"/>
              </a:xfrm>
              <a:custGeom>
                <a:avLst/>
                <a:gdLst/>
                <a:ahLst/>
                <a:cxnLst/>
                <a:rect l="l" t="t" r="r" b="b"/>
                <a:pathLst>
                  <a:path w="334" h="1995" extrusionOk="0">
                    <a:moveTo>
                      <a:pt x="195" y="1"/>
                    </a:moveTo>
                    <a:cubicBezTo>
                      <a:pt x="153" y="1"/>
                      <a:pt x="112" y="24"/>
                      <a:pt x="90" y="60"/>
                    </a:cubicBezTo>
                    <a:cubicBezTo>
                      <a:pt x="56" y="126"/>
                      <a:pt x="84" y="205"/>
                      <a:pt x="79" y="276"/>
                    </a:cubicBezTo>
                    <a:cubicBezTo>
                      <a:pt x="86" y="509"/>
                      <a:pt x="90" y="741"/>
                      <a:pt x="84" y="974"/>
                    </a:cubicBezTo>
                    <a:cubicBezTo>
                      <a:pt x="78" y="1323"/>
                      <a:pt x="39" y="1619"/>
                      <a:pt x="1" y="1892"/>
                    </a:cubicBezTo>
                    <a:cubicBezTo>
                      <a:pt x="6" y="1959"/>
                      <a:pt x="63" y="1994"/>
                      <a:pt x="120" y="1994"/>
                    </a:cubicBezTo>
                    <a:cubicBezTo>
                      <a:pt x="171" y="1994"/>
                      <a:pt x="221" y="1967"/>
                      <a:pt x="235" y="1909"/>
                    </a:cubicBezTo>
                    <a:cubicBezTo>
                      <a:pt x="327" y="1419"/>
                      <a:pt x="333" y="915"/>
                      <a:pt x="325" y="417"/>
                    </a:cubicBezTo>
                    <a:cubicBezTo>
                      <a:pt x="316" y="304"/>
                      <a:pt x="331" y="184"/>
                      <a:pt x="304" y="75"/>
                    </a:cubicBezTo>
                    <a:cubicBezTo>
                      <a:pt x="294" y="46"/>
                      <a:pt x="268" y="21"/>
                      <a:pt x="240" y="11"/>
                    </a:cubicBezTo>
                    <a:cubicBezTo>
                      <a:pt x="226" y="4"/>
                      <a:pt x="210"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3"/>
              <p:cNvSpPr/>
              <p:nvPr/>
            </p:nvSpPr>
            <p:spPr>
              <a:xfrm>
                <a:off x="1350550" y="708563"/>
                <a:ext cx="6650" cy="8625"/>
              </a:xfrm>
              <a:custGeom>
                <a:avLst/>
                <a:gdLst/>
                <a:ahLst/>
                <a:cxnLst/>
                <a:rect l="l" t="t" r="r" b="b"/>
                <a:pathLst>
                  <a:path w="266" h="345" extrusionOk="0">
                    <a:moveTo>
                      <a:pt x="131" y="0"/>
                    </a:moveTo>
                    <a:cubicBezTo>
                      <a:pt x="34" y="0"/>
                      <a:pt x="0" y="98"/>
                      <a:pt x="11" y="180"/>
                    </a:cubicBezTo>
                    <a:cubicBezTo>
                      <a:pt x="11" y="212"/>
                      <a:pt x="1" y="244"/>
                      <a:pt x="18" y="272"/>
                    </a:cubicBezTo>
                    <a:cubicBezTo>
                      <a:pt x="36" y="322"/>
                      <a:pt x="79" y="345"/>
                      <a:pt x="123" y="345"/>
                    </a:cubicBezTo>
                    <a:cubicBezTo>
                      <a:pt x="186" y="345"/>
                      <a:pt x="250" y="300"/>
                      <a:pt x="248" y="227"/>
                    </a:cubicBezTo>
                    <a:cubicBezTo>
                      <a:pt x="266" y="135"/>
                      <a:pt x="253"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3"/>
              <p:cNvSpPr/>
              <p:nvPr/>
            </p:nvSpPr>
            <p:spPr>
              <a:xfrm>
                <a:off x="1329450" y="590138"/>
                <a:ext cx="70250" cy="22075"/>
              </a:xfrm>
              <a:custGeom>
                <a:avLst/>
                <a:gdLst/>
                <a:ahLst/>
                <a:cxnLst/>
                <a:rect l="l" t="t" r="r" b="b"/>
                <a:pathLst>
                  <a:path w="2810" h="883" extrusionOk="0">
                    <a:moveTo>
                      <a:pt x="2666" y="1"/>
                    </a:moveTo>
                    <a:cubicBezTo>
                      <a:pt x="2647" y="1"/>
                      <a:pt x="2627" y="6"/>
                      <a:pt x="2609" y="18"/>
                    </a:cubicBezTo>
                    <a:cubicBezTo>
                      <a:pt x="1964" y="358"/>
                      <a:pt x="897" y="560"/>
                      <a:pt x="181" y="639"/>
                    </a:cubicBezTo>
                    <a:cubicBezTo>
                      <a:pt x="1" y="657"/>
                      <a:pt x="42" y="882"/>
                      <a:pt x="192" y="882"/>
                    </a:cubicBezTo>
                    <a:cubicBezTo>
                      <a:pt x="208" y="882"/>
                      <a:pt x="226" y="880"/>
                      <a:pt x="244" y="874"/>
                    </a:cubicBezTo>
                    <a:cubicBezTo>
                      <a:pt x="965" y="788"/>
                      <a:pt x="1684" y="642"/>
                      <a:pt x="2366" y="392"/>
                    </a:cubicBezTo>
                    <a:cubicBezTo>
                      <a:pt x="2481" y="345"/>
                      <a:pt x="2598" y="305"/>
                      <a:pt x="2705" y="241"/>
                    </a:cubicBezTo>
                    <a:cubicBezTo>
                      <a:pt x="2741" y="222"/>
                      <a:pt x="2777" y="195"/>
                      <a:pt x="2786" y="153"/>
                    </a:cubicBezTo>
                    <a:cubicBezTo>
                      <a:pt x="2810" y="75"/>
                      <a:pt x="2740" y="1"/>
                      <a:pt x="2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3"/>
              <p:cNvSpPr/>
              <p:nvPr/>
            </p:nvSpPr>
            <p:spPr>
              <a:xfrm>
                <a:off x="1306850" y="604088"/>
                <a:ext cx="11825" cy="6950"/>
              </a:xfrm>
              <a:custGeom>
                <a:avLst/>
                <a:gdLst/>
                <a:ahLst/>
                <a:cxnLst/>
                <a:rect l="l" t="t" r="r" b="b"/>
                <a:pathLst>
                  <a:path w="473" h="278" extrusionOk="0">
                    <a:moveTo>
                      <a:pt x="303" y="21"/>
                    </a:moveTo>
                    <a:cubicBezTo>
                      <a:pt x="292" y="21"/>
                      <a:pt x="281" y="22"/>
                      <a:pt x="269" y="25"/>
                    </a:cubicBezTo>
                    <a:cubicBezTo>
                      <a:pt x="257" y="41"/>
                      <a:pt x="0" y="1"/>
                      <a:pt x="38" y="190"/>
                    </a:cubicBezTo>
                    <a:cubicBezTo>
                      <a:pt x="59" y="259"/>
                      <a:pt x="114" y="278"/>
                      <a:pt x="176" y="278"/>
                    </a:cubicBezTo>
                    <a:cubicBezTo>
                      <a:pt x="229" y="278"/>
                      <a:pt x="287" y="264"/>
                      <a:pt x="333" y="257"/>
                    </a:cubicBezTo>
                    <a:cubicBezTo>
                      <a:pt x="472" y="218"/>
                      <a:pt x="429" y="21"/>
                      <a:pt x="303"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3"/>
              <p:cNvSpPr/>
              <p:nvPr/>
            </p:nvSpPr>
            <p:spPr>
              <a:xfrm>
                <a:off x="1436150" y="648213"/>
                <a:ext cx="12850" cy="57550"/>
              </a:xfrm>
              <a:custGeom>
                <a:avLst/>
                <a:gdLst/>
                <a:ahLst/>
                <a:cxnLst/>
                <a:rect l="l" t="t" r="r" b="b"/>
                <a:pathLst>
                  <a:path w="514" h="2302" extrusionOk="0">
                    <a:moveTo>
                      <a:pt x="184" y="1"/>
                    </a:moveTo>
                    <a:cubicBezTo>
                      <a:pt x="1" y="1"/>
                      <a:pt x="68" y="192"/>
                      <a:pt x="96" y="308"/>
                    </a:cubicBezTo>
                    <a:cubicBezTo>
                      <a:pt x="140" y="522"/>
                      <a:pt x="185" y="735"/>
                      <a:pt x="216" y="952"/>
                    </a:cubicBezTo>
                    <a:cubicBezTo>
                      <a:pt x="242" y="1118"/>
                      <a:pt x="248" y="1651"/>
                      <a:pt x="205" y="1940"/>
                    </a:cubicBezTo>
                    <a:cubicBezTo>
                      <a:pt x="190" y="2054"/>
                      <a:pt x="200" y="2021"/>
                      <a:pt x="172" y="2151"/>
                    </a:cubicBezTo>
                    <a:cubicBezTo>
                      <a:pt x="165" y="2181"/>
                      <a:pt x="168" y="2216"/>
                      <a:pt x="184" y="2243"/>
                    </a:cubicBezTo>
                    <a:cubicBezTo>
                      <a:pt x="206" y="2283"/>
                      <a:pt x="246" y="2301"/>
                      <a:pt x="286" y="2301"/>
                    </a:cubicBezTo>
                    <a:cubicBezTo>
                      <a:pt x="338" y="2301"/>
                      <a:pt x="390" y="2271"/>
                      <a:pt x="404" y="2214"/>
                    </a:cubicBezTo>
                    <a:cubicBezTo>
                      <a:pt x="514" y="1627"/>
                      <a:pt x="498" y="1019"/>
                      <a:pt x="367" y="438"/>
                    </a:cubicBezTo>
                    <a:cubicBezTo>
                      <a:pt x="334" y="310"/>
                      <a:pt x="328" y="165"/>
                      <a:pt x="270" y="45"/>
                    </a:cubicBezTo>
                    <a:cubicBezTo>
                      <a:pt x="253" y="19"/>
                      <a:pt x="222" y="2"/>
                      <a:pt x="192" y="1"/>
                    </a:cubicBezTo>
                    <a:cubicBezTo>
                      <a:pt x="189" y="1"/>
                      <a:pt x="187"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3"/>
              <p:cNvSpPr/>
              <p:nvPr/>
            </p:nvSpPr>
            <p:spPr>
              <a:xfrm>
                <a:off x="1426875" y="620588"/>
                <a:ext cx="8725" cy="9775"/>
              </a:xfrm>
              <a:custGeom>
                <a:avLst/>
                <a:gdLst/>
                <a:ahLst/>
                <a:cxnLst/>
                <a:rect l="l" t="t" r="r" b="b"/>
                <a:pathLst>
                  <a:path w="349" h="391" extrusionOk="0">
                    <a:moveTo>
                      <a:pt x="146" y="1"/>
                    </a:moveTo>
                    <a:cubicBezTo>
                      <a:pt x="139" y="1"/>
                      <a:pt x="132" y="1"/>
                      <a:pt x="125" y="2"/>
                    </a:cubicBezTo>
                    <a:cubicBezTo>
                      <a:pt x="11" y="15"/>
                      <a:pt x="1" y="150"/>
                      <a:pt x="60" y="229"/>
                    </a:cubicBezTo>
                    <a:cubicBezTo>
                      <a:pt x="92" y="286"/>
                      <a:pt x="63" y="257"/>
                      <a:pt x="113" y="344"/>
                    </a:cubicBezTo>
                    <a:cubicBezTo>
                      <a:pt x="136" y="376"/>
                      <a:pt x="168" y="390"/>
                      <a:pt x="201" y="390"/>
                    </a:cubicBezTo>
                    <a:cubicBezTo>
                      <a:pt x="274" y="390"/>
                      <a:pt x="349" y="322"/>
                      <a:pt x="322" y="240"/>
                    </a:cubicBezTo>
                    <a:cubicBezTo>
                      <a:pt x="282" y="155"/>
                      <a:pt x="258" y="1"/>
                      <a:pt x="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 name="Google Shape;999;p13"/>
            <p:cNvGrpSpPr/>
            <p:nvPr/>
          </p:nvGrpSpPr>
          <p:grpSpPr>
            <a:xfrm>
              <a:off x="-212162" y="747006"/>
              <a:ext cx="803718" cy="603076"/>
              <a:chOff x="2250588" y="1686550"/>
              <a:chExt cx="404000" cy="303175"/>
            </a:xfrm>
          </p:grpSpPr>
          <p:sp>
            <p:nvSpPr>
              <p:cNvPr id="1000" name="Google Shape;1000;p13"/>
              <p:cNvSpPr/>
              <p:nvPr/>
            </p:nvSpPr>
            <p:spPr>
              <a:xfrm>
                <a:off x="2250588" y="1686550"/>
                <a:ext cx="404000" cy="303175"/>
              </a:xfrm>
              <a:custGeom>
                <a:avLst/>
                <a:gdLst/>
                <a:ahLst/>
                <a:cxnLst/>
                <a:rect l="l" t="t" r="r" b="b"/>
                <a:pathLst>
                  <a:path w="16160" h="12127" extrusionOk="0">
                    <a:moveTo>
                      <a:pt x="162" y="1"/>
                    </a:moveTo>
                    <a:cubicBezTo>
                      <a:pt x="49" y="1"/>
                      <a:pt x="0" y="173"/>
                      <a:pt x="114" y="227"/>
                    </a:cubicBezTo>
                    <a:cubicBezTo>
                      <a:pt x="1289" y="1020"/>
                      <a:pt x="2497" y="1767"/>
                      <a:pt x="3753" y="2426"/>
                    </a:cubicBezTo>
                    <a:cubicBezTo>
                      <a:pt x="4538" y="2828"/>
                      <a:pt x="5339" y="3196"/>
                      <a:pt x="6127" y="3587"/>
                    </a:cubicBezTo>
                    <a:cubicBezTo>
                      <a:pt x="6121" y="3609"/>
                      <a:pt x="6116" y="3631"/>
                      <a:pt x="6109" y="3652"/>
                    </a:cubicBezTo>
                    <a:cubicBezTo>
                      <a:pt x="6077" y="3707"/>
                      <a:pt x="6043" y="3762"/>
                      <a:pt x="6014" y="3820"/>
                    </a:cubicBezTo>
                    <a:cubicBezTo>
                      <a:pt x="5985" y="3827"/>
                      <a:pt x="5956" y="3846"/>
                      <a:pt x="5938" y="3882"/>
                    </a:cubicBezTo>
                    <a:cubicBezTo>
                      <a:pt x="5409" y="4702"/>
                      <a:pt x="5042" y="5699"/>
                      <a:pt x="5302" y="6675"/>
                    </a:cubicBezTo>
                    <a:cubicBezTo>
                      <a:pt x="5472" y="7296"/>
                      <a:pt x="5763" y="8018"/>
                      <a:pt x="6412" y="8257"/>
                    </a:cubicBezTo>
                    <a:cubicBezTo>
                      <a:pt x="6505" y="8292"/>
                      <a:pt x="6600" y="8308"/>
                      <a:pt x="6696" y="8308"/>
                    </a:cubicBezTo>
                    <a:cubicBezTo>
                      <a:pt x="6957" y="8308"/>
                      <a:pt x="7218" y="8187"/>
                      <a:pt x="7414" y="8016"/>
                    </a:cubicBezTo>
                    <a:cubicBezTo>
                      <a:pt x="7739" y="7678"/>
                      <a:pt x="7878" y="7189"/>
                      <a:pt x="7915" y="6731"/>
                    </a:cubicBezTo>
                    <a:cubicBezTo>
                      <a:pt x="7991" y="5953"/>
                      <a:pt x="7621" y="5203"/>
                      <a:pt x="7225" y="4557"/>
                    </a:cubicBezTo>
                    <a:cubicBezTo>
                      <a:pt x="7070" y="4325"/>
                      <a:pt x="6901" y="4103"/>
                      <a:pt x="6704" y="3908"/>
                    </a:cubicBezTo>
                    <a:lnTo>
                      <a:pt x="6704" y="3908"/>
                    </a:lnTo>
                    <a:cubicBezTo>
                      <a:pt x="6732" y="3913"/>
                      <a:pt x="6759" y="3920"/>
                      <a:pt x="6787" y="3925"/>
                    </a:cubicBezTo>
                    <a:cubicBezTo>
                      <a:pt x="6958" y="4015"/>
                      <a:pt x="7128" y="4104"/>
                      <a:pt x="7295" y="4198"/>
                    </a:cubicBezTo>
                    <a:cubicBezTo>
                      <a:pt x="8003" y="4579"/>
                      <a:pt x="8688" y="5006"/>
                      <a:pt x="9349" y="5471"/>
                    </a:cubicBezTo>
                    <a:lnTo>
                      <a:pt x="9349" y="5476"/>
                    </a:lnTo>
                    <a:cubicBezTo>
                      <a:pt x="9303" y="5478"/>
                      <a:pt x="9256" y="5505"/>
                      <a:pt x="9228" y="5568"/>
                    </a:cubicBezTo>
                    <a:cubicBezTo>
                      <a:pt x="8818" y="6104"/>
                      <a:pt x="8520" y="6725"/>
                      <a:pt x="8407" y="7393"/>
                    </a:cubicBezTo>
                    <a:cubicBezTo>
                      <a:pt x="8292" y="7925"/>
                      <a:pt x="8280" y="8479"/>
                      <a:pt x="8422" y="9008"/>
                    </a:cubicBezTo>
                    <a:cubicBezTo>
                      <a:pt x="8550" y="9611"/>
                      <a:pt x="8905" y="10280"/>
                      <a:pt x="9553" y="10422"/>
                    </a:cubicBezTo>
                    <a:cubicBezTo>
                      <a:pt x="9635" y="10436"/>
                      <a:pt x="9717" y="10443"/>
                      <a:pt x="9796" y="10443"/>
                    </a:cubicBezTo>
                    <a:cubicBezTo>
                      <a:pt x="10591" y="10443"/>
                      <a:pt x="11180" y="9759"/>
                      <a:pt x="11221" y="8955"/>
                    </a:cubicBezTo>
                    <a:cubicBezTo>
                      <a:pt x="11292" y="7913"/>
                      <a:pt x="10825" y="6912"/>
                      <a:pt x="10198" y="6104"/>
                    </a:cubicBezTo>
                    <a:cubicBezTo>
                      <a:pt x="10194" y="6100"/>
                      <a:pt x="10192" y="6096"/>
                      <a:pt x="10187" y="6091"/>
                    </a:cubicBezTo>
                    <a:lnTo>
                      <a:pt x="10187" y="6091"/>
                    </a:lnTo>
                    <a:cubicBezTo>
                      <a:pt x="10909" y="6655"/>
                      <a:pt x="11593" y="7266"/>
                      <a:pt x="12228" y="7917"/>
                    </a:cubicBezTo>
                    <a:cubicBezTo>
                      <a:pt x="12178" y="8099"/>
                      <a:pt x="12203" y="8327"/>
                      <a:pt x="12197" y="8511"/>
                    </a:cubicBezTo>
                    <a:cubicBezTo>
                      <a:pt x="12213" y="8977"/>
                      <a:pt x="12298" y="9441"/>
                      <a:pt x="12429" y="9886"/>
                    </a:cubicBezTo>
                    <a:cubicBezTo>
                      <a:pt x="12788" y="10944"/>
                      <a:pt x="13659" y="12127"/>
                      <a:pt x="14857" y="12127"/>
                    </a:cubicBezTo>
                    <a:cubicBezTo>
                      <a:pt x="14949" y="12127"/>
                      <a:pt x="15043" y="12120"/>
                      <a:pt x="15138" y="12105"/>
                    </a:cubicBezTo>
                    <a:cubicBezTo>
                      <a:pt x="15537" y="12040"/>
                      <a:pt x="15815" y="11691"/>
                      <a:pt x="15958" y="11336"/>
                    </a:cubicBezTo>
                    <a:cubicBezTo>
                      <a:pt x="16160" y="10838"/>
                      <a:pt x="16081" y="10262"/>
                      <a:pt x="15880" y="9776"/>
                    </a:cubicBezTo>
                    <a:cubicBezTo>
                      <a:pt x="15682" y="9327"/>
                      <a:pt x="15344" y="8961"/>
                      <a:pt x="14949" y="8674"/>
                    </a:cubicBezTo>
                    <a:cubicBezTo>
                      <a:pt x="14616" y="8431"/>
                      <a:pt x="14263" y="8207"/>
                      <a:pt x="13873" y="8067"/>
                    </a:cubicBezTo>
                    <a:cubicBezTo>
                      <a:pt x="13474" y="7926"/>
                      <a:pt x="13045" y="7825"/>
                      <a:pt x="12617" y="7825"/>
                    </a:cubicBezTo>
                    <a:cubicBezTo>
                      <a:pt x="12569" y="7825"/>
                      <a:pt x="12522" y="7826"/>
                      <a:pt x="12474" y="7829"/>
                    </a:cubicBezTo>
                    <a:cubicBezTo>
                      <a:pt x="11823" y="7155"/>
                      <a:pt x="11124" y="6528"/>
                      <a:pt x="10388" y="5948"/>
                    </a:cubicBezTo>
                    <a:lnTo>
                      <a:pt x="10388" y="5948"/>
                    </a:lnTo>
                    <a:cubicBezTo>
                      <a:pt x="11043" y="6199"/>
                      <a:pt x="11739" y="6345"/>
                      <a:pt x="12438" y="6345"/>
                    </a:cubicBezTo>
                    <a:cubicBezTo>
                      <a:pt x="12453" y="6345"/>
                      <a:pt x="12468" y="6345"/>
                      <a:pt x="12484" y="6345"/>
                    </a:cubicBezTo>
                    <a:cubicBezTo>
                      <a:pt x="13045" y="6333"/>
                      <a:pt x="13718" y="6199"/>
                      <a:pt x="13984" y="5642"/>
                    </a:cubicBezTo>
                    <a:cubicBezTo>
                      <a:pt x="14342" y="4799"/>
                      <a:pt x="13414" y="4188"/>
                      <a:pt x="12723" y="3957"/>
                    </a:cubicBezTo>
                    <a:cubicBezTo>
                      <a:pt x="12510" y="3888"/>
                      <a:pt x="12289" y="3857"/>
                      <a:pt x="12066" y="3857"/>
                    </a:cubicBezTo>
                    <a:cubicBezTo>
                      <a:pt x="11691" y="3857"/>
                      <a:pt x="11313" y="3946"/>
                      <a:pt x="10973" y="4095"/>
                    </a:cubicBezTo>
                    <a:cubicBezTo>
                      <a:pt x="10604" y="4256"/>
                      <a:pt x="10266" y="4482"/>
                      <a:pt x="9966" y="4752"/>
                    </a:cubicBezTo>
                    <a:cubicBezTo>
                      <a:pt x="9791" y="4909"/>
                      <a:pt x="9614" y="5070"/>
                      <a:pt x="9465" y="5254"/>
                    </a:cubicBezTo>
                    <a:lnTo>
                      <a:pt x="9460" y="5257"/>
                    </a:lnTo>
                    <a:cubicBezTo>
                      <a:pt x="8858" y="4835"/>
                      <a:pt x="8233" y="4444"/>
                      <a:pt x="7588" y="4088"/>
                    </a:cubicBezTo>
                    <a:cubicBezTo>
                      <a:pt x="7540" y="4061"/>
                      <a:pt x="7490" y="4036"/>
                      <a:pt x="7443" y="4009"/>
                    </a:cubicBezTo>
                    <a:lnTo>
                      <a:pt x="7443" y="4009"/>
                    </a:lnTo>
                    <a:cubicBezTo>
                      <a:pt x="7534" y="4014"/>
                      <a:pt x="7625" y="4016"/>
                      <a:pt x="7716" y="4016"/>
                    </a:cubicBezTo>
                    <a:cubicBezTo>
                      <a:pt x="7914" y="4016"/>
                      <a:pt x="8111" y="4004"/>
                      <a:pt x="8308" y="3977"/>
                    </a:cubicBezTo>
                    <a:cubicBezTo>
                      <a:pt x="9320" y="3832"/>
                      <a:pt x="10415" y="3281"/>
                      <a:pt x="10150" y="2083"/>
                    </a:cubicBezTo>
                    <a:cubicBezTo>
                      <a:pt x="10048" y="1518"/>
                      <a:pt x="9528" y="1075"/>
                      <a:pt x="8954" y="1075"/>
                    </a:cubicBezTo>
                    <a:cubicBezTo>
                      <a:pt x="8944" y="1075"/>
                      <a:pt x="8934" y="1075"/>
                      <a:pt x="8923" y="1075"/>
                    </a:cubicBezTo>
                    <a:cubicBezTo>
                      <a:pt x="7890" y="1093"/>
                      <a:pt x="6949" y="2072"/>
                      <a:pt x="6434" y="2896"/>
                    </a:cubicBezTo>
                    <a:cubicBezTo>
                      <a:pt x="6345" y="3042"/>
                      <a:pt x="6266" y="3197"/>
                      <a:pt x="6202" y="3359"/>
                    </a:cubicBezTo>
                    <a:cubicBezTo>
                      <a:pt x="5439" y="2980"/>
                      <a:pt x="4664" y="2622"/>
                      <a:pt x="3905" y="2234"/>
                    </a:cubicBezTo>
                    <a:cubicBezTo>
                      <a:pt x="3018" y="1773"/>
                      <a:pt x="2157" y="1264"/>
                      <a:pt x="1311" y="732"/>
                    </a:cubicBezTo>
                    <a:cubicBezTo>
                      <a:pt x="925" y="502"/>
                      <a:pt x="570" y="208"/>
                      <a:pt x="178" y="2"/>
                    </a:cubicBezTo>
                    <a:cubicBezTo>
                      <a:pt x="172" y="1"/>
                      <a:pt x="167"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3"/>
              <p:cNvSpPr/>
              <p:nvPr/>
            </p:nvSpPr>
            <p:spPr>
              <a:xfrm>
                <a:off x="2566163" y="1894900"/>
                <a:ext cx="38025" cy="38300"/>
              </a:xfrm>
              <a:custGeom>
                <a:avLst/>
                <a:gdLst/>
                <a:ahLst/>
                <a:cxnLst/>
                <a:rect l="l" t="t" r="r" b="b"/>
                <a:pathLst>
                  <a:path w="1521" h="1532" extrusionOk="0">
                    <a:moveTo>
                      <a:pt x="154" y="0"/>
                    </a:moveTo>
                    <a:cubicBezTo>
                      <a:pt x="146" y="0"/>
                      <a:pt x="138" y="1"/>
                      <a:pt x="130" y="3"/>
                    </a:cubicBezTo>
                    <a:cubicBezTo>
                      <a:pt x="27" y="20"/>
                      <a:pt x="0" y="169"/>
                      <a:pt x="89" y="223"/>
                    </a:cubicBezTo>
                    <a:cubicBezTo>
                      <a:pt x="452" y="513"/>
                      <a:pt x="939" y="1107"/>
                      <a:pt x="1334" y="1519"/>
                    </a:cubicBezTo>
                    <a:cubicBezTo>
                      <a:pt x="1350" y="1528"/>
                      <a:pt x="1367" y="1532"/>
                      <a:pt x="1384" y="1532"/>
                    </a:cubicBezTo>
                    <a:cubicBezTo>
                      <a:pt x="1454" y="1532"/>
                      <a:pt x="1520" y="1463"/>
                      <a:pt x="1503" y="1388"/>
                    </a:cubicBezTo>
                    <a:cubicBezTo>
                      <a:pt x="1346" y="1140"/>
                      <a:pt x="1114" y="935"/>
                      <a:pt x="924" y="709"/>
                    </a:cubicBezTo>
                    <a:cubicBezTo>
                      <a:pt x="711" y="484"/>
                      <a:pt x="496" y="256"/>
                      <a:pt x="261" y="53"/>
                    </a:cubicBezTo>
                    <a:cubicBezTo>
                      <a:pt x="231" y="25"/>
                      <a:pt x="195" y="0"/>
                      <a:pt x="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3"/>
              <p:cNvSpPr/>
              <p:nvPr/>
            </p:nvSpPr>
            <p:spPr>
              <a:xfrm>
                <a:off x="2610188" y="1944525"/>
                <a:ext cx="7875" cy="6425"/>
              </a:xfrm>
              <a:custGeom>
                <a:avLst/>
                <a:gdLst/>
                <a:ahLst/>
                <a:cxnLst/>
                <a:rect l="l" t="t" r="r" b="b"/>
                <a:pathLst>
                  <a:path w="315" h="257" extrusionOk="0">
                    <a:moveTo>
                      <a:pt x="154" y="0"/>
                    </a:moveTo>
                    <a:cubicBezTo>
                      <a:pt x="76" y="0"/>
                      <a:pt x="0" y="73"/>
                      <a:pt x="44" y="173"/>
                    </a:cubicBezTo>
                    <a:cubicBezTo>
                      <a:pt x="68" y="232"/>
                      <a:pt x="115" y="257"/>
                      <a:pt x="161" y="257"/>
                    </a:cubicBezTo>
                    <a:cubicBezTo>
                      <a:pt x="240" y="257"/>
                      <a:pt x="315" y="184"/>
                      <a:pt x="271" y="83"/>
                    </a:cubicBezTo>
                    <a:cubicBezTo>
                      <a:pt x="247" y="25"/>
                      <a:pt x="200" y="0"/>
                      <a:pt x="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3"/>
              <p:cNvSpPr/>
              <p:nvPr/>
            </p:nvSpPr>
            <p:spPr>
              <a:xfrm>
                <a:off x="2617213" y="1954600"/>
                <a:ext cx="16025" cy="15075"/>
              </a:xfrm>
              <a:custGeom>
                <a:avLst/>
                <a:gdLst/>
                <a:ahLst/>
                <a:cxnLst/>
                <a:rect l="l" t="t" r="r" b="b"/>
                <a:pathLst>
                  <a:path w="641" h="603" extrusionOk="0">
                    <a:moveTo>
                      <a:pt x="166" y="1"/>
                    </a:moveTo>
                    <a:cubicBezTo>
                      <a:pt x="73" y="1"/>
                      <a:pt x="1" y="126"/>
                      <a:pt x="77" y="204"/>
                    </a:cubicBezTo>
                    <a:cubicBezTo>
                      <a:pt x="185" y="316"/>
                      <a:pt x="285" y="436"/>
                      <a:pt x="376" y="564"/>
                    </a:cubicBezTo>
                    <a:cubicBezTo>
                      <a:pt x="398" y="588"/>
                      <a:pt x="431" y="603"/>
                      <a:pt x="464" y="603"/>
                    </a:cubicBezTo>
                    <a:cubicBezTo>
                      <a:pt x="478" y="603"/>
                      <a:pt x="492" y="600"/>
                      <a:pt x="505" y="595"/>
                    </a:cubicBezTo>
                    <a:cubicBezTo>
                      <a:pt x="640" y="543"/>
                      <a:pt x="576" y="408"/>
                      <a:pt x="502" y="329"/>
                    </a:cubicBezTo>
                    <a:cubicBezTo>
                      <a:pt x="413" y="222"/>
                      <a:pt x="330" y="96"/>
                      <a:pt x="218" y="14"/>
                    </a:cubicBezTo>
                    <a:cubicBezTo>
                      <a:pt x="201" y="5"/>
                      <a:pt x="183"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3"/>
              <p:cNvSpPr/>
              <p:nvPr/>
            </p:nvSpPr>
            <p:spPr>
              <a:xfrm>
                <a:off x="2485563" y="1842225"/>
                <a:ext cx="12275" cy="53675"/>
              </a:xfrm>
              <a:custGeom>
                <a:avLst/>
                <a:gdLst/>
                <a:ahLst/>
                <a:cxnLst/>
                <a:rect l="l" t="t" r="r" b="b"/>
                <a:pathLst>
                  <a:path w="491" h="2147" extrusionOk="0">
                    <a:moveTo>
                      <a:pt x="139" y="1"/>
                    </a:moveTo>
                    <a:cubicBezTo>
                      <a:pt x="68" y="1"/>
                      <a:pt x="1" y="68"/>
                      <a:pt x="18" y="145"/>
                    </a:cubicBezTo>
                    <a:cubicBezTo>
                      <a:pt x="148" y="793"/>
                      <a:pt x="196" y="1502"/>
                      <a:pt x="251" y="2067"/>
                    </a:cubicBezTo>
                    <a:cubicBezTo>
                      <a:pt x="264" y="2116"/>
                      <a:pt x="314" y="2147"/>
                      <a:pt x="364" y="2147"/>
                    </a:cubicBezTo>
                    <a:cubicBezTo>
                      <a:pt x="372" y="2147"/>
                      <a:pt x="380" y="2146"/>
                      <a:pt x="388" y="2145"/>
                    </a:cubicBezTo>
                    <a:cubicBezTo>
                      <a:pt x="485" y="2126"/>
                      <a:pt x="490" y="2023"/>
                      <a:pt x="479" y="1943"/>
                    </a:cubicBezTo>
                    <a:cubicBezTo>
                      <a:pt x="467" y="1716"/>
                      <a:pt x="442" y="1490"/>
                      <a:pt x="415" y="1264"/>
                    </a:cubicBezTo>
                    <a:cubicBezTo>
                      <a:pt x="365" y="892"/>
                      <a:pt x="342" y="519"/>
                      <a:pt x="267" y="152"/>
                    </a:cubicBezTo>
                    <a:cubicBezTo>
                      <a:pt x="256" y="103"/>
                      <a:pt x="247" y="48"/>
                      <a:pt x="201" y="20"/>
                    </a:cubicBezTo>
                    <a:cubicBezTo>
                      <a:pt x="182" y="7"/>
                      <a:pt x="160" y="1"/>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3"/>
              <p:cNvSpPr/>
              <p:nvPr/>
            </p:nvSpPr>
            <p:spPr>
              <a:xfrm>
                <a:off x="2493038" y="1906625"/>
                <a:ext cx="7300" cy="17850"/>
              </a:xfrm>
              <a:custGeom>
                <a:avLst/>
                <a:gdLst/>
                <a:ahLst/>
                <a:cxnLst/>
                <a:rect l="l" t="t" r="r" b="b"/>
                <a:pathLst>
                  <a:path w="292" h="714" extrusionOk="0">
                    <a:moveTo>
                      <a:pt x="124" y="1"/>
                    </a:moveTo>
                    <a:cubicBezTo>
                      <a:pt x="61" y="1"/>
                      <a:pt x="0" y="48"/>
                      <a:pt x="11" y="144"/>
                    </a:cubicBezTo>
                    <a:cubicBezTo>
                      <a:pt x="34" y="268"/>
                      <a:pt x="29" y="395"/>
                      <a:pt x="40" y="586"/>
                    </a:cubicBezTo>
                    <a:cubicBezTo>
                      <a:pt x="34" y="650"/>
                      <a:pt x="89" y="710"/>
                      <a:pt x="152" y="713"/>
                    </a:cubicBezTo>
                    <a:cubicBezTo>
                      <a:pt x="155" y="714"/>
                      <a:pt x="157" y="714"/>
                      <a:pt x="160" y="714"/>
                    </a:cubicBezTo>
                    <a:cubicBezTo>
                      <a:pt x="269" y="714"/>
                      <a:pt x="292" y="597"/>
                      <a:pt x="276" y="507"/>
                    </a:cubicBezTo>
                    <a:cubicBezTo>
                      <a:pt x="270" y="385"/>
                      <a:pt x="268" y="265"/>
                      <a:pt x="255" y="146"/>
                    </a:cubicBezTo>
                    <a:cubicBezTo>
                      <a:pt x="256" y="49"/>
                      <a:pt x="189" y="1"/>
                      <a:pt x="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3"/>
              <p:cNvSpPr/>
              <p:nvPr/>
            </p:nvSpPr>
            <p:spPr>
              <a:xfrm>
                <a:off x="2548113" y="1815650"/>
                <a:ext cx="44525" cy="6650"/>
              </a:xfrm>
              <a:custGeom>
                <a:avLst/>
                <a:gdLst/>
                <a:ahLst/>
                <a:cxnLst/>
                <a:rect l="l" t="t" r="r" b="b"/>
                <a:pathLst>
                  <a:path w="1781" h="266" extrusionOk="0">
                    <a:moveTo>
                      <a:pt x="974" y="0"/>
                    </a:moveTo>
                    <a:cubicBezTo>
                      <a:pt x="710" y="0"/>
                      <a:pt x="446" y="10"/>
                      <a:pt x="182" y="20"/>
                    </a:cubicBezTo>
                    <a:cubicBezTo>
                      <a:pt x="179" y="20"/>
                      <a:pt x="176" y="20"/>
                      <a:pt x="173" y="20"/>
                    </a:cubicBezTo>
                    <a:cubicBezTo>
                      <a:pt x="117" y="20"/>
                      <a:pt x="52" y="30"/>
                      <a:pt x="29" y="90"/>
                    </a:cubicBezTo>
                    <a:cubicBezTo>
                      <a:pt x="1" y="141"/>
                      <a:pt x="24" y="210"/>
                      <a:pt x="72" y="242"/>
                    </a:cubicBezTo>
                    <a:cubicBezTo>
                      <a:pt x="98" y="257"/>
                      <a:pt x="125" y="261"/>
                      <a:pt x="154" y="261"/>
                    </a:cubicBezTo>
                    <a:cubicBezTo>
                      <a:pt x="190" y="261"/>
                      <a:pt x="227" y="255"/>
                      <a:pt x="262" y="255"/>
                    </a:cubicBezTo>
                    <a:cubicBezTo>
                      <a:pt x="266" y="255"/>
                      <a:pt x="270" y="255"/>
                      <a:pt x="274" y="255"/>
                    </a:cubicBezTo>
                    <a:cubicBezTo>
                      <a:pt x="483" y="248"/>
                      <a:pt x="691" y="243"/>
                      <a:pt x="900" y="239"/>
                    </a:cubicBezTo>
                    <a:cubicBezTo>
                      <a:pt x="1138" y="239"/>
                      <a:pt x="1378" y="247"/>
                      <a:pt x="1615" y="266"/>
                    </a:cubicBezTo>
                    <a:cubicBezTo>
                      <a:pt x="1617" y="266"/>
                      <a:pt x="1620" y="266"/>
                      <a:pt x="1622" y="266"/>
                    </a:cubicBezTo>
                    <a:cubicBezTo>
                      <a:pt x="1652" y="266"/>
                      <a:pt x="1682" y="254"/>
                      <a:pt x="1703" y="235"/>
                    </a:cubicBezTo>
                    <a:cubicBezTo>
                      <a:pt x="1781" y="168"/>
                      <a:pt x="1731" y="30"/>
                      <a:pt x="1628" y="26"/>
                    </a:cubicBezTo>
                    <a:cubicBezTo>
                      <a:pt x="1410" y="7"/>
                      <a:pt x="1192"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3"/>
              <p:cNvSpPr/>
              <p:nvPr/>
            </p:nvSpPr>
            <p:spPr>
              <a:xfrm>
                <a:off x="2511863" y="1816700"/>
                <a:ext cx="21450" cy="8175"/>
              </a:xfrm>
              <a:custGeom>
                <a:avLst/>
                <a:gdLst/>
                <a:ahLst/>
                <a:cxnLst/>
                <a:rect l="l" t="t" r="r" b="b"/>
                <a:pathLst>
                  <a:path w="858" h="327" extrusionOk="0">
                    <a:moveTo>
                      <a:pt x="701" y="1"/>
                    </a:moveTo>
                    <a:cubicBezTo>
                      <a:pt x="492" y="24"/>
                      <a:pt x="270" y="38"/>
                      <a:pt x="72" y="110"/>
                    </a:cubicBezTo>
                    <a:cubicBezTo>
                      <a:pt x="1" y="152"/>
                      <a:pt x="6" y="268"/>
                      <a:pt x="75" y="309"/>
                    </a:cubicBezTo>
                    <a:cubicBezTo>
                      <a:pt x="100" y="322"/>
                      <a:pt x="125" y="326"/>
                      <a:pt x="151" y="326"/>
                    </a:cubicBezTo>
                    <a:cubicBezTo>
                      <a:pt x="225" y="326"/>
                      <a:pt x="303" y="289"/>
                      <a:pt x="375" y="285"/>
                    </a:cubicBezTo>
                    <a:cubicBezTo>
                      <a:pt x="515" y="255"/>
                      <a:pt x="682" y="251"/>
                      <a:pt x="734" y="233"/>
                    </a:cubicBezTo>
                    <a:cubicBezTo>
                      <a:pt x="857" y="199"/>
                      <a:pt x="829" y="4"/>
                      <a:pt x="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3"/>
              <p:cNvSpPr/>
              <p:nvPr/>
            </p:nvSpPr>
            <p:spPr>
              <a:xfrm>
                <a:off x="2404938" y="1791150"/>
                <a:ext cx="11375" cy="53675"/>
              </a:xfrm>
              <a:custGeom>
                <a:avLst/>
                <a:gdLst/>
                <a:ahLst/>
                <a:cxnLst/>
                <a:rect l="l" t="t" r="r" b="b"/>
                <a:pathLst>
                  <a:path w="455" h="2147" extrusionOk="0">
                    <a:moveTo>
                      <a:pt x="139" y="0"/>
                    </a:moveTo>
                    <a:cubicBezTo>
                      <a:pt x="70" y="0"/>
                      <a:pt x="0" y="54"/>
                      <a:pt x="18" y="143"/>
                    </a:cubicBezTo>
                    <a:cubicBezTo>
                      <a:pt x="72" y="547"/>
                      <a:pt x="53" y="1161"/>
                      <a:pt x="142" y="1663"/>
                    </a:cubicBezTo>
                    <a:cubicBezTo>
                      <a:pt x="162" y="1792"/>
                      <a:pt x="180" y="1922"/>
                      <a:pt x="201" y="2050"/>
                    </a:cubicBezTo>
                    <a:cubicBezTo>
                      <a:pt x="207" y="2081"/>
                      <a:pt x="227" y="2110"/>
                      <a:pt x="254" y="2127"/>
                    </a:cubicBezTo>
                    <a:cubicBezTo>
                      <a:pt x="273" y="2141"/>
                      <a:pt x="294" y="2147"/>
                      <a:pt x="316" y="2147"/>
                    </a:cubicBezTo>
                    <a:cubicBezTo>
                      <a:pt x="386" y="2147"/>
                      <a:pt x="455" y="2080"/>
                      <a:pt x="436" y="2003"/>
                    </a:cubicBezTo>
                    <a:cubicBezTo>
                      <a:pt x="404" y="1800"/>
                      <a:pt x="374" y="1598"/>
                      <a:pt x="348" y="1394"/>
                    </a:cubicBezTo>
                    <a:cubicBezTo>
                      <a:pt x="287" y="973"/>
                      <a:pt x="314" y="573"/>
                      <a:pt x="254" y="95"/>
                    </a:cubicBezTo>
                    <a:cubicBezTo>
                      <a:pt x="240" y="30"/>
                      <a:pt x="19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3"/>
              <p:cNvSpPr/>
              <p:nvPr/>
            </p:nvSpPr>
            <p:spPr>
              <a:xfrm>
                <a:off x="2412238" y="1855600"/>
                <a:ext cx="8375" cy="16400"/>
              </a:xfrm>
              <a:custGeom>
                <a:avLst/>
                <a:gdLst/>
                <a:ahLst/>
                <a:cxnLst/>
                <a:rect l="l" t="t" r="r" b="b"/>
                <a:pathLst>
                  <a:path w="335" h="656" extrusionOk="0">
                    <a:moveTo>
                      <a:pt x="140" y="1"/>
                    </a:moveTo>
                    <a:cubicBezTo>
                      <a:pt x="69" y="1"/>
                      <a:pt x="1" y="69"/>
                      <a:pt x="20" y="145"/>
                    </a:cubicBezTo>
                    <a:cubicBezTo>
                      <a:pt x="48" y="296"/>
                      <a:pt x="43" y="462"/>
                      <a:pt x="99" y="604"/>
                    </a:cubicBezTo>
                    <a:cubicBezTo>
                      <a:pt x="122" y="640"/>
                      <a:pt x="156" y="656"/>
                      <a:pt x="192" y="656"/>
                    </a:cubicBezTo>
                    <a:cubicBezTo>
                      <a:pt x="262" y="656"/>
                      <a:pt x="335" y="594"/>
                      <a:pt x="315" y="512"/>
                    </a:cubicBezTo>
                    <a:cubicBezTo>
                      <a:pt x="291" y="374"/>
                      <a:pt x="271" y="236"/>
                      <a:pt x="254" y="96"/>
                    </a:cubicBezTo>
                    <a:cubicBezTo>
                      <a:pt x="248" y="65"/>
                      <a:pt x="228" y="37"/>
                      <a:pt x="201" y="19"/>
                    </a:cubicBezTo>
                    <a:cubicBezTo>
                      <a:pt x="182" y="7"/>
                      <a:pt x="161" y="1"/>
                      <a:pt x="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3"/>
              <p:cNvSpPr/>
              <p:nvPr/>
            </p:nvSpPr>
            <p:spPr>
              <a:xfrm>
                <a:off x="2464563" y="1736025"/>
                <a:ext cx="30675" cy="13950"/>
              </a:xfrm>
              <a:custGeom>
                <a:avLst/>
                <a:gdLst/>
                <a:ahLst/>
                <a:cxnLst/>
                <a:rect l="l" t="t" r="r" b="b"/>
                <a:pathLst>
                  <a:path w="1227" h="558" extrusionOk="0">
                    <a:moveTo>
                      <a:pt x="1075" y="1"/>
                    </a:moveTo>
                    <a:cubicBezTo>
                      <a:pt x="1066" y="1"/>
                      <a:pt x="1058" y="2"/>
                      <a:pt x="1049" y="4"/>
                    </a:cubicBezTo>
                    <a:cubicBezTo>
                      <a:pt x="795" y="54"/>
                      <a:pt x="561" y="173"/>
                      <a:pt x="318" y="258"/>
                    </a:cubicBezTo>
                    <a:cubicBezTo>
                      <a:pt x="214" y="303"/>
                      <a:pt x="0" y="333"/>
                      <a:pt x="72" y="493"/>
                    </a:cubicBezTo>
                    <a:cubicBezTo>
                      <a:pt x="93" y="534"/>
                      <a:pt x="137" y="558"/>
                      <a:pt x="181" y="558"/>
                    </a:cubicBezTo>
                    <a:cubicBezTo>
                      <a:pt x="198" y="558"/>
                      <a:pt x="216" y="554"/>
                      <a:pt x="232" y="546"/>
                    </a:cubicBezTo>
                    <a:cubicBezTo>
                      <a:pt x="445" y="467"/>
                      <a:pt x="817" y="320"/>
                      <a:pt x="923" y="285"/>
                    </a:cubicBezTo>
                    <a:cubicBezTo>
                      <a:pt x="1001" y="245"/>
                      <a:pt x="1120" y="263"/>
                      <a:pt x="1173" y="187"/>
                    </a:cubicBezTo>
                    <a:cubicBezTo>
                      <a:pt x="1227" y="110"/>
                      <a:pt x="1161"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3"/>
              <p:cNvSpPr/>
              <p:nvPr/>
            </p:nvSpPr>
            <p:spPr>
              <a:xfrm>
                <a:off x="2424013" y="1750950"/>
                <a:ext cx="35275" cy="18775"/>
              </a:xfrm>
              <a:custGeom>
                <a:avLst/>
                <a:gdLst/>
                <a:ahLst/>
                <a:cxnLst/>
                <a:rect l="l" t="t" r="r" b="b"/>
                <a:pathLst>
                  <a:path w="1411" h="751" extrusionOk="0">
                    <a:moveTo>
                      <a:pt x="1245" y="0"/>
                    </a:moveTo>
                    <a:cubicBezTo>
                      <a:pt x="1237" y="0"/>
                      <a:pt x="1228" y="1"/>
                      <a:pt x="1218" y="3"/>
                    </a:cubicBezTo>
                    <a:cubicBezTo>
                      <a:pt x="864" y="119"/>
                      <a:pt x="524" y="264"/>
                      <a:pt x="202" y="451"/>
                    </a:cubicBezTo>
                    <a:cubicBezTo>
                      <a:pt x="131" y="500"/>
                      <a:pt x="1" y="530"/>
                      <a:pt x="13" y="639"/>
                    </a:cubicBezTo>
                    <a:cubicBezTo>
                      <a:pt x="13" y="698"/>
                      <a:pt x="67" y="747"/>
                      <a:pt x="125" y="750"/>
                    </a:cubicBezTo>
                    <a:cubicBezTo>
                      <a:pt x="207" y="749"/>
                      <a:pt x="271" y="680"/>
                      <a:pt x="342" y="648"/>
                    </a:cubicBezTo>
                    <a:cubicBezTo>
                      <a:pt x="610" y="487"/>
                      <a:pt x="1080" y="296"/>
                      <a:pt x="1267" y="238"/>
                    </a:cubicBezTo>
                    <a:cubicBezTo>
                      <a:pt x="1410" y="207"/>
                      <a:pt x="1377" y="0"/>
                      <a:pt x="1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13"/>
            <p:cNvGrpSpPr/>
            <p:nvPr/>
          </p:nvGrpSpPr>
          <p:grpSpPr>
            <a:xfrm rot="-2227774" flipH="1">
              <a:off x="8718931" y="4335501"/>
              <a:ext cx="366704" cy="943207"/>
              <a:chOff x="4062625" y="554263"/>
              <a:chExt cx="138725" cy="356850"/>
            </a:xfrm>
          </p:grpSpPr>
          <p:sp>
            <p:nvSpPr>
              <p:cNvPr id="1013" name="Google Shape;1013;p13"/>
              <p:cNvSpPr/>
              <p:nvPr/>
            </p:nvSpPr>
            <p:spPr>
              <a:xfrm>
                <a:off x="4070200" y="566138"/>
                <a:ext cx="117075" cy="344975"/>
              </a:xfrm>
              <a:custGeom>
                <a:avLst/>
                <a:gdLst/>
                <a:ahLst/>
                <a:cxnLst/>
                <a:rect l="l" t="t" r="r" b="b"/>
                <a:pathLst>
                  <a:path w="4683" h="13799" extrusionOk="0">
                    <a:moveTo>
                      <a:pt x="3026" y="1"/>
                    </a:moveTo>
                    <a:cubicBezTo>
                      <a:pt x="2894" y="1"/>
                      <a:pt x="2877" y="258"/>
                      <a:pt x="2834" y="367"/>
                    </a:cubicBezTo>
                    <a:cubicBezTo>
                      <a:pt x="2737" y="699"/>
                      <a:pt x="2646" y="1034"/>
                      <a:pt x="2571" y="1372"/>
                    </a:cubicBezTo>
                    <a:cubicBezTo>
                      <a:pt x="2478" y="1784"/>
                      <a:pt x="2401" y="2200"/>
                      <a:pt x="2335" y="2617"/>
                    </a:cubicBezTo>
                    <a:cubicBezTo>
                      <a:pt x="1913" y="2027"/>
                      <a:pt x="1535" y="1407"/>
                      <a:pt x="1108" y="822"/>
                    </a:cubicBezTo>
                    <a:cubicBezTo>
                      <a:pt x="1080" y="767"/>
                      <a:pt x="1035" y="744"/>
                      <a:pt x="992" y="744"/>
                    </a:cubicBezTo>
                    <a:cubicBezTo>
                      <a:pt x="902" y="744"/>
                      <a:pt x="817" y="845"/>
                      <a:pt x="903" y="947"/>
                    </a:cubicBezTo>
                    <a:cubicBezTo>
                      <a:pt x="1306" y="1478"/>
                      <a:pt x="1800" y="2334"/>
                      <a:pt x="2287" y="2945"/>
                    </a:cubicBezTo>
                    <a:cubicBezTo>
                      <a:pt x="2144" y="3934"/>
                      <a:pt x="2070" y="4934"/>
                      <a:pt x="2037" y="5932"/>
                    </a:cubicBezTo>
                    <a:cubicBezTo>
                      <a:pt x="2035" y="5956"/>
                      <a:pt x="2035" y="5979"/>
                      <a:pt x="2034" y="6001"/>
                    </a:cubicBezTo>
                    <a:cubicBezTo>
                      <a:pt x="1780" y="5659"/>
                      <a:pt x="1388" y="5052"/>
                      <a:pt x="1156" y="4635"/>
                    </a:cubicBezTo>
                    <a:cubicBezTo>
                      <a:pt x="936" y="4290"/>
                      <a:pt x="756" y="3915"/>
                      <a:pt x="518" y="3586"/>
                    </a:cubicBezTo>
                    <a:cubicBezTo>
                      <a:pt x="496" y="3568"/>
                      <a:pt x="473" y="3560"/>
                      <a:pt x="449" y="3560"/>
                    </a:cubicBezTo>
                    <a:cubicBezTo>
                      <a:pt x="366" y="3560"/>
                      <a:pt x="288" y="3657"/>
                      <a:pt x="342" y="3741"/>
                    </a:cubicBezTo>
                    <a:cubicBezTo>
                      <a:pt x="900" y="4613"/>
                      <a:pt x="1344" y="5571"/>
                      <a:pt x="2024" y="6357"/>
                    </a:cubicBezTo>
                    <a:cubicBezTo>
                      <a:pt x="2006" y="7312"/>
                      <a:pt x="2057" y="8269"/>
                      <a:pt x="2170" y="9217"/>
                    </a:cubicBezTo>
                    <a:cubicBezTo>
                      <a:pt x="1724" y="8938"/>
                      <a:pt x="1368" y="8605"/>
                      <a:pt x="976" y="8183"/>
                    </a:cubicBezTo>
                    <a:cubicBezTo>
                      <a:pt x="705" y="7897"/>
                      <a:pt x="488" y="7550"/>
                      <a:pt x="212" y="7277"/>
                    </a:cubicBezTo>
                    <a:cubicBezTo>
                      <a:pt x="196" y="7270"/>
                      <a:pt x="180" y="7266"/>
                      <a:pt x="165" y="7266"/>
                    </a:cubicBezTo>
                    <a:cubicBezTo>
                      <a:pt x="71" y="7266"/>
                      <a:pt x="0" y="7398"/>
                      <a:pt x="80" y="7472"/>
                    </a:cubicBezTo>
                    <a:cubicBezTo>
                      <a:pt x="691" y="8244"/>
                      <a:pt x="1336" y="9034"/>
                      <a:pt x="2207" y="9520"/>
                    </a:cubicBezTo>
                    <a:cubicBezTo>
                      <a:pt x="2295" y="10188"/>
                      <a:pt x="2413" y="10853"/>
                      <a:pt x="2558" y="11513"/>
                    </a:cubicBezTo>
                    <a:cubicBezTo>
                      <a:pt x="2060" y="11299"/>
                      <a:pt x="1415" y="10984"/>
                      <a:pt x="887" y="10696"/>
                    </a:cubicBezTo>
                    <a:cubicBezTo>
                      <a:pt x="761" y="10627"/>
                      <a:pt x="635" y="10557"/>
                      <a:pt x="512" y="10480"/>
                    </a:cubicBezTo>
                    <a:cubicBezTo>
                      <a:pt x="488" y="10461"/>
                      <a:pt x="457" y="10448"/>
                      <a:pt x="426" y="10448"/>
                    </a:cubicBezTo>
                    <a:cubicBezTo>
                      <a:pt x="416" y="10448"/>
                      <a:pt x="405" y="10449"/>
                      <a:pt x="395" y="10452"/>
                    </a:cubicBezTo>
                    <a:cubicBezTo>
                      <a:pt x="297" y="10476"/>
                      <a:pt x="277" y="10622"/>
                      <a:pt x="367" y="10671"/>
                    </a:cubicBezTo>
                    <a:cubicBezTo>
                      <a:pt x="1044" y="11086"/>
                      <a:pt x="1769" y="11422"/>
                      <a:pt x="2491" y="11748"/>
                    </a:cubicBezTo>
                    <a:cubicBezTo>
                      <a:pt x="2537" y="11775"/>
                      <a:pt x="2580" y="11791"/>
                      <a:pt x="2621" y="11802"/>
                    </a:cubicBezTo>
                    <a:cubicBezTo>
                      <a:pt x="2767" y="12442"/>
                      <a:pt x="2928" y="13079"/>
                      <a:pt x="3097" y="13714"/>
                    </a:cubicBezTo>
                    <a:cubicBezTo>
                      <a:pt x="3113" y="13772"/>
                      <a:pt x="3162" y="13799"/>
                      <a:pt x="3210" y="13799"/>
                    </a:cubicBezTo>
                    <a:cubicBezTo>
                      <a:pt x="3282" y="13799"/>
                      <a:pt x="3354" y="13742"/>
                      <a:pt x="3329" y="13650"/>
                    </a:cubicBezTo>
                    <a:cubicBezTo>
                      <a:pt x="3163" y="13030"/>
                      <a:pt x="3007" y="12406"/>
                      <a:pt x="2865" y="11781"/>
                    </a:cubicBezTo>
                    <a:cubicBezTo>
                      <a:pt x="2988" y="11731"/>
                      <a:pt x="3101" y="11631"/>
                      <a:pt x="3208" y="11531"/>
                    </a:cubicBezTo>
                    <a:cubicBezTo>
                      <a:pt x="3582" y="11178"/>
                      <a:pt x="3904" y="10774"/>
                      <a:pt x="4234" y="10381"/>
                    </a:cubicBezTo>
                    <a:cubicBezTo>
                      <a:pt x="4364" y="10221"/>
                      <a:pt x="4493" y="10062"/>
                      <a:pt x="4620" y="9902"/>
                    </a:cubicBezTo>
                    <a:cubicBezTo>
                      <a:pt x="4682" y="9839"/>
                      <a:pt x="4669" y="9742"/>
                      <a:pt x="4602" y="9704"/>
                    </a:cubicBezTo>
                    <a:cubicBezTo>
                      <a:pt x="4584" y="9693"/>
                      <a:pt x="4563" y="9688"/>
                      <a:pt x="4542" y="9688"/>
                    </a:cubicBezTo>
                    <a:cubicBezTo>
                      <a:pt x="4510" y="9688"/>
                      <a:pt x="4479" y="9699"/>
                      <a:pt x="4456" y="9722"/>
                    </a:cubicBezTo>
                    <a:cubicBezTo>
                      <a:pt x="4363" y="9839"/>
                      <a:pt x="4270" y="9955"/>
                      <a:pt x="4174" y="10072"/>
                    </a:cubicBezTo>
                    <a:cubicBezTo>
                      <a:pt x="3833" y="10485"/>
                      <a:pt x="3496" y="10902"/>
                      <a:pt x="3117" y="11281"/>
                    </a:cubicBezTo>
                    <a:cubicBezTo>
                      <a:pt x="3004" y="11395"/>
                      <a:pt x="2895" y="11486"/>
                      <a:pt x="2815" y="11531"/>
                    </a:cubicBezTo>
                    <a:cubicBezTo>
                      <a:pt x="2669" y="10864"/>
                      <a:pt x="2544" y="10198"/>
                      <a:pt x="2452" y="9538"/>
                    </a:cubicBezTo>
                    <a:cubicBezTo>
                      <a:pt x="2479" y="9526"/>
                      <a:pt x="2505" y="9510"/>
                      <a:pt x="2528" y="9493"/>
                    </a:cubicBezTo>
                    <a:cubicBezTo>
                      <a:pt x="2673" y="9384"/>
                      <a:pt x="2793" y="9247"/>
                      <a:pt x="2913" y="9113"/>
                    </a:cubicBezTo>
                    <a:cubicBezTo>
                      <a:pt x="3274" y="8697"/>
                      <a:pt x="3593" y="8245"/>
                      <a:pt x="3885" y="7779"/>
                    </a:cubicBezTo>
                    <a:cubicBezTo>
                      <a:pt x="3958" y="7664"/>
                      <a:pt x="4030" y="7549"/>
                      <a:pt x="4099" y="7432"/>
                    </a:cubicBezTo>
                    <a:cubicBezTo>
                      <a:pt x="4140" y="7367"/>
                      <a:pt x="4102" y="7275"/>
                      <a:pt x="4027" y="7257"/>
                    </a:cubicBezTo>
                    <a:cubicBezTo>
                      <a:pt x="4015" y="7254"/>
                      <a:pt x="4004" y="7252"/>
                      <a:pt x="3993" y="7252"/>
                    </a:cubicBezTo>
                    <a:cubicBezTo>
                      <a:pt x="3901" y="7252"/>
                      <a:pt x="3864" y="7367"/>
                      <a:pt x="3817" y="7436"/>
                    </a:cubicBezTo>
                    <a:cubicBezTo>
                      <a:pt x="3708" y="7614"/>
                      <a:pt x="3595" y="7790"/>
                      <a:pt x="3481" y="7965"/>
                    </a:cubicBezTo>
                    <a:cubicBezTo>
                      <a:pt x="3205" y="8377"/>
                      <a:pt x="3005" y="8650"/>
                      <a:pt x="2687" y="9011"/>
                    </a:cubicBezTo>
                    <a:cubicBezTo>
                      <a:pt x="2592" y="9113"/>
                      <a:pt x="2500" y="9213"/>
                      <a:pt x="2416" y="9279"/>
                    </a:cubicBezTo>
                    <a:cubicBezTo>
                      <a:pt x="2389" y="9065"/>
                      <a:pt x="2366" y="8849"/>
                      <a:pt x="2346" y="8637"/>
                    </a:cubicBezTo>
                    <a:cubicBezTo>
                      <a:pt x="2288" y="7898"/>
                      <a:pt x="2263" y="7160"/>
                      <a:pt x="2267" y="6425"/>
                    </a:cubicBezTo>
                    <a:cubicBezTo>
                      <a:pt x="2484" y="6362"/>
                      <a:pt x="2709" y="6033"/>
                      <a:pt x="2826" y="5899"/>
                    </a:cubicBezTo>
                    <a:cubicBezTo>
                      <a:pt x="3165" y="5444"/>
                      <a:pt x="3456" y="4956"/>
                      <a:pt x="3713" y="4453"/>
                    </a:cubicBezTo>
                    <a:cubicBezTo>
                      <a:pt x="3755" y="4328"/>
                      <a:pt x="3944" y="4153"/>
                      <a:pt x="3793" y="4044"/>
                    </a:cubicBezTo>
                    <a:cubicBezTo>
                      <a:pt x="3772" y="4032"/>
                      <a:pt x="3751" y="4027"/>
                      <a:pt x="3733" y="4027"/>
                    </a:cubicBezTo>
                    <a:cubicBezTo>
                      <a:pt x="3662" y="4027"/>
                      <a:pt x="3612" y="4103"/>
                      <a:pt x="3586" y="4172"/>
                    </a:cubicBezTo>
                    <a:cubicBezTo>
                      <a:pt x="3496" y="4350"/>
                      <a:pt x="3404" y="4527"/>
                      <a:pt x="3308" y="4702"/>
                    </a:cubicBezTo>
                    <a:cubicBezTo>
                      <a:pt x="2987" y="5253"/>
                      <a:pt x="2712" y="5734"/>
                      <a:pt x="2288" y="6141"/>
                    </a:cubicBezTo>
                    <a:cubicBezTo>
                      <a:pt x="2281" y="6148"/>
                      <a:pt x="2277" y="6152"/>
                      <a:pt x="2271" y="6156"/>
                    </a:cubicBezTo>
                    <a:cubicBezTo>
                      <a:pt x="2290" y="5079"/>
                      <a:pt x="2374" y="4008"/>
                      <a:pt x="2527" y="2962"/>
                    </a:cubicBezTo>
                    <a:cubicBezTo>
                      <a:pt x="2936" y="2826"/>
                      <a:pt x="3651" y="2145"/>
                      <a:pt x="3839" y="1993"/>
                    </a:cubicBezTo>
                    <a:cubicBezTo>
                      <a:pt x="4044" y="1809"/>
                      <a:pt x="4249" y="1621"/>
                      <a:pt x="4454" y="1435"/>
                    </a:cubicBezTo>
                    <a:cubicBezTo>
                      <a:pt x="4529" y="1366"/>
                      <a:pt x="4474" y="1230"/>
                      <a:pt x="4373" y="1230"/>
                    </a:cubicBezTo>
                    <a:cubicBezTo>
                      <a:pt x="4372" y="1230"/>
                      <a:pt x="4370" y="1230"/>
                      <a:pt x="4368" y="1230"/>
                    </a:cubicBezTo>
                    <a:cubicBezTo>
                      <a:pt x="4336" y="1233"/>
                      <a:pt x="4307" y="1241"/>
                      <a:pt x="4283" y="1266"/>
                    </a:cubicBezTo>
                    <a:cubicBezTo>
                      <a:pt x="4119" y="1415"/>
                      <a:pt x="3957" y="1565"/>
                      <a:pt x="3792" y="1713"/>
                    </a:cubicBezTo>
                    <a:cubicBezTo>
                      <a:pt x="3360" y="2087"/>
                      <a:pt x="3032" y="2412"/>
                      <a:pt x="2570" y="2674"/>
                    </a:cubicBezTo>
                    <a:cubicBezTo>
                      <a:pt x="2619" y="2365"/>
                      <a:pt x="2673" y="2059"/>
                      <a:pt x="2734" y="1756"/>
                    </a:cubicBezTo>
                    <a:cubicBezTo>
                      <a:pt x="2844" y="1214"/>
                      <a:pt x="2986" y="679"/>
                      <a:pt x="3149" y="151"/>
                    </a:cubicBezTo>
                    <a:cubicBezTo>
                      <a:pt x="3161" y="105"/>
                      <a:pt x="3145" y="53"/>
                      <a:pt x="3105" y="26"/>
                    </a:cubicBezTo>
                    <a:cubicBezTo>
                      <a:pt x="3075" y="8"/>
                      <a:pt x="3049" y="1"/>
                      <a:pt x="3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3"/>
              <p:cNvSpPr/>
              <p:nvPr/>
            </p:nvSpPr>
            <p:spPr>
              <a:xfrm>
                <a:off x="4133725" y="554263"/>
                <a:ext cx="27725" cy="24975"/>
              </a:xfrm>
              <a:custGeom>
                <a:avLst/>
                <a:gdLst/>
                <a:ahLst/>
                <a:cxnLst/>
                <a:rect l="l" t="t" r="r" b="b"/>
                <a:pathLst>
                  <a:path w="1109" h="999" extrusionOk="0">
                    <a:moveTo>
                      <a:pt x="520" y="1"/>
                    </a:moveTo>
                    <a:cubicBezTo>
                      <a:pt x="342" y="1"/>
                      <a:pt x="160" y="89"/>
                      <a:pt x="78" y="254"/>
                    </a:cubicBezTo>
                    <a:cubicBezTo>
                      <a:pt x="0" y="398"/>
                      <a:pt x="3" y="584"/>
                      <a:pt x="94" y="721"/>
                    </a:cubicBezTo>
                    <a:cubicBezTo>
                      <a:pt x="133" y="836"/>
                      <a:pt x="219" y="935"/>
                      <a:pt x="338" y="974"/>
                    </a:cubicBezTo>
                    <a:cubicBezTo>
                      <a:pt x="378" y="990"/>
                      <a:pt x="420" y="998"/>
                      <a:pt x="463" y="998"/>
                    </a:cubicBezTo>
                    <a:cubicBezTo>
                      <a:pt x="770" y="998"/>
                      <a:pt x="1108" y="603"/>
                      <a:pt x="923" y="227"/>
                    </a:cubicBezTo>
                    <a:cubicBezTo>
                      <a:pt x="842" y="73"/>
                      <a:pt x="683"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3"/>
              <p:cNvSpPr/>
              <p:nvPr/>
            </p:nvSpPr>
            <p:spPr>
              <a:xfrm>
                <a:off x="4169925" y="586688"/>
                <a:ext cx="27775" cy="25000"/>
              </a:xfrm>
              <a:custGeom>
                <a:avLst/>
                <a:gdLst/>
                <a:ahLst/>
                <a:cxnLst/>
                <a:rect l="l" t="t" r="r" b="b"/>
                <a:pathLst>
                  <a:path w="1111" h="1000" extrusionOk="0">
                    <a:moveTo>
                      <a:pt x="521" y="1"/>
                    </a:moveTo>
                    <a:cubicBezTo>
                      <a:pt x="343" y="1"/>
                      <a:pt x="162" y="89"/>
                      <a:pt x="79" y="254"/>
                    </a:cubicBezTo>
                    <a:cubicBezTo>
                      <a:pt x="0" y="397"/>
                      <a:pt x="5" y="585"/>
                      <a:pt x="96" y="721"/>
                    </a:cubicBezTo>
                    <a:cubicBezTo>
                      <a:pt x="135" y="836"/>
                      <a:pt x="220" y="935"/>
                      <a:pt x="339" y="975"/>
                    </a:cubicBezTo>
                    <a:cubicBezTo>
                      <a:pt x="380" y="991"/>
                      <a:pt x="422" y="999"/>
                      <a:pt x="465" y="999"/>
                    </a:cubicBezTo>
                    <a:cubicBezTo>
                      <a:pt x="772" y="999"/>
                      <a:pt x="1110" y="604"/>
                      <a:pt x="924" y="227"/>
                    </a:cubicBezTo>
                    <a:cubicBezTo>
                      <a:pt x="843" y="74"/>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3"/>
              <p:cNvSpPr/>
              <p:nvPr/>
            </p:nvSpPr>
            <p:spPr>
              <a:xfrm>
                <a:off x="4083650" y="572238"/>
                <a:ext cx="27725" cy="24975"/>
              </a:xfrm>
              <a:custGeom>
                <a:avLst/>
                <a:gdLst/>
                <a:ahLst/>
                <a:cxnLst/>
                <a:rect l="l" t="t" r="r" b="b"/>
                <a:pathLst>
                  <a:path w="1109" h="999" extrusionOk="0">
                    <a:moveTo>
                      <a:pt x="521" y="1"/>
                    </a:moveTo>
                    <a:cubicBezTo>
                      <a:pt x="342" y="1"/>
                      <a:pt x="161" y="89"/>
                      <a:pt x="78" y="254"/>
                    </a:cubicBezTo>
                    <a:cubicBezTo>
                      <a:pt x="0" y="397"/>
                      <a:pt x="5" y="584"/>
                      <a:pt x="95" y="721"/>
                    </a:cubicBezTo>
                    <a:cubicBezTo>
                      <a:pt x="135" y="836"/>
                      <a:pt x="219" y="935"/>
                      <a:pt x="338" y="974"/>
                    </a:cubicBezTo>
                    <a:cubicBezTo>
                      <a:pt x="378" y="991"/>
                      <a:pt x="421" y="998"/>
                      <a:pt x="464" y="998"/>
                    </a:cubicBezTo>
                    <a:cubicBezTo>
                      <a:pt x="771" y="998"/>
                      <a:pt x="1109" y="603"/>
                      <a:pt x="923" y="227"/>
                    </a:cubicBezTo>
                    <a:cubicBezTo>
                      <a:pt x="843" y="73"/>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3"/>
              <p:cNvSpPr/>
              <p:nvPr/>
            </p:nvSpPr>
            <p:spPr>
              <a:xfrm>
                <a:off x="4154225" y="653213"/>
                <a:ext cx="27775" cy="24975"/>
              </a:xfrm>
              <a:custGeom>
                <a:avLst/>
                <a:gdLst/>
                <a:ahLst/>
                <a:cxnLst/>
                <a:rect l="l" t="t" r="r" b="b"/>
                <a:pathLst>
                  <a:path w="1111" h="999" extrusionOk="0">
                    <a:moveTo>
                      <a:pt x="521" y="0"/>
                    </a:moveTo>
                    <a:cubicBezTo>
                      <a:pt x="343" y="0"/>
                      <a:pt x="161" y="88"/>
                      <a:pt x="79" y="254"/>
                    </a:cubicBezTo>
                    <a:cubicBezTo>
                      <a:pt x="0" y="397"/>
                      <a:pt x="4" y="584"/>
                      <a:pt x="95" y="720"/>
                    </a:cubicBezTo>
                    <a:cubicBezTo>
                      <a:pt x="134" y="835"/>
                      <a:pt x="220" y="935"/>
                      <a:pt x="339" y="974"/>
                    </a:cubicBezTo>
                    <a:cubicBezTo>
                      <a:pt x="379" y="991"/>
                      <a:pt x="422" y="998"/>
                      <a:pt x="465" y="998"/>
                    </a:cubicBezTo>
                    <a:cubicBezTo>
                      <a:pt x="772" y="998"/>
                      <a:pt x="1110" y="603"/>
                      <a:pt x="924" y="227"/>
                    </a:cubicBezTo>
                    <a:cubicBezTo>
                      <a:pt x="843" y="73"/>
                      <a:pt x="683" y="0"/>
                      <a:pt x="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3"/>
              <p:cNvSpPr/>
              <p:nvPr/>
            </p:nvSpPr>
            <p:spPr>
              <a:xfrm>
                <a:off x="4068000" y="645313"/>
                <a:ext cx="27750" cy="24975"/>
              </a:xfrm>
              <a:custGeom>
                <a:avLst/>
                <a:gdLst/>
                <a:ahLst/>
                <a:cxnLst/>
                <a:rect l="l" t="t" r="r" b="b"/>
                <a:pathLst>
                  <a:path w="1110" h="999" extrusionOk="0">
                    <a:moveTo>
                      <a:pt x="521" y="1"/>
                    </a:moveTo>
                    <a:cubicBezTo>
                      <a:pt x="343" y="1"/>
                      <a:pt x="162" y="89"/>
                      <a:pt x="79" y="254"/>
                    </a:cubicBezTo>
                    <a:cubicBezTo>
                      <a:pt x="0" y="397"/>
                      <a:pt x="5" y="584"/>
                      <a:pt x="96" y="721"/>
                    </a:cubicBezTo>
                    <a:cubicBezTo>
                      <a:pt x="135" y="836"/>
                      <a:pt x="220" y="935"/>
                      <a:pt x="339" y="975"/>
                    </a:cubicBezTo>
                    <a:cubicBezTo>
                      <a:pt x="379" y="991"/>
                      <a:pt x="421" y="998"/>
                      <a:pt x="463" y="998"/>
                    </a:cubicBezTo>
                    <a:cubicBezTo>
                      <a:pt x="770" y="998"/>
                      <a:pt x="1110" y="604"/>
                      <a:pt x="924" y="227"/>
                    </a:cubicBezTo>
                    <a:cubicBezTo>
                      <a:pt x="843" y="74"/>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3"/>
              <p:cNvSpPr/>
              <p:nvPr/>
            </p:nvSpPr>
            <p:spPr>
              <a:xfrm>
                <a:off x="4158000" y="734263"/>
                <a:ext cx="27775" cy="25000"/>
              </a:xfrm>
              <a:custGeom>
                <a:avLst/>
                <a:gdLst/>
                <a:ahLst/>
                <a:cxnLst/>
                <a:rect l="l" t="t" r="r" b="b"/>
                <a:pathLst>
                  <a:path w="1111" h="1000" extrusionOk="0">
                    <a:moveTo>
                      <a:pt x="521" y="1"/>
                    </a:moveTo>
                    <a:cubicBezTo>
                      <a:pt x="343" y="1"/>
                      <a:pt x="162" y="89"/>
                      <a:pt x="80" y="255"/>
                    </a:cubicBezTo>
                    <a:cubicBezTo>
                      <a:pt x="1" y="398"/>
                      <a:pt x="5" y="585"/>
                      <a:pt x="96" y="721"/>
                    </a:cubicBezTo>
                    <a:cubicBezTo>
                      <a:pt x="135" y="836"/>
                      <a:pt x="221" y="935"/>
                      <a:pt x="340" y="975"/>
                    </a:cubicBezTo>
                    <a:cubicBezTo>
                      <a:pt x="380" y="992"/>
                      <a:pt x="422" y="999"/>
                      <a:pt x="465" y="999"/>
                    </a:cubicBezTo>
                    <a:cubicBezTo>
                      <a:pt x="773" y="999"/>
                      <a:pt x="1111" y="604"/>
                      <a:pt x="925" y="228"/>
                    </a:cubicBezTo>
                    <a:cubicBezTo>
                      <a:pt x="844" y="74"/>
                      <a:pt x="684"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3"/>
              <p:cNvSpPr/>
              <p:nvPr/>
            </p:nvSpPr>
            <p:spPr>
              <a:xfrm>
                <a:off x="4062625" y="736438"/>
                <a:ext cx="27725" cy="24975"/>
              </a:xfrm>
              <a:custGeom>
                <a:avLst/>
                <a:gdLst/>
                <a:ahLst/>
                <a:cxnLst/>
                <a:rect l="l" t="t" r="r" b="b"/>
                <a:pathLst>
                  <a:path w="1109" h="999" extrusionOk="0">
                    <a:moveTo>
                      <a:pt x="521" y="1"/>
                    </a:moveTo>
                    <a:cubicBezTo>
                      <a:pt x="342" y="1"/>
                      <a:pt x="161" y="89"/>
                      <a:pt x="79" y="254"/>
                    </a:cubicBezTo>
                    <a:cubicBezTo>
                      <a:pt x="1" y="397"/>
                      <a:pt x="4" y="585"/>
                      <a:pt x="95" y="721"/>
                    </a:cubicBezTo>
                    <a:cubicBezTo>
                      <a:pt x="134" y="836"/>
                      <a:pt x="220" y="934"/>
                      <a:pt x="339" y="975"/>
                    </a:cubicBezTo>
                    <a:cubicBezTo>
                      <a:pt x="379" y="991"/>
                      <a:pt x="422" y="999"/>
                      <a:pt x="465" y="999"/>
                    </a:cubicBezTo>
                    <a:cubicBezTo>
                      <a:pt x="772" y="999"/>
                      <a:pt x="1109" y="603"/>
                      <a:pt x="924" y="227"/>
                    </a:cubicBezTo>
                    <a:cubicBezTo>
                      <a:pt x="843" y="73"/>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3"/>
              <p:cNvSpPr/>
              <p:nvPr/>
            </p:nvSpPr>
            <p:spPr>
              <a:xfrm>
                <a:off x="4173600" y="797038"/>
                <a:ext cx="27750" cy="24950"/>
              </a:xfrm>
              <a:custGeom>
                <a:avLst/>
                <a:gdLst/>
                <a:ahLst/>
                <a:cxnLst/>
                <a:rect l="l" t="t" r="r" b="b"/>
                <a:pathLst>
                  <a:path w="1110" h="998" extrusionOk="0">
                    <a:moveTo>
                      <a:pt x="521" y="0"/>
                    </a:moveTo>
                    <a:cubicBezTo>
                      <a:pt x="343" y="0"/>
                      <a:pt x="162" y="88"/>
                      <a:pt x="80" y="253"/>
                    </a:cubicBezTo>
                    <a:cubicBezTo>
                      <a:pt x="1" y="397"/>
                      <a:pt x="5" y="584"/>
                      <a:pt x="96" y="720"/>
                    </a:cubicBezTo>
                    <a:cubicBezTo>
                      <a:pt x="135" y="836"/>
                      <a:pt x="220" y="935"/>
                      <a:pt x="340" y="974"/>
                    </a:cubicBezTo>
                    <a:cubicBezTo>
                      <a:pt x="380" y="990"/>
                      <a:pt x="422" y="998"/>
                      <a:pt x="465" y="998"/>
                    </a:cubicBezTo>
                    <a:cubicBezTo>
                      <a:pt x="773" y="998"/>
                      <a:pt x="1110" y="603"/>
                      <a:pt x="924" y="226"/>
                    </a:cubicBezTo>
                    <a:cubicBezTo>
                      <a:pt x="843" y="73"/>
                      <a:pt x="684" y="0"/>
                      <a:pt x="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3"/>
              <p:cNvSpPr/>
              <p:nvPr/>
            </p:nvSpPr>
            <p:spPr>
              <a:xfrm>
                <a:off x="4068000" y="815138"/>
                <a:ext cx="27750" cy="24975"/>
              </a:xfrm>
              <a:custGeom>
                <a:avLst/>
                <a:gdLst/>
                <a:ahLst/>
                <a:cxnLst/>
                <a:rect l="l" t="t" r="r" b="b"/>
                <a:pathLst>
                  <a:path w="1110" h="999" extrusionOk="0">
                    <a:moveTo>
                      <a:pt x="522" y="1"/>
                    </a:moveTo>
                    <a:cubicBezTo>
                      <a:pt x="343" y="1"/>
                      <a:pt x="162" y="89"/>
                      <a:pt x="79" y="254"/>
                    </a:cubicBezTo>
                    <a:cubicBezTo>
                      <a:pt x="0" y="397"/>
                      <a:pt x="5" y="584"/>
                      <a:pt x="96" y="721"/>
                    </a:cubicBezTo>
                    <a:cubicBezTo>
                      <a:pt x="135" y="836"/>
                      <a:pt x="220" y="935"/>
                      <a:pt x="339" y="974"/>
                    </a:cubicBezTo>
                    <a:cubicBezTo>
                      <a:pt x="379" y="991"/>
                      <a:pt x="422" y="999"/>
                      <a:pt x="465" y="999"/>
                    </a:cubicBezTo>
                    <a:cubicBezTo>
                      <a:pt x="771" y="999"/>
                      <a:pt x="1109" y="603"/>
                      <a:pt x="924" y="227"/>
                    </a:cubicBezTo>
                    <a:cubicBezTo>
                      <a:pt x="843" y="73"/>
                      <a:pt x="684"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13"/>
            <p:cNvGrpSpPr/>
            <p:nvPr/>
          </p:nvGrpSpPr>
          <p:grpSpPr>
            <a:xfrm rot="-1739596">
              <a:off x="355815" y="-213502"/>
              <a:ext cx="626560" cy="731389"/>
              <a:chOff x="4313750" y="1561175"/>
              <a:chExt cx="318275" cy="371525"/>
            </a:xfrm>
          </p:grpSpPr>
          <p:sp>
            <p:nvSpPr>
              <p:cNvPr id="1024" name="Google Shape;1024;p13"/>
              <p:cNvSpPr/>
              <p:nvPr/>
            </p:nvSpPr>
            <p:spPr>
              <a:xfrm>
                <a:off x="4313750" y="1561175"/>
                <a:ext cx="280650" cy="334825"/>
              </a:xfrm>
              <a:custGeom>
                <a:avLst/>
                <a:gdLst/>
                <a:ahLst/>
                <a:cxnLst/>
                <a:rect l="l" t="t" r="r" b="b"/>
                <a:pathLst>
                  <a:path w="11226" h="13393" extrusionOk="0">
                    <a:moveTo>
                      <a:pt x="152" y="0"/>
                    </a:moveTo>
                    <a:cubicBezTo>
                      <a:pt x="78" y="0"/>
                      <a:pt x="1" y="70"/>
                      <a:pt x="32" y="155"/>
                    </a:cubicBezTo>
                    <a:cubicBezTo>
                      <a:pt x="555" y="1304"/>
                      <a:pt x="1220" y="2375"/>
                      <a:pt x="1965" y="3391"/>
                    </a:cubicBezTo>
                    <a:cubicBezTo>
                      <a:pt x="1935" y="3415"/>
                      <a:pt x="1911" y="3446"/>
                      <a:pt x="1895" y="3481"/>
                    </a:cubicBezTo>
                    <a:cubicBezTo>
                      <a:pt x="1829" y="3636"/>
                      <a:pt x="1780" y="3797"/>
                      <a:pt x="1749" y="3962"/>
                    </a:cubicBezTo>
                    <a:cubicBezTo>
                      <a:pt x="1607" y="4716"/>
                      <a:pt x="1527" y="5479"/>
                      <a:pt x="1453" y="6243"/>
                    </a:cubicBezTo>
                    <a:cubicBezTo>
                      <a:pt x="1416" y="6630"/>
                      <a:pt x="1387" y="7015"/>
                      <a:pt x="1352" y="7401"/>
                    </a:cubicBezTo>
                    <a:cubicBezTo>
                      <a:pt x="1349" y="7415"/>
                      <a:pt x="1342" y="7476"/>
                      <a:pt x="1348" y="7493"/>
                    </a:cubicBezTo>
                    <a:cubicBezTo>
                      <a:pt x="1352" y="7541"/>
                      <a:pt x="1392" y="7579"/>
                      <a:pt x="1439" y="7589"/>
                    </a:cubicBezTo>
                    <a:cubicBezTo>
                      <a:pt x="1449" y="7591"/>
                      <a:pt x="1458" y="7592"/>
                      <a:pt x="1466" y="7592"/>
                    </a:cubicBezTo>
                    <a:cubicBezTo>
                      <a:pt x="1655" y="7592"/>
                      <a:pt x="1582" y="7217"/>
                      <a:pt x="1620" y="7085"/>
                    </a:cubicBezTo>
                    <a:cubicBezTo>
                      <a:pt x="1657" y="6643"/>
                      <a:pt x="1682" y="6368"/>
                      <a:pt x="1725" y="5933"/>
                    </a:cubicBezTo>
                    <a:cubicBezTo>
                      <a:pt x="1817" y="5173"/>
                      <a:pt x="1878" y="4205"/>
                      <a:pt x="2112" y="3586"/>
                    </a:cubicBezTo>
                    <a:cubicBezTo>
                      <a:pt x="2538" y="4156"/>
                      <a:pt x="2987" y="4709"/>
                      <a:pt x="3449" y="5249"/>
                    </a:cubicBezTo>
                    <a:cubicBezTo>
                      <a:pt x="3768" y="5614"/>
                      <a:pt x="4089" y="5976"/>
                      <a:pt x="4418" y="6334"/>
                    </a:cubicBezTo>
                    <a:cubicBezTo>
                      <a:pt x="4393" y="6351"/>
                      <a:pt x="4370" y="6372"/>
                      <a:pt x="4353" y="6397"/>
                    </a:cubicBezTo>
                    <a:cubicBezTo>
                      <a:pt x="4263" y="6633"/>
                      <a:pt x="4259" y="6895"/>
                      <a:pt x="4228" y="7144"/>
                    </a:cubicBezTo>
                    <a:cubicBezTo>
                      <a:pt x="4162" y="7848"/>
                      <a:pt x="4062" y="8738"/>
                      <a:pt x="3968" y="9540"/>
                    </a:cubicBezTo>
                    <a:cubicBezTo>
                      <a:pt x="3916" y="9955"/>
                      <a:pt x="3869" y="10370"/>
                      <a:pt x="3806" y="10784"/>
                    </a:cubicBezTo>
                    <a:cubicBezTo>
                      <a:pt x="3799" y="10917"/>
                      <a:pt x="3677" y="11165"/>
                      <a:pt x="3887" y="11182"/>
                    </a:cubicBezTo>
                    <a:cubicBezTo>
                      <a:pt x="3940" y="11181"/>
                      <a:pt x="3986" y="11141"/>
                      <a:pt x="3998" y="11089"/>
                    </a:cubicBezTo>
                    <a:cubicBezTo>
                      <a:pt x="4019" y="10970"/>
                      <a:pt x="4038" y="10851"/>
                      <a:pt x="4056" y="10732"/>
                    </a:cubicBezTo>
                    <a:cubicBezTo>
                      <a:pt x="4136" y="10172"/>
                      <a:pt x="4202" y="9608"/>
                      <a:pt x="4267" y="9045"/>
                    </a:cubicBezTo>
                    <a:cubicBezTo>
                      <a:pt x="4381" y="8155"/>
                      <a:pt x="4413" y="7356"/>
                      <a:pt x="4557" y="6528"/>
                    </a:cubicBezTo>
                    <a:cubicBezTo>
                      <a:pt x="4564" y="6525"/>
                      <a:pt x="4574" y="6521"/>
                      <a:pt x="4584" y="6517"/>
                    </a:cubicBezTo>
                    <a:cubicBezTo>
                      <a:pt x="5041" y="7012"/>
                      <a:pt x="5510" y="7496"/>
                      <a:pt x="5999" y="7960"/>
                    </a:cubicBezTo>
                    <a:cubicBezTo>
                      <a:pt x="6486" y="8417"/>
                      <a:pt x="6990" y="8857"/>
                      <a:pt x="7503" y="9285"/>
                    </a:cubicBezTo>
                    <a:cubicBezTo>
                      <a:pt x="7493" y="9294"/>
                      <a:pt x="7483" y="9305"/>
                      <a:pt x="7474" y="9318"/>
                    </a:cubicBezTo>
                    <a:cubicBezTo>
                      <a:pt x="7458" y="9349"/>
                      <a:pt x="7457" y="9382"/>
                      <a:pt x="7468" y="9411"/>
                    </a:cubicBezTo>
                    <a:lnTo>
                      <a:pt x="7467" y="9411"/>
                    </a:lnTo>
                    <a:cubicBezTo>
                      <a:pt x="7614" y="10251"/>
                      <a:pt x="7679" y="11472"/>
                      <a:pt x="7745" y="12443"/>
                    </a:cubicBezTo>
                    <a:cubicBezTo>
                      <a:pt x="7761" y="12723"/>
                      <a:pt x="7781" y="13000"/>
                      <a:pt x="7810" y="13277"/>
                    </a:cubicBezTo>
                    <a:cubicBezTo>
                      <a:pt x="7812" y="13310"/>
                      <a:pt x="7825" y="13340"/>
                      <a:pt x="7849" y="13362"/>
                    </a:cubicBezTo>
                    <a:cubicBezTo>
                      <a:pt x="7872" y="13382"/>
                      <a:pt x="7901" y="13392"/>
                      <a:pt x="7930" y="13392"/>
                    </a:cubicBezTo>
                    <a:cubicBezTo>
                      <a:pt x="7973" y="13392"/>
                      <a:pt x="8016" y="13370"/>
                      <a:pt x="8036" y="13329"/>
                    </a:cubicBezTo>
                    <a:cubicBezTo>
                      <a:pt x="8069" y="13254"/>
                      <a:pt x="8032" y="13169"/>
                      <a:pt x="8032" y="13092"/>
                    </a:cubicBezTo>
                    <a:cubicBezTo>
                      <a:pt x="7956" y="12134"/>
                      <a:pt x="7916" y="11175"/>
                      <a:pt x="7815" y="10220"/>
                    </a:cubicBezTo>
                    <a:cubicBezTo>
                      <a:pt x="7792" y="9966"/>
                      <a:pt x="7758" y="9714"/>
                      <a:pt x="7714" y="9462"/>
                    </a:cubicBezTo>
                    <a:lnTo>
                      <a:pt x="7714" y="9462"/>
                    </a:lnTo>
                    <a:cubicBezTo>
                      <a:pt x="8248" y="9901"/>
                      <a:pt x="8789" y="10327"/>
                      <a:pt x="9336" y="10748"/>
                    </a:cubicBezTo>
                    <a:cubicBezTo>
                      <a:pt x="9649" y="10985"/>
                      <a:pt x="9969" y="11214"/>
                      <a:pt x="10286" y="11442"/>
                    </a:cubicBezTo>
                    <a:cubicBezTo>
                      <a:pt x="10361" y="11486"/>
                      <a:pt x="10441" y="11581"/>
                      <a:pt x="10524" y="11581"/>
                    </a:cubicBezTo>
                    <a:cubicBezTo>
                      <a:pt x="10552" y="11581"/>
                      <a:pt x="10580" y="11570"/>
                      <a:pt x="10608" y="11543"/>
                    </a:cubicBezTo>
                    <a:cubicBezTo>
                      <a:pt x="10739" y="11366"/>
                      <a:pt x="10415" y="11272"/>
                      <a:pt x="10318" y="11170"/>
                    </a:cubicBezTo>
                    <a:cubicBezTo>
                      <a:pt x="10037" y="10970"/>
                      <a:pt x="9758" y="10767"/>
                      <a:pt x="9482" y="10558"/>
                    </a:cubicBezTo>
                    <a:cubicBezTo>
                      <a:pt x="8978" y="10168"/>
                      <a:pt x="8475" y="9774"/>
                      <a:pt x="7981" y="9371"/>
                    </a:cubicBezTo>
                    <a:cubicBezTo>
                      <a:pt x="8122" y="9324"/>
                      <a:pt x="8263" y="9276"/>
                      <a:pt x="8405" y="9236"/>
                    </a:cubicBezTo>
                    <a:cubicBezTo>
                      <a:pt x="9267" y="8965"/>
                      <a:pt x="10127" y="8680"/>
                      <a:pt x="10984" y="8393"/>
                    </a:cubicBezTo>
                    <a:cubicBezTo>
                      <a:pt x="11052" y="8365"/>
                      <a:pt x="11141" y="8364"/>
                      <a:pt x="11180" y="8294"/>
                    </a:cubicBezTo>
                    <a:cubicBezTo>
                      <a:pt x="11225" y="8215"/>
                      <a:pt x="11157" y="8116"/>
                      <a:pt x="11073" y="8116"/>
                    </a:cubicBezTo>
                    <a:cubicBezTo>
                      <a:pt x="11061" y="8116"/>
                      <a:pt x="11049" y="8118"/>
                      <a:pt x="11037" y="8122"/>
                    </a:cubicBezTo>
                    <a:cubicBezTo>
                      <a:pt x="9997" y="8485"/>
                      <a:pt x="8734" y="8859"/>
                      <a:pt x="7765" y="9195"/>
                    </a:cubicBezTo>
                    <a:cubicBezTo>
                      <a:pt x="7198" y="8727"/>
                      <a:pt x="6645" y="8245"/>
                      <a:pt x="6111" y="7741"/>
                    </a:cubicBezTo>
                    <a:cubicBezTo>
                      <a:pt x="5665" y="7309"/>
                      <a:pt x="5241" y="6873"/>
                      <a:pt x="4829" y="6435"/>
                    </a:cubicBezTo>
                    <a:cubicBezTo>
                      <a:pt x="4872" y="6421"/>
                      <a:pt x="4914" y="6409"/>
                      <a:pt x="4949" y="6400"/>
                    </a:cubicBezTo>
                    <a:cubicBezTo>
                      <a:pt x="6153" y="6096"/>
                      <a:pt x="7377" y="5882"/>
                      <a:pt x="8589" y="5608"/>
                    </a:cubicBezTo>
                    <a:cubicBezTo>
                      <a:pt x="8880" y="5528"/>
                      <a:pt x="9205" y="5487"/>
                      <a:pt x="9481" y="5370"/>
                    </a:cubicBezTo>
                    <a:cubicBezTo>
                      <a:pt x="9570" y="5302"/>
                      <a:pt x="9507" y="5157"/>
                      <a:pt x="9406" y="5157"/>
                    </a:cubicBezTo>
                    <a:cubicBezTo>
                      <a:pt x="9394" y="5157"/>
                      <a:pt x="9381" y="5160"/>
                      <a:pt x="9368" y="5164"/>
                    </a:cubicBezTo>
                    <a:cubicBezTo>
                      <a:pt x="7851" y="5582"/>
                      <a:pt x="6284" y="5797"/>
                      <a:pt x="4765" y="6204"/>
                    </a:cubicBezTo>
                    <a:cubicBezTo>
                      <a:pt x="4728" y="6219"/>
                      <a:pt x="4689" y="6230"/>
                      <a:pt x="4650" y="6242"/>
                    </a:cubicBezTo>
                    <a:cubicBezTo>
                      <a:pt x="3830" y="5357"/>
                      <a:pt x="3066" y="4448"/>
                      <a:pt x="2330" y="3480"/>
                    </a:cubicBezTo>
                    <a:cubicBezTo>
                      <a:pt x="2509" y="3403"/>
                      <a:pt x="2691" y="3330"/>
                      <a:pt x="2876" y="3272"/>
                    </a:cubicBezTo>
                    <a:cubicBezTo>
                      <a:pt x="3816" y="2986"/>
                      <a:pt x="4761" y="2720"/>
                      <a:pt x="5690" y="2402"/>
                    </a:cubicBezTo>
                    <a:cubicBezTo>
                      <a:pt x="5761" y="2371"/>
                      <a:pt x="5858" y="2371"/>
                      <a:pt x="5898" y="2298"/>
                    </a:cubicBezTo>
                    <a:cubicBezTo>
                      <a:pt x="5944" y="2219"/>
                      <a:pt x="5875" y="2121"/>
                      <a:pt x="5792" y="2121"/>
                    </a:cubicBezTo>
                    <a:cubicBezTo>
                      <a:pt x="5780" y="2121"/>
                      <a:pt x="5767" y="2123"/>
                      <a:pt x="5755" y="2127"/>
                    </a:cubicBezTo>
                    <a:cubicBezTo>
                      <a:pt x="5124" y="2338"/>
                      <a:pt x="4491" y="2543"/>
                      <a:pt x="3852" y="2728"/>
                    </a:cubicBezTo>
                    <a:cubicBezTo>
                      <a:pt x="3292" y="2900"/>
                      <a:pt x="2717" y="3042"/>
                      <a:pt x="2182" y="3284"/>
                    </a:cubicBezTo>
                    <a:cubicBezTo>
                      <a:pt x="2125" y="3209"/>
                      <a:pt x="2069" y="3133"/>
                      <a:pt x="2013" y="3058"/>
                    </a:cubicBezTo>
                    <a:cubicBezTo>
                      <a:pt x="1513" y="2382"/>
                      <a:pt x="1083" y="1657"/>
                      <a:pt x="681" y="920"/>
                    </a:cubicBezTo>
                    <a:cubicBezTo>
                      <a:pt x="502" y="596"/>
                      <a:pt x="370" y="323"/>
                      <a:pt x="237" y="43"/>
                    </a:cubicBezTo>
                    <a:cubicBezTo>
                      <a:pt x="215" y="13"/>
                      <a:pt x="183"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3"/>
              <p:cNvSpPr/>
              <p:nvPr/>
            </p:nvSpPr>
            <p:spPr>
              <a:xfrm>
                <a:off x="4555500" y="1823350"/>
                <a:ext cx="73800" cy="78075"/>
              </a:xfrm>
              <a:custGeom>
                <a:avLst/>
                <a:gdLst/>
                <a:ahLst/>
                <a:cxnLst/>
                <a:rect l="l" t="t" r="r" b="b"/>
                <a:pathLst>
                  <a:path w="2952" h="3123" extrusionOk="0">
                    <a:moveTo>
                      <a:pt x="2118" y="0"/>
                    </a:moveTo>
                    <a:cubicBezTo>
                      <a:pt x="1516" y="0"/>
                      <a:pt x="750" y="157"/>
                      <a:pt x="541" y="212"/>
                    </a:cubicBezTo>
                    <a:cubicBezTo>
                      <a:pt x="388" y="246"/>
                      <a:pt x="239" y="288"/>
                      <a:pt x="86" y="325"/>
                    </a:cubicBezTo>
                    <a:cubicBezTo>
                      <a:pt x="56" y="335"/>
                      <a:pt x="32" y="355"/>
                      <a:pt x="17" y="382"/>
                    </a:cubicBezTo>
                    <a:cubicBezTo>
                      <a:pt x="2" y="408"/>
                      <a:pt x="1" y="436"/>
                      <a:pt x="7" y="462"/>
                    </a:cubicBezTo>
                    <a:cubicBezTo>
                      <a:pt x="8" y="599"/>
                      <a:pt x="115" y="721"/>
                      <a:pt x="146" y="856"/>
                    </a:cubicBezTo>
                    <a:cubicBezTo>
                      <a:pt x="252" y="1155"/>
                      <a:pt x="343" y="1460"/>
                      <a:pt x="429" y="1767"/>
                    </a:cubicBezTo>
                    <a:cubicBezTo>
                      <a:pt x="547" y="2152"/>
                      <a:pt x="604" y="2563"/>
                      <a:pt x="777" y="2930"/>
                    </a:cubicBezTo>
                    <a:cubicBezTo>
                      <a:pt x="829" y="3032"/>
                      <a:pt x="916" y="3123"/>
                      <a:pt x="1006" y="3123"/>
                    </a:cubicBezTo>
                    <a:cubicBezTo>
                      <a:pt x="1056" y="3123"/>
                      <a:pt x="1107" y="3094"/>
                      <a:pt x="1152" y="3022"/>
                    </a:cubicBezTo>
                    <a:cubicBezTo>
                      <a:pt x="1241" y="2807"/>
                      <a:pt x="1210" y="2565"/>
                      <a:pt x="1217" y="2340"/>
                    </a:cubicBezTo>
                    <a:cubicBezTo>
                      <a:pt x="1215" y="2259"/>
                      <a:pt x="1210" y="2135"/>
                      <a:pt x="1204" y="2020"/>
                    </a:cubicBezTo>
                    <a:lnTo>
                      <a:pt x="1204" y="2020"/>
                    </a:lnTo>
                    <a:cubicBezTo>
                      <a:pt x="1333" y="2205"/>
                      <a:pt x="1517" y="2460"/>
                      <a:pt x="1639" y="2583"/>
                    </a:cubicBezTo>
                    <a:cubicBezTo>
                      <a:pt x="1745" y="2684"/>
                      <a:pt x="1865" y="2800"/>
                      <a:pt x="2019" y="2806"/>
                    </a:cubicBezTo>
                    <a:cubicBezTo>
                      <a:pt x="2019" y="2806"/>
                      <a:pt x="2020" y="2806"/>
                      <a:pt x="2020" y="2806"/>
                    </a:cubicBezTo>
                    <a:cubicBezTo>
                      <a:pt x="2143" y="2806"/>
                      <a:pt x="2233" y="2682"/>
                      <a:pt x="2222" y="2567"/>
                    </a:cubicBezTo>
                    <a:cubicBezTo>
                      <a:pt x="2181" y="2245"/>
                      <a:pt x="1982" y="1865"/>
                      <a:pt x="1819" y="1568"/>
                    </a:cubicBezTo>
                    <a:lnTo>
                      <a:pt x="1819" y="1568"/>
                    </a:lnTo>
                    <a:cubicBezTo>
                      <a:pt x="1915" y="1621"/>
                      <a:pt x="2012" y="1673"/>
                      <a:pt x="2113" y="1719"/>
                    </a:cubicBezTo>
                    <a:cubicBezTo>
                      <a:pt x="2265" y="1785"/>
                      <a:pt x="2426" y="1870"/>
                      <a:pt x="2596" y="1870"/>
                    </a:cubicBezTo>
                    <a:cubicBezTo>
                      <a:pt x="2609" y="1870"/>
                      <a:pt x="2621" y="1869"/>
                      <a:pt x="2634" y="1868"/>
                    </a:cubicBezTo>
                    <a:cubicBezTo>
                      <a:pt x="2807" y="1850"/>
                      <a:pt x="2835" y="1676"/>
                      <a:pt x="2748" y="1547"/>
                    </a:cubicBezTo>
                    <a:cubicBezTo>
                      <a:pt x="2491" y="1214"/>
                      <a:pt x="2123" y="998"/>
                      <a:pt x="1827" y="778"/>
                    </a:cubicBezTo>
                    <a:cubicBezTo>
                      <a:pt x="2207" y="748"/>
                      <a:pt x="2743" y="738"/>
                      <a:pt x="2889" y="402"/>
                    </a:cubicBezTo>
                    <a:cubicBezTo>
                      <a:pt x="2951" y="94"/>
                      <a:pt x="2583" y="0"/>
                      <a:pt x="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3"/>
              <p:cNvSpPr/>
              <p:nvPr/>
            </p:nvSpPr>
            <p:spPr>
              <a:xfrm>
                <a:off x="4471175" y="1856500"/>
                <a:ext cx="89825" cy="76200"/>
              </a:xfrm>
              <a:custGeom>
                <a:avLst/>
                <a:gdLst/>
                <a:ahLst/>
                <a:cxnLst/>
                <a:rect l="l" t="t" r="r" b="b"/>
                <a:pathLst>
                  <a:path w="3593" h="3048" extrusionOk="0">
                    <a:moveTo>
                      <a:pt x="1563" y="1"/>
                    </a:moveTo>
                    <a:cubicBezTo>
                      <a:pt x="1560" y="1"/>
                      <a:pt x="1558" y="1"/>
                      <a:pt x="1555" y="1"/>
                    </a:cubicBezTo>
                    <a:cubicBezTo>
                      <a:pt x="1532" y="5"/>
                      <a:pt x="1510" y="14"/>
                      <a:pt x="1490" y="30"/>
                    </a:cubicBezTo>
                    <a:cubicBezTo>
                      <a:pt x="1488" y="30"/>
                      <a:pt x="1485" y="30"/>
                      <a:pt x="1483" y="32"/>
                    </a:cubicBezTo>
                    <a:cubicBezTo>
                      <a:pt x="1437" y="43"/>
                      <a:pt x="1403" y="77"/>
                      <a:pt x="1383" y="119"/>
                    </a:cubicBezTo>
                    <a:cubicBezTo>
                      <a:pt x="1305" y="293"/>
                      <a:pt x="1229" y="469"/>
                      <a:pt x="1136" y="637"/>
                    </a:cubicBezTo>
                    <a:cubicBezTo>
                      <a:pt x="851" y="1165"/>
                      <a:pt x="467" y="1628"/>
                      <a:pt x="156" y="2140"/>
                    </a:cubicBezTo>
                    <a:cubicBezTo>
                      <a:pt x="88" y="2259"/>
                      <a:pt x="6" y="2385"/>
                      <a:pt x="1" y="2526"/>
                    </a:cubicBezTo>
                    <a:cubicBezTo>
                      <a:pt x="5" y="2618"/>
                      <a:pt x="91" y="2700"/>
                      <a:pt x="183" y="2700"/>
                    </a:cubicBezTo>
                    <a:cubicBezTo>
                      <a:pt x="281" y="2695"/>
                      <a:pt x="368" y="2634"/>
                      <a:pt x="450" y="2582"/>
                    </a:cubicBezTo>
                    <a:cubicBezTo>
                      <a:pt x="600" y="2484"/>
                      <a:pt x="800" y="2330"/>
                      <a:pt x="943" y="2241"/>
                    </a:cubicBezTo>
                    <a:lnTo>
                      <a:pt x="943" y="2241"/>
                    </a:lnTo>
                    <a:cubicBezTo>
                      <a:pt x="916" y="2337"/>
                      <a:pt x="884" y="2434"/>
                      <a:pt x="857" y="2530"/>
                    </a:cubicBezTo>
                    <a:cubicBezTo>
                      <a:pt x="813" y="2690"/>
                      <a:pt x="735" y="2965"/>
                      <a:pt x="938" y="3042"/>
                    </a:cubicBezTo>
                    <a:cubicBezTo>
                      <a:pt x="953" y="3046"/>
                      <a:pt x="967" y="3048"/>
                      <a:pt x="981" y="3048"/>
                    </a:cubicBezTo>
                    <a:cubicBezTo>
                      <a:pt x="1082" y="3048"/>
                      <a:pt x="1161" y="2955"/>
                      <a:pt x="1217" y="2877"/>
                    </a:cubicBezTo>
                    <a:cubicBezTo>
                      <a:pt x="1349" y="2692"/>
                      <a:pt x="1453" y="2489"/>
                      <a:pt x="1558" y="2287"/>
                    </a:cubicBezTo>
                    <a:cubicBezTo>
                      <a:pt x="1596" y="2216"/>
                      <a:pt x="1620" y="2170"/>
                      <a:pt x="1645" y="2132"/>
                    </a:cubicBezTo>
                    <a:cubicBezTo>
                      <a:pt x="1782" y="2405"/>
                      <a:pt x="2038" y="2987"/>
                      <a:pt x="2278" y="2987"/>
                    </a:cubicBezTo>
                    <a:cubicBezTo>
                      <a:pt x="2337" y="2987"/>
                      <a:pt x="2395" y="2952"/>
                      <a:pt x="2450" y="2869"/>
                    </a:cubicBezTo>
                    <a:cubicBezTo>
                      <a:pt x="2486" y="2785"/>
                      <a:pt x="2481" y="2687"/>
                      <a:pt x="2477" y="2596"/>
                    </a:cubicBezTo>
                    <a:cubicBezTo>
                      <a:pt x="2458" y="2314"/>
                      <a:pt x="2393" y="2039"/>
                      <a:pt x="2320" y="1767"/>
                    </a:cubicBezTo>
                    <a:cubicBezTo>
                      <a:pt x="2317" y="1734"/>
                      <a:pt x="2312" y="1698"/>
                      <a:pt x="2308" y="1665"/>
                    </a:cubicBezTo>
                    <a:lnTo>
                      <a:pt x="2308" y="1665"/>
                    </a:lnTo>
                    <a:cubicBezTo>
                      <a:pt x="2414" y="1748"/>
                      <a:pt x="2520" y="1832"/>
                      <a:pt x="2629" y="1914"/>
                    </a:cubicBezTo>
                    <a:cubicBezTo>
                      <a:pt x="2848" y="2060"/>
                      <a:pt x="3090" y="2296"/>
                      <a:pt x="3367" y="2296"/>
                    </a:cubicBezTo>
                    <a:cubicBezTo>
                      <a:pt x="3389" y="2296"/>
                      <a:pt x="3411" y="2295"/>
                      <a:pt x="3432" y="2292"/>
                    </a:cubicBezTo>
                    <a:cubicBezTo>
                      <a:pt x="3544" y="2265"/>
                      <a:pt x="3593" y="2136"/>
                      <a:pt x="3569" y="2030"/>
                    </a:cubicBezTo>
                    <a:cubicBezTo>
                      <a:pt x="3530" y="1829"/>
                      <a:pt x="3390" y="1663"/>
                      <a:pt x="3275" y="1499"/>
                    </a:cubicBezTo>
                    <a:cubicBezTo>
                      <a:pt x="3026" y="1174"/>
                      <a:pt x="2734" y="886"/>
                      <a:pt x="2422" y="619"/>
                    </a:cubicBezTo>
                    <a:cubicBezTo>
                      <a:pt x="2212" y="445"/>
                      <a:pt x="1995" y="272"/>
                      <a:pt x="1761" y="129"/>
                    </a:cubicBezTo>
                    <a:cubicBezTo>
                      <a:pt x="1740" y="112"/>
                      <a:pt x="1719" y="96"/>
                      <a:pt x="1699" y="79"/>
                    </a:cubicBezTo>
                    <a:cubicBezTo>
                      <a:pt x="1658" y="47"/>
                      <a:pt x="1618" y="1"/>
                      <a:pt x="1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3"/>
              <p:cNvSpPr/>
              <p:nvPr/>
            </p:nvSpPr>
            <p:spPr>
              <a:xfrm>
                <a:off x="4561900" y="1721675"/>
                <a:ext cx="70125" cy="75100"/>
              </a:xfrm>
              <a:custGeom>
                <a:avLst/>
                <a:gdLst/>
                <a:ahLst/>
                <a:cxnLst/>
                <a:rect l="l" t="t" r="r" b="b"/>
                <a:pathLst>
                  <a:path w="2805" h="3004" extrusionOk="0">
                    <a:moveTo>
                      <a:pt x="1467" y="1"/>
                    </a:moveTo>
                    <a:lnTo>
                      <a:pt x="1467" y="1"/>
                    </a:lnTo>
                    <a:cubicBezTo>
                      <a:pt x="1247" y="38"/>
                      <a:pt x="1130" y="267"/>
                      <a:pt x="992" y="422"/>
                    </a:cubicBezTo>
                    <a:cubicBezTo>
                      <a:pt x="629" y="900"/>
                      <a:pt x="320" y="1418"/>
                      <a:pt x="59" y="1956"/>
                    </a:cubicBezTo>
                    <a:cubicBezTo>
                      <a:pt x="0" y="2044"/>
                      <a:pt x="44" y="2130"/>
                      <a:pt x="110" y="2157"/>
                    </a:cubicBezTo>
                    <a:cubicBezTo>
                      <a:pt x="113" y="2169"/>
                      <a:pt x="119" y="2182"/>
                      <a:pt x="125" y="2193"/>
                    </a:cubicBezTo>
                    <a:cubicBezTo>
                      <a:pt x="402" y="2404"/>
                      <a:pt x="752" y="2515"/>
                      <a:pt x="1066" y="2664"/>
                    </a:cubicBezTo>
                    <a:cubicBezTo>
                      <a:pt x="1398" y="2803"/>
                      <a:pt x="1735" y="2957"/>
                      <a:pt x="2096" y="2995"/>
                    </a:cubicBezTo>
                    <a:cubicBezTo>
                      <a:pt x="2128" y="3001"/>
                      <a:pt x="2164" y="3004"/>
                      <a:pt x="2200" y="3004"/>
                    </a:cubicBezTo>
                    <a:cubicBezTo>
                      <a:pt x="2375" y="3004"/>
                      <a:pt x="2572" y="2929"/>
                      <a:pt x="2517" y="2722"/>
                    </a:cubicBezTo>
                    <a:cubicBezTo>
                      <a:pt x="2413" y="2508"/>
                      <a:pt x="2193" y="2372"/>
                      <a:pt x="2021" y="2216"/>
                    </a:cubicBezTo>
                    <a:cubicBezTo>
                      <a:pt x="1977" y="2180"/>
                      <a:pt x="1934" y="2146"/>
                      <a:pt x="1890" y="2112"/>
                    </a:cubicBezTo>
                    <a:cubicBezTo>
                      <a:pt x="1923" y="2112"/>
                      <a:pt x="1955" y="2113"/>
                      <a:pt x="1973" y="2113"/>
                    </a:cubicBezTo>
                    <a:cubicBezTo>
                      <a:pt x="2015" y="2111"/>
                      <a:pt x="2059" y="2111"/>
                      <a:pt x="2104" y="2111"/>
                    </a:cubicBezTo>
                    <a:cubicBezTo>
                      <a:pt x="2114" y="2111"/>
                      <a:pt x="2123" y="2111"/>
                      <a:pt x="2133" y="2111"/>
                    </a:cubicBezTo>
                    <a:cubicBezTo>
                      <a:pt x="2328" y="2111"/>
                      <a:pt x="2543" y="2108"/>
                      <a:pt x="2689" y="1988"/>
                    </a:cubicBezTo>
                    <a:cubicBezTo>
                      <a:pt x="2805" y="1876"/>
                      <a:pt x="2752" y="1676"/>
                      <a:pt x="2621" y="1603"/>
                    </a:cubicBezTo>
                    <a:cubicBezTo>
                      <a:pt x="2426" y="1486"/>
                      <a:pt x="2096" y="1438"/>
                      <a:pt x="1847" y="1409"/>
                    </a:cubicBezTo>
                    <a:cubicBezTo>
                      <a:pt x="2054" y="1283"/>
                      <a:pt x="2263" y="1151"/>
                      <a:pt x="2420" y="967"/>
                    </a:cubicBezTo>
                    <a:cubicBezTo>
                      <a:pt x="2550" y="820"/>
                      <a:pt x="2612" y="588"/>
                      <a:pt x="2379" y="510"/>
                    </a:cubicBezTo>
                    <a:cubicBezTo>
                      <a:pt x="2358" y="505"/>
                      <a:pt x="2336" y="502"/>
                      <a:pt x="2315" y="502"/>
                    </a:cubicBezTo>
                    <a:cubicBezTo>
                      <a:pt x="2247" y="502"/>
                      <a:pt x="2179" y="524"/>
                      <a:pt x="2117" y="547"/>
                    </a:cubicBezTo>
                    <a:cubicBezTo>
                      <a:pt x="1933" y="616"/>
                      <a:pt x="1751" y="694"/>
                      <a:pt x="1571" y="773"/>
                    </a:cubicBezTo>
                    <a:cubicBezTo>
                      <a:pt x="1503" y="801"/>
                      <a:pt x="1424" y="837"/>
                      <a:pt x="1351" y="867"/>
                    </a:cubicBezTo>
                    <a:cubicBezTo>
                      <a:pt x="1543" y="564"/>
                      <a:pt x="1835" y="65"/>
                      <a:pt x="1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3"/>
              <p:cNvSpPr/>
              <p:nvPr/>
            </p:nvSpPr>
            <p:spPr>
              <a:xfrm>
                <a:off x="4369425" y="1787550"/>
                <a:ext cx="85800" cy="78975"/>
              </a:xfrm>
              <a:custGeom>
                <a:avLst/>
                <a:gdLst/>
                <a:ahLst/>
                <a:cxnLst/>
                <a:rect l="l" t="t" r="r" b="b"/>
                <a:pathLst>
                  <a:path w="3432" h="3159" extrusionOk="0">
                    <a:moveTo>
                      <a:pt x="1999" y="1"/>
                    </a:moveTo>
                    <a:cubicBezTo>
                      <a:pt x="1944" y="1"/>
                      <a:pt x="1898" y="44"/>
                      <a:pt x="1884" y="95"/>
                    </a:cubicBezTo>
                    <a:cubicBezTo>
                      <a:pt x="1863" y="81"/>
                      <a:pt x="1837" y="73"/>
                      <a:pt x="1811" y="73"/>
                    </a:cubicBezTo>
                    <a:cubicBezTo>
                      <a:pt x="1780" y="73"/>
                      <a:pt x="1749" y="84"/>
                      <a:pt x="1727" y="110"/>
                    </a:cubicBezTo>
                    <a:cubicBezTo>
                      <a:pt x="1663" y="186"/>
                      <a:pt x="1597" y="259"/>
                      <a:pt x="1530" y="333"/>
                    </a:cubicBezTo>
                    <a:cubicBezTo>
                      <a:pt x="1384" y="465"/>
                      <a:pt x="1253" y="618"/>
                      <a:pt x="1110" y="750"/>
                    </a:cubicBezTo>
                    <a:cubicBezTo>
                      <a:pt x="996" y="860"/>
                      <a:pt x="890" y="978"/>
                      <a:pt x="785" y="1099"/>
                    </a:cubicBezTo>
                    <a:cubicBezTo>
                      <a:pt x="540" y="1357"/>
                      <a:pt x="307" y="1623"/>
                      <a:pt x="116" y="1922"/>
                    </a:cubicBezTo>
                    <a:cubicBezTo>
                      <a:pt x="1" y="2102"/>
                      <a:pt x="52" y="2334"/>
                      <a:pt x="240" y="2334"/>
                    </a:cubicBezTo>
                    <a:cubicBezTo>
                      <a:pt x="277" y="2334"/>
                      <a:pt x="319" y="2325"/>
                      <a:pt x="367" y="2305"/>
                    </a:cubicBezTo>
                    <a:cubicBezTo>
                      <a:pt x="566" y="2223"/>
                      <a:pt x="755" y="2077"/>
                      <a:pt x="918" y="1985"/>
                    </a:cubicBezTo>
                    <a:lnTo>
                      <a:pt x="918" y="1985"/>
                    </a:lnTo>
                    <a:cubicBezTo>
                      <a:pt x="902" y="2022"/>
                      <a:pt x="881" y="2063"/>
                      <a:pt x="855" y="2122"/>
                    </a:cubicBezTo>
                    <a:cubicBezTo>
                      <a:pt x="741" y="2395"/>
                      <a:pt x="577" y="2661"/>
                      <a:pt x="550" y="2959"/>
                    </a:cubicBezTo>
                    <a:cubicBezTo>
                      <a:pt x="547" y="3061"/>
                      <a:pt x="620" y="3159"/>
                      <a:pt x="724" y="3159"/>
                    </a:cubicBezTo>
                    <a:cubicBezTo>
                      <a:pt x="733" y="3159"/>
                      <a:pt x="743" y="3158"/>
                      <a:pt x="752" y="3156"/>
                    </a:cubicBezTo>
                    <a:cubicBezTo>
                      <a:pt x="884" y="3139"/>
                      <a:pt x="977" y="3031"/>
                      <a:pt x="1071" y="2948"/>
                    </a:cubicBezTo>
                    <a:cubicBezTo>
                      <a:pt x="1335" y="2720"/>
                      <a:pt x="1594" y="2282"/>
                      <a:pt x="1787" y="2101"/>
                    </a:cubicBezTo>
                    <a:cubicBezTo>
                      <a:pt x="1845" y="2278"/>
                      <a:pt x="2011" y="2877"/>
                      <a:pt x="2192" y="3100"/>
                    </a:cubicBezTo>
                    <a:cubicBezTo>
                      <a:pt x="2226" y="3139"/>
                      <a:pt x="2275" y="3159"/>
                      <a:pt x="2323" y="3159"/>
                    </a:cubicBezTo>
                    <a:cubicBezTo>
                      <a:pt x="2382" y="3159"/>
                      <a:pt x="2441" y="3128"/>
                      <a:pt x="2471" y="3067"/>
                    </a:cubicBezTo>
                    <a:cubicBezTo>
                      <a:pt x="2507" y="2988"/>
                      <a:pt x="2510" y="2901"/>
                      <a:pt x="2511" y="2815"/>
                    </a:cubicBezTo>
                    <a:cubicBezTo>
                      <a:pt x="2507" y="2525"/>
                      <a:pt x="2435" y="2086"/>
                      <a:pt x="2402" y="1792"/>
                    </a:cubicBezTo>
                    <a:lnTo>
                      <a:pt x="2402" y="1792"/>
                    </a:lnTo>
                    <a:cubicBezTo>
                      <a:pt x="2618" y="2036"/>
                      <a:pt x="2996" y="2451"/>
                      <a:pt x="3227" y="2451"/>
                    </a:cubicBezTo>
                    <a:cubicBezTo>
                      <a:pt x="3285" y="2451"/>
                      <a:pt x="3334" y="2425"/>
                      <a:pt x="3369" y="2363"/>
                    </a:cubicBezTo>
                    <a:cubicBezTo>
                      <a:pt x="3432" y="2218"/>
                      <a:pt x="3326" y="2072"/>
                      <a:pt x="3276" y="1938"/>
                    </a:cubicBezTo>
                    <a:cubicBezTo>
                      <a:pt x="3027" y="1366"/>
                      <a:pt x="2664" y="854"/>
                      <a:pt x="2303" y="348"/>
                    </a:cubicBezTo>
                    <a:cubicBezTo>
                      <a:pt x="2234" y="251"/>
                      <a:pt x="2166" y="155"/>
                      <a:pt x="2101" y="57"/>
                    </a:cubicBezTo>
                    <a:cubicBezTo>
                      <a:pt x="2084" y="31"/>
                      <a:pt x="2057" y="13"/>
                      <a:pt x="2027" y="4"/>
                    </a:cubicBezTo>
                    <a:cubicBezTo>
                      <a:pt x="2018" y="2"/>
                      <a:pt x="2008" y="1"/>
                      <a:pt x="1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3"/>
              <p:cNvSpPr/>
              <p:nvPr/>
            </p:nvSpPr>
            <p:spPr>
              <a:xfrm>
                <a:off x="4497750" y="1649425"/>
                <a:ext cx="94800" cy="81375"/>
              </a:xfrm>
              <a:custGeom>
                <a:avLst/>
                <a:gdLst/>
                <a:ahLst/>
                <a:cxnLst/>
                <a:rect l="l" t="t" r="r" b="b"/>
                <a:pathLst>
                  <a:path w="3792" h="3255" extrusionOk="0">
                    <a:moveTo>
                      <a:pt x="1790" y="0"/>
                    </a:moveTo>
                    <a:cubicBezTo>
                      <a:pt x="1740" y="0"/>
                      <a:pt x="1684" y="18"/>
                      <a:pt x="1633" y="49"/>
                    </a:cubicBezTo>
                    <a:cubicBezTo>
                      <a:pt x="1463" y="86"/>
                      <a:pt x="1319" y="224"/>
                      <a:pt x="1196" y="339"/>
                    </a:cubicBezTo>
                    <a:cubicBezTo>
                      <a:pt x="980" y="559"/>
                      <a:pt x="806" y="818"/>
                      <a:pt x="636" y="1075"/>
                    </a:cubicBezTo>
                    <a:cubicBezTo>
                      <a:pt x="437" y="1392"/>
                      <a:pt x="195" y="1692"/>
                      <a:pt x="62" y="2044"/>
                    </a:cubicBezTo>
                    <a:cubicBezTo>
                      <a:pt x="58" y="2060"/>
                      <a:pt x="55" y="2075"/>
                      <a:pt x="55" y="2090"/>
                    </a:cubicBezTo>
                    <a:cubicBezTo>
                      <a:pt x="51" y="2098"/>
                      <a:pt x="47" y="2102"/>
                      <a:pt x="43" y="2110"/>
                    </a:cubicBezTo>
                    <a:cubicBezTo>
                      <a:pt x="0" y="2189"/>
                      <a:pt x="54" y="2258"/>
                      <a:pt x="119" y="2278"/>
                    </a:cubicBezTo>
                    <a:cubicBezTo>
                      <a:pt x="119" y="2279"/>
                      <a:pt x="120" y="2280"/>
                      <a:pt x="120" y="2281"/>
                    </a:cubicBezTo>
                    <a:cubicBezTo>
                      <a:pt x="146" y="2319"/>
                      <a:pt x="188" y="2337"/>
                      <a:pt x="231" y="2348"/>
                    </a:cubicBezTo>
                    <a:lnTo>
                      <a:pt x="312" y="2372"/>
                    </a:lnTo>
                    <a:cubicBezTo>
                      <a:pt x="383" y="2408"/>
                      <a:pt x="458" y="2437"/>
                      <a:pt x="519" y="2462"/>
                    </a:cubicBezTo>
                    <a:cubicBezTo>
                      <a:pt x="888" y="2637"/>
                      <a:pt x="1337" y="2831"/>
                      <a:pt x="1731" y="3010"/>
                    </a:cubicBezTo>
                    <a:cubicBezTo>
                      <a:pt x="1984" y="3106"/>
                      <a:pt x="2243" y="3254"/>
                      <a:pt x="2518" y="3254"/>
                    </a:cubicBezTo>
                    <a:cubicBezTo>
                      <a:pt x="2536" y="3254"/>
                      <a:pt x="2554" y="3254"/>
                      <a:pt x="2572" y="3253"/>
                    </a:cubicBezTo>
                    <a:cubicBezTo>
                      <a:pt x="2745" y="3243"/>
                      <a:pt x="2784" y="3071"/>
                      <a:pt x="2702" y="2939"/>
                    </a:cubicBezTo>
                    <a:cubicBezTo>
                      <a:pt x="2566" y="2720"/>
                      <a:pt x="2350" y="2532"/>
                      <a:pt x="2208" y="2364"/>
                    </a:cubicBezTo>
                    <a:lnTo>
                      <a:pt x="2208" y="2364"/>
                    </a:lnTo>
                    <a:cubicBezTo>
                      <a:pt x="2401" y="2377"/>
                      <a:pt x="2751" y="2413"/>
                      <a:pt x="3058" y="2413"/>
                    </a:cubicBezTo>
                    <a:cubicBezTo>
                      <a:pt x="3462" y="2413"/>
                      <a:pt x="3792" y="2351"/>
                      <a:pt x="3589" y="2090"/>
                    </a:cubicBezTo>
                    <a:cubicBezTo>
                      <a:pt x="3490" y="2001"/>
                      <a:pt x="3356" y="1969"/>
                      <a:pt x="3236" y="1920"/>
                    </a:cubicBezTo>
                    <a:cubicBezTo>
                      <a:pt x="2914" y="1799"/>
                      <a:pt x="2578" y="1727"/>
                      <a:pt x="2243" y="1664"/>
                    </a:cubicBezTo>
                    <a:cubicBezTo>
                      <a:pt x="2562" y="1373"/>
                      <a:pt x="3472" y="547"/>
                      <a:pt x="2795" y="476"/>
                    </a:cubicBezTo>
                    <a:lnTo>
                      <a:pt x="2795" y="476"/>
                    </a:lnTo>
                    <a:cubicBezTo>
                      <a:pt x="2402" y="551"/>
                      <a:pt x="2048" y="758"/>
                      <a:pt x="1705" y="969"/>
                    </a:cubicBezTo>
                    <a:cubicBezTo>
                      <a:pt x="1815" y="813"/>
                      <a:pt x="1901" y="644"/>
                      <a:pt x="1956" y="461"/>
                    </a:cubicBezTo>
                    <a:cubicBezTo>
                      <a:pt x="1983" y="384"/>
                      <a:pt x="2001" y="299"/>
                      <a:pt x="1977" y="218"/>
                    </a:cubicBezTo>
                    <a:cubicBezTo>
                      <a:pt x="1974" y="205"/>
                      <a:pt x="1970" y="193"/>
                      <a:pt x="1964" y="180"/>
                    </a:cubicBezTo>
                    <a:cubicBezTo>
                      <a:pt x="1949" y="52"/>
                      <a:pt x="1876" y="0"/>
                      <a:pt x="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3"/>
              <p:cNvSpPr/>
              <p:nvPr/>
            </p:nvSpPr>
            <p:spPr>
              <a:xfrm>
                <a:off x="4315200" y="1704325"/>
                <a:ext cx="75400" cy="74425"/>
              </a:xfrm>
              <a:custGeom>
                <a:avLst/>
                <a:gdLst/>
                <a:ahLst/>
                <a:cxnLst/>
                <a:rect l="l" t="t" r="r" b="b"/>
                <a:pathLst>
                  <a:path w="3016" h="2977" extrusionOk="0">
                    <a:moveTo>
                      <a:pt x="1543" y="0"/>
                    </a:moveTo>
                    <a:cubicBezTo>
                      <a:pt x="1542" y="0"/>
                      <a:pt x="1540" y="0"/>
                      <a:pt x="1539" y="0"/>
                    </a:cubicBezTo>
                    <a:cubicBezTo>
                      <a:pt x="1501" y="2"/>
                      <a:pt x="1473" y="21"/>
                      <a:pt x="1452" y="45"/>
                    </a:cubicBezTo>
                    <a:cubicBezTo>
                      <a:pt x="1444" y="43"/>
                      <a:pt x="1435" y="42"/>
                      <a:pt x="1427" y="42"/>
                    </a:cubicBezTo>
                    <a:cubicBezTo>
                      <a:pt x="1317" y="42"/>
                      <a:pt x="1280" y="190"/>
                      <a:pt x="1218" y="263"/>
                    </a:cubicBezTo>
                    <a:cubicBezTo>
                      <a:pt x="1080" y="481"/>
                      <a:pt x="825" y="768"/>
                      <a:pt x="576" y="1008"/>
                    </a:cubicBezTo>
                    <a:cubicBezTo>
                      <a:pt x="385" y="1198"/>
                      <a:pt x="167" y="1377"/>
                      <a:pt x="40" y="1620"/>
                    </a:cubicBezTo>
                    <a:cubicBezTo>
                      <a:pt x="5" y="1694"/>
                      <a:pt x="1" y="1798"/>
                      <a:pt x="67" y="1857"/>
                    </a:cubicBezTo>
                    <a:cubicBezTo>
                      <a:pt x="104" y="1889"/>
                      <a:pt x="147" y="1899"/>
                      <a:pt x="192" y="1899"/>
                    </a:cubicBezTo>
                    <a:cubicBezTo>
                      <a:pt x="244" y="1899"/>
                      <a:pt x="297" y="1886"/>
                      <a:pt x="345" y="1874"/>
                    </a:cubicBezTo>
                    <a:cubicBezTo>
                      <a:pt x="515" y="1831"/>
                      <a:pt x="677" y="1762"/>
                      <a:pt x="844" y="1705"/>
                    </a:cubicBezTo>
                    <a:lnTo>
                      <a:pt x="844" y="1705"/>
                    </a:lnTo>
                    <a:lnTo>
                      <a:pt x="826" y="1754"/>
                    </a:lnTo>
                    <a:cubicBezTo>
                      <a:pt x="783" y="1956"/>
                      <a:pt x="430" y="2613"/>
                      <a:pt x="736" y="2683"/>
                    </a:cubicBezTo>
                    <a:cubicBezTo>
                      <a:pt x="745" y="2685"/>
                      <a:pt x="754" y="2686"/>
                      <a:pt x="763" y="2686"/>
                    </a:cubicBezTo>
                    <a:cubicBezTo>
                      <a:pt x="867" y="2686"/>
                      <a:pt x="945" y="2589"/>
                      <a:pt x="1015" y="2521"/>
                    </a:cubicBezTo>
                    <a:cubicBezTo>
                      <a:pt x="1162" y="2369"/>
                      <a:pt x="1292" y="2204"/>
                      <a:pt x="1410" y="2027"/>
                    </a:cubicBezTo>
                    <a:cubicBezTo>
                      <a:pt x="1501" y="2272"/>
                      <a:pt x="1598" y="2514"/>
                      <a:pt x="1720" y="2743"/>
                    </a:cubicBezTo>
                    <a:cubicBezTo>
                      <a:pt x="1772" y="2853"/>
                      <a:pt x="1877" y="2977"/>
                      <a:pt x="1989" y="2977"/>
                    </a:cubicBezTo>
                    <a:cubicBezTo>
                      <a:pt x="2034" y="2977"/>
                      <a:pt x="2080" y="2957"/>
                      <a:pt x="2124" y="2908"/>
                    </a:cubicBezTo>
                    <a:cubicBezTo>
                      <a:pt x="2189" y="2830"/>
                      <a:pt x="2180" y="2721"/>
                      <a:pt x="2185" y="2627"/>
                    </a:cubicBezTo>
                    <a:cubicBezTo>
                      <a:pt x="2186" y="2418"/>
                      <a:pt x="2162" y="2211"/>
                      <a:pt x="2130" y="2006"/>
                    </a:cubicBezTo>
                    <a:cubicBezTo>
                      <a:pt x="2120" y="1911"/>
                      <a:pt x="2101" y="1815"/>
                      <a:pt x="2085" y="1718"/>
                    </a:cubicBezTo>
                    <a:cubicBezTo>
                      <a:pt x="2082" y="1690"/>
                      <a:pt x="2077" y="1662"/>
                      <a:pt x="2074" y="1633"/>
                    </a:cubicBezTo>
                    <a:lnTo>
                      <a:pt x="2074" y="1633"/>
                    </a:lnTo>
                    <a:cubicBezTo>
                      <a:pt x="2246" y="1767"/>
                      <a:pt x="2533" y="1985"/>
                      <a:pt x="2744" y="1985"/>
                    </a:cubicBezTo>
                    <a:cubicBezTo>
                      <a:pt x="2827" y="1985"/>
                      <a:pt x="2898" y="1951"/>
                      <a:pt x="2946" y="1866"/>
                    </a:cubicBezTo>
                    <a:cubicBezTo>
                      <a:pt x="3015" y="1686"/>
                      <a:pt x="2865" y="1518"/>
                      <a:pt x="2774" y="1375"/>
                    </a:cubicBezTo>
                    <a:cubicBezTo>
                      <a:pt x="2530" y="1039"/>
                      <a:pt x="2242" y="738"/>
                      <a:pt x="1969" y="427"/>
                    </a:cubicBezTo>
                    <a:cubicBezTo>
                      <a:pt x="1853" y="297"/>
                      <a:pt x="1744" y="160"/>
                      <a:pt x="1626" y="32"/>
                    </a:cubicBezTo>
                    <a:cubicBezTo>
                      <a:pt x="1604" y="11"/>
                      <a:pt x="1574" y="0"/>
                      <a:pt x="15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3"/>
              <p:cNvSpPr/>
              <p:nvPr/>
            </p:nvSpPr>
            <p:spPr>
              <a:xfrm>
                <a:off x="4418550" y="1581725"/>
                <a:ext cx="73125" cy="68050"/>
              </a:xfrm>
              <a:custGeom>
                <a:avLst/>
                <a:gdLst/>
                <a:ahLst/>
                <a:cxnLst/>
                <a:rect l="l" t="t" r="r" b="b"/>
                <a:pathLst>
                  <a:path w="2925" h="2722" extrusionOk="0">
                    <a:moveTo>
                      <a:pt x="1404" y="1"/>
                    </a:moveTo>
                    <a:cubicBezTo>
                      <a:pt x="1386" y="1"/>
                      <a:pt x="1368" y="4"/>
                      <a:pt x="1350" y="10"/>
                    </a:cubicBezTo>
                    <a:cubicBezTo>
                      <a:pt x="1247" y="46"/>
                      <a:pt x="1180" y="140"/>
                      <a:pt x="1110" y="219"/>
                    </a:cubicBezTo>
                    <a:cubicBezTo>
                      <a:pt x="705" y="706"/>
                      <a:pt x="378" y="1249"/>
                      <a:pt x="55" y="1791"/>
                    </a:cubicBezTo>
                    <a:cubicBezTo>
                      <a:pt x="41" y="1812"/>
                      <a:pt x="37" y="1818"/>
                      <a:pt x="38" y="1818"/>
                    </a:cubicBezTo>
                    <a:cubicBezTo>
                      <a:pt x="38" y="1818"/>
                      <a:pt x="38" y="1818"/>
                      <a:pt x="38" y="1817"/>
                    </a:cubicBezTo>
                    <a:lnTo>
                      <a:pt x="38" y="1817"/>
                    </a:lnTo>
                    <a:cubicBezTo>
                      <a:pt x="10" y="1852"/>
                      <a:pt x="0" y="1904"/>
                      <a:pt x="23" y="1943"/>
                    </a:cubicBezTo>
                    <a:cubicBezTo>
                      <a:pt x="41" y="1987"/>
                      <a:pt x="87" y="2011"/>
                      <a:pt x="131" y="2011"/>
                    </a:cubicBezTo>
                    <a:cubicBezTo>
                      <a:pt x="174" y="2045"/>
                      <a:pt x="233" y="2046"/>
                      <a:pt x="284" y="2065"/>
                    </a:cubicBezTo>
                    <a:cubicBezTo>
                      <a:pt x="588" y="2174"/>
                      <a:pt x="1002" y="2319"/>
                      <a:pt x="1400" y="2427"/>
                    </a:cubicBezTo>
                    <a:cubicBezTo>
                      <a:pt x="1781" y="2532"/>
                      <a:pt x="2159" y="2671"/>
                      <a:pt x="2553" y="2719"/>
                    </a:cubicBezTo>
                    <a:cubicBezTo>
                      <a:pt x="2566" y="2721"/>
                      <a:pt x="2580" y="2722"/>
                      <a:pt x="2594" y="2722"/>
                    </a:cubicBezTo>
                    <a:cubicBezTo>
                      <a:pt x="2716" y="2722"/>
                      <a:pt x="2857" y="2643"/>
                      <a:pt x="2813" y="2505"/>
                    </a:cubicBezTo>
                    <a:cubicBezTo>
                      <a:pt x="2691" y="2284"/>
                      <a:pt x="2430" y="2169"/>
                      <a:pt x="2239" y="2012"/>
                    </a:cubicBezTo>
                    <a:cubicBezTo>
                      <a:pt x="2180" y="1968"/>
                      <a:pt x="2099" y="1917"/>
                      <a:pt x="2025" y="1872"/>
                    </a:cubicBezTo>
                    <a:cubicBezTo>
                      <a:pt x="2269" y="1852"/>
                      <a:pt x="2594" y="1822"/>
                      <a:pt x="2795" y="1715"/>
                    </a:cubicBezTo>
                    <a:cubicBezTo>
                      <a:pt x="2865" y="1665"/>
                      <a:pt x="2925" y="1573"/>
                      <a:pt x="2891" y="1484"/>
                    </a:cubicBezTo>
                    <a:cubicBezTo>
                      <a:pt x="2854" y="1386"/>
                      <a:pt x="2741" y="1359"/>
                      <a:pt x="2649" y="1335"/>
                    </a:cubicBezTo>
                    <a:cubicBezTo>
                      <a:pt x="2435" y="1291"/>
                      <a:pt x="2217" y="1272"/>
                      <a:pt x="2001" y="1254"/>
                    </a:cubicBezTo>
                    <a:cubicBezTo>
                      <a:pt x="1939" y="1249"/>
                      <a:pt x="1895" y="1246"/>
                      <a:pt x="1856" y="1243"/>
                    </a:cubicBezTo>
                    <a:cubicBezTo>
                      <a:pt x="2014" y="1096"/>
                      <a:pt x="2174" y="951"/>
                      <a:pt x="2310" y="783"/>
                    </a:cubicBezTo>
                    <a:cubicBezTo>
                      <a:pt x="2375" y="701"/>
                      <a:pt x="2440" y="600"/>
                      <a:pt x="2404" y="492"/>
                    </a:cubicBezTo>
                    <a:cubicBezTo>
                      <a:pt x="2362" y="400"/>
                      <a:pt x="2292" y="368"/>
                      <a:pt x="2209" y="368"/>
                    </a:cubicBezTo>
                    <a:cubicBezTo>
                      <a:pt x="2038" y="368"/>
                      <a:pt x="1812" y="509"/>
                      <a:pt x="1679" y="558"/>
                    </a:cubicBezTo>
                    <a:cubicBezTo>
                      <a:pt x="1607" y="592"/>
                      <a:pt x="1519" y="639"/>
                      <a:pt x="1438" y="682"/>
                    </a:cubicBezTo>
                    <a:cubicBezTo>
                      <a:pt x="1492" y="574"/>
                      <a:pt x="1542" y="465"/>
                      <a:pt x="1576" y="349"/>
                    </a:cubicBezTo>
                    <a:cubicBezTo>
                      <a:pt x="1608" y="252"/>
                      <a:pt x="1616" y="133"/>
                      <a:pt x="1541" y="54"/>
                    </a:cubicBezTo>
                    <a:cubicBezTo>
                      <a:pt x="1502" y="22"/>
                      <a:pt x="1453" y="1"/>
                      <a:pt x="1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13"/>
            <p:cNvGrpSpPr/>
            <p:nvPr/>
          </p:nvGrpSpPr>
          <p:grpSpPr>
            <a:xfrm rot="5878763">
              <a:off x="8691877" y="3869183"/>
              <a:ext cx="756173" cy="767993"/>
              <a:chOff x="1447050" y="59713"/>
              <a:chExt cx="291825" cy="296375"/>
            </a:xfrm>
          </p:grpSpPr>
          <p:sp>
            <p:nvSpPr>
              <p:cNvPr id="1033" name="Google Shape;1033;p13"/>
              <p:cNvSpPr/>
              <p:nvPr/>
            </p:nvSpPr>
            <p:spPr>
              <a:xfrm>
                <a:off x="1447050" y="59713"/>
                <a:ext cx="291825" cy="296375"/>
              </a:xfrm>
              <a:custGeom>
                <a:avLst/>
                <a:gdLst/>
                <a:ahLst/>
                <a:cxnLst/>
                <a:rect l="l" t="t" r="r" b="b"/>
                <a:pathLst>
                  <a:path w="11673" h="11855" extrusionOk="0">
                    <a:moveTo>
                      <a:pt x="11554" y="1"/>
                    </a:moveTo>
                    <a:cubicBezTo>
                      <a:pt x="11546" y="1"/>
                      <a:pt x="11537" y="2"/>
                      <a:pt x="11528" y="5"/>
                    </a:cubicBezTo>
                    <a:cubicBezTo>
                      <a:pt x="10383" y="430"/>
                      <a:pt x="9691" y="1388"/>
                      <a:pt x="9228" y="2458"/>
                    </a:cubicBezTo>
                    <a:cubicBezTo>
                      <a:pt x="9225" y="2458"/>
                      <a:pt x="9220" y="2458"/>
                      <a:pt x="9216" y="2458"/>
                    </a:cubicBezTo>
                    <a:cubicBezTo>
                      <a:pt x="9214" y="2458"/>
                      <a:pt x="9212" y="2458"/>
                      <a:pt x="9210" y="2458"/>
                    </a:cubicBezTo>
                    <a:cubicBezTo>
                      <a:pt x="8613" y="2665"/>
                      <a:pt x="7990" y="2598"/>
                      <a:pt x="7329" y="2702"/>
                    </a:cubicBezTo>
                    <a:cubicBezTo>
                      <a:pt x="6489" y="2788"/>
                      <a:pt x="5704" y="3238"/>
                      <a:pt x="5227" y="3939"/>
                    </a:cubicBezTo>
                    <a:cubicBezTo>
                      <a:pt x="5174" y="4019"/>
                      <a:pt x="5110" y="4102"/>
                      <a:pt x="5099" y="4198"/>
                    </a:cubicBezTo>
                    <a:cubicBezTo>
                      <a:pt x="5096" y="4259"/>
                      <a:pt x="5147" y="4303"/>
                      <a:pt x="5201" y="4303"/>
                    </a:cubicBezTo>
                    <a:cubicBezTo>
                      <a:pt x="5220" y="4303"/>
                      <a:pt x="5240" y="4298"/>
                      <a:pt x="5257" y="4286"/>
                    </a:cubicBezTo>
                    <a:cubicBezTo>
                      <a:pt x="5521" y="4083"/>
                      <a:pt x="5828" y="3855"/>
                      <a:pt x="6193" y="3708"/>
                    </a:cubicBezTo>
                    <a:cubicBezTo>
                      <a:pt x="6692" y="3461"/>
                      <a:pt x="7423" y="3515"/>
                      <a:pt x="8070" y="3466"/>
                    </a:cubicBezTo>
                    <a:cubicBezTo>
                      <a:pt x="8424" y="3428"/>
                      <a:pt x="8745" y="3249"/>
                      <a:pt x="9002" y="3004"/>
                    </a:cubicBezTo>
                    <a:cubicBezTo>
                      <a:pt x="9008" y="2997"/>
                      <a:pt x="9014" y="2990"/>
                      <a:pt x="9020" y="2984"/>
                    </a:cubicBezTo>
                    <a:lnTo>
                      <a:pt x="9020" y="2984"/>
                    </a:lnTo>
                    <a:cubicBezTo>
                      <a:pt x="8948" y="3186"/>
                      <a:pt x="8880" y="3391"/>
                      <a:pt x="8819" y="3596"/>
                    </a:cubicBezTo>
                    <a:cubicBezTo>
                      <a:pt x="8678" y="4018"/>
                      <a:pt x="8498" y="4435"/>
                      <a:pt x="8284" y="4833"/>
                    </a:cubicBezTo>
                    <a:cubicBezTo>
                      <a:pt x="8266" y="4831"/>
                      <a:pt x="8249" y="4830"/>
                      <a:pt x="8232" y="4830"/>
                    </a:cubicBezTo>
                    <a:cubicBezTo>
                      <a:pt x="8068" y="4830"/>
                      <a:pt x="7902" y="4915"/>
                      <a:pt x="7745" y="4956"/>
                    </a:cubicBezTo>
                    <a:cubicBezTo>
                      <a:pt x="7529" y="5032"/>
                      <a:pt x="7291" y="5093"/>
                      <a:pt x="7126" y="5100"/>
                    </a:cubicBezTo>
                    <a:cubicBezTo>
                      <a:pt x="7087" y="5103"/>
                      <a:pt x="7049" y="5104"/>
                      <a:pt x="7010" y="5104"/>
                    </a:cubicBezTo>
                    <a:cubicBezTo>
                      <a:pt x="6745" y="5104"/>
                      <a:pt x="6480" y="5044"/>
                      <a:pt x="6216" y="5044"/>
                    </a:cubicBezTo>
                    <a:cubicBezTo>
                      <a:pt x="6120" y="5044"/>
                      <a:pt x="6024" y="5052"/>
                      <a:pt x="5928" y="5074"/>
                    </a:cubicBezTo>
                    <a:cubicBezTo>
                      <a:pt x="5628" y="5147"/>
                      <a:pt x="5353" y="5304"/>
                      <a:pt x="5121" y="5509"/>
                    </a:cubicBezTo>
                    <a:cubicBezTo>
                      <a:pt x="5048" y="5586"/>
                      <a:pt x="4849" y="5716"/>
                      <a:pt x="4964" y="5827"/>
                    </a:cubicBezTo>
                    <a:cubicBezTo>
                      <a:pt x="4979" y="5841"/>
                      <a:pt x="5000" y="5846"/>
                      <a:pt x="5020" y="5846"/>
                    </a:cubicBezTo>
                    <a:cubicBezTo>
                      <a:pt x="5033" y="5846"/>
                      <a:pt x="5047" y="5844"/>
                      <a:pt x="5059" y="5840"/>
                    </a:cubicBezTo>
                    <a:cubicBezTo>
                      <a:pt x="5186" y="5786"/>
                      <a:pt x="5319" y="5747"/>
                      <a:pt x="5452" y="5716"/>
                    </a:cubicBezTo>
                    <a:cubicBezTo>
                      <a:pt x="5540" y="5688"/>
                      <a:pt x="5701" y="5677"/>
                      <a:pt x="5849" y="5677"/>
                    </a:cubicBezTo>
                    <a:cubicBezTo>
                      <a:pt x="5966" y="5677"/>
                      <a:pt x="6074" y="5684"/>
                      <a:pt x="6131" y="5696"/>
                    </a:cubicBezTo>
                    <a:cubicBezTo>
                      <a:pt x="6384" y="5730"/>
                      <a:pt x="6642" y="5796"/>
                      <a:pt x="6898" y="5796"/>
                    </a:cubicBezTo>
                    <a:cubicBezTo>
                      <a:pt x="7013" y="5796"/>
                      <a:pt x="7128" y="5782"/>
                      <a:pt x="7242" y="5747"/>
                    </a:cubicBezTo>
                    <a:cubicBezTo>
                      <a:pt x="7497" y="5672"/>
                      <a:pt x="7736" y="5548"/>
                      <a:pt x="7949" y="5393"/>
                    </a:cubicBezTo>
                    <a:lnTo>
                      <a:pt x="7949" y="5393"/>
                    </a:lnTo>
                    <a:cubicBezTo>
                      <a:pt x="7781" y="5647"/>
                      <a:pt x="7599" y="5891"/>
                      <a:pt x="7400" y="6114"/>
                    </a:cubicBezTo>
                    <a:cubicBezTo>
                      <a:pt x="6884" y="6699"/>
                      <a:pt x="6355" y="7158"/>
                      <a:pt x="5683" y="7508"/>
                    </a:cubicBezTo>
                    <a:cubicBezTo>
                      <a:pt x="5676" y="7501"/>
                      <a:pt x="5669" y="7494"/>
                      <a:pt x="5658" y="7489"/>
                    </a:cubicBezTo>
                    <a:cubicBezTo>
                      <a:pt x="4904" y="6974"/>
                      <a:pt x="3963" y="6633"/>
                      <a:pt x="3044" y="6633"/>
                    </a:cubicBezTo>
                    <a:cubicBezTo>
                      <a:pt x="2368" y="6633"/>
                      <a:pt x="1704" y="6817"/>
                      <a:pt x="1136" y="7254"/>
                    </a:cubicBezTo>
                    <a:cubicBezTo>
                      <a:pt x="1022" y="7324"/>
                      <a:pt x="871" y="7533"/>
                      <a:pt x="1095" y="7566"/>
                    </a:cubicBezTo>
                    <a:cubicBezTo>
                      <a:pt x="1458" y="7514"/>
                      <a:pt x="1698" y="7449"/>
                      <a:pt x="2050" y="7441"/>
                    </a:cubicBezTo>
                    <a:cubicBezTo>
                      <a:pt x="2065" y="7441"/>
                      <a:pt x="2080" y="7441"/>
                      <a:pt x="2095" y="7441"/>
                    </a:cubicBezTo>
                    <a:cubicBezTo>
                      <a:pt x="2479" y="7441"/>
                      <a:pt x="2783" y="7495"/>
                      <a:pt x="3175" y="7611"/>
                    </a:cubicBezTo>
                    <a:cubicBezTo>
                      <a:pt x="3577" y="7737"/>
                      <a:pt x="3969" y="7908"/>
                      <a:pt x="4395" y="7908"/>
                    </a:cubicBezTo>
                    <a:cubicBezTo>
                      <a:pt x="4416" y="7908"/>
                      <a:pt x="4438" y="7908"/>
                      <a:pt x="4459" y="7907"/>
                    </a:cubicBezTo>
                    <a:cubicBezTo>
                      <a:pt x="4575" y="7903"/>
                      <a:pt x="4693" y="7898"/>
                      <a:pt x="4810" y="7890"/>
                    </a:cubicBezTo>
                    <a:lnTo>
                      <a:pt x="4810" y="7890"/>
                    </a:lnTo>
                    <a:cubicBezTo>
                      <a:pt x="4291" y="8090"/>
                      <a:pt x="3733" y="8280"/>
                      <a:pt x="3230" y="8537"/>
                    </a:cubicBezTo>
                    <a:cubicBezTo>
                      <a:pt x="3188" y="8521"/>
                      <a:pt x="3139" y="8524"/>
                      <a:pt x="3096" y="8514"/>
                    </a:cubicBezTo>
                    <a:cubicBezTo>
                      <a:pt x="3037" y="8509"/>
                      <a:pt x="2977" y="8507"/>
                      <a:pt x="2918" y="8507"/>
                    </a:cubicBezTo>
                    <a:cubicBezTo>
                      <a:pt x="1649" y="8507"/>
                      <a:pt x="651" y="9655"/>
                      <a:pt x="311" y="10812"/>
                    </a:cubicBezTo>
                    <a:cubicBezTo>
                      <a:pt x="260" y="10983"/>
                      <a:pt x="0" y="11854"/>
                      <a:pt x="297" y="11854"/>
                    </a:cubicBezTo>
                    <a:cubicBezTo>
                      <a:pt x="316" y="11854"/>
                      <a:pt x="337" y="11851"/>
                      <a:pt x="361" y="11843"/>
                    </a:cubicBezTo>
                    <a:cubicBezTo>
                      <a:pt x="566" y="11615"/>
                      <a:pt x="706" y="11359"/>
                      <a:pt x="876" y="11171"/>
                    </a:cubicBezTo>
                    <a:cubicBezTo>
                      <a:pt x="1178" y="10796"/>
                      <a:pt x="1633" y="10322"/>
                      <a:pt x="1950" y="10085"/>
                    </a:cubicBezTo>
                    <a:cubicBezTo>
                      <a:pt x="2340" y="9790"/>
                      <a:pt x="2755" y="9517"/>
                      <a:pt x="3074" y="9142"/>
                    </a:cubicBezTo>
                    <a:cubicBezTo>
                      <a:pt x="3178" y="9001"/>
                      <a:pt x="3315" y="8851"/>
                      <a:pt x="3344" y="8676"/>
                    </a:cubicBezTo>
                    <a:cubicBezTo>
                      <a:pt x="4119" y="8297"/>
                      <a:pt x="4937" y="8079"/>
                      <a:pt x="5745" y="7676"/>
                    </a:cubicBezTo>
                    <a:cubicBezTo>
                      <a:pt x="5869" y="7610"/>
                      <a:pt x="5988" y="7538"/>
                      <a:pt x="6109" y="7464"/>
                    </a:cubicBezTo>
                    <a:lnTo>
                      <a:pt x="6109" y="7464"/>
                    </a:lnTo>
                    <a:cubicBezTo>
                      <a:pt x="5784" y="7871"/>
                      <a:pt x="5369" y="8249"/>
                      <a:pt x="5055" y="8716"/>
                    </a:cubicBezTo>
                    <a:cubicBezTo>
                      <a:pt x="4589" y="9377"/>
                      <a:pt x="4481" y="10221"/>
                      <a:pt x="4548" y="11012"/>
                    </a:cubicBezTo>
                    <a:cubicBezTo>
                      <a:pt x="4555" y="11112"/>
                      <a:pt x="4592" y="11287"/>
                      <a:pt x="4703" y="11287"/>
                    </a:cubicBezTo>
                    <a:cubicBezTo>
                      <a:pt x="4721" y="11287"/>
                      <a:pt x="4740" y="11282"/>
                      <a:pt x="4762" y="11272"/>
                    </a:cubicBezTo>
                    <a:cubicBezTo>
                      <a:pt x="4888" y="11157"/>
                      <a:pt x="4913" y="10963"/>
                      <a:pt x="4996" y="10817"/>
                    </a:cubicBezTo>
                    <a:cubicBezTo>
                      <a:pt x="5281" y="10208"/>
                      <a:pt x="5621" y="9728"/>
                      <a:pt x="6040" y="9250"/>
                    </a:cubicBezTo>
                    <a:cubicBezTo>
                      <a:pt x="6505" y="8741"/>
                      <a:pt x="6959" y="8166"/>
                      <a:pt x="6912" y="7436"/>
                    </a:cubicBezTo>
                    <a:cubicBezTo>
                      <a:pt x="6906" y="7286"/>
                      <a:pt x="6883" y="7140"/>
                      <a:pt x="6858" y="6994"/>
                    </a:cubicBezTo>
                    <a:cubicBezTo>
                      <a:pt x="6853" y="6974"/>
                      <a:pt x="6840" y="6956"/>
                      <a:pt x="6821" y="6944"/>
                    </a:cubicBezTo>
                    <a:lnTo>
                      <a:pt x="6821" y="6943"/>
                    </a:lnTo>
                    <a:cubicBezTo>
                      <a:pt x="7566" y="6309"/>
                      <a:pt x="8154" y="5501"/>
                      <a:pt x="8586" y="4618"/>
                    </a:cubicBezTo>
                    <a:cubicBezTo>
                      <a:pt x="8701" y="5001"/>
                      <a:pt x="8695" y="5328"/>
                      <a:pt x="8608" y="5710"/>
                    </a:cubicBezTo>
                    <a:cubicBezTo>
                      <a:pt x="8443" y="6504"/>
                      <a:pt x="8105" y="7275"/>
                      <a:pt x="8183" y="8102"/>
                    </a:cubicBezTo>
                    <a:cubicBezTo>
                      <a:pt x="8202" y="8214"/>
                      <a:pt x="8162" y="8369"/>
                      <a:pt x="8254" y="8453"/>
                    </a:cubicBezTo>
                    <a:cubicBezTo>
                      <a:pt x="8268" y="8461"/>
                      <a:pt x="8283" y="8465"/>
                      <a:pt x="8297" y="8465"/>
                    </a:cubicBezTo>
                    <a:cubicBezTo>
                      <a:pt x="8340" y="8465"/>
                      <a:pt x="8381" y="8433"/>
                      <a:pt x="8390" y="8389"/>
                    </a:cubicBezTo>
                    <a:cubicBezTo>
                      <a:pt x="8444" y="7622"/>
                      <a:pt x="8941" y="7066"/>
                      <a:pt x="9214" y="6335"/>
                    </a:cubicBezTo>
                    <a:cubicBezTo>
                      <a:pt x="9388" y="5869"/>
                      <a:pt x="9565" y="5345"/>
                      <a:pt x="9413" y="4849"/>
                    </a:cubicBezTo>
                    <a:cubicBezTo>
                      <a:pt x="9343" y="4640"/>
                      <a:pt x="9206" y="4457"/>
                      <a:pt x="9046" y="4305"/>
                    </a:cubicBezTo>
                    <a:cubicBezTo>
                      <a:pt x="8971" y="4251"/>
                      <a:pt x="8892" y="4166"/>
                      <a:pt x="8800" y="4143"/>
                    </a:cubicBezTo>
                    <a:cubicBezTo>
                      <a:pt x="8896" y="3910"/>
                      <a:pt x="8986" y="3674"/>
                      <a:pt x="9058" y="3434"/>
                    </a:cubicBezTo>
                    <a:cubicBezTo>
                      <a:pt x="9208" y="2951"/>
                      <a:pt x="9387" y="2476"/>
                      <a:pt x="9619" y="2037"/>
                    </a:cubicBezTo>
                    <a:cubicBezTo>
                      <a:pt x="9624" y="2357"/>
                      <a:pt x="9721" y="2679"/>
                      <a:pt x="9906" y="2935"/>
                    </a:cubicBezTo>
                    <a:cubicBezTo>
                      <a:pt x="10187" y="3297"/>
                      <a:pt x="10563" y="3525"/>
                      <a:pt x="10745" y="3901"/>
                    </a:cubicBezTo>
                    <a:cubicBezTo>
                      <a:pt x="10858" y="4118"/>
                      <a:pt x="10907" y="4370"/>
                      <a:pt x="10899" y="4652"/>
                    </a:cubicBezTo>
                    <a:cubicBezTo>
                      <a:pt x="10916" y="4764"/>
                      <a:pt x="10838" y="4954"/>
                      <a:pt x="10972" y="5008"/>
                    </a:cubicBezTo>
                    <a:cubicBezTo>
                      <a:pt x="10981" y="5011"/>
                      <a:pt x="10989" y="5012"/>
                      <a:pt x="10998" y="5012"/>
                    </a:cubicBezTo>
                    <a:cubicBezTo>
                      <a:pt x="11052" y="5012"/>
                      <a:pt x="11095" y="4963"/>
                      <a:pt x="11122" y="4918"/>
                    </a:cubicBezTo>
                    <a:cubicBezTo>
                      <a:pt x="11189" y="4808"/>
                      <a:pt x="11232" y="4683"/>
                      <a:pt x="11270" y="4560"/>
                    </a:cubicBezTo>
                    <a:cubicBezTo>
                      <a:pt x="11428" y="4041"/>
                      <a:pt x="11401" y="3460"/>
                      <a:pt x="11114" y="2990"/>
                    </a:cubicBezTo>
                    <a:cubicBezTo>
                      <a:pt x="10950" y="2647"/>
                      <a:pt x="10542" y="2414"/>
                      <a:pt x="10317" y="2231"/>
                    </a:cubicBezTo>
                    <a:cubicBezTo>
                      <a:pt x="10139" y="2080"/>
                      <a:pt x="10055" y="1984"/>
                      <a:pt x="9951" y="1797"/>
                    </a:cubicBezTo>
                    <a:cubicBezTo>
                      <a:pt x="9916" y="1748"/>
                      <a:pt x="9896" y="1679"/>
                      <a:pt x="9852" y="1636"/>
                    </a:cubicBezTo>
                    <a:cubicBezTo>
                      <a:pt x="10161" y="1161"/>
                      <a:pt x="10545" y="744"/>
                      <a:pt x="11040" y="439"/>
                    </a:cubicBezTo>
                    <a:cubicBezTo>
                      <a:pt x="11245" y="309"/>
                      <a:pt x="11423" y="233"/>
                      <a:pt x="11606" y="159"/>
                    </a:cubicBezTo>
                    <a:cubicBezTo>
                      <a:pt x="11673" y="113"/>
                      <a:pt x="11630" y="1"/>
                      <a:pt x="11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1461700" y="307638"/>
                <a:ext cx="19200" cy="23375"/>
              </a:xfrm>
              <a:custGeom>
                <a:avLst/>
                <a:gdLst/>
                <a:ahLst/>
                <a:cxnLst/>
                <a:rect l="l" t="t" r="r" b="b"/>
                <a:pathLst>
                  <a:path w="768" h="935" extrusionOk="0">
                    <a:moveTo>
                      <a:pt x="678" y="0"/>
                    </a:moveTo>
                    <a:cubicBezTo>
                      <a:pt x="678" y="0"/>
                      <a:pt x="677" y="0"/>
                      <a:pt x="677" y="0"/>
                    </a:cubicBezTo>
                    <a:cubicBezTo>
                      <a:pt x="585" y="15"/>
                      <a:pt x="541" y="125"/>
                      <a:pt x="477" y="184"/>
                    </a:cubicBezTo>
                    <a:cubicBezTo>
                      <a:pt x="320" y="378"/>
                      <a:pt x="169" y="577"/>
                      <a:pt x="31" y="784"/>
                    </a:cubicBezTo>
                    <a:cubicBezTo>
                      <a:pt x="13" y="808"/>
                      <a:pt x="1" y="840"/>
                      <a:pt x="10" y="871"/>
                    </a:cubicBezTo>
                    <a:cubicBezTo>
                      <a:pt x="20" y="912"/>
                      <a:pt x="59" y="935"/>
                      <a:pt x="98" y="935"/>
                    </a:cubicBezTo>
                    <a:cubicBezTo>
                      <a:pt x="127" y="935"/>
                      <a:pt x="156" y="921"/>
                      <a:pt x="172" y="893"/>
                    </a:cubicBezTo>
                    <a:cubicBezTo>
                      <a:pt x="359" y="612"/>
                      <a:pt x="497" y="431"/>
                      <a:pt x="708" y="187"/>
                    </a:cubicBezTo>
                    <a:cubicBezTo>
                      <a:pt x="732" y="157"/>
                      <a:pt x="768" y="130"/>
                      <a:pt x="765" y="88"/>
                    </a:cubicBezTo>
                    <a:cubicBezTo>
                      <a:pt x="765" y="42"/>
                      <a:pt x="725" y="0"/>
                      <a:pt x="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1486125" y="289888"/>
                <a:ext cx="13825" cy="11325"/>
              </a:xfrm>
              <a:custGeom>
                <a:avLst/>
                <a:gdLst/>
                <a:ahLst/>
                <a:cxnLst/>
                <a:rect l="l" t="t" r="r" b="b"/>
                <a:pathLst>
                  <a:path w="553" h="453" extrusionOk="0">
                    <a:moveTo>
                      <a:pt x="466" y="0"/>
                    </a:moveTo>
                    <a:cubicBezTo>
                      <a:pt x="412" y="0"/>
                      <a:pt x="354" y="54"/>
                      <a:pt x="312" y="87"/>
                    </a:cubicBezTo>
                    <a:cubicBezTo>
                      <a:pt x="217" y="166"/>
                      <a:pt x="104" y="233"/>
                      <a:pt x="31" y="330"/>
                    </a:cubicBezTo>
                    <a:cubicBezTo>
                      <a:pt x="0" y="393"/>
                      <a:pt x="58" y="452"/>
                      <a:pt x="116" y="452"/>
                    </a:cubicBezTo>
                    <a:cubicBezTo>
                      <a:pt x="137" y="452"/>
                      <a:pt x="158" y="444"/>
                      <a:pt x="175" y="426"/>
                    </a:cubicBezTo>
                    <a:cubicBezTo>
                      <a:pt x="318" y="297"/>
                      <a:pt x="386" y="256"/>
                      <a:pt x="528" y="140"/>
                    </a:cubicBezTo>
                    <a:cubicBezTo>
                      <a:pt x="551" y="114"/>
                      <a:pt x="552" y="72"/>
                      <a:pt x="535" y="43"/>
                    </a:cubicBezTo>
                    <a:cubicBezTo>
                      <a:pt x="514" y="12"/>
                      <a:pt x="491" y="0"/>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1535200" y="236963"/>
                <a:ext cx="35750" cy="12675"/>
              </a:xfrm>
              <a:custGeom>
                <a:avLst/>
                <a:gdLst/>
                <a:ahLst/>
                <a:cxnLst/>
                <a:rect l="l" t="t" r="r" b="b"/>
                <a:pathLst>
                  <a:path w="1430" h="507" extrusionOk="0">
                    <a:moveTo>
                      <a:pt x="110" y="1"/>
                    </a:moveTo>
                    <a:cubicBezTo>
                      <a:pt x="92" y="1"/>
                      <a:pt x="74" y="4"/>
                      <a:pt x="57" y="11"/>
                    </a:cubicBezTo>
                    <a:cubicBezTo>
                      <a:pt x="17" y="34"/>
                      <a:pt x="0" y="92"/>
                      <a:pt x="26" y="131"/>
                    </a:cubicBezTo>
                    <a:cubicBezTo>
                      <a:pt x="103" y="212"/>
                      <a:pt x="244" y="185"/>
                      <a:pt x="346" y="225"/>
                    </a:cubicBezTo>
                    <a:cubicBezTo>
                      <a:pt x="646" y="296"/>
                      <a:pt x="945" y="378"/>
                      <a:pt x="1236" y="481"/>
                    </a:cubicBezTo>
                    <a:cubicBezTo>
                      <a:pt x="1263" y="485"/>
                      <a:pt x="1267" y="507"/>
                      <a:pt x="1314" y="507"/>
                    </a:cubicBezTo>
                    <a:cubicBezTo>
                      <a:pt x="1321" y="507"/>
                      <a:pt x="1330" y="506"/>
                      <a:pt x="1340" y="505"/>
                    </a:cubicBezTo>
                    <a:cubicBezTo>
                      <a:pt x="1415" y="489"/>
                      <a:pt x="1429" y="380"/>
                      <a:pt x="1362" y="344"/>
                    </a:cubicBezTo>
                    <a:cubicBezTo>
                      <a:pt x="1013" y="204"/>
                      <a:pt x="645" y="112"/>
                      <a:pt x="277" y="30"/>
                    </a:cubicBezTo>
                    <a:cubicBezTo>
                      <a:pt x="222" y="26"/>
                      <a:pt x="164"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p:nvPr/>
            </p:nvSpPr>
            <p:spPr>
              <a:xfrm>
                <a:off x="1507300" y="233788"/>
                <a:ext cx="14225" cy="4575"/>
              </a:xfrm>
              <a:custGeom>
                <a:avLst/>
                <a:gdLst/>
                <a:ahLst/>
                <a:cxnLst/>
                <a:rect l="l" t="t" r="r" b="b"/>
                <a:pathLst>
                  <a:path w="569" h="183" extrusionOk="0">
                    <a:moveTo>
                      <a:pt x="229" y="0"/>
                    </a:moveTo>
                    <a:cubicBezTo>
                      <a:pt x="107" y="0"/>
                      <a:pt x="1" y="22"/>
                      <a:pt x="74" y="155"/>
                    </a:cubicBezTo>
                    <a:cubicBezTo>
                      <a:pt x="96" y="177"/>
                      <a:pt x="123" y="181"/>
                      <a:pt x="151" y="181"/>
                    </a:cubicBezTo>
                    <a:cubicBezTo>
                      <a:pt x="167" y="181"/>
                      <a:pt x="183" y="180"/>
                      <a:pt x="198" y="180"/>
                    </a:cubicBezTo>
                    <a:cubicBezTo>
                      <a:pt x="212" y="179"/>
                      <a:pt x="227" y="179"/>
                      <a:pt x="241" y="179"/>
                    </a:cubicBezTo>
                    <a:cubicBezTo>
                      <a:pt x="288" y="179"/>
                      <a:pt x="334" y="183"/>
                      <a:pt x="381" y="183"/>
                    </a:cubicBezTo>
                    <a:cubicBezTo>
                      <a:pt x="414" y="183"/>
                      <a:pt x="447" y="181"/>
                      <a:pt x="480" y="174"/>
                    </a:cubicBezTo>
                    <a:cubicBezTo>
                      <a:pt x="569" y="142"/>
                      <a:pt x="540" y="4"/>
                      <a:pt x="448" y="4"/>
                    </a:cubicBezTo>
                    <a:cubicBezTo>
                      <a:pt x="447" y="4"/>
                      <a:pt x="447" y="4"/>
                      <a:pt x="446" y="4"/>
                    </a:cubicBezTo>
                    <a:cubicBezTo>
                      <a:pt x="435" y="5"/>
                      <a:pt x="421" y="6"/>
                      <a:pt x="405" y="6"/>
                    </a:cubicBezTo>
                    <a:cubicBezTo>
                      <a:pt x="357" y="6"/>
                      <a:pt x="291"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a:off x="1568425" y="284188"/>
                <a:ext cx="19125" cy="30000"/>
              </a:xfrm>
              <a:custGeom>
                <a:avLst/>
                <a:gdLst/>
                <a:ahLst/>
                <a:cxnLst/>
                <a:rect l="l" t="t" r="r" b="b"/>
                <a:pathLst>
                  <a:path w="765" h="1200" extrusionOk="0">
                    <a:moveTo>
                      <a:pt x="648" y="0"/>
                    </a:moveTo>
                    <a:cubicBezTo>
                      <a:pt x="562" y="0"/>
                      <a:pt x="521" y="135"/>
                      <a:pt x="469" y="195"/>
                    </a:cubicBezTo>
                    <a:cubicBezTo>
                      <a:pt x="295" y="467"/>
                      <a:pt x="151" y="759"/>
                      <a:pt x="41" y="1063"/>
                    </a:cubicBezTo>
                    <a:cubicBezTo>
                      <a:pt x="0" y="1138"/>
                      <a:pt x="61" y="1199"/>
                      <a:pt x="121" y="1199"/>
                    </a:cubicBezTo>
                    <a:cubicBezTo>
                      <a:pt x="155" y="1199"/>
                      <a:pt x="188" y="1180"/>
                      <a:pt x="203" y="1134"/>
                    </a:cubicBezTo>
                    <a:cubicBezTo>
                      <a:pt x="312" y="822"/>
                      <a:pt x="474" y="503"/>
                      <a:pt x="688" y="184"/>
                    </a:cubicBezTo>
                    <a:cubicBezTo>
                      <a:pt x="734" y="137"/>
                      <a:pt x="764" y="53"/>
                      <a:pt x="693" y="11"/>
                    </a:cubicBezTo>
                    <a:cubicBezTo>
                      <a:pt x="677" y="3"/>
                      <a:pt x="662"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1592800" y="262513"/>
                <a:ext cx="13200" cy="11025"/>
              </a:xfrm>
              <a:custGeom>
                <a:avLst/>
                <a:gdLst/>
                <a:ahLst/>
                <a:cxnLst/>
                <a:rect l="l" t="t" r="r" b="b"/>
                <a:pathLst>
                  <a:path w="528" h="441" extrusionOk="0">
                    <a:moveTo>
                      <a:pt x="266" y="1"/>
                    </a:moveTo>
                    <a:cubicBezTo>
                      <a:pt x="265" y="1"/>
                      <a:pt x="265" y="1"/>
                      <a:pt x="265" y="1"/>
                    </a:cubicBezTo>
                    <a:cubicBezTo>
                      <a:pt x="204" y="19"/>
                      <a:pt x="192" y="92"/>
                      <a:pt x="156" y="137"/>
                    </a:cubicBezTo>
                    <a:cubicBezTo>
                      <a:pt x="100" y="235"/>
                      <a:pt x="74" y="252"/>
                      <a:pt x="32" y="319"/>
                    </a:cubicBezTo>
                    <a:cubicBezTo>
                      <a:pt x="1" y="381"/>
                      <a:pt x="58" y="441"/>
                      <a:pt x="116" y="441"/>
                    </a:cubicBezTo>
                    <a:cubicBezTo>
                      <a:pt x="138" y="441"/>
                      <a:pt x="159" y="433"/>
                      <a:pt x="176" y="414"/>
                    </a:cubicBezTo>
                    <a:cubicBezTo>
                      <a:pt x="241" y="326"/>
                      <a:pt x="528"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1618900" y="191813"/>
                <a:ext cx="17750" cy="6825"/>
              </a:xfrm>
              <a:custGeom>
                <a:avLst/>
                <a:gdLst/>
                <a:ahLst/>
                <a:cxnLst/>
                <a:rect l="l" t="t" r="r" b="b"/>
                <a:pathLst>
                  <a:path w="710" h="273" extrusionOk="0">
                    <a:moveTo>
                      <a:pt x="587" y="0"/>
                    </a:moveTo>
                    <a:cubicBezTo>
                      <a:pt x="579" y="0"/>
                      <a:pt x="570" y="1"/>
                      <a:pt x="562" y="4"/>
                    </a:cubicBezTo>
                    <a:cubicBezTo>
                      <a:pt x="383" y="65"/>
                      <a:pt x="222" y="85"/>
                      <a:pt x="90" y="98"/>
                    </a:cubicBezTo>
                    <a:cubicBezTo>
                      <a:pt x="89" y="98"/>
                      <a:pt x="88" y="98"/>
                      <a:pt x="87" y="98"/>
                    </a:cubicBezTo>
                    <a:cubicBezTo>
                      <a:pt x="41" y="98"/>
                      <a:pt x="0" y="139"/>
                      <a:pt x="2" y="186"/>
                    </a:cubicBezTo>
                    <a:cubicBezTo>
                      <a:pt x="6" y="255"/>
                      <a:pt x="53" y="272"/>
                      <a:pt x="108" y="272"/>
                    </a:cubicBezTo>
                    <a:cubicBezTo>
                      <a:pt x="151" y="272"/>
                      <a:pt x="198" y="262"/>
                      <a:pt x="234" y="257"/>
                    </a:cubicBezTo>
                    <a:cubicBezTo>
                      <a:pt x="361" y="237"/>
                      <a:pt x="488" y="218"/>
                      <a:pt x="608" y="174"/>
                    </a:cubicBezTo>
                    <a:cubicBezTo>
                      <a:pt x="710" y="149"/>
                      <a:pt x="67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1599675" y="193463"/>
                <a:ext cx="8300" cy="4725"/>
              </a:xfrm>
              <a:custGeom>
                <a:avLst/>
                <a:gdLst/>
                <a:ahLst/>
                <a:cxnLst/>
                <a:rect l="l" t="t" r="r" b="b"/>
                <a:pathLst>
                  <a:path w="332" h="189" extrusionOk="0">
                    <a:moveTo>
                      <a:pt x="136" y="0"/>
                    </a:moveTo>
                    <a:cubicBezTo>
                      <a:pt x="108" y="0"/>
                      <a:pt x="83" y="8"/>
                      <a:pt x="65" y="34"/>
                    </a:cubicBezTo>
                    <a:cubicBezTo>
                      <a:pt x="0" y="130"/>
                      <a:pt x="110" y="188"/>
                      <a:pt x="201" y="188"/>
                    </a:cubicBezTo>
                    <a:cubicBezTo>
                      <a:pt x="225" y="188"/>
                      <a:pt x="248" y="184"/>
                      <a:pt x="266" y="176"/>
                    </a:cubicBezTo>
                    <a:cubicBezTo>
                      <a:pt x="332" y="141"/>
                      <a:pt x="319" y="34"/>
                      <a:pt x="244" y="16"/>
                    </a:cubicBezTo>
                    <a:cubicBezTo>
                      <a:pt x="211" y="13"/>
                      <a:pt x="17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p:nvPr/>
            </p:nvSpPr>
            <p:spPr>
              <a:xfrm>
                <a:off x="1659375" y="220413"/>
                <a:ext cx="10225" cy="19875"/>
              </a:xfrm>
              <a:custGeom>
                <a:avLst/>
                <a:gdLst/>
                <a:ahLst/>
                <a:cxnLst/>
                <a:rect l="l" t="t" r="r" b="b"/>
                <a:pathLst>
                  <a:path w="409" h="795" extrusionOk="0">
                    <a:moveTo>
                      <a:pt x="302" y="0"/>
                    </a:moveTo>
                    <a:cubicBezTo>
                      <a:pt x="262" y="0"/>
                      <a:pt x="226" y="27"/>
                      <a:pt x="216" y="65"/>
                    </a:cubicBezTo>
                    <a:cubicBezTo>
                      <a:pt x="171" y="224"/>
                      <a:pt x="120" y="384"/>
                      <a:pt x="61" y="539"/>
                    </a:cubicBezTo>
                    <a:cubicBezTo>
                      <a:pt x="33" y="641"/>
                      <a:pt x="1" y="639"/>
                      <a:pt x="6" y="730"/>
                    </a:cubicBezTo>
                    <a:cubicBezTo>
                      <a:pt x="16" y="771"/>
                      <a:pt x="55" y="794"/>
                      <a:pt x="93" y="794"/>
                    </a:cubicBezTo>
                    <a:cubicBezTo>
                      <a:pt x="123" y="794"/>
                      <a:pt x="152" y="781"/>
                      <a:pt x="168" y="752"/>
                    </a:cubicBezTo>
                    <a:cubicBezTo>
                      <a:pt x="249" y="554"/>
                      <a:pt x="316" y="351"/>
                      <a:pt x="376" y="146"/>
                    </a:cubicBezTo>
                    <a:cubicBezTo>
                      <a:pt x="408" y="83"/>
                      <a:pt x="37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3"/>
              <p:cNvSpPr/>
              <p:nvPr/>
            </p:nvSpPr>
            <p:spPr>
              <a:xfrm>
                <a:off x="1670125" y="188488"/>
                <a:ext cx="4925" cy="13000"/>
              </a:xfrm>
              <a:custGeom>
                <a:avLst/>
                <a:gdLst/>
                <a:ahLst/>
                <a:cxnLst/>
                <a:rect l="l" t="t" r="r" b="b"/>
                <a:pathLst>
                  <a:path w="197" h="520" extrusionOk="0">
                    <a:moveTo>
                      <a:pt x="101" y="0"/>
                    </a:moveTo>
                    <a:cubicBezTo>
                      <a:pt x="101" y="0"/>
                      <a:pt x="100" y="0"/>
                      <a:pt x="99" y="0"/>
                    </a:cubicBezTo>
                    <a:cubicBezTo>
                      <a:pt x="3" y="1"/>
                      <a:pt x="7" y="104"/>
                      <a:pt x="15" y="175"/>
                    </a:cubicBezTo>
                    <a:cubicBezTo>
                      <a:pt x="18" y="261"/>
                      <a:pt x="13" y="348"/>
                      <a:pt x="2" y="433"/>
                    </a:cubicBezTo>
                    <a:cubicBezTo>
                      <a:pt x="1" y="491"/>
                      <a:pt x="45" y="520"/>
                      <a:pt x="90" y="520"/>
                    </a:cubicBezTo>
                    <a:cubicBezTo>
                      <a:pt x="135" y="520"/>
                      <a:pt x="180" y="491"/>
                      <a:pt x="178" y="433"/>
                    </a:cubicBezTo>
                    <a:cubicBezTo>
                      <a:pt x="193" y="319"/>
                      <a:pt x="197" y="204"/>
                      <a:pt x="187" y="88"/>
                    </a:cubicBezTo>
                    <a:cubicBezTo>
                      <a:pt x="188" y="42"/>
                      <a:pt x="147"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1631900" y="132963"/>
                <a:ext cx="33975" cy="6800"/>
              </a:xfrm>
              <a:custGeom>
                <a:avLst/>
                <a:gdLst/>
                <a:ahLst/>
                <a:cxnLst/>
                <a:rect l="l" t="t" r="r" b="b"/>
                <a:pathLst>
                  <a:path w="1359" h="272" extrusionOk="0">
                    <a:moveTo>
                      <a:pt x="1229" y="1"/>
                    </a:moveTo>
                    <a:lnTo>
                      <a:pt x="1229" y="1"/>
                    </a:lnTo>
                    <a:cubicBezTo>
                      <a:pt x="859" y="39"/>
                      <a:pt x="488" y="55"/>
                      <a:pt x="118" y="94"/>
                    </a:cubicBezTo>
                    <a:cubicBezTo>
                      <a:pt x="118" y="94"/>
                      <a:pt x="117" y="94"/>
                      <a:pt x="116" y="94"/>
                    </a:cubicBezTo>
                    <a:cubicBezTo>
                      <a:pt x="42" y="94"/>
                      <a:pt x="1" y="194"/>
                      <a:pt x="56" y="246"/>
                    </a:cubicBezTo>
                    <a:cubicBezTo>
                      <a:pt x="82" y="265"/>
                      <a:pt x="113" y="271"/>
                      <a:pt x="145" y="271"/>
                    </a:cubicBezTo>
                    <a:cubicBezTo>
                      <a:pt x="203" y="271"/>
                      <a:pt x="266" y="251"/>
                      <a:pt x="322" y="251"/>
                    </a:cubicBezTo>
                    <a:cubicBezTo>
                      <a:pt x="327" y="251"/>
                      <a:pt x="331" y="251"/>
                      <a:pt x="335" y="251"/>
                    </a:cubicBezTo>
                    <a:cubicBezTo>
                      <a:pt x="624" y="229"/>
                      <a:pt x="915" y="209"/>
                      <a:pt x="1203" y="182"/>
                    </a:cubicBezTo>
                    <a:cubicBezTo>
                      <a:pt x="1207" y="182"/>
                      <a:pt x="1212" y="182"/>
                      <a:pt x="1216" y="182"/>
                    </a:cubicBezTo>
                    <a:cubicBezTo>
                      <a:pt x="1334" y="182"/>
                      <a:pt x="1358" y="10"/>
                      <a:pt x="1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1609525" y="137238"/>
                <a:ext cx="10650" cy="5650"/>
              </a:xfrm>
              <a:custGeom>
                <a:avLst/>
                <a:gdLst/>
                <a:ahLst/>
                <a:cxnLst/>
                <a:rect l="l" t="t" r="r" b="b"/>
                <a:pathLst>
                  <a:path w="426" h="226" extrusionOk="0">
                    <a:moveTo>
                      <a:pt x="312" y="1"/>
                    </a:moveTo>
                    <a:cubicBezTo>
                      <a:pt x="304" y="1"/>
                      <a:pt x="297" y="2"/>
                      <a:pt x="289" y="4"/>
                    </a:cubicBezTo>
                    <a:cubicBezTo>
                      <a:pt x="200" y="34"/>
                      <a:pt x="1" y="43"/>
                      <a:pt x="65" y="183"/>
                    </a:cubicBezTo>
                    <a:cubicBezTo>
                      <a:pt x="82" y="215"/>
                      <a:pt x="109" y="225"/>
                      <a:pt x="139" y="225"/>
                    </a:cubicBezTo>
                    <a:cubicBezTo>
                      <a:pt x="169" y="225"/>
                      <a:pt x="203" y="214"/>
                      <a:pt x="232" y="203"/>
                    </a:cubicBezTo>
                    <a:cubicBezTo>
                      <a:pt x="284" y="183"/>
                      <a:pt x="357" y="187"/>
                      <a:pt x="390" y="134"/>
                    </a:cubicBezTo>
                    <a:cubicBezTo>
                      <a:pt x="425" y="76"/>
                      <a:pt x="376"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1708225" y="134038"/>
                <a:ext cx="19050" cy="25400"/>
              </a:xfrm>
              <a:custGeom>
                <a:avLst/>
                <a:gdLst/>
                <a:ahLst/>
                <a:cxnLst/>
                <a:rect l="l" t="t" r="r" b="b"/>
                <a:pathLst>
                  <a:path w="762" h="1016" extrusionOk="0">
                    <a:moveTo>
                      <a:pt x="172" y="1"/>
                    </a:moveTo>
                    <a:cubicBezTo>
                      <a:pt x="161" y="1"/>
                      <a:pt x="150" y="3"/>
                      <a:pt x="138" y="8"/>
                    </a:cubicBezTo>
                    <a:cubicBezTo>
                      <a:pt x="1" y="82"/>
                      <a:pt x="163" y="201"/>
                      <a:pt x="220" y="273"/>
                    </a:cubicBezTo>
                    <a:cubicBezTo>
                      <a:pt x="281" y="347"/>
                      <a:pt x="347" y="440"/>
                      <a:pt x="420" y="569"/>
                    </a:cubicBezTo>
                    <a:cubicBezTo>
                      <a:pt x="512" y="720"/>
                      <a:pt x="523" y="803"/>
                      <a:pt x="588" y="981"/>
                    </a:cubicBezTo>
                    <a:cubicBezTo>
                      <a:pt x="604" y="1005"/>
                      <a:pt x="628" y="1015"/>
                      <a:pt x="652" y="1015"/>
                    </a:cubicBezTo>
                    <a:cubicBezTo>
                      <a:pt x="705" y="1015"/>
                      <a:pt x="761" y="966"/>
                      <a:pt x="742" y="904"/>
                    </a:cubicBezTo>
                    <a:cubicBezTo>
                      <a:pt x="678" y="624"/>
                      <a:pt x="526" y="369"/>
                      <a:pt x="344" y="148"/>
                    </a:cubicBezTo>
                    <a:cubicBezTo>
                      <a:pt x="293" y="103"/>
                      <a:pt x="24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p:nvPr/>
            </p:nvSpPr>
            <p:spPr>
              <a:xfrm>
                <a:off x="1694550" y="118113"/>
                <a:ext cx="8650" cy="7275"/>
              </a:xfrm>
              <a:custGeom>
                <a:avLst/>
                <a:gdLst/>
                <a:ahLst/>
                <a:cxnLst/>
                <a:rect l="l" t="t" r="r" b="b"/>
                <a:pathLst>
                  <a:path w="346" h="291" extrusionOk="0">
                    <a:moveTo>
                      <a:pt x="117" y="0"/>
                    </a:moveTo>
                    <a:cubicBezTo>
                      <a:pt x="94" y="0"/>
                      <a:pt x="70" y="13"/>
                      <a:pt x="46" y="46"/>
                    </a:cubicBezTo>
                    <a:cubicBezTo>
                      <a:pt x="1" y="138"/>
                      <a:pt x="126" y="231"/>
                      <a:pt x="191" y="282"/>
                    </a:cubicBezTo>
                    <a:cubicBezTo>
                      <a:pt x="203" y="287"/>
                      <a:pt x="215" y="290"/>
                      <a:pt x="226" y="290"/>
                    </a:cubicBezTo>
                    <a:cubicBezTo>
                      <a:pt x="295" y="290"/>
                      <a:pt x="346" y="194"/>
                      <a:pt x="288" y="139"/>
                    </a:cubicBezTo>
                    <a:cubicBezTo>
                      <a:pt x="240" y="94"/>
                      <a:pt x="180"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13"/>
            <p:cNvGrpSpPr/>
            <p:nvPr/>
          </p:nvGrpSpPr>
          <p:grpSpPr>
            <a:xfrm rot="-3441369">
              <a:off x="8150990" y="4689325"/>
              <a:ext cx="379340" cy="871310"/>
              <a:chOff x="3046725" y="1314463"/>
              <a:chExt cx="87625" cy="201250"/>
            </a:xfrm>
          </p:grpSpPr>
          <p:sp>
            <p:nvSpPr>
              <p:cNvPr id="1049" name="Google Shape;1049;p13"/>
              <p:cNvSpPr/>
              <p:nvPr/>
            </p:nvSpPr>
            <p:spPr>
              <a:xfrm>
                <a:off x="3046725" y="1314463"/>
                <a:ext cx="87625" cy="182900"/>
              </a:xfrm>
              <a:custGeom>
                <a:avLst/>
                <a:gdLst/>
                <a:ahLst/>
                <a:cxnLst/>
                <a:rect l="l" t="t" r="r" b="b"/>
                <a:pathLst>
                  <a:path w="3505" h="7316" extrusionOk="0">
                    <a:moveTo>
                      <a:pt x="1588" y="0"/>
                    </a:moveTo>
                    <a:cubicBezTo>
                      <a:pt x="1500" y="0"/>
                      <a:pt x="1417" y="43"/>
                      <a:pt x="1377" y="132"/>
                    </a:cubicBezTo>
                    <a:cubicBezTo>
                      <a:pt x="1187" y="487"/>
                      <a:pt x="1025" y="856"/>
                      <a:pt x="865" y="1226"/>
                    </a:cubicBezTo>
                    <a:cubicBezTo>
                      <a:pt x="299" y="2531"/>
                      <a:pt x="0" y="4034"/>
                      <a:pt x="407" y="5426"/>
                    </a:cubicBezTo>
                    <a:cubicBezTo>
                      <a:pt x="543" y="5866"/>
                      <a:pt x="746" y="6283"/>
                      <a:pt x="998" y="6668"/>
                    </a:cubicBezTo>
                    <a:cubicBezTo>
                      <a:pt x="1161" y="6880"/>
                      <a:pt x="1301" y="7131"/>
                      <a:pt x="1524" y="7283"/>
                    </a:cubicBezTo>
                    <a:cubicBezTo>
                      <a:pt x="1544" y="7301"/>
                      <a:pt x="1568" y="7314"/>
                      <a:pt x="1598" y="7314"/>
                    </a:cubicBezTo>
                    <a:cubicBezTo>
                      <a:pt x="1600" y="7314"/>
                      <a:pt x="1602" y="7314"/>
                      <a:pt x="1605" y="7314"/>
                    </a:cubicBezTo>
                    <a:cubicBezTo>
                      <a:pt x="1622" y="7315"/>
                      <a:pt x="1639" y="7316"/>
                      <a:pt x="1657" y="7316"/>
                    </a:cubicBezTo>
                    <a:cubicBezTo>
                      <a:pt x="2298" y="7316"/>
                      <a:pt x="2691" y="6580"/>
                      <a:pt x="2976" y="6089"/>
                    </a:cubicBezTo>
                    <a:cubicBezTo>
                      <a:pt x="3285" y="5504"/>
                      <a:pt x="3490" y="4858"/>
                      <a:pt x="3504" y="4193"/>
                    </a:cubicBezTo>
                    <a:cubicBezTo>
                      <a:pt x="3491" y="3364"/>
                      <a:pt x="3282" y="2531"/>
                      <a:pt x="2914" y="1786"/>
                    </a:cubicBezTo>
                    <a:cubicBezTo>
                      <a:pt x="2714" y="1383"/>
                      <a:pt x="2504" y="986"/>
                      <a:pt x="2264" y="607"/>
                    </a:cubicBezTo>
                    <a:cubicBezTo>
                      <a:pt x="2120" y="392"/>
                      <a:pt x="1964" y="164"/>
                      <a:pt x="1731" y="39"/>
                    </a:cubicBezTo>
                    <a:cubicBezTo>
                      <a:pt x="1687" y="13"/>
                      <a:pt x="1637" y="0"/>
                      <a:pt x="1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3055850" y="1335113"/>
                <a:ext cx="70500" cy="180600"/>
              </a:xfrm>
              <a:custGeom>
                <a:avLst/>
                <a:gdLst/>
                <a:ahLst/>
                <a:cxnLst/>
                <a:rect l="l" t="t" r="r" b="b"/>
                <a:pathLst>
                  <a:path w="2820" h="7224" extrusionOk="0">
                    <a:moveTo>
                      <a:pt x="1334" y="0"/>
                    </a:moveTo>
                    <a:cubicBezTo>
                      <a:pt x="1261" y="0"/>
                      <a:pt x="1186" y="67"/>
                      <a:pt x="1213" y="151"/>
                    </a:cubicBezTo>
                    <a:cubicBezTo>
                      <a:pt x="1295" y="609"/>
                      <a:pt x="1345" y="1107"/>
                      <a:pt x="1369" y="1623"/>
                    </a:cubicBezTo>
                    <a:cubicBezTo>
                      <a:pt x="1229" y="1531"/>
                      <a:pt x="1089" y="1440"/>
                      <a:pt x="948" y="1351"/>
                    </a:cubicBezTo>
                    <a:cubicBezTo>
                      <a:pt x="851" y="1288"/>
                      <a:pt x="753" y="1227"/>
                      <a:pt x="656" y="1167"/>
                    </a:cubicBezTo>
                    <a:cubicBezTo>
                      <a:pt x="637" y="1156"/>
                      <a:pt x="615" y="1150"/>
                      <a:pt x="594" y="1150"/>
                    </a:cubicBezTo>
                    <a:cubicBezTo>
                      <a:pt x="583" y="1150"/>
                      <a:pt x="573" y="1151"/>
                      <a:pt x="564" y="1154"/>
                    </a:cubicBezTo>
                    <a:cubicBezTo>
                      <a:pt x="464" y="1179"/>
                      <a:pt x="445" y="1325"/>
                      <a:pt x="536" y="1374"/>
                    </a:cubicBezTo>
                    <a:cubicBezTo>
                      <a:pt x="819" y="1547"/>
                      <a:pt x="1099" y="1733"/>
                      <a:pt x="1379" y="1914"/>
                    </a:cubicBezTo>
                    <a:cubicBezTo>
                      <a:pt x="1391" y="2370"/>
                      <a:pt x="1383" y="2833"/>
                      <a:pt x="1363" y="3291"/>
                    </a:cubicBezTo>
                    <a:cubicBezTo>
                      <a:pt x="1041" y="3071"/>
                      <a:pt x="514" y="2699"/>
                      <a:pt x="255" y="2490"/>
                    </a:cubicBezTo>
                    <a:cubicBezTo>
                      <a:pt x="230" y="2465"/>
                      <a:pt x="201" y="2455"/>
                      <a:pt x="174" y="2455"/>
                    </a:cubicBezTo>
                    <a:cubicBezTo>
                      <a:pt x="81" y="2455"/>
                      <a:pt x="0" y="2574"/>
                      <a:pt x="86" y="2659"/>
                    </a:cubicBezTo>
                    <a:cubicBezTo>
                      <a:pt x="491" y="2984"/>
                      <a:pt x="926" y="3276"/>
                      <a:pt x="1350" y="3573"/>
                    </a:cubicBezTo>
                    <a:cubicBezTo>
                      <a:pt x="1339" y="3750"/>
                      <a:pt x="1327" y="3925"/>
                      <a:pt x="1314" y="4098"/>
                    </a:cubicBezTo>
                    <a:cubicBezTo>
                      <a:pt x="1289" y="4347"/>
                      <a:pt x="1268" y="4616"/>
                      <a:pt x="1249" y="4889"/>
                    </a:cubicBezTo>
                    <a:cubicBezTo>
                      <a:pt x="1024" y="4681"/>
                      <a:pt x="596" y="4298"/>
                      <a:pt x="377" y="4071"/>
                    </a:cubicBezTo>
                    <a:cubicBezTo>
                      <a:pt x="338" y="4038"/>
                      <a:pt x="300" y="3995"/>
                      <a:pt x="246" y="3995"/>
                    </a:cubicBezTo>
                    <a:cubicBezTo>
                      <a:pt x="246" y="3995"/>
                      <a:pt x="245" y="3995"/>
                      <a:pt x="244" y="3995"/>
                    </a:cubicBezTo>
                    <a:cubicBezTo>
                      <a:pt x="243" y="3995"/>
                      <a:pt x="241" y="3995"/>
                      <a:pt x="240" y="3995"/>
                    </a:cubicBezTo>
                    <a:cubicBezTo>
                      <a:pt x="140" y="3995"/>
                      <a:pt x="84" y="4130"/>
                      <a:pt x="159" y="4199"/>
                    </a:cubicBezTo>
                    <a:cubicBezTo>
                      <a:pt x="492" y="4511"/>
                      <a:pt x="820" y="4830"/>
                      <a:pt x="1164" y="5136"/>
                    </a:cubicBezTo>
                    <a:cubicBezTo>
                      <a:pt x="1183" y="5158"/>
                      <a:pt x="1206" y="5178"/>
                      <a:pt x="1229" y="5196"/>
                    </a:cubicBezTo>
                    <a:cubicBezTo>
                      <a:pt x="1197" y="5651"/>
                      <a:pt x="1165" y="6095"/>
                      <a:pt x="1116" y="6444"/>
                    </a:cubicBezTo>
                    <a:cubicBezTo>
                      <a:pt x="1090" y="6670"/>
                      <a:pt x="1031" y="6894"/>
                      <a:pt x="1008" y="7120"/>
                    </a:cubicBezTo>
                    <a:cubicBezTo>
                      <a:pt x="1012" y="7182"/>
                      <a:pt x="1071" y="7223"/>
                      <a:pt x="1130" y="7223"/>
                    </a:cubicBezTo>
                    <a:cubicBezTo>
                      <a:pt x="1159" y="7223"/>
                      <a:pt x="1189" y="7213"/>
                      <a:pt x="1210" y="7189"/>
                    </a:cubicBezTo>
                    <a:cubicBezTo>
                      <a:pt x="1397" y="6562"/>
                      <a:pt x="1415" y="5882"/>
                      <a:pt x="1463" y="5224"/>
                    </a:cubicBezTo>
                    <a:cubicBezTo>
                      <a:pt x="1706" y="5137"/>
                      <a:pt x="1912" y="4966"/>
                      <a:pt x="2125" y="4822"/>
                    </a:cubicBezTo>
                    <a:cubicBezTo>
                      <a:pt x="2232" y="4743"/>
                      <a:pt x="2336" y="4661"/>
                      <a:pt x="2441" y="4580"/>
                    </a:cubicBezTo>
                    <a:cubicBezTo>
                      <a:pt x="2464" y="4558"/>
                      <a:pt x="2476" y="4527"/>
                      <a:pt x="2476" y="4494"/>
                    </a:cubicBezTo>
                    <a:cubicBezTo>
                      <a:pt x="2478" y="4424"/>
                      <a:pt x="2414" y="4374"/>
                      <a:pt x="2351" y="4374"/>
                    </a:cubicBezTo>
                    <a:cubicBezTo>
                      <a:pt x="2322" y="4374"/>
                      <a:pt x="2293" y="4385"/>
                      <a:pt x="2271" y="4409"/>
                    </a:cubicBezTo>
                    <a:cubicBezTo>
                      <a:pt x="2177" y="4482"/>
                      <a:pt x="2036" y="4595"/>
                      <a:pt x="1874" y="4706"/>
                    </a:cubicBezTo>
                    <a:cubicBezTo>
                      <a:pt x="1750" y="4792"/>
                      <a:pt x="1602" y="4895"/>
                      <a:pt x="1484" y="4956"/>
                    </a:cubicBezTo>
                    <a:cubicBezTo>
                      <a:pt x="1521" y="4493"/>
                      <a:pt x="1562" y="4028"/>
                      <a:pt x="1593" y="3566"/>
                    </a:cubicBezTo>
                    <a:cubicBezTo>
                      <a:pt x="1696" y="3522"/>
                      <a:pt x="1802" y="3437"/>
                      <a:pt x="1891" y="3386"/>
                    </a:cubicBezTo>
                    <a:cubicBezTo>
                      <a:pt x="2184" y="3181"/>
                      <a:pt x="2482" y="2978"/>
                      <a:pt x="2764" y="2761"/>
                    </a:cubicBezTo>
                    <a:cubicBezTo>
                      <a:pt x="2820" y="2699"/>
                      <a:pt x="2780" y="2592"/>
                      <a:pt x="2702" y="2574"/>
                    </a:cubicBezTo>
                    <a:cubicBezTo>
                      <a:pt x="2694" y="2572"/>
                      <a:pt x="2686" y="2572"/>
                      <a:pt x="2679" y="2572"/>
                    </a:cubicBezTo>
                    <a:cubicBezTo>
                      <a:pt x="2567" y="2572"/>
                      <a:pt x="2486" y="2691"/>
                      <a:pt x="2392" y="2739"/>
                    </a:cubicBezTo>
                    <a:cubicBezTo>
                      <a:pt x="2155" y="2902"/>
                      <a:pt x="1841" y="3148"/>
                      <a:pt x="1602" y="3284"/>
                    </a:cubicBezTo>
                    <a:cubicBezTo>
                      <a:pt x="1615" y="3035"/>
                      <a:pt x="1624" y="2786"/>
                      <a:pt x="1626" y="2537"/>
                    </a:cubicBezTo>
                    <a:cubicBezTo>
                      <a:pt x="1626" y="2332"/>
                      <a:pt x="1621" y="2127"/>
                      <a:pt x="1614" y="1924"/>
                    </a:cubicBezTo>
                    <a:cubicBezTo>
                      <a:pt x="1640" y="1911"/>
                      <a:pt x="1664" y="1899"/>
                      <a:pt x="1688" y="1888"/>
                    </a:cubicBezTo>
                    <a:cubicBezTo>
                      <a:pt x="1910" y="1759"/>
                      <a:pt x="2123" y="1611"/>
                      <a:pt x="2318" y="1444"/>
                    </a:cubicBezTo>
                    <a:cubicBezTo>
                      <a:pt x="2354" y="1416"/>
                      <a:pt x="2388" y="1378"/>
                      <a:pt x="2387" y="1329"/>
                    </a:cubicBezTo>
                    <a:cubicBezTo>
                      <a:pt x="2388" y="1262"/>
                      <a:pt x="2328" y="1208"/>
                      <a:pt x="2264" y="1208"/>
                    </a:cubicBezTo>
                    <a:cubicBezTo>
                      <a:pt x="2255" y="1208"/>
                      <a:pt x="2245" y="1209"/>
                      <a:pt x="2235" y="1212"/>
                    </a:cubicBezTo>
                    <a:cubicBezTo>
                      <a:pt x="2157" y="1245"/>
                      <a:pt x="2106" y="1323"/>
                      <a:pt x="2036" y="1367"/>
                    </a:cubicBezTo>
                    <a:cubicBezTo>
                      <a:pt x="2024" y="1376"/>
                      <a:pt x="1743" y="1578"/>
                      <a:pt x="1630" y="1644"/>
                    </a:cubicBezTo>
                    <a:lnTo>
                      <a:pt x="1605" y="1656"/>
                    </a:lnTo>
                    <a:cubicBezTo>
                      <a:pt x="1591" y="1357"/>
                      <a:pt x="1570" y="1059"/>
                      <a:pt x="1540" y="762"/>
                    </a:cubicBezTo>
                    <a:cubicBezTo>
                      <a:pt x="1502" y="525"/>
                      <a:pt x="1515" y="268"/>
                      <a:pt x="1423" y="47"/>
                    </a:cubicBezTo>
                    <a:cubicBezTo>
                      <a:pt x="1400" y="14"/>
                      <a:pt x="1367" y="0"/>
                      <a:pt x="1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13"/>
            <p:cNvGrpSpPr/>
            <p:nvPr/>
          </p:nvGrpSpPr>
          <p:grpSpPr>
            <a:xfrm rot="6011454">
              <a:off x="8108064" y="4346206"/>
              <a:ext cx="726209" cy="805405"/>
              <a:chOff x="4144825" y="2050200"/>
              <a:chExt cx="486325" cy="539325"/>
            </a:xfrm>
          </p:grpSpPr>
          <p:sp>
            <p:nvSpPr>
              <p:cNvPr id="1052" name="Google Shape;1052;p13"/>
              <p:cNvSpPr/>
              <p:nvPr/>
            </p:nvSpPr>
            <p:spPr>
              <a:xfrm>
                <a:off x="4144825" y="2307075"/>
                <a:ext cx="316025" cy="282450"/>
              </a:xfrm>
              <a:custGeom>
                <a:avLst/>
                <a:gdLst/>
                <a:ahLst/>
                <a:cxnLst/>
                <a:rect l="l" t="t" r="r" b="b"/>
                <a:pathLst>
                  <a:path w="12641" h="11298" extrusionOk="0">
                    <a:moveTo>
                      <a:pt x="11073" y="0"/>
                    </a:moveTo>
                    <a:cubicBezTo>
                      <a:pt x="11049" y="0"/>
                      <a:pt x="11025" y="2"/>
                      <a:pt x="11002" y="7"/>
                    </a:cubicBezTo>
                    <a:cubicBezTo>
                      <a:pt x="10992" y="6"/>
                      <a:pt x="10981" y="6"/>
                      <a:pt x="10970" y="6"/>
                    </a:cubicBezTo>
                    <a:cubicBezTo>
                      <a:pt x="10941" y="6"/>
                      <a:pt x="10912" y="9"/>
                      <a:pt x="10884" y="17"/>
                    </a:cubicBezTo>
                    <a:cubicBezTo>
                      <a:pt x="10298" y="256"/>
                      <a:pt x="9709" y="490"/>
                      <a:pt x="9104" y="685"/>
                    </a:cubicBezTo>
                    <a:cubicBezTo>
                      <a:pt x="7948" y="1057"/>
                      <a:pt x="6747" y="1276"/>
                      <a:pt x="5550" y="1487"/>
                    </a:cubicBezTo>
                    <a:cubicBezTo>
                      <a:pt x="4338" y="1706"/>
                      <a:pt x="3108" y="1885"/>
                      <a:pt x="1942" y="2277"/>
                    </a:cubicBezTo>
                    <a:cubicBezTo>
                      <a:pt x="1345" y="2471"/>
                      <a:pt x="751" y="2755"/>
                      <a:pt x="388" y="3262"/>
                    </a:cubicBezTo>
                    <a:cubicBezTo>
                      <a:pt x="161" y="3537"/>
                      <a:pt x="1" y="3917"/>
                      <a:pt x="188" y="4246"/>
                    </a:cubicBezTo>
                    <a:cubicBezTo>
                      <a:pt x="407" y="4694"/>
                      <a:pt x="903" y="4855"/>
                      <a:pt x="1522" y="4855"/>
                    </a:cubicBezTo>
                    <a:cubicBezTo>
                      <a:pt x="2642" y="4855"/>
                      <a:pt x="4163" y="4328"/>
                      <a:pt x="5163" y="4028"/>
                    </a:cubicBezTo>
                    <a:lnTo>
                      <a:pt x="5163" y="4028"/>
                    </a:lnTo>
                    <a:cubicBezTo>
                      <a:pt x="4216" y="4914"/>
                      <a:pt x="2409" y="6555"/>
                      <a:pt x="2650" y="7394"/>
                    </a:cubicBezTo>
                    <a:cubicBezTo>
                      <a:pt x="2726" y="7630"/>
                      <a:pt x="2969" y="7719"/>
                      <a:pt x="3211" y="7719"/>
                    </a:cubicBezTo>
                    <a:cubicBezTo>
                      <a:pt x="3278" y="7719"/>
                      <a:pt x="3345" y="7712"/>
                      <a:pt x="3408" y="7700"/>
                    </a:cubicBezTo>
                    <a:cubicBezTo>
                      <a:pt x="4426" y="7418"/>
                      <a:pt x="5278" y="6746"/>
                      <a:pt x="6170" y="6223"/>
                    </a:cubicBezTo>
                    <a:cubicBezTo>
                      <a:pt x="6371" y="6098"/>
                      <a:pt x="6658" y="5904"/>
                      <a:pt x="6919" y="5730"/>
                    </a:cubicBezTo>
                    <a:lnTo>
                      <a:pt x="6919" y="5730"/>
                    </a:lnTo>
                    <a:cubicBezTo>
                      <a:pt x="6436" y="6600"/>
                      <a:pt x="5813" y="7840"/>
                      <a:pt x="5661" y="8825"/>
                    </a:cubicBezTo>
                    <a:cubicBezTo>
                      <a:pt x="5570" y="9373"/>
                      <a:pt x="5745" y="9874"/>
                      <a:pt x="6254" y="9874"/>
                    </a:cubicBezTo>
                    <a:cubicBezTo>
                      <a:pt x="6368" y="9874"/>
                      <a:pt x="6499" y="9849"/>
                      <a:pt x="6648" y="9793"/>
                    </a:cubicBezTo>
                    <a:cubicBezTo>
                      <a:pt x="7125" y="9610"/>
                      <a:pt x="7461" y="9225"/>
                      <a:pt x="7758" y="8841"/>
                    </a:cubicBezTo>
                    <a:cubicBezTo>
                      <a:pt x="8255" y="8222"/>
                      <a:pt x="8629" y="7528"/>
                      <a:pt x="9006" y="6841"/>
                    </a:cubicBezTo>
                    <a:cubicBezTo>
                      <a:pt x="9125" y="7772"/>
                      <a:pt x="9291" y="8705"/>
                      <a:pt x="9618" y="9593"/>
                    </a:cubicBezTo>
                    <a:cubicBezTo>
                      <a:pt x="9794" y="10085"/>
                      <a:pt x="10024" y="10572"/>
                      <a:pt x="10412" y="10947"/>
                    </a:cubicBezTo>
                    <a:cubicBezTo>
                      <a:pt x="10596" y="11152"/>
                      <a:pt x="10880" y="11297"/>
                      <a:pt x="11158" y="11297"/>
                    </a:cubicBezTo>
                    <a:cubicBezTo>
                      <a:pt x="11319" y="11297"/>
                      <a:pt x="11478" y="11248"/>
                      <a:pt x="11614" y="11132"/>
                    </a:cubicBezTo>
                    <a:cubicBezTo>
                      <a:pt x="12640" y="10162"/>
                      <a:pt x="11592" y="6999"/>
                      <a:pt x="11365" y="5721"/>
                    </a:cubicBezTo>
                    <a:cubicBezTo>
                      <a:pt x="11079" y="4291"/>
                      <a:pt x="10824" y="2446"/>
                      <a:pt x="11188" y="989"/>
                    </a:cubicBezTo>
                    <a:cubicBezTo>
                      <a:pt x="11241" y="625"/>
                      <a:pt x="11419" y="445"/>
                      <a:pt x="11376" y="204"/>
                    </a:cubicBezTo>
                    <a:cubicBezTo>
                      <a:pt x="11337" y="71"/>
                      <a:pt x="11204" y="0"/>
                      <a:pt x="11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a:off x="4315375" y="2050200"/>
                <a:ext cx="315775" cy="388100"/>
              </a:xfrm>
              <a:custGeom>
                <a:avLst/>
                <a:gdLst/>
                <a:ahLst/>
                <a:cxnLst/>
                <a:rect l="l" t="t" r="r" b="b"/>
                <a:pathLst>
                  <a:path w="12631" h="15524" extrusionOk="0">
                    <a:moveTo>
                      <a:pt x="12063" y="1"/>
                    </a:moveTo>
                    <a:cubicBezTo>
                      <a:pt x="11813" y="1"/>
                      <a:pt x="11568" y="183"/>
                      <a:pt x="11379" y="333"/>
                    </a:cubicBezTo>
                    <a:cubicBezTo>
                      <a:pt x="10025" y="1408"/>
                      <a:pt x="4694" y="8672"/>
                      <a:pt x="3872" y="10293"/>
                    </a:cubicBezTo>
                    <a:cubicBezTo>
                      <a:pt x="3253" y="10413"/>
                      <a:pt x="2627" y="10505"/>
                      <a:pt x="2004" y="10604"/>
                    </a:cubicBezTo>
                    <a:cubicBezTo>
                      <a:pt x="1500" y="10685"/>
                      <a:pt x="981" y="10753"/>
                      <a:pt x="512" y="10967"/>
                    </a:cubicBezTo>
                    <a:cubicBezTo>
                      <a:pt x="298" y="11063"/>
                      <a:pt x="58" y="11213"/>
                      <a:pt x="19" y="11462"/>
                    </a:cubicBezTo>
                    <a:cubicBezTo>
                      <a:pt x="0" y="11616"/>
                      <a:pt x="130" y="11762"/>
                      <a:pt x="282" y="11773"/>
                    </a:cubicBezTo>
                    <a:cubicBezTo>
                      <a:pt x="336" y="11778"/>
                      <a:pt x="389" y="11780"/>
                      <a:pt x="443" y="11780"/>
                    </a:cubicBezTo>
                    <a:cubicBezTo>
                      <a:pt x="749" y="11780"/>
                      <a:pt x="1054" y="11708"/>
                      <a:pt x="1353" y="11643"/>
                    </a:cubicBezTo>
                    <a:cubicBezTo>
                      <a:pt x="1644" y="11573"/>
                      <a:pt x="1927" y="11490"/>
                      <a:pt x="2210" y="11397"/>
                    </a:cubicBezTo>
                    <a:lnTo>
                      <a:pt x="2210" y="11397"/>
                    </a:lnTo>
                    <a:cubicBezTo>
                      <a:pt x="1829" y="11600"/>
                      <a:pt x="1451" y="11815"/>
                      <a:pt x="1094" y="12064"/>
                    </a:cubicBezTo>
                    <a:cubicBezTo>
                      <a:pt x="859" y="12239"/>
                      <a:pt x="580" y="12410"/>
                      <a:pt x="466" y="12694"/>
                    </a:cubicBezTo>
                    <a:cubicBezTo>
                      <a:pt x="387" y="12906"/>
                      <a:pt x="534" y="13092"/>
                      <a:pt x="736" y="13092"/>
                    </a:cubicBezTo>
                    <a:cubicBezTo>
                      <a:pt x="764" y="13092"/>
                      <a:pt x="792" y="13088"/>
                      <a:pt x="821" y="13081"/>
                    </a:cubicBezTo>
                    <a:cubicBezTo>
                      <a:pt x="1327" y="12949"/>
                      <a:pt x="1791" y="12691"/>
                      <a:pt x="2241" y="12432"/>
                    </a:cubicBezTo>
                    <a:cubicBezTo>
                      <a:pt x="2836" y="12076"/>
                      <a:pt x="3404" y="11668"/>
                      <a:pt x="3897" y="11180"/>
                    </a:cubicBezTo>
                    <a:cubicBezTo>
                      <a:pt x="3932" y="11144"/>
                      <a:pt x="3968" y="11109"/>
                      <a:pt x="4003" y="11073"/>
                    </a:cubicBezTo>
                    <a:lnTo>
                      <a:pt x="4003" y="11073"/>
                    </a:lnTo>
                    <a:cubicBezTo>
                      <a:pt x="3676" y="11638"/>
                      <a:pt x="3312" y="12184"/>
                      <a:pt x="2990" y="12754"/>
                    </a:cubicBezTo>
                    <a:cubicBezTo>
                      <a:pt x="2799" y="13082"/>
                      <a:pt x="2620" y="13418"/>
                      <a:pt x="2481" y="13771"/>
                    </a:cubicBezTo>
                    <a:cubicBezTo>
                      <a:pt x="2397" y="14002"/>
                      <a:pt x="2310" y="14247"/>
                      <a:pt x="2334" y="14495"/>
                    </a:cubicBezTo>
                    <a:cubicBezTo>
                      <a:pt x="2354" y="14765"/>
                      <a:pt x="2506" y="14877"/>
                      <a:pt x="2684" y="14877"/>
                    </a:cubicBezTo>
                    <a:cubicBezTo>
                      <a:pt x="2843" y="14877"/>
                      <a:pt x="3022" y="14790"/>
                      <a:pt x="3151" y="14647"/>
                    </a:cubicBezTo>
                    <a:cubicBezTo>
                      <a:pt x="3407" y="14373"/>
                      <a:pt x="3545" y="14013"/>
                      <a:pt x="3689" y="13673"/>
                    </a:cubicBezTo>
                    <a:cubicBezTo>
                      <a:pt x="3932" y="13070"/>
                      <a:pt x="4122" y="12445"/>
                      <a:pt x="4289" y="11816"/>
                    </a:cubicBezTo>
                    <a:lnTo>
                      <a:pt x="4289" y="11816"/>
                    </a:lnTo>
                    <a:cubicBezTo>
                      <a:pt x="4273" y="12097"/>
                      <a:pt x="4255" y="12378"/>
                      <a:pt x="4223" y="12656"/>
                    </a:cubicBezTo>
                    <a:cubicBezTo>
                      <a:pt x="4137" y="13552"/>
                      <a:pt x="4038" y="14582"/>
                      <a:pt x="4620" y="15337"/>
                    </a:cubicBezTo>
                    <a:cubicBezTo>
                      <a:pt x="4719" y="15457"/>
                      <a:pt x="4845" y="15523"/>
                      <a:pt x="4958" y="15523"/>
                    </a:cubicBezTo>
                    <a:cubicBezTo>
                      <a:pt x="5093" y="15523"/>
                      <a:pt x="5210" y="15429"/>
                      <a:pt x="5241" y="15217"/>
                    </a:cubicBezTo>
                    <a:cubicBezTo>
                      <a:pt x="5300" y="14821"/>
                      <a:pt x="5263" y="14421"/>
                      <a:pt x="5205" y="14029"/>
                    </a:cubicBezTo>
                    <a:cubicBezTo>
                      <a:pt x="5113" y="13397"/>
                      <a:pt x="4982" y="12774"/>
                      <a:pt x="4858" y="12149"/>
                    </a:cubicBezTo>
                    <a:cubicBezTo>
                      <a:pt x="4755" y="11600"/>
                      <a:pt x="4699" y="11207"/>
                      <a:pt x="4647" y="10649"/>
                    </a:cubicBezTo>
                    <a:cubicBezTo>
                      <a:pt x="4637" y="10600"/>
                      <a:pt x="4640" y="10541"/>
                      <a:pt x="4637" y="10481"/>
                    </a:cubicBezTo>
                    <a:cubicBezTo>
                      <a:pt x="5349" y="9254"/>
                      <a:pt x="11512" y="1702"/>
                      <a:pt x="12324" y="1060"/>
                    </a:cubicBezTo>
                    <a:cubicBezTo>
                      <a:pt x="12429" y="977"/>
                      <a:pt x="12586" y="928"/>
                      <a:pt x="12608" y="777"/>
                    </a:cubicBezTo>
                    <a:cubicBezTo>
                      <a:pt x="12630" y="649"/>
                      <a:pt x="12602" y="505"/>
                      <a:pt x="12530" y="393"/>
                    </a:cubicBezTo>
                    <a:cubicBezTo>
                      <a:pt x="12505" y="249"/>
                      <a:pt x="12417" y="118"/>
                      <a:pt x="12283" y="54"/>
                    </a:cubicBezTo>
                    <a:cubicBezTo>
                      <a:pt x="12210" y="17"/>
                      <a:pt x="12137" y="1"/>
                      <a:pt x="12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4" name="Google Shape;1054;p13"/>
              <p:cNvGrpSpPr/>
              <p:nvPr/>
            </p:nvGrpSpPr>
            <p:grpSpPr>
              <a:xfrm>
                <a:off x="4331300" y="2317375"/>
                <a:ext cx="106325" cy="103950"/>
                <a:chOff x="4331300" y="2317375"/>
                <a:chExt cx="106325" cy="103950"/>
              </a:xfrm>
            </p:grpSpPr>
            <p:sp>
              <p:nvSpPr>
                <p:cNvPr id="1055" name="Google Shape;1055;p13"/>
                <p:cNvSpPr/>
                <p:nvPr/>
              </p:nvSpPr>
              <p:spPr>
                <a:xfrm>
                  <a:off x="4429575" y="2397850"/>
                  <a:ext cx="8050" cy="23475"/>
                </a:xfrm>
                <a:custGeom>
                  <a:avLst/>
                  <a:gdLst/>
                  <a:ahLst/>
                  <a:cxnLst/>
                  <a:rect l="l" t="t" r="r" b="b"/>
                  <a:pathLst>
                    <a:path w="322" h="939" extrusionOk="0">
                      <a:moveTo>
                        <a:pt x="127" y="1"/>
                      </a:moveTo>
                      <a:cubicBezTo>
                        <a:pt x="64" y="1"/>
                        <a:pt x="1" y="50"/>
                        <a:pt x="2" y="120"/>
                      </a:cubicBezTo>
                      <a:cubicBezTo>
                        <a:pt x="30" y="352"/>
                        <a:pt x="68" y="584"/>
                        <a:pt x="78" y="818"/>
                      </a:cubicBezTo>
                      <a:cubicBezTo>
                        <a:pt x="78" y="850"/>
                        <a:pt x="92" y="883"/>
                        <a:pt x="115" y="905"/>
                      </a:cubicBezTo>
                      <a:cubicBezTo>
                        <a:pt x="137" y="928"/>
                        <a:pt x="166" y="938"/>
                        <a:pt x="195" y="938"/>
                      </a:cubicBezTo>
                      <a:cubicBezTo>
                        <a:pt x="258" y="938"/>
                        <a:pt x="321" y="889"/>
                        <a:pt x="320" y="818"/>
                      </a:cubicBezTo>
                      <a:cubicBezTo>
                        <a:pt x="310" y="584"/>
                        <a:pt x="272" y="352"/>
                        <a:pt x="244" y="120"/>
                      </a:cubicBezTo>
                      <a:cubicBezTo>
                        <a:pt x="244" y="88"/>
                        <a:pt x="230" y="58"/>
                        <a:pt x="207" y="34"/>
                      </a:cubicBezTo>
                      <a:cubicBezTo>
                        <a:pt x="185" y="11"/>
                        <a:pt x="15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4424750" y="2364100"/>
                  <a:ext cx="8550" cy="19675"/>
                </a:xfrm>
                <a:custGeom>
                  <a:avLst/>
                  <a:gdLst/>
                  <a:ahLst/>
                  <a:cxnLst/>
                  <a:rect l="l" t="t" r="r" b="b"/>
                  <a:pathLst>
                    <a:path w="342" h="787" extrusionOk="0">
                      <a:moveTo>
                        <a:pt x="134" y="0"/>
                      </a:moveTo>
                      <a:cubicBezTo>
                        <a:pt x="123" y="0"/>
                        <a:pt x="112" y="2"/>
                        <a:pt x="102" y="5"/>
                      </a:cubicBezTo>
                      <a:cubicBezTo>
                        <a:pt x="39" y="22"/>
                        <a:pt x="0" y="89"/>
                        <a:pt x="18" y="152"/>
                      </a:cubicBezTo>
                      <a:cubicBezTo>
                        <a:pt x="41" y="314"/>
                        <a:pt x="62" y="474"/>
                        <a:pt x="87" y="634"/>
                      </a:cubicBezTo>
                      <a:cubicBezTo>
                        <a:pt x="80" y="736"/>
                        <a:pt x="148" y="786"/>
                        <a:pt x="214" y="786"/>
                      </a:cubicBezTo>
                      <a:cubicBezTo>
                        <a:pt x="279" y="786"/>
                        <a:pt x="342" y="736"/>
                        <a:pt x="326" y="636"/>
                      </a:cubicBezTo>
                      <a:lnTo>
                        <a:pt x="249" y="88"/>
                      </a:lnTo>
                      <a:cubicBezTo>
                        <a:pt x="236" y="37"/>
                        <a:pt x="185"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4399225" y="2320400"/>
                  <a:ext cx="27650" cy="56975"/>
                </a:xfrm>
                <a:custGeom>
                  <a:avLst/>
                  <a:gdLst/>
                  <a:ahLst/>
                  <a:cxnLst/>
                  <a:rect l="l" t="t" r="r" b="b"/>
                  <a:pathLst>
                    <a:path w="1106" h="2279" extrusionOk="0">
                      <a:moveTo>
                        <a:pt x="987" y="0"/>
                      </a:moveTo>
                      <a:cubicBezTo>
                        <a:pt x="936" y="0"/>
                        <a:pt x="885" y="28"/>
                        <a:pt x="871" y="87"/>
                      </a:cubicBezTo>
                      <a:cubicBezTo>
                        <a:pt x="686" y="644"/>
                        <a:pt x="431" y="1158"/>
                        <a:pt x="171" y="1750"/>
                      </a:cubicBezTo>
                      <a:cubicBezTo>
                        <a:pt x="118" y="1881"/>
                        <a:pt x="48" y="2009"/>
                        <a:pt x="4" y="2143"/>
                      </a:cubicBezTo>
                      <a:cubicBezTo>
                        <a:pt x="1" y="2159"/>
                        <a:pt x="2" y="2173"/>
                        <a:pt x="7" y="2189"/>
                      </a:cubicBezTo>
                      <a:cubicBezTo>
                        <a:pt x="20" y="2244"/>
                        <a:pt x="71" y="2278"/>
                        <a:pt x="124" y="2278"/>
                      </a:cubicBezTo>
                      <a:cubicBezTo>
                        <a:pt x="144" y="2278"/>
                        <a:pt x="164" y="2273"/>
                        <a:pt x="183" y="2262"/>
                      </a:cubicBezTo>
                      <a:cubicBezTo>
                        <a:pt x="257" y="2205"/>
                        <a:pt x="269" y="2097"/>
                        <a:pt x="313" y="2019"/>
                      </a:cubicBezTo>
                      <a:cubicBezTo>
                        <a:pt x="575" y="1382"/>
                        <a:pt x="927" y="764"/>
                        <a:pt x="1106" y="102"/>
                      </a:cubicBezTo>
                      <a:cubicBezTo>
                        <a:pt x="1101" y="35"/>
                        <a:pt x="1044"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4389375" y="2385325"/>
                  <a:ext cx="10075" cy="11675"/>
                </a:xfrm>
                <a:custGeom>
                  <a:avLst/>
                  <a:gdLst/>
                  <a:ahLst/>
                  <a:cxnLst/>
                  <a:rect l="l" t="t" r="r" b="b"/>
                  <a:pathLst>
                    <a:path w="403" h="467" extrusionOk="0">
                      <a:moveTo>
                        <a:pt x="267" y="1"/>
                      </a:moveTo>
                      <a:cubicBezTo>
                        <a:pt x="227" y="1"/>
                        <a:pt x="186" y="20"/>
                        <a:pt x="164" y="60"/>
                      </a:cubicBezTo>
                      <a:cubicBezTo>
                        <a:pt x="119" y="164"/>
                        <a:pt x="1" y="259"/>
                        <a:pt x="16" y="378"/>
                      </a:cubicBezTo>
                      <a:cubicBezTo>
                        <a:pt x="30" y="432"/>
                        <a:pt x="83" y="467"/>
                        <a:pt x="135" y="467"/>
                      </a:cubicBezTo>
                      <a:cubicBezTo>
                        <a:pt x="156" y="467"/>
                        <a:pt x="176" y="462"/>
                        <a:pt x="195" y="450"/>
                      </a:cubicBezTo>
                      <a:cubicBezTo>
                        <a:pt x="263" y="394"/>
                        <a:pt x="292" y="301"/>
                        <a:pt x="343" y="229"/>
                      </a:cubicBezTo>
                      <a:cubicBezTo>
                        <a:pt x="370" y="187"/>
                        <a:pt x="403" y="139"/>
                        <a:pt x="385" y="87"/>
                      </a:cubicBezTo>
                      <a:cubicBezTo>
                        <a:pt x="371" y="31"/>
                        <a:pt x="319"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4379775" y="2317375"/>
                  <a:ext cx="31700" cy="25250"/>
                </a:xfrm>
                <a:custGeom>
                  <a:avLst/>
                  <a:gdLst/>
                  <a:ahLst/>
                  <a:cxnLst/>
                  <a:rect l="l" t="t" r="r" b="b"/>
                  <a:pathLst>
                    <a:path w="1268" h="1010" extrusionOk="0">
                      <a:moveTo>
                        <a:pt x="1142" y="0"/>
                      </a:moveTo>
                      <a:cubicBezTo>
                        <a:pt x="1112" y="0"/>
                        <a:pt x="1082" y="11"/>
                        <a:pt x="1060" y="36"/>
                      </a:cubicBezTo>
                      <a:cubicBezTo>
                        <a:pt x="743" y="343"/>
                        <a:pt x="444" y="525"/>
                        <a:pt x="67" y="816"/>
                      </a:cubicBezTo>
                      <a:cubicBezTo>
                        <a:pt x="0" y="897"/>
                        <a:pt x="75" y="1010"/>
                        <a:pt x="164" y="1010"/>
                      </a:cubicBezTo>
                      <a:cubicBezTo>
                        <a:pt x="183" y="1010"/>
                        <a:pt x="204" y="1004"/>
                        <a:pt x="223" y="991"/>
                      </a:cubicBezTo>
                      <a:cubicBezTo>
                        <a:pt x="553" y="759"/>
                        <a:pt x="879" y="522"/>
                        <a:pt x="1180" y="256"/>
                      </a:cubicBezTo>
                      <a:cubicBezTo>
                        <a:pt x="1219" y="219"/>
                        <a:pt x="1267" y="180"/>
                        <a:pt x="1266" y="120"/>
                      </a:cubicBezTo>
                      <a:cubicBezTo>
                        <a:pt x="1268" y="50"/>
                        <a:pt x="1205" y="0"/>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4344625" y="2350225"/>
                  <a:ext cx="22025" cy="14375"/>
                </a:xfrm>
                <a:custGeom>
                  <a:avLst/>
                  <a:gdLst/>
                  <a:ahLst/>
                  <a:cxnLst/>
                  <a:rect l="l" t="t" r="r" b="b"/>
                  <a:pathLst>
                    <a:path w="881" h="575" extrusionOk="0">
                      <a:moveTo>
                        <a:pt x="715" y="0"/>
                      </a:moveTo>
                      <a:cubicBezTo>
                        <a:pt x="695" y="0"/>
                        <a:pt x="675" y="6"/>
                        <a:pt x="656" y="18"/>
                      </a:cubicBezTo>
                      <a:cubicBezTo>
                        <a:pt x="472" y="133"/>
                        <a:pt x="287" y="243"/>
                        <a:pt x="102" y="351"/>
                      </a:cubicBezTo>
                      <a:cubicBezTo>
                        <a:pt x="0" y="408"/>
                        <a:pt x="46" y="574"/>
                        <a:pt x="160" y="574"/>
                      </a:cubicBezTo>
                      <a:cubicBezTo>
                        <a:pt x="162" y="574"/>
                        <a:pt x="163" y="574"/>
                        <a:pt x="164" y="574"/>
                      </a:cubicBezTo>
                      <a:cubicBezTo>
                        <a:pt x="269" y="557"/>
                        <a:pt x="352" y="474"/>
                        <a:pt x="445" y="428"/>
                      </a:cubicBezTo>
                      <a:cubicBezTo>
                        <a:pt x="567" y="349"/>
                        <a:pt x="705" y="289"/>
                        <a:pt x="813" y="193"/>
                      </a:cubicBezTo>
                      <a:cubicBezTo>
                        <a:pt x="880" y="113"/>
                        <a:pt x="804" y="0"/>
                        <a:pt x="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4358950" y="2318350"/>
                  <a:ext cx="28450" cy="11725"/>
                </a:xfrm>
                <a:custGeom>
                  <a:avLst/>
                  <a:gdLst/>
                  <a:ahLst/>
                  <a:cxnLst/>
                  <a:rect l="l" t="t" r="r" b="b"/>
                  <a:pathLst>
                    <a:path w="1138" h="469" extrusionOk="0">
                      <a:moveTo>
                        <a:pt x="986" y="0"/>
                      </a:moveTo>
                      <a:cubicBezTo>
                        <a:pt x="976" y="0"/>
                        <a:pt x="965" y="2"/>
                        <a:pt x="953" y="5"/>
                      </a:cubicBezTo>
                      <a:cubicBezTo>
                        <a:pt x="737" y="75"/>
                        <a:pt x="517" y="131"/>
                        <a:pt x="297" y="189"/>
                      </a:cubicBezTo>
                      <a:cubicBezTo>
                        <a:pt x="213" y="221"/>
                        <a:pt x="94" y="210"/>
                        <a:pt x="40" y="293"/>
                      </a:cubicBezTo>
                      <a:cubicBezTo>
                        <a:pt x="0" y="357"/>
                        <a:pt x="39" y="450"/>
                        <a:pt x="114" y="467"/>
                      </a:cubicBezTo>
                      <a:cubicBezTo>
                        <a:pt x="123" y="468"/>
                        <a:pt x="132" y="469"/>
                        <a:pt x="141" y="469"/>
                      </a:cubicBezTo>
                      <a:cubicBezTo>
                        <a:pt x="209" y="469"/>
                        <a:pt x="276" y="434"/>
                        <a:pt x="343" y="424"/>
                      </a:cubicBezTo>
                      <a:cubicBezTo>
                        <a:pt x="569" y="365"/>
                        <a:pt x="795" y="308"/>
                        <a:pt x="1017" y="237"/>
                      </a:cubicBezTo>
                      <a:cubicBezTo>
                        <a:pt x="1048" y="229"/>
                        <a:pt x="1074" y="207"/>
                        <a:pt x="1090" y="180"/>
                      </a:cubicBezTo>
                      <a:cubicBezTo>
                        <a:pt x="1138" y="102"/>
                        <a:pt x="1071" y="0"/>
                        <a:pt x="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3"/>
                <p:cNvSpPr/>
                <p:nvPr/>
              </p:nvSpPr>
              <p:spPr>
                <a:xfrm>
                  <a:off x="4331300" y="2329275"/>
                  <a:ext cx="16625" cy="7950"/>
                </a:xfrm>
                <a:custGeom>
                  <a:avLst/>
                  <a:gdLst/>
                  <a:ahLst/>
                  <a:cxnLst/>
                  <a:rect l="l" t="t" r="r" b="b"/>
                  <a:pathLst>
                    <a:path w="665" h="318" extrusionOk="0">
                      <a:moveTo>
                        <a:pt x="499" y="1"/>
                      </a:moveTo>
                      <a:cubicBezTo>
                        <a:pt x="488" y="1"/>
                        <a:pt x="477" y="2"/>
                        <a:pt x="465" y="6"/>
                      </a:cubicBezTo>
                      <a:cubicBezTo>
                        <a:pt x="353" y="42"/>
                        <a:pt x="234" y="55"/>
                        <a:pt x="121" y="80"/>
                      </a:cubicBezTo>
                      <a:cubicBezTo>
                        <a:pt x="89" y="88"/>
                        <a:pt x="64" y="110"/>
                        <a:pt x="48" y="137"/>
                      </a:cubicBezTo>
                      <a:cubicBezTo>
                        <a:pt x="1" y="216"/>
                        <a:pt x="67" y="318"/>
                        <a:pt x="152" y="318"/>
                      </a:cubicBezTo>
                      <a:cubicBezTo>
                        <a:pt x="162" y="318"/>
                        <a:pt x="173" y="316"/>
                        <a:pt x="184" y="313"/>
                      </a:cubicBezTo>
                      <a:cubicBezTo>
                        <a:pt x="311" y="279"/>
                        <a:pt x="455" y="282"/>
                        <a:pt x="570" y="215"/>
                      </a:cubicBezTo>
                      <a:cubicBezTo>
                        <a:pt x="664" y="150"/>
                        <a:pt x="601"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13"/>
              <p:cNvGrpSpPr/>
              <p:nvPr/>
            </p:nvGrpSpPr>
            <p:grpSpPr>
              <a:xfrm>
                <a:off x="4181900" y="2335025"/>
                <a:ext cx="247800" cy="239650"/>
                <a:chOff x="4181900" y="2335025"/>
                <a:chExt cx="247800" cy="239650"/>
              </a:xfrm>
            </p:grpSpPr>
            <p:sp>
              <p:nvSpPr>
                <p:cNvPr id="1064" name="Google Shape;1064;p13"/>
                <p:cNvSpPr/>
                <p:nvPr/>
              </p:nvSpPr>
              <p:spPr>
                <a:xfrm>
                  <a:off x="4422175" y="2574625"/>
                  <a:ext cx="300" cy="50"/>
                </a:xfrm>
                <a:custGeom>
                  <a:avLst/>
                  <a:gdLst/>
                  <a:ahLst/>
                  <a:cxnLst/>
                  <a:rect l="l" t="t" r="r" b="b"/>
                  <a:pathLst>
                    <a:path w="12" h="2" extrusionOk="0">
                      <a:moveTo>
                        <a:pt x="0" y="0"/>
                      </a:moveTo>
                      <a:cubicBezTo>
                        <a:pt x="5" y="1"/>
                        <a:pt x="6" y="1"/>
                        <a:pt x="9" y="1"/>
                      </a:cubicBezTo>
                      <a:lnTo>
                        <a:pt x="11" y="1"/>
                      </a:lnTo>
                      <a:cubicBezTo>
                        <a:pt x="9" y="1"/>
                        <a:pt x="6"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3"/>
                <p:cNvSpPr/>
                <p:nvPr/>
              </p:nvSpPr>
              <p:spPr>
                <a:xfrm>
                  <a:off x="4380475" y="2415075"/>
                  <a:ext cx="100" cy="225"/>
                </a:xfrm>
                <a:custGeom>
                  <a:avLst/>
                  <a:gdLst/>
                  <a:ahLst/>
                  <a:cxnLst/>
                  <a:rect l="l" t="t" r="r" b="b"/>
                  <a:pathLst>
                    <a:path w="4" h="9" extrusionOk="0">
                      <a:moveTo>
                        <a:pt x="0" y="0"/>
                      </a:moveTo>
                      <a:cubicBezTo>
                        <a:pt x="0" y="4"/>
                        <a:pt x="0" y="6"/>
                        <a:pt x="1" y="8"/>
                      </a:cubicBezTo>
                      <a:cubicBezTo>
                        <a:pt x="1" y="8"/>
                        <a:pt x="1" y="9"/>
                        <a:pt x="4" y="9"/>
                      </a:cubicBezTo>
                      <a:cubicBezTo>
                        <a:pt x="1" y="6"/>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p:nvPr/>
              </p:nvSpPr>
              <p:spPr>
                <a:xfrm>
                  <a:off x="4322800" y="2335025"/>
                  <a:ext cx="175" cy="300"/>
                </a:xfrm>
                <a:custGeom>
                  <a:avLst/>
                  <a:gdLst/>
                  <a:ahLst/>
                  <a:cxnLst/>
                  <a:rect l="l" t="t" r="r" b="b"/>
                  <a:pathLst>
                    <a:path w="7" h="12" extrusionOk="0">
                      <a:moveTo>
                        <a:pt x="7" y="0"/>
                      </a:moveTo>
                      <a:cubicBezTo>
                        <a:pt x="6" y="2"/>
                        <a:pt x="6" y="3"/>
                        <a:pt x="5" y="4"/>
                      </a:cubicBezTo>
                      <a:lnTo>
                        <a:pt x="5" y="4"/>
                      </a:lnTo>
                      <a:cubicBezTo>
                        <a:pt x="6" y="3"/>
                        <a:pt x="6" y="2"/>
                        <a:pt x="7" y="0"/>
                      </a:cubicBezTo>
                      <a:close/>
                      <a:moveTo>
                        <a:pt x="5" y="4"/>
                      </a:moveTo>
                      <a:lnTo>
                        <a:pt x="5" y="4"/>
                      </a:lnTo>
                      <a:cubicBezTo>
                        <a:pt x="4" y="6"/>
                        <a:pt x="2" y="8"/>
                        <a:pt x="0" y="11"/>
                      </a:cubicBezTo>
                      <a:cubicBezTo>
                        <a:pt x="2" y="10"/>
                        <a:pt x="4" y="7"/>
                        <a:pt x="5"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3"/>
                <p:cNvSpPr/>
                <p:nvPr/>
              </p:nvSpPr>
              <p:spPr>
                <a:xfrm>
                  <a:off x="4418725" y="2525350"/>
                  <a:ext cx="10975" cy="40300"/>
                </a:xfrm>
                <a:custGeom>
                  <a:avLst/>
                  <a:gdLst/>
                  <a:ahLst/>
                  <a:cxnLst/>
                  <a:rect l="l" t="t" r="r" b="b"/>
                  <a:pathLst>
                    <a:path w="439" h="1612" extrusionOk="0">
                      <a:moveTo>
                        <a:pt x="136" y="0"/>
                      </a:moveTo>
                      <a:cubicBezTo>
                        <a:pt x="95" y="0"/>
                        <a:pt x="53" y="25"/>
                        <a:pt x="31" y="61"/>
                      </a:cubicBezTo>
                      <a:cubicBezTo>
                        <a:pt x="1" y="117"/>
                        <a:pt x="28" y="182"/>
                        <a:pt x="30" y="242"/>
                      </a:cubicBezTo>
                      <a:cubicBezTo>
                        <a:pt x="51" y="410"/>
                        <a:pt x="72" y="578"/>
                        <a:pt x="95" y="747"/>
                      </a:cubicBezTo>
                      <a:cubicBezTo>
                        <a:pt x="143" y="1055"/>
                        <a:pt x="173" y="1302"/>
                        <a:pt x="208" y="1541"/>
                      </a:cubicBezTo>
                      <a:cubicBezTo>
                        <a:pt x="225" y="1590"/>
                        <a:pt x="268" y="1612"/>
                        <a:pt x="312" y="1612"/>
                      </a:cubicBezTo>
                      <a:cubicBezTo>
                        <a:pt x="374" y="1612"/>
                        <a:pt x="439" y="1567"/>
                        <a:pt x="436" y="1492"/>
                      </a:cubicBezTo>
                      <a:cubicBezTo>
                        <a:pt x="381" y="972"/>
                        <a:pt x="304" y="608"/>
                        <a:pt x="255" y="120"/>
                      </a:cubicBezTo>
                      <a:cubicBezTo>
                        <a:pt x="255" y="72"/>
                        <a:pt x="225" y="25"/>
                        <a:pt x="181" y="11"/>
                      </a:cubicBezTo>
                      <a:cubicBezTo>
                        <a:pt x="167" y="4"/>
                        <a:pt x="152"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3"/>
                <p:cNvSpPr/>
                <p:nvPr/>
              </p:nvSpPr>
              <p:spPr>
                <a:xfrm>
                  <a:off x="4402400" y="2429525"/>
                  <a:ext cx="21075" cy="74700"/>
                </a:xfrm>
                <a:custGeom>
                  <a:avLst/>
                  <a:gdLst/>
                  <a:ahLst/>
                  <a:cxnLst/>
                  <a:rect l="l" t="t" r="r" b="b"/>
                  <a:pathLst>
                    <a:path w="843" h="2988" extrusionOk="0">
                      <a:moveTo>
                        <a:pt x="143" y="1"/>
                      </a:moveTo>
                      <a:cubicBezTo>
                        <a:pt x="69" y="1"/>
                        <a:pt x="0" y="75"/>
                        <a:pt x="25" y="153"/>
                      </a:cubicBezTo>
                      <a:cubicBezTo>
                        <a:pt x="206" y="1038"/>
                        <a:pt x="379" y="1923"/>
                        <a:pt x="565" y="2806"/>
                      </a:cubicBezTo>
                      <a:cubicBezTo>
                        <a:pt x="581" y="2867"/>
                        <a:pt x="581" y="2940"/>
                        <a:pt x="642" y="2972"/>
                      </a:cubicBezTo>
                      <a:cubicBezTo>
                        <a:pt x="660" y="2983"/>
                        <a:pt x="680" y="2988"/>
                        <a:pt x="699" y="2988"/>
                      </a:cubicBezTo>
                      <a:cubicBezTo>
                        <a:pt x="773" y="2988"/>
                        <a:pt x="842" y="2913"/>
                        <a:pt x="817" y="2834"/>
                      </a:cubicBezTo>
                      <a:cubicBezTo>
                        <a:pt x="674" y="2165"/>
                        <a:pt x="538" y="1493"/>
                        <a:pt x="406" y="819"/>
                      </a:cubicBezTo>
                      <a:cubicBezTo>
                        <a:pt x="357" y="576"/>
                        <a:pt x="307" y="334"/>
                        <a:pt x="256" y="90"/>
                      </a:cubicBezTo>
                      <a:cubicBezTo>
                        <a:pt x="249" y="59"/>
                        <a:pt x="227" y="33"/>
                        <a:pt x="200" y="17"/>
                      </a:cubicBezTo>
                      <a:cubicBezTo>
                        <a:pt x="182" y="6"/>
                        <a:pt x="16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3"/>
                <p:cNvSpPr/>
                <p:nvPr/>
              </p:nvSpPr>
              <p:spPr>
                <a:xfrm>
                  <a:off x="4380625" y="2438550"/>
                  <a:ext cx="26050" cy="97125"/>
                </a:xfrm>
                <a:custGeom>
                  <a:avLst/>
                  <a:gdLst/>
                  <a:ahLst/>
                  <a:cxnLst/>
                  <a:rect l="l" t="t" r="r" b="b"/>
                  <a:pathLst>
                    <a:path w="1042" h="3885" extrusionOk="0">
                      <a:moveTo>
                        <a:pt x="149" y="0"/>
                      </a:moveTo>
                      <a:cubicBezTo>
                        <a:pt x="76" y="0"/>
                        <a:pt x="1" y="68"/>
                        <a:pt x="27" y="152"/>
                      </a:cubicBezTo>
                      <a:cubicBezTo>
                        <a:pt x="163" y="1048"/>
                        <a:pt x="388" y="1928"/>
                        <a:pt x="553" y="2820"/>
                      </a:cubicBezTo>
                      <a:cubicBezTo>
                        <a:pt x="615" y="3134"/>
                        <a:pt x="681" y="3448"/>
                        <a:pt x="774" y="3756"/>
                      </a:cubicBezTo>
                      <a:cubicBezTo>
                        <a:pt x="784" y="3799"/>
                        <a:pt x="799" y="3845"/>
                        <a:pt x="842" y="3868"/>
                      </a:cubicBezTo>
                      <a:cubicBezTo>
                        <a:pt x="860" y="3879"/>
                        <a:pt x="880" y="3884"/>
                        <a:pt x="899" y="3884"/>
                      </a:cubicBezTo>
                      <a:cubicBezTo>
                        <a:pt x="972" y="3884"/>
                        <a:pt x="1042" y="3810"/>
                        <a:pt x="1017" y="3732"/>
                      </a:cubicBezTo>
                      <a:cubicBezTo>
                        <a:pt x="842" y="3149"/>
                        <a:pt x="753" y="2547"/>
                        <a:pt x="624" y="1953"/>
                      </a:cubicBezTo>
                      <a:cubicBezTo>
                        <a:pt x="477" y="1323"/>
                        <a:pt x="372" y="673"/>
                        <a:pt x="237" y="46"/>
                      </a:cubicBezTo>
                      <a:cubicBezTo>
                        <a:pt x="214" y="14"/>
                        <a:pt x="182"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3"/>
                <p:cNvSpPr/>
                <p:nvPr/>
              </p:nvSpPr>
              <p:spPr>
                <a:xfrm>
                  <a:off x="4328125" y="2424225"/>
                  <a:ext cx="45200" cy="86825"/>
                </a:xfrm>
                <a:custGeom>
                  <a:avLst/>
                  <a:gdLst/>
                  <a:ahLst/>
                  <a:cxnLst/>
                  <a:rect l="l" t="t" r="r" b="b"/>
                  <a:pathLst>
                    <a:path w="1808" h="3473" extrusionOk="0">
                      <a:moveTo>
                        <a:pt x="1663" y="1"/>
                      </a:moveTo>
                      <a:cubicBezTo>
                        <a:pt x="1616" y="1"/>
                        <a:pt x="1569" y="27"/>
                        <a:pt x="1552" y="88"/>
                      </a:cubicBezTo>
                      <a:cubicBezTo>
                        <a:pt x="1193" y="1147"/>
                        <a:pt x="541" y="2255"/>
                        <a:pt x="15" y="3338"/>
                      </a:cubicBezTo>
                      <a:cubicBezTo>
                        <a:pt x="1" y="3419"/>
                        <a:pt x="71" y="3473"/>
                        <a:pt x="139" y="3473"/>
                      </a:cubicBezTo>
                      <a:cubicBezTo>
                        <a:pt x="178" y="3473"/>
                        <a:pt x="217" y="3455"/>
                        <a:pt x="238" y="3413"/>
                      </a:cubicBezTo>
                      <a:cubicBezTo>
                        <a:pt x="785" y="2341"/>
                        <a:pt x="1384" y="1289"/>
                        <a:pt x="1785" y="151"/>
                      </a:cubicBezTo>
                      <a:cubicBezTo>
                        <a:pt x="1808" y="60"/>
                        <a:pt x="1735" y="1"/>
                        <a:pt x="1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3"/>
                <p:cNvSpPr/>
                <p:nvPr/>
              </p:nvSpPr>
              <p:spPr>
                <a:xfrm>
                  <a:off x="4299725" y="2503075"/>
                  <a:ext cx="16175" cy="28125"/>
                </a:xfrm>
                <a:custGeom>
                  <a:avLst/>
                  <a:gdLst/>
                  <a:ahLst/>
                  <a:cxnLst/>
                  <a:rect l="l" t="t" r="r" b="b"/>
                  <a:pathLst>
                    <a:path w="647" h="1125" extrusionOk="0">
                      <a:moveTo>
                        <a:pt x="511" y="1"/>
                      </a:moveTo>
                      <a:cubicBezTo>
                        <a:pt x="500" y="1"/>
                        <a:pt x="490" y="2"/>
                        <a:pt x="480" y="5"/>
                      </a:cubicBezTo>
                      <a:cubicBezTo>
                        <a:pt x="451" y="16"/>
                        <a:pt x="424" y="32"/>
                        <a:pt x="408" y="62"/>
                      </a:cubicBezTo>
                      <a:cubicBezTo>
                        <a:pt x="353" y="178"/>
                        <a:pt x="299" y="295"/>
                        <a:pt x="247" y="411"/>
                      </a:cubicBezTo>
                      <a:cubicBezTo>
                        <a:pt x="165" y="598"/>
                        <a:pt x="85" y="786"/>
                        <a:pt x="8" y="975"/>
                      </a:cubicBezTo>
                      <a:cubicBezTo>
                        <a:pt x="0" y="1007"/>
                        <a:pt x="4" y="1040"/>
                        <a:pt x="22" y="1067"/>
                      </a:cubicBezTo>
                      <a:cubicBezTo>
                        <a:pt x="44" y="1106"/>
                        <a:pt x="83" y="1124"/>
                        <a:pt x="123" y="1124"/>
                      </a:cubicBezTo>
                      <a:cubicBezTo>
                        <a:pt x="175" y="1124"/>
                        <a:pt x="228" y="1093"/>
                        <a:pt x="241" y="1037"/>
                      </a:cubicBezTo>
                      <a:cubicBezTo>
                        <a:pt x="300" y="892"/>
                        <a:pt x="463" y="508"/>
                        <a:pt x="576" y="270"/>
                      </a:cubicBezTo>
                      <a:cubicBezTo>
                        <a:pt x="597" y="212"/>
                        <a:pt x="647" y="155"/>
                        <a:pt x="629" y="89"/>
                      </a:cubicBezTo>
                      <a:cubicBezTo>
                        <a:pt x="615" y="36"/>
                        <a:pt x="563" y="1"/>
                        <a:pt x="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3"/>
                <p:cNvSpPr/>
                <p:nvPr/>
              </p:nvSpPr>
              <p:spPr>
                <a:xfrm>
                  <a:off x="4323875" y="2396625"/>
                  <a:ext cx="38825" cy="74300"/>
                </a:xfrm>
                <a:custGeom>
                  <a:avLst/>
                  <a:gdLst/>
                  <a:ahLst/>
                  <a:cxnLst/>
                  <a:rect l="l" t="t" r="r" b="b"/>
                  <a:pathLst>
                    <a:path w="1553" h="2972" extrusionOk="0">
                      <a:moveTo>
                        <a:pt x="1425" y="1"/>
                      </a:moveTo>
                      <a:cubicBezTo>
                        <a:pt x="1384" y="1"/>
                        <a:pt x="1343" y="20"/>
                        <a:pt x="1322" y="60"/>
                      </a:cubicBezTo>
                      <a:cubicBezTo>
                        <a:pt x="868" y="927"/>
                        <a:pt x="475" y="1825"/>
                        <a:pt x="72" y="2717"/>
                      </a:cubicBezTo>
                      <a:cubicBezTo>
                        <a:pt x="49" y="2772"/>
                        <a:pt x="1" y="2823"/>
                        <a:pt x="21" y="2887"/>
                      </a:cubicBezTo>
                      <a:cubicBezTo>
                        <a:pt x="34" y="2942"/>
                        <a:pt x="87" y="2972"/>
                        <a:pt x="139" y="2972"/>
                      </a:cubicBezTo>
                      <a:cubicBezTo>
                        <a:pt x="180" y="2972"/>
                        <a:pt x="221" y="2953"/>
                        <a:pt x="242" y="2913"/>
                      </a:cubicBezTo>
                      <a:cubicBezTo>
                        <a:pt x="557" y="2248"/>
                        <a:pt x="841" y="1569"/>
                        <a:pt x="1165" y="909"/>
                      </a:cubicBezTo>
                      <a:cubicBezTo>
                        <a:pt x="1283" y="662"/>
                        <a:pt x="1406" y="421"/>
                        <a:pt x="1532" y="178"/>
                      </a:cubicBezTo>
                      <a:cubicBezTo>
                        <a:pt x="1548" y="151"/>
                        <a:pt x="1553" y="117"/>
                        <a:pt x="1543" y="87"/>
                      </a:cubicBezTo>
                      <a:cubicBezTo>
                        <a:pt x="1529" y="31"/>
                        <a:pt x="1477" y="1"/>
                        <a:pt x="1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3"/>
                <p:cNvSpPr/>
                <p:nvPr/>
              </p:nvSpPr>
              <p:spPr>
                <a:xfrm>
                  <a:off x="4266175" y="2381525"/>
                  <a:ext cx="86150" cy="80500"/>
                </a:xfrm>
                <a:custGeom>
                  <a:avLst/>
                  <a:gdLst/>
                  <a:ahLst/>
                  <a:cxnLst/>
                  <a:rect l="l" t="t" r="r" b="b"/>
                  <a:pathLst>
                    <a:path w="3446" h="3220" extrusionOk="0">
                      <a:moveTo>
                        <a:pt x="3308" y="1"/>
                      </a:moveTo>
                      <a:cubicBezTo>
                        <a:pt x="3269" y="1"/>
                        <a:pt x="3230" y="19"/>
                        <a:pt x="3209" y="61"/>
                      </a:cubicBezTo>
                      <a:cubicBezTo>
                        <a:pt x="2385" y="1077"/>
                        <a:pt x="1204" y="2209"/>
                        <a:pt x="115" y="2994"/>
                      </a:cubicBezTo>
                      <a:cubicBezTo>
                        <a:pt x="1" y="3062"/>
                        <a:pt x="69" y="3220"/>
                        <a:pt x="175" y="3220"/>
                      </a:cubicBezTo>
                      <a:cubicBezTo>
                        <a:pt x="195" y="3220"/>
                        <a:pt x="216" y="3214"/>
                        <a:pt x="238" y="3202"/>
                      </a:cubicBezTo>
                      <a:cubicBezTo>
                        <a:pt x="897" y="2711"/>
                        <a:pt x="1537" y="2190"/>
                        <a:pt x="2116" y="1606"/>
                      </a:cubicBezTo>
                      <a:cubicBezTo>
                        <a:pt x="2456" y="1268"/>
                        <a:pt x="2784" y="914"/>
                        <a:pt x="3106" y="559"/>
                      </a:cubicBezTo>
                      <a:cubicBezTo>
                        <a:pt x="3214" y="421"/>
                        <a:pt x="3366" y="299"/>
                        <a:pt x="3431" y="134"/>
                      </a:cubicBezTo>
                      <a:cubicBezTo>
                        <a:pt x="3446" y="55"/>
                        <a:pt x="3376"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3"/>
                <p:cNvSpPr/>
                <p:nvPr/>
              </p:nvSpPr>
              <p:spPr>
                <a:xfrm>
                  <a:off x="4238550" y="2471175"/>
                  <a:ext cx="14475" cy="10725"/>
                </a:xfrm>
                <a:custGeom>
                  <a:avLst/>
                  <a:gdLst/>
                  <a:ahLst/>
                  <a:cxnLst/>
                  <a:rect l="l" t="t" r="r" b="b"/>
                  <a:pathLst>
                    <a:path w="579" h="429" extrusionOk="0">
                      <a:moveTo>
                        <a:pt x="413" y="1"/>
                      </a:moveTo>
                      <a:cubicBezTo>
                        <a:pt x="393" y="1"/>
                        <a:pt x="373" y="6"/>
                        <a:pt x="354" y="19"/>
                      </a:cubicBezTo>
                      <a:cubicBezTo>
                        <a:pt x="254" y="104"/>
                        <a:pt x="79" y="160"/>
                        <a:pt x="22" y="278"/>
                      </a:cubicBezTo>
                      <a:cubicBezTo>
                        <a:pt x="1" y="350"/>
                        <a:pt x="61" y="428"/>
                        <a:pt x="137" y="428"/>
                      </a:cubicBezTo>
                      <a:cubicBezTo>
                        <a:pt x="137" y="428"/>
                        <a:pt x="138" y="428"/>
                        <a:pt x="138" y="428"/>
                      </a:cubicBezTo>
                      <a:cubicBezTo>
                        <a:pt x="206" y="425"/>
                        <a:pt x="255" y="367"/>
                        <a:pt x="311" y="336"/>
                      </a:cubicBezTo>
                      <a:cubicBezTo>
                        <a:pt x="376" y="287"/>
                        <a:pt x="457" y="252"/>
                        <a:pt x="511" y="193"/>
                      </a:cubicBezTo>
                      <a:cubicBezTo>
                        <a:pt x="578" y="113"/>
                        <a:pt x="502"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3"/>
                <p:cNvSpPr/>
                <p:nvPr/>
              </p:nvSpPr>
              <p:spPr>
                <a:xfrm>
                  <a:off x="4260900" y="2393450"/>
                  <a:ext cx="52100" cy="47050"/>
                </a:xfrm>
                <a:custGeom>
                  <a:avLst/>
                  <a:gdLst/>
                  <a:ahLst/>
                  <a:cxnLst/>
                  <a:rect l="l" t="t" r="r" b="b"/>
                  <a:pathLst>
                    <a:path w="2084" h="1882" extrusionOk="0">
                      <a:moveTo>
                        <a:pt x="1957" y="1"/>
                      </a:moveTo>
                      <a:cubicBezTo>
                        <a:pt x="1927" y="1"/>
                        <a:pt x="1898" y="12"/>
                        <a:pt x="1875" y="36"/>
                      </a:cubicBezTo>
                      <a:cubicBezTo>
                        <a:pt x="1267" y="572"/>
                        <a:pt x="673" y="1122"/>
                        <a:pt x="84" y="1676"/>
                      </a:cubicBezTo>
                      <a:cubicBezTo>
                        <a:pt x="0" y="1763"/>
                        <a:pt x="82" y="1881"/>
                        <a:pt x="174" y="1881"/>
                      </a:cubicBezTo>
                      <a:cubicBezTo>
                        <a:pt x="201" y="1881"/>
                        <a:pt x="230" y="1870"/>
                        <a:pt x="256" y="1844"/>
                      </a:cubicBezTo>
                      <a:cubicBezTo>
                        <a:pt x="663" y="1475"/>
                        <a:pt x="1049" y="1082"/>
                        <a:pt x="1468" y="724"/>
                      </a:cubicBezTo>
                      <a:cubicBezTo>
                        <a:pt x="1662" y="553"/>
                        <a:pt x="1854" y="380"/>
                        <a:pt x="2047" y="204"/>
                      </a:cubicBezTo>
                      <a:cubicBezTo>
                        <a:pt x="2069" y="183"/>
                        <a:pt x="2081" y="152"/>
                        <a:pt x="2081" y="121"/>
                      </a:cubicBezTo>
                      <a:cubicBezTo>
                        <a:pt x="2083" y="50"/>
                        <a:pt x="2020" y="1"/>
                        <a:pt x="1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3"/>
                <p:cNvSpPr/>
                <p:nvPr/>
              </p:nvSpPr>
              <p:spPr>
                <a:xfrm>
                  <a:off x="4241125" y="2368850"/>
                  <a:ext cx="72125" cy="30800"/>
                </a:xfrm>
                <a:custGeom>
                  <a:avLst/>
                  <a:gdLst/>
                  <a:ahLst/>
                  <a:cxnLst/>
                  <a:rect l="l" t="t" r="r" b="b"/>
                  <a:pathLst>
                    <a:path w="2885" h="1232" extrusionOk="0">
                      <a:moveTo>
                        <a:pt x="2743" y="0"/>
                      </a:moveTo>
                      <a:cubicBezTo>
                        <a:pt x="2723" y="0"/>
                        <a:pt x="2702" y="5"/>
                        <a:pt x="2683" y="17"/>
                      </a:cubicBezTo>
                      <a:cubicBezTo>
                        <a:pt x="1960" y="299"/>
                        <a:pt x="925" y="689"/>
                        <a:pt x="94" y="1017"/>
                      </a:cubicBezTo>
                      <a:cubicBezTo>
                        <a:pt x="1" y="1083"/>
                        <a:pt x="63" y="1232"/>
                        <a:pt x="166" y="1232"/>
                      </a:cubicBezTo>
                      <a:cubicBezTo>
                        <a:pt x="177" y="1232"/>
                        <a:pt x="188" y="1230"/>
                        <a:pt x="200" y="1226"/>
                      </a:cubicBezTo>
                      <a:cubicBezTo>
                        <a:pt x="1020" y="928"/>
                        <a:pt x="1824" y="589"/>
                        <a:pt x="2644" y="294"/>
                      </a:cubicBezTo>
                      <a:cubicBezTo>
                        <a:pt x="2719" y="255"/>
                        <a:pt x="2834" y="245"/>
                        <a:pt x="2861" y="152"/>
                      </a:cubicBezTo>
                      <a:cubicBezTo>
                        <a:pt x="2885" y="73"/>
                        <a:pt x="2816" y="0"/>
                        <a:pt x="2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3"/>
                <p:cNvSpPr/>
                <p:nvPr/>
              </p:nvSpPr>
              <p:spPr>
                <a:xfrm>
                  <a:off x="4186075" y="2401550"/>
                  <a:ext cx="37975" cy="13750"/>
                </a:xfrm>
                <a:custGeom>
                  <a:avLst/>
                  <a:gdLst/>
                  <a:ahLst/>
                  <a:cxnLst/>
                  <a:rect l="l" t="t" r="r" b="b"/>
                  <a:pathLst>
                    <a:path w="1519" h="550" extrusionOk="0">
                      <a:moveTo>
                        <a:pt x="1365" y="0"/>
                      </a:moveTo>
                      <a:cubicBezTo>
                        <a:pt x="1355" y="0"/>
                        <a:pt x="1344" y="2"/>
                        <a:pt x="1333" y="5"/>
                      </a:cubicBezTo>
                      <a:cubicBezTo>
                        <a:pt x="1042" y="100"/>
                        <a:pt x="748" y="187"/>
                        <a:pt x="449" y="252"/>
                      </a:cubicBezTo>
                      <a:cubicBezTo>
                        <a:pt x="322" y="297"/>
                        <a:pt x="0" y="278"/>
                        <a:pt x="91" y="492"/>
                      </a:cubicBezTo>
                      <a:cubicBezTo>
                        <a:pt x="121" y="536"/>
                        <a:pt x="161" y="550"/>
                        <a:pt x="205" y="550"/>
                      </a:cubicBezTo>
                      <a:cubicBezTo>
                        <a:pt x="286" y="550"/>
                        <a:pt x="382" y="502"/>
                        <a:pt x="457" y="497"/>
                      </a:cubicBezTo>
                      <a:cubicBezTo>
                        <a:pt x="748" y="435"/>
                        <a:pt x="1034" y="354"/>
                        <a:pt x="1316" y="263"/>
                      </a:cubicBezTo>
                      <a:cubicBezTo>
                        <a:pt x="1371" y="243"/>
                        <a:pt x="1440" y="236"/>
                        <a:pt x="1470" y="180"/>
                      </a:cubicBezTo>
                      <a:cubicBezTo>
                        <a:pt x="1518" y="101"/>
                        <a:pt x="1451" y="0"/>
                        <a:pt x="1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3"/>
                <p:cNvSpPr/>
                <p:nvPr/>
              </p:nvSpPr>
              <p:spPr>
                <a:xfrm>
                  <a:off x="4181900" y="2362550"/>
                  <a:ext cx="85675" cy="31400"/>
                </a:xfrm>
                <a:custGeom>
                  <a:avLst/>
                  <a:gdLst/>
                  <a:ahLst/>
                  <a:cxnLst/>
                  <a:rect l="l" t="t" r="r" b="b"/>
                  <a:pathLst>
                    <a:path w="3427" h="1256" extrusionOk="0">
                      <a:moveTo>
                        <a:pt x="3274" y="0"/>
                      </a:moveTo>
                      <a:cubicBezTo>
                        <a:pt x="3263" y="0"/>
                        <a:pt x="3252" y="2"/>
                        <a:pt x="3241" y="5"/>
                      </a:cubicBezTo>
                      <a:cubicBezTo>
                        <a:pt x="2360" y="232"/>
                        <a:pt x="1493" y="507"/>
                        <a:pt x="644" y="833"/>
                      </a:cubicBezTo>
                      <a:cubicBezTo>
                        <a:pt x="470" y="897"/>
                        <a:pt x="295" y="957"/>
                        <a:pt x="122" y="1020"/>
                      </a:cubicBezTo>
                      <a:cubicBezTo>
                        <a:pt x="90" y="1028"/>
                        <a:pt x="64" y="1048"/>
                        <a:pt x="48" y="1076"/>
                      </a:cubicBezTo>
                      <a:cubicBezTo>
                        <a:pt x="0" y="1154"/>
                        <a:pt x="66" y="1256"/>
                        <a:pt x="152" y="1256"/>
                      </a:cubicBezTo>
                      <a:cubicBezTo>
                        <a:pt x="163" y="1256"/>
                        <a:pt x="174" y="1254"/>
                        <a:pt x="186" y="1251"/>
                      </a:cubicBezTo>
                      <a:cubicBezTo>
                        <a:pt x="941" y="983"/>
                        <a:pt x="1688" y="688"/>
                        <a:pt x="2460" y="470"/>
                      </a:cubicBezTo>
                      <a:cubicBezTo>
                        <a:pt x="2728" y="390"/>
                        <a:pt x="2999" y="318"/>
                        <a:pt x="3268" y="248"/>
                      </a:cubicBezTo>
                      <a:cubicBezTo>
                        <a:pt x="3312" y="238"/>
                        <a:pt x="3356" y="222"/>
                        <a:pt x="3378" y="181"/>
                      </a:cubicBezTo>
                      <a:cubicBezTo>
                        <a:pt x="3426" y="102"/>
                        <a:pt x="3358" y="0"/>
                        <a:pt x="3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270"/>
        <p:cNvGrpSpPr/>
        <p:nvPr/>
      </p:nvGrpSpPr>
      <p:grpSpPr>
        <a:xfrm>
          <a:off x="0" y="0"/>
          <a:ext cx="0" cy="0"/>
          <a:chOff x="0" y="0"/>
          <a:chExt cx="0" cy="0"/>
        </a:xfrm>
      </p:grpSpPr>
      <p:sp>
        <p:nvSpPr>
          <p:cNvPr id="1271" name="Google Shape;1271;p16"/>
          <p:cNvSpPr/>
          <p:nvPr/>
        </p:nvSpPr>
        <p:spPr>
          <a:xfrm>
            <a:off x="358200" y="331500"/>
            <a:ext cx="8427600" cy="4480500"/>
          </a:xfrm>
          <a:prstGeom prst="roundRect">
            <a:avLst>
              <a:gd name="adj" fmla="val 3060"/>
            </a:avLst>
          </a:pr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txBox="1">
            <a:spLocks noGrp="1"/>
          </p:cNvSpPr>
          <p:nvPr>
            <p:ph type="title"/>
          </p:nvPr>
        </p:nvSpPr>
        <p:spPr>
          <a:xfrm>
            <a:off x="720000" y="1827850"/>
            <a:ext cx="3597900" cy="624300"/>
          </a:xfrm>
          <a:prstGeom prst="rect">
            <a:avLst/>
          </a:prstGeom>
        </p:spPr>
        <p:txBody>
          <a:bodyPr spcFirstLastPara="1" wrap="square" lIns="91425" tIns="91425" rIns="91425" bIns="91425" anchor="b" anchorCtr="0">
            <a:noAutofit/>
          </a:bodyPr>
          <a:lstStyle>
            <a:lvl1pPr lvl="0"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3" name="Google Shape;1273;p16"/>
          <p:cNvSpPr txBox="1">
            <a:spLocks noGrp="1"/>
          </p:cNvSpPr>
          <p:nvPr>
            <p:ph type="subTitle" idx="1"/>
          </p:nvPr>
        </p:nvSpPr>
        <p:spPr>
          <a:xfrm>
            <a:off x="720000" y="2452250"/>
            <a:ext cx="3597900" cy="863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74" name="Google Shape;1274;p16"/>
          <p:cNvGrpSpPr/>
          <p:nvPr/>
        </p:nvGrpSpPr>
        <p:grpSpPr>
          <a:xfrm>
            <a:off x="-130069" y="-292560"/>
            <a:ext cx="9750011" cy="5846411"/>
            <a:chOff x="-130069" y="-292560"/>
            <a:chExt cx="9750011" cy="5846411"/>
          </a:xfrm>
        </p:grpSpPr>
        <p:sp>
          <p:nvSpPr>
            <p:cNvPr id="1275" name="Google Shape;1275;p16"/>
            <p:cNvSpPr/>
            <p:nvPr/>
          </p:nvSpPr>
          <p:spPr>
            <a:xfrm flipH="1">
              <a:off x="8827831" y="89096"/>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6" name="Google Shape;1276;p16"/>
            <p:cNvGrpSpPr/>
            <p:nvPr/>
          </p:nvGrpSpPr>
          <p:grpSpPr>
            <a:xfrm flipH="1">
              <a:off x="8939048" y="336023"/>
              <a:ext cx="95128" cy="126710"/>
              <a:chOff x="3666475" y="2030800"/>
              <a:chExt cx="68600" cy="91375"/>
            </a:xfrm>
          </p:grpSpPr>
          <p:sp>
            <p:nvSpPr>
              <p:cNvPr id="1277" name="Google Shape;1277;p16"/>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16"/>
            <p:cNvGrpSpPr/>
            <p:nvPr/>
          </p:nvGrpSpPr>
          <p:grpSpPr>
            <a:xfrm flipH="1">
              <a:off x="122698" y="4671798"/>
              <a:ext cx="95128" cy="126710"/>
              <a:chOff x="3666475" y="2030800"/>
              <a:chExt cx="68600" cy="91375"/>
            </a:xfrm>
          </p:grpSpPr>
          <p:sp>
            <p:nvSpPr>
              <p:cNvPr id="1282" name="Google Shape;1282;p16"/>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6"/>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6"/>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6" name="Google Shape;1286;p16"/>
            <p:cNvSpPr/>
            <p:nvPr/>
          </p:nvSpPr>
          <p:spPr>
            <a:xfrm flipH="1">
              <a:off x="445831" y="4938159"/>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7" name="Google Shape;1287;p16"/>
            <p:cNvGrpSpPr/>
            <p:nvPr/>
          </p:nvGrpSpPr>
          <p:grpSpPr>
            <a:xfrm flipH="1">
              <a:off x="-130069" y="-84503"/>
              <a:ext cx="850115" cy="863340"/>
              <a:chOff x="1447050" y="59713"/>
              <a:chExt cx="291825" cy="296375"/>
            </a:xfrm>
          </p:grpSpPr>
          <p:sp>
            <p:nvSpPr>
              <p:cNvPr id="1288" name="Google Shape;1288;p16"/>
              <p:cNvSpPr/>
              <p:nvPr/>
            </p:nvSpPr>
            <p:spPr>
              <a:xfrm>
                <a:off x="1447050" y="59713"/>
                <a:ext cx="291825" cy="296375"/>
              </a:xfrm>
              <a:custGeom>
                <a:avLst/>
                <a:gdLst/>
                <a:ahLst/>
                <a:cxnLst/>
                <a:rect l="l" t="t" r="r" b="b"/>
                <a:pathLst>
                  <a:path w="11673" h="11855" extrusionOk="0">
                    <a:moveTo>
                      <a:pt x="11554" y="1"/>
                    </a:moveTo>
                    <a:cubicBezTo>
                      <a:pt x="11546" y="1"/>
                      <a:pt x="11537" y="2"/>
                      <a:pt x="11528" y="5"/>
                    </a:cubicBezTo>
                    <a:cubicBezTo>
                      <a:pt x="10383" y="430"/>
                      <a:pt x="9691" y="1388"/>
                      <a:pt x="9228" y="2458"/>
                    </a:cubicBezTo>
                    <a:cubicBezTo>
                      <a:pt x="9225" y="2458"/>
                      <a:pt x="9220" y="2458"/>
                      <a:pt x="9216" y="2458"/>
                    </a:cubicBezTo>
                    <a:cubicBezTo>
                      <a:pt x="9214" y="2458"/>
                      <a:pt x="9212" y="2458"/>
                      <a:pt x="9210" y="2458"/>
                    </a:cubicBezTo>
                    <a:cubicBezTo>
                      <a:pt x="8613" y="2665"/>
                      <a:pt x="7990" y="2598"/>
                      <a:pt x="7329" y="2702"/>
                    </a:cubicBezTo>
                    <a:cubicBezTo>
                      <a:pt x="6489" y="2788"/>
                      <a:pt x="5704" y="3238"/>
                      <a:pt x="5227" y="3939"/>
                    </a:cubicBezTo>
                    <a:cubicBezTo>
                      <a:pt x="5174" y="4019"/>
                      <a:pt x="5110" y="4102"/>
                      <a:pt x="5099" y="4198"/>
                    </a:cubicBezTo>
                    <a:cubicBezTo>
                      <a:pt x="5096" y="4259"/>
                      <a:pt x="5147" y="4303"/>
                      <a:pt x="5201" y="4303"/>
                    </a:cubicBezTo>
                    <a:cubicBezTo>
                      <a:pt x="5220" y="4303"/>
                      <a:pt x="5240" y="4298"/>
                      <a:pt x="5257" y="4286"/>
                    </a:cubicBezTo>
                    <a:cubicBezTo>
                      <a:pt x="5521" y="4083"/>
                      <a:pt x="5828" y="3855"/>
                      <a:pt x="6193" y="3708"/>
                    </a:cubicBezTo>
                    <a:cubicBezTo>
                      <a:pt x="6692" y="3461"/>
                      <a:pt x="7423" y="3515"/>
                      <a:pt x="8070" y="3466"/>
                    </a:cubicBezTo>
                    <a:cubicBezTo>
                      <a:pt x="8424" y="3428"/>
                      <a:pt x="8745" y="3249"/>
                      <a:pt x="9002" y="3004"/>
                    </a:cubicBezTo>
                    <a:cubicBezTo>
                      <a:pt x="9008" y="2997"/>
                      <a:pt x="9014" y="2990"/>
                      <a:pt x="9020" y="2984"/>
                    </a:cubicBezTo>
                    <a:lnTo>
                      <a:pt x="9020" y="2984"/>
                    </a:lnTo>
                    <a:cubicBezTo>
                      <a:pt x="8948" y="3186"/>
                      <a:pt x="8880" y="3391"/>
                      <a:pt x="8819" y="3596"/>
                    </a:cubicBezTo>
                    <a:cubicBezTo>
                      <a:pt x="8678" y="4018"/>
                      <a:pt x="8498" y="4435"/>
                      <a:pt x="8284" y="4833"/>
                    </a:cubicBezTo>
                    <a:cubicBezTo>
                      <a:pt x="8266" y="4831"/>
                      <a:pt x="8249" y="4830"/>
                      <a:pt x="8232" y="4830"/>
                    </a:cubicBezTo>
                    <a:cubicBezTo>
                      <a:pt x="8068" y="4830"/>
                      <a:pt x="7902" y="4915"/>
                      <a:pt x="7745" y="4956"/>
                    </a:cubicBezTo>
                    <a:cubicBezTo>
                      <a:pt x="7529" y="5032"/>
                      <a:pt x="7291" y="5093"/>
                      <a:pt x="7126" y="5100"/>
                    </a:cubicBezTo>
                    <a:cubicBezTo>
                      <a:pt x="7087" y="5103"/>
                      <a:pt x="7049" y="5104"/>
                      <a:pt x="7010" y="5104"/>
                    </a:cubicBezTo>
                    <a:cubicBezTo>
                      <a:pt x="6745" y="5104"/>
                      <a:pt x="6480" y="5044"/>
                      <a:pt x="6216" y="5044"/>
                    </a:cubicBezTo>
                    <a:cubicBezTo>
                      <a:pt x="6120" y="5044"/>
                      <a:pt x="6024" y="5052"/>
                      <a:pt x="5928" y="5074"/>
                    </a:cubicBezTo>
                    <a:cubicBezTo>
                      <a:pt x="5628" y="5147"/>
                      <a:pt x="5353" y="5304"/>
                      <a:pt x="5121" y="5509"/>
                    </a:cubicBezTo>
                    <a:cubicBezTo>
                      <a:pt x="5048" y="5586"/>
                      <a:pt x="4849" y="5716"/>
                      <a:pt x="4964" y="5827"/>
                    </a:cubicBezTo>
                    <a:cubicBezTo>
                      <a:pt x="4979" y="5841"/>
                      <a:pt x="5000" y="5846"/>
                      <a:pt x="5020" y="5846"/>
                    </a:cubicBezTo>
                    <a:cubicBezTo>
                      <a:pt x="5033" y="5846"/>
                      <a:pt x="5047" y="5844"/>
                      <a:pt x="5059" y="5840"/>
                    </a:cubicBezTo>
                    <a:cubicBezTo>
                      <a:pt x="5186" y="5786"/>
                      <a:pt x="5319" y="5747"/>
                      <a:pt x="5452" y="5716"/>
                    </a:cubicBezTo>
                    <a:cubicBezTo>
                      <a:pt x="5540" y="5688"/>
                      <a:pt x="5701" y="5677"/>
                      <a:pt x="5849" y="5677"/>
                    </a:cubicBezTo>
                    <a:cubicBezTo>
                      <a:pt x="5966" y="5677"/>
                      <a:pt x="6074" y="5684"/>
                      <a:pt x="6131" y="5696"/>
                    </a:cubicBezTo>
                    <a:cubicBezTo>
                      <a:pt x="6384" y="5730"/>
                      <a:pt x="6642" y="5796"/>
                      <a:pt x="6898" y="5796"/>
                    </a:cubicBezTo>
                    <a:cubicBezTo>
                      <a:pt x="7013" y="5796"/>
                      <a:pt x="7128" y="5782"/>
                      <a:pt x="7242" y="5747"/>
                    </a:cubicBezTo>
                    <a:cubicBezTo>
                      <a:pt x="7497" y="5672"/>
                      <a:pt x="7736" y="5548"/>
                      <a:pt x="7949" y="5393"/>
                    </a:cubicBezTo>
                    <a:lnTo>
                      <a:pt x="7949" y="5393"/>
                    </a:lnTo>
                    <a:cubicBezTo>
                      <a:pt x="7781" y="5647"/>
                      <a:pt x="7599" y="5891"/>
                      <a:pt x="7400" y="6114"/>
                    </a:cubicBezTo>
                    <a:cubicBezTo>
                      <a:pt x="6884" y="6699"/>
                      <a:pt x="6355" y="7158"/>
                      <a:pt x="5683" y="7508"/>
                    </a:cubicBezTo>
                    <a:cubicBezTo>
                      <a:pt x="5676" y="7501"/>
                      <a:pt x="5669" y="7494"/>
                      <a:pt x="5658" y="7489"/>
                    </a:cubicBezTo>
                    <a:cubicBezTo>
                      <a:pt x="4904" y="6974"/>
                      <a:pt x="3963" y="6633"/>
                      <a:pt x="3044" y="6633"/>
                    </a:cubicBezTo>
                    <a:cubicBezTo>
                      <a:pt x="2368" y="6633"/>
                      <a:pt x="1704" y="6817"/>
                      <a:pt x="1136" y="7254"/>
                    </a:cubicBezTo>
                    <a:cubicBezTo>
                      <a:pt x="1022" y="7324"/>
                      <a:pt x="871" y="7533"/>
                      <a:pt x="1095" y="7566"/>
                    </a:cubicBezTo>
                    <a:cubicBezTo>
                      <a:pt x="1458" y="7514"/>
                      <a:pt x="1698" y="7449"/>
                      <a:pt x="2050" y="7441"/>
                    </a:cubicBezTo>
                    <a:cubicBezTo>
                      <a:pt x="2065" y="7441"/>
                      <a:pt x="2080" y="7441"/>
                      <a:pt x="2095" y="7441"/>
                    </a:cubicBezTo>
                    <a:cubicBezTo>
                      <a:pt x="2479" y="7441"/>
                      <a:pt x="2783" y="7495"/>
                      <a:pt x="3175" y="7611"/>
                    </a:cubicBezTo>
                    <a:cubicBezTo>
                      <a:pt x="3577" y="7737"/>
                      <a:pt x="3969" y="7908"/>
                      <a:pt x="4395" y="7908"/>
                    </a:cubicBezTo>
                    <a:cubicBezTo>
                      <a:pt x="4416" y="7908"/>
                      <a:pt x="4438" y="7908"/>
                      <a:pt x="4459" y="7907"/>
                    </a:cubicBezTo>
                    <a:cubicBezTo>
                      <a:pt x="4575" y="7903"/>
                      <a:pt x="4693" y="7898"/>
                      <a:pt x="4810" y="7890"/>
                    </a:cubicBezTo>
                    <a:lnTo>
                      <a:pt x="4810" y="7890"/>
                    </a:lnTo>
                    <a:cubicBezTo>
                      <a:pt x="4291" y="8090"/>
                      <a:pt x="3733" y="8280"/>
                      <a:pt x="3230" y="8537"/>
                    </a:cubicBezTo>
                    <a:cubicBezTo>
                      <a:pt x="3188" y="8521"/>
                      <a:pt x="3139" y="8524"/>
                      <a:pt x="3096" y="8514"/>
                    </a:cubicBezTo>
                    <a:cubicBezTo>
                      <a:pt x="3037" y="8509"/>
                      <a:pt x="2977" y="8507"/>
                      <a:pt x="2918" y="8507"/>
                    </a:cubicBezTo>
                    <a:cubicBezTo>
                      <a:pt x="1649" y="8507"/>
                      <a:pt x="651" y="9655"/>
                      <a:pt x="311" y="10812"/>
                    </a:cubicBezTo>
                    <a:cubicBezTo>
                      <a:pt x="260" y="10983"/>
                      <a:pt x="0" y="11854"/>
                      <a:pt x="297" y="11854"/>
                    </a:cubicBezTo>
                    <a:cubicBezTo>
                      <a:pt x="316" y="11854"/>
                      <a:pt x="337" y="11851"/>
                      <a:pt x="361" y="11843"/>
                    </a:cubicBezTo>
                    <a:cubicBezTo>
                      <a:pt x="566" y="11615"/>
                      <a:pt x="706" y="11359"/>
                      <a:pt x="876" y="11171"/>
                    </a:cubicBezTo>
                    <a:cubicBezTo>
                      <a:pt x="1178" y="10796"/>
                      <a:pt x="1633" y="10322"/>
                      <a:pt x="1950" y="10085"/>
                    </a:cubicBezTo>
                    <a:cubicBezTo>
                      <a:pt x="2340" y="9790"/>
                      <a:pt x="2755" y="9517"/>
                      <a:pt x="3074" y="9142"/>
                    </a:cubicBezTo>
                    <a:cubicBezTo>
                      <a:pt x="3178" y="9001"/>
                      <a:pt x="3315" y="8851"/>
                      <a:pt x="3344" y="8676"/>
                    </a:cubicBezTo>
                    <a:cubicBezTo>
                      <a:pt x="4119" y="8297"/>
                      <a:pt x="4937" y="8079"/>
                      <a:pt x="5745" y="7676"/>
                    </a:cubicBezTo>
                    <a:cubicBezTo>
                      <a:pt x="5869" y="7610"/>
                      <a:pt x="5988" y="7538"/>
                      <a:pt x="6109" y="7464"/>
                    </a:cubicBezTo>
                    <a:lnTo>
                      <a:pt x="6109" y="7464"/>
                    </a:lnTo>
                    <a:cubicBezTo>
                      <a:pt x="5784" y="7871"/>
                      <a:pt x="5369" y="8249"/>
                      <a:pt x="5055" y="8716"/>
                    </a:cubicBezTo>
                    <a:cubicBezTo>
                      <a:pt x="4589" y="9377"/>
                      <a:pt x="4481" y="10221"/>
                      <a:pt x="4548" y="11012"/>
                    </a:cubicBezTo>
                    <a:cubicBezTo>
                      <a:pt x="4555" y="11112"/>
                      <a:pt x="4592" y="11287"/>
                      <a:pt x="4703" y="11287"/>
                    </a:cubicBezTo>
                    <a:cubicBezTo>
                      <a:pt x="4721" y="11287"/>
                      <a:pt x="4740" y="11282"/>
                      <a:pt x="4762" y="11272"/>
                    </a:cubicBezTo>
                    <a:cubicBezTo>
                      <a:pt x="4888" y="11157"/>
                      <a:pt x="4913" y="10963"/>
                      <a:pt x="4996" y="10817"/>
                    </a:cubicBezTo>
                    <a:cubicBezTo>
                      <a:pt x="5281" y="10208"/>
                      <a:pt x="5621" y="9728"/>
                      <a:pt x="6040" y="9250"/>
                    </a:cubicBezTo>
                    <a:cubicBezTo>
                      <a:pt x="6505" y="8741"/>
                      <a:pt x="6959" y="8166"/>
                      <a:pt x="6912" y="7436"/>
                    </a:cubicBezTo>
                    <a:cubicBezTo>
                      <a:pt x="6906" y="7286"/>
                      <a:pt x="6883" y="7140"/>
                      <a:pt x="6858" y="6994"/>
                    </a:cubicBezTo>
                    <a:cubicBezTo>
                      <a:pt x="6853" y="6974"/>
                      <a:pt x="6840" y="6956"/>
                      <a:pt x="6821" y="6944"/>
                    </a:cubicBezTo>
                    <a:lnTo>
                      <a:pt x="6821" y="6943"/>
                    </a:lnTo>
                    <a:cubicBezTo>
                      <a:pt x="7566" y="6309"/>
                      <a:pt x="8154" y="5501"/>
                      <a:pt x="8586" y="4618"/>
                    </a:cubicBezTo>
                    <a:cubicBezTo>
                      <a:pt x="8701" y="5001"/>
                      <a:pt x="8695" y="5328"/>
                      <a:pt x="8608" y="5710"/>
                    </a:cubicBezTo>
                    <a:cubicBezTo>
                      <a:pt x="8443" y="6504"/>
                      <a:pt x="8105" y="7275"/>
                      <a:pt x="8183" y="8102"/>
                    </a:cubicBezTo>
                    <a:cubicBezTo>
                      <a:pt x="8202" y="8214"/>
                      <a:pt x="8162" y="8369"/>
                      <a:pt x="8254" y="8453"/>
                    </a:cubicBezTo>
                    <a:cubicBezTo>
                      <a:pt x="8268" y="8461"/>
                      <a:pt x="8283" y="8465"/>
                      <a:pt x="8297" y="8465"/>
                    </a:cubicBezTo>
                    <a:cubicBezTo>
                      <a:pt x="8340" y="8465"/>
                      <a:pt x="8381" y="8433"/>
                      <a:pt x="8390" y="8389"/>
                    </a:cubicBezTo>
                    <a:cubicBezTo>
                      <a:pt x="8444" y="7622"/>
                      <a:pt x="8941" y="7066"/>
                      <a:pt x="9214" y="6335"/>
                    </a:cubicBezTo>
                    <a:cubicBezTo>
                      <a:pt x="9388" y="5869"/>
                      <a:pt x="9565" y="5345"/>
                      <a:pt x="9413" y="4849"/>
                    </a:cubicBezTo>
                    <a:cubicBezTo>
                      <a:pt x="9343" y="4640"/>
                      <a:pt x="9206" y="4457"/>
                      <a:pt x="9046" y="4305"/>
                    </a:cubicBezTo>
                    <a:cubicBezTo>
                      <a:pt x="8971" y="4251"/>
                      <a:pt x="8892" y="4166"/>
                      <a:pt x="8800" y="4143"/>
                    </a:cubicBezTo>
                    <a:cubicBezTo>
                      <a:pt x="8896" y="3910"/>
                      <a:pt x="8986" y="3674"/>
                      <a:pt x="9058" y="3434"/>
                    </a:cubicBezTo>
                    <a:cubicBezTo>
                      <a:pt x="9208" y="2951"/>
                      <a:pt x="9387" y="2476"/>
                      <a:pt x="9619" y="2037"/>
                    </a:cubicBezTo>
                    <a:cubicBezTo>
                      <a:pt x="9624" y="2357"/>
                      <a:pt x="9721" y="2679"/>
                      <a:pt x="9906" y="2935"/>
                    </a:cubicBezTo>
                    <a:cubicBezTo>
                      <a:pt x="10187" y="3297"/>
                      <a:pt x="10563" y="3525"/>
                      <a:pt x="10745" y="3901"/>
                    </a:cubicBezTo>
                    <a:cubicBezTo>
                      <a:pt x="10858" y="4118"/>
                      <a:pt x="10907" y="4370"/>
                      <a:pt x="10899" y="4652"/>
                    </a:cubicBezTo>
                    <a:cubicBezTo>
                      <a:pt x="10916" y="4764"/>
                      <a:pt x="10838" y="4954"/>
                      <a:pt x="10972" y="5008"/>
                    </a:cubicBezTo>
                    <a:cubicBezTo>
                      <a:pt x="10981" y="5011"/>
                      <a:pt x="10989" y="5012"/>
                      <a:pt x="10998" y="5012"/>
                    </a:cubicBezTo>
                    <a:cubicBezTo>
                      <a:pt x="11052" y="5012"/>
                      <a:pt x="11095" y="4963"/>
                      <a:pt x="11122" y="4918"/>
                    </a:cubicBezTo>
                    <a:cubicBezTo>
                      <a:pt x="11189" y="4808"/>
                      <a:pt x="11232" y="4683"/>
                      <a:pt x="11270" y="4560"/>
                    </a:cubicBezTo>
                    <a:cubicBezTo>
                      <a:pt x="11428" y="4041"/>
                      <a:pt x="11401" y="3460"/>
                      <a:pt x="11114" y="2990"/>
                    </a:cubicBezTo>
                    <a:cubicBezTo>
                      <a:pt x="10950" y="2647"/>
                      <a:pt x="10542" y="2414"/>
                      <a:pt x="10317" y="2231"/>
                    </a:cubicBezTo>
                    <a:cubicBezTo>
                      <a:pt x="10139" y="2080"/>
                      <a:pt x="10055" y="1984"/>
                      <a:pt x="9951" y="1797"/>
                    </a:cubicBezTo>
                    <a:cubicBezTo>
                      <a:pt x="9916" y="1748"/>
                      <a:pt x="9896" y="1679"/>
                      <a:pt x="9852" y="1636"/>
                    </a:cubicBezTo>
                    <a:cubicBezTo>
                      <a:pt x="10161" y="1161"/>
                      <a:pt x="10545" y="744"/>
                      <a:pt x="11040" y="439"/>
                    </a:cubicBezTo>
                    <a:cubicBezTo>
                      <a:pt x="11245" y="309"/>
                      <a:pt x="11423" y="233"/>
                      <a:pt x="11606" y="159"/>
                    </a:cubicBezTo>
                    <a:cubicBezTo>
                      <a:pt x="11673" y="113"/>
                      <a:pt x="11630" y="1"/>
                      <a:pt x="11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a:off x="1461700" y="307638"/>
                <a:ext cx="19200" cy="23375"/>
              </a:xfrm>
              <a:custGeom>
                <a:avLst/>
                <a:gdLst/>
                <a:ahLst/>
                <a:cxnLst/>
                <a:rect l="l" t="t" r="r" b="b"/>
                <a:pathLst>
                  <a:path w="768" h="935" extrusionOk="0">
                    <a:moveTo>
                      <a:pt x="678" y="0"/>
                    </a:moveTo>
                    <a:cubicBezTo>
                      <a:pt x="678" y="0"/>
                      <a:pt x="677" y="0"/>
                      <a:pt x="677" y="0"/>
                    </a:cubicBezTo>
                    <a:cubicBezTo>
                      <a:pt x="585" y="15"/>
                      <a:pt x="541" y="125"/>
                      <a:pt x="477" y="184"/>
                    </a:cubicBezTo>
                    <a:cubicBezTo>
                      <a:pt x="320" y="378"/>
                      <a:pt x="169" y="577"/>
                      <a:pt x="31" y="784"/>
                    </a:cubicBezTo>
                    <a:cubicBezTo>
                      <a:pt x="13" y="808"/>
                      <a:pt x="1" y="840"/>
                      <a:pt x="10" y="871"/>
                    </a:cubicBezTo>
                    <a:cubicBezTo>
                      <a:pt x="20" y="912"/>
                      <a:pt x="59" y="935"/>
                      <a:pt x="98" y="935"/>
                    </a:cubicBezTo>
                    <a:cubicBezTo>
                      <a:pt x="127" y="935"/>
                      <a:pt x="156" y="921"/>
                      <a:pt x="172" y="893"/>
                    </a:cubicBezTo>
                    <a:cubicBezTo>
                      <a:pt x="359" y="612"/>
                      <a:pt x="497" y="431"/>
                      <a:pt x="708" y="187"/>
                    </a:cubicBezTo>
                    <a:cubicBezTo>
                      <a:pt x="732" y="157"/>
                      <a:pt x="768" y="130"/>
                      <a:pt x="765" y="88"/>
                    </a:cubicBezTo>
                    <a:cubicBezTo>
                      <a:pt x="765" y="42"/>
                      <a:pt x="725" y="0"/>
                      <a:pt x="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a:off x="1486125" y="289888"/>
                <a:ext cx="13825" cy="11325"/>
              </a:xfrm>
              <a:custGeom>
                <a:avLst/>
                <a:gdLst/>
                <a:ahLst/>
                <a:cxnLst/>
                <a:rect l="l" t="t" r="r" b="b"/>
                <a:pathLst>
                  <a:path w="553" h="453" extrusionOk="0">
                    <a:moveTo>
                      <a:pt x="466" y="0"/>
                    </a:moveTo>
                    <a:cubicBezTo>
                      <a:pt x="412" y="0"/>
                      <a:pt x="354" y="54"/>
                      <a:pt x="312" y="87"/>
                    </a:cubicBezTo>
                    <a:cubicBezTo>
                      <a:pt x="217" y="166"/>
                      <a:pt x="104" y="233"/>
                      <a:pt x="31" y="330"/>
                    </a:cubicBezTo>
                    <a:cubicBezTo>
                      <a:pt x="0" y="393"/>
                      <a:pt x="58" y="452"/>
                      <a:pt x="116" y="452"/>
                    </a:cubicBezTo>
                    <a:cubicBezTo>
                      <a:pt x="137" y="452"/>
                      <a:pt x="158" y="444"/>
                      <a:pt x="175" y="426"/>
                    </a:cubicBezTo>
                    <a:cubicBezTo>
                      <a:pt x="318" y="297"/>
                      <a:pt x="386" y="256"/>
                      <a:pt x="528" y="140"/>
                    </a:cubicBezTo>
                    <a:cubicBezTo>
                      <a:pt x="551" y="114"/>
                      <a:pt x="552" y="72"/>
                      <a:pt x="535" y="43"/>
                    </a:cubicBezTo>
                    <a:cubicBezTo>
                      <a:pt x="514" y="12"/>
                      <a:pt x="491" y="0"/>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1535200" y="236963"/>
                <a:ext cx="35750" cy="12675"/>
              </a:xfrm>
              <a:custGeom>
                <a:avLst/>
                <a:gdLst/>
                <a:ahLst/>
                <a:cxnLst/>
                <a:rect l="l" t="t" r="r" b="b"/>
                <a:pathLst>
                  <a:path w="1430" h="507" extrusionOk="0">
                    <a:moveTo>
                      <a:pt x="110" y="1"/>
                    </a:moveTo>
                    <a:cubicBezTo>
                      <a:pt x="92" y="1"/>
                      <a:pt x="74" y="4"/>
                      <a:pt x="57" y="11"/>
                    </a:cubicBezTo>
                    <a:cubicBezTo>
                      <a:pt x="17" y="34"/>
                      <a:pt x="0" y="92"/>
                      <a:pt x="26" y="131"/>
                    </a:cubicBezTo>
                    <a:cubicBezTo>
                      <a:pt x="103" y="212"/>
                      <a:pt x="244" y="185"/>
                      <a:pt x="346" y="225"/>
                    </a:cubicBezTo>
                    <a:cubicBezTo>
                      <a:pt x="646" y="296"/>
                      <a:pt x="945" y="378"/>
                      <a:pt x="1236" y="481"/>
                    </a:cubicBezTo>
                    <a:cubicBezTo>
                      <a:pt x="1263" y="485"/>
                      <a:pt x="1267" y="507"/>
                      <a:pt x="1314" y="507"/>
                    </a:cubicBezTo>
                    <a:cubicBezTo>
                      <a:pt x="1321" y="507"/>
                      <a:pt x="1330" y="506"/>
                      <a:pt x="1340" y="505"/>
                    </a:cubicBezTo>
                    <a:cubicBezTo>
                      <a:pt x="1415" y="489"/>
                      <a:pt x="1429" y="380"/>
                      <a:pt x="1362" y="344"/>
                    </a:cubicBezTo>
                    <a:cubicBezTo>
                      <a:pt x="1013" y="204"/>
                      <a:pt x="645" y="112"/>
                      <a:pt x="277" y="30"/>
                    </a:cubicBezTo>
                    <a:cubicBezTo>
                      <a:pt x="222" y="26"/>
                      <a:pt x="164"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6"/>
              <p:cNvSpPr/>
              <p:nvPr/>
            </p:nvSpPr>
            <p:spPr>
              <a:xfrm>
                <a:off x="1507300" y="233788"/>
                <a:ext cx="14225" cy="4575"/>
              </a:xfrm>
              <a:custGeom>
                <a:avLst/>
                <a:gdLst/>
                <a:ahLst/>
                <a:cxnLst/>
                <a:rect l="l" t="t" r="r" b="b"/>
                <a:pathLst>
                  <a:path w="569" h="183" extrusionOk="0">
                    <a:moveTo>
                      <a:pt x="229" y="0"/>
                    </a:moveTo>
                    <a:cubicBezTo>
                      <a:pt x="107" y="0"/>
                      <a:pt x="1" y="22"/>
                      <a:pt x="74" y="155"/>
                    </a:cubicBezTo>
                    <a:cubicBezTo>
                      <a:pt x="96" y="177"/>
                      <a:pt x="123" y="181"/>
                      <a:pt x="151" y="181"/>
                    </a:cubicBezTo>
                    <a:cubicBezTo>
                      <a:pt x="167" y="181"/>
                      <a:pt x="183" y="180"/>
                      <a:pt x="198" y="180"/>
                    </a:cubicBezTo>
                    <a:cubicBezTo>
                      <a:pt x="212" y="179"/>
                      <a:pt x="227" y="179"/>
                      <a:pt x="241" y="179"/>
                    </a:cubicBezTo>
                    <a:cubicBezTo>
                      <a:pt x="288" y="179"/>
                      <a:pt x="334" y="183"/>
                      <a:pt x="381" y="183"/>
                    </a:cubicBezTo>
                    <a:cubicBezTo>
                      <a:pt x="414" y="183"/>
                      <a:pt x="447" y="181"/>
                      <a:pt x="480" y="174"/>
                    </a:cubicBezTo>
                    <a:cubicBezTo>
                      <a:pt x="569" y="142"/>
                      <a:pt x="540" y="4"/>
                      <a:pt x="448" y="4"/>
                    </a:cubicBezTo>
                    <a:cubicBezTo>
                      <a:pt x="447" y="4"/>
                      <a:pt x="447" y="4"/>
                      <a:pt x="446" y="4"/>
                    </a:cubicBezTo>
                    <a:cubicBezTo>
                      <a:pt x="435" y="5"/>
                      <a:pt x="421" y="6"/>
                      <a:pt x="405" y="6"/>
                    </a:cubicBezTo>
                    <a:cubicBezTo>
                      <a:pt x="357" y="6"/>
                      <a:pt x="291"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
              <p:cNvSpPr/>
              <p:nvPr/>
            </p:nvSpPr>
            <p:spPr>
              <a:xfrm>
                <a:off x="1568425" y="284188"/>
                <a:ext cx="19125" cy="30000"/>
              </a:xfrm>
              <a:custGeom>
                <a:avLst/>
                <a:gdLst/>
                <a:ahLst/>
                <a:cxnLst/>
                <a:rect l="l" t="t" r="r" b="b"/>
                <a:pathLst>
                  <a:path w="765" h="1200" extrusionOk="0">
                    <a:moveTo>
                      <a:pt x="648" y="0"/>
                    </a:moveTo>
                    <a:cubicBezTo>
                      <a:pt x="562" y="0"/>
                      <a:pt x="521" y="135"/>
                      <a:pt x="469" y="195"/>
                    </a:cubicBezTo>
                    <a:cubicBezTo>
                      <a:pt x="295" y="467"/>
                      <a:pt x="151" y="759"/>
                      <a:pt x="41" y="1063"/>
                    </a:cubicBezTo>
                    <a:cubicBezTo>
                      <a:pt x="0" y="1138"/>
                      <a:pt x="61" y="1199"/>
                      <a:pt x="121" y="1199"/>
                    </a:cubicBezTo>
                    <a:cubicBezTo>
                      <a:pt x="155" y="1199"/>
                      <a:pt x="188" y="1180"/>
                      <a:pt x="203" y="1134"/>
                    </a:cubicBezTo>
                    <a:cubicBezTo>
                      <a:pt x="312" y="822"/>
                      <a:pt x="474" y="503"/>
                      <a:pt x="688" y="184"/>
                    </a:cubicBezTo>
                    <a:cubicBezTo>
                      <a:pt x="734" y="137"/>
                      <a:pt x="764" y="53"/>
                      <a:pt x="693" y="11"/>
                    </a:cubicBezTo>
                    <a:cubicBezTo>
                      <a:pt x="677" y="3"/>
                      <a:pt x="662"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a:off x="1592800" y="262513"/>
                <a:ext cx="13200" cy="11025"/>
              </a:xfrm>
              <a:custGeom>
                <a:avLst/>
                <a:gdLst/>
                <a:ahLst/>
                <a:cxnLst/>
                <a:rect l="l" t="t" r="r" b="b"/>
                <a:pathLst>
                  <a:path w="528" h="441" extrusionOk="0">
                    <a:moveTo>
                      <a:pt x="266" y="1"/>
                    </a:moveTo>
                    <a:cubicBezTo>
                      <a:pt x="265" y="1"/>
                      <a:pt x="265" y="1"/>
                      <a:pt x="265" y="1"/>
                    </a:cubicBezTo>
                    <a:cubicBezTo>
                      <a:pt x="204" y="19"/>
                      <a:pt x="192" y="92"/>
                      <a:pt x="156" y="137"/>
                    </a:cubicBezTo>
                    <a:cubicBezTo>
                      <a:pt x="100" y="235"/>
                      <a:pt x="74" y="252"/>
                      <a:pt x="32" y="319"/>
                    </a:cubicBezTo>
                    <a:cubicBezTo>
                      <a:pt x="1" y="381"/>
                      <a:pt x="58" y="441"/>
                      <a:pt x="116" y="441"/>
                    </a:cubicBezTo>
                    <a:cubicBezTo>
                      <a:pt x="138" y="441"/>
                      <a:pt x="159" y="433"/>
                      <a:pt x="176" y="414"/>
                    </a:cubicBezTo>
                    <a:cubicBezTo>
                      <a:pt x="241" y="326"/>
                      <a:pt x="528"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1618900" y="191813"/>
                <a:ext cx="17750" cy="6825"/>
              </a:xfrm>
              <a:custGeom>
                <a:avLst/>
                <a:gdLst/>
                <a:ahLst/>
                <a:cxnLst/>
                <a:rect l="l" t="t" r="r" b="b"/>
                <a:pathLst>
                  <a:path w="710" h="273" extrusionOk="0">
                    <a:moveTo>
                      <a:pt x="587" y="0"/>
                    </a:moveTo>
                    <a:cubicBezTo>
                      <a:pt x="579" y="0"/>
                      <a:pt x="570" y="1"/>
                      <a:pt x="562" y="4"/>
                    </a:cubicBezTo>
                    <a:cubicBezTo>
                      <a:pt x="383" y="65"/>
                      <a:pt x="222" y="85"/>
                      <a:pt x="90" y="98"/>
                    </a:cubicBezTo>
                    <a:cubicBezTo>
                      <a:pt x="89" y="98"/>
                      <a:pt x="88" y="98"/>
                      <a:pt x="87" y="98"/>
                    </a:cubicBezTo>
                    <a:cubicBezTo>
                      <a:pt x="41" y="98"/>
                      <a:pt x="0" y="139"/>
                      <a:pt x="2" y="186"/>
                    </a:cubicBezTo>
                    <a:cubicBezTo>
                      <a:pt x="6" y="255"/>
                      <a:pt x="53" y="272"/>
                      <a:pt x="108" y="272"/>
                    </a:cubicBezTo>
                    <a:cubicBezTo>
                      <a:pt x="151" y="272"/>
                      <a:pt x="198" y="262"/>
                      <a:pt x="234" y="257"/>
                    </a:cubicBezTo>
                    <a:cubicBezTo>
                      <a:pt x="361" y="237"/>
                      <a:pt x="488" y="218"/>
                      <a:pt x="608" y="174"/>
                    </a:cubicBezTo>
                    <a:cubicBezTo>
                      <a:pt x="710" y="149"/>
                      <a:pt x="67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6"/>
              <p:cNvSpPr/>
              <p:nvPr/>
            </p:nvSpPr>
            <p:spPr>
              <a:xfrm>
                <a:off x="1599675" y="193463"/>
                <a:ext cx="8300" cy="4725"/>
              </a:xfrm>
              <a:custGeom>
                <a:avLst/>
                <a:gdLst/>
                <a:ahLst/>
                <a:cxnLst/>
                <a:rect l="l" t="t" r="r" b="b"/>
                <a:pathLst>
                  <a:path w="332" h="189" extrusionOk="0">
                    <a:moveTo>
                      <a:pt x="136" y="0"/>
                    </a:moveTo>
                    <a:cubicBezTo>
                      <a:pt x="108" y="0"/>
                      <a:pt x="83" y="8"/>
                      <a:pt x="65" y="34"/>
                    </a:cubicBezTo>
                    <a:cubicBezTo>
                      <a:pt x="0" y="130"/>
                      <a:pt x="110" y="188"/>
                      <a:pt x="201" y="188"/>
                    </a:cubicBezTo>
                    <a:cubicBezTo>
                      <a:pt x="225" y="188"/>
                      <a:pt x="248" y="184"/>
                      <a:pt x="266" y="176"/>
                    </a:cubicBezTo>
                    <a:cubicBezTo>
                      <a:pt x="332" y="141"/>
                      <a:pt x="319" y="34"/>
                      <a:pt x="244" y="16"/>
                    </a:cubicBezTo>
                    <a:cubicBezTo>
                      <a:pt x="211" y="13"/>
                      <a:pt x="17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6"/>
              <p:cNvSpPr/>
              <p:nvPr/>
            </p:nvSpPr>
            <p:spPr>
              <a:xfrm>
                <a:off x="1659375" y="220413"/>
                <a:ext cx="10225" cy="19875"/>
              </a:xfrm>
              <a:custGeom>
                <a:avLst/>
                <a:gdLst/>
                <a:ahLst/>
                <a:cxnLst/>
                <a:rect l="l" t="t" r="r" b="b"/>
                <a:pathLst>
                  <a:path w="409" h="795" extrusionOk="0">
                    <a:moveTo>
                      <a:pt x="302" y="0"/>
                    </a:moveTo>
                    <a:cubicBezTo>
                      <a:pt x="262" y="0"/>
                      <a:pt x="226" y="27"/>
                      <a:pt x="216" y="65"/>
                    </a:cubicBezTo>
                    <a:cubicBezTo>
                      <a:pt x="171" y="224"/>
                      <a:pt x="120" y="384"/>
                      <a:pt x="61" y="539"/>
                    </a:cubicBezTo>
                    <a:cubicBezTo>
                      <a:pt x="33" y="641"/>
                      <a:pt x="1" y="639"/>
                      <a:pt x="6" y="730"/>
                    </a:cubicBezTo>
                    <a:cubicBezTo>
                      <a:pt x="16" y="771"/>
                      <a:pt x="55" y="794"/>
                      <a:pt x="93" y="794"/>
                    </a:cubicBezTo>
                    <a:cubicBezTo>
                      <a:pt x="123" y="794"/>
                      <a:pt x="152" y="781"/>
                      <a:pt x="168" y="752"/>
                    </a:cubicBezTo>
                    <a:cubicBezTo>
                      <a:pt x="249" y="554"/>
                      <a:pt x="316" y="351"/>
                      <a:pt x="376" y="146"/>
                    </a:cubicBezTo>
                    <a:cubicBezTo>
                      <a:pt x="408" y="83"/>
                      <a:pt x="37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1670125" y="188488"/>
                <a:ext cx="4925" cy="13000"/>
              </a:xfrm>
              <a:custGeom>
                <a:avLst/>
                <a:gdLst/>
                <a:ahLst/>
                <a:cxnLst/>
                <a:rect l="l" t="t" r="r" b="b"/>
                <a:pathLst>
                  <a:path w="197" h="520" extrusionOk="0">
                    <a:moveTo>
                      <a:pt x="101" y="0"/>
                    </a:moveTo>
                    <a:cubicBezTo>
                      <a:pt x="101" y="0"/>
                      <a:pt x="100" y="0"/>
                      <a:pt x="99" y="0"/>
                    </a:cubicBezTo>
                    <a:cubicBezTo>
                      <a:pt x="3" y="1"/>
                      <a:pt x="7" y="104"/>
                      <a:pt x="15" y="175"/>
                    </a:cubicBezTo>
                    <a:cubicBezTo>
                      <a:pt x="18" y="261"/>
                      <a:pt x="13" y="348"/>
                      <a:pt x="2" y="433"/>
                    </a:cubicBezTo>
                    <a:cubicBezTo>
                      <a:pt x="1" y="491"/>
                      <a:pt x="45" y="520"/>
                      <a:pt x="90" y="520"/>
                    </a:cubicBezTo>
                    <a:cubicBezTo>
                      <a:pt x="135" y="520"/>
                      <a:pt x="180" y="491"/>
                      <a:pt x="178" y="433"/>
                    </a:cubicBezTo>
                    <a:cubicBezTo>
                      <a:pt x="193" y="319"/>
                      <a:pt x="197" y="204"/>
                      <a:pt x="187" y="88"/>
                    </a:cubicBezTo>
                    <a:cubicBezTo>
                      <a:pt x="188" y="42"/>
                      <a:pt x="147"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1631900" y="132963"/>
                <a:ext cx="33975" cy="6800"/>
              </a:xfrm>
              <a:custGeom>
                <a:avLst/>
                <a:gdLst/>
                <a:ahLst/>
                <a:cxnLst/>
                <a:rect l="l" t="t" r="r" b="b"/>
                <a:pathLst>
                  <a:path w="1359" h="272" extrusionOk="0">
                    <a:moveTo>
                      <a:pt x="1229" y="1"/>
                    </a:moveTo>
                    <a:lnTo>
                      <a:pt x="1229" y="1"/>
                    </a:lnTo>
                    <a:cubicBezTo>
                      <a:pt x="859" y="39"/>
                      <a:pt x="488" y="55"/>
                      <a:pt x="118" y="94"/>
                    </a:cubicBezTo>
                    <a:cubicBezTo>
                      <a:pt x="118" y="94"/>
                      <a:pt x="117" y="94"/>
                      <a:pt x="116" y="94"/>
                    </a:cubicBezTo>
                    <a:cubicBezTo>
                      <a:pt x="42" y="94"/>
                      <a:pt x="1" y="194"/>
                      <a:pt x="56" y="246"/>
                    </a:cubicBezTo>
                    <a:cubicBezTo>
                      <a:pt x="82" y="265"/>
                      <a:pt x="113" y="271"/>
                      <a:pt x="145" y="271"/>
                    </a:cubicBezTo>
                    <a:cubicBezTo>
                      <a:pt x="203" y="271"/>
                      <a:pt x="266" y="251"/>
                      <a:pt x="322" y="251"/>
                    </a:cubicBezTo>
                    <a:cubicBezTo>
                      <a:pt x="327" y="251"/>
                      <a:pt x="331" y="251"/>
                      <a:pt x="335" y="251"/>
                    </a:cubicBezTo>
                    <a:cubicBezTo>
                      <a:pt x="624" y="229"/>
                      <a:pt x="915" y="209"/>
                      <a:pt x="1203" y="182"/>
                    </a:cubicBezTo>
                    <a:cubicBezTo>
                      <a:pt x="1207" y="182"/>
                      <a:pt x="1212" y="182"/>
                      <a:pt x="1216" y="182"/>
                    </a:cubicBezTo>
                    <a:cubicBezTo>
                      <a:pt x="1334" y="182"/>
                      <a:pt x="1358" y="10"/>
                      <a:pt x="1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1609525" y="137238"/>
                <a:ext cx="10650" cy="5650"/>
              </a:xfrm>
              <a:custGeom>
                <a:avLst/>
                <a:gdLst/>
                <a:ahLst/>
                <a:cxnLst/>
                <a:rect l="l" t="t" r="r" b="b"/>
                <a:pathLst>
                  <a:path w="426" h="226" extrusionOk="0">
                    <a:moveTo>
                      <a:pt x="312" y="1"/>
                    </a:moveTo>
                    <a:cubicBezTo>
                      <a:pt x="304" y="1"/>
                      <a:pt x="297" y="2"/>
                      <a:pt x="289" y="4"/>
                    </a:cubicBezTo>
                    <a:cubicBezTo>
                      <a:pt x="200" y="34"/>
                      <a:pt x="1" y="43"/>
                      <a:pt x="65" y="183"/>
                    </a:cubicBezTo>
                    <a:cubicBezTo>
                      <a:pt x="82" y="215"/>
                      <a:pt x="109" y="225"/>
                      <a:pt x="139" y="225"/>
                    </a:cubicBezTo>
                    <a:cubicBezTo>
                      <a:pt x="169" y="225"/>
                      <a:pt x="203" y="214"/>
                      <a:pt x="232" y="203"/>
                    </a:cubicBezTo>
                    <a:cubicBezTo>
                      <a:pt x="284" y="183"/>
                      <a:pt x="357" y="187"/>
                      <a:pt x="390" y="134"/>
                    </a:cubicBezTo>
                    <a:cubicBezTo>
                      <a:pt x="425" y="76"/>
                      <a:pt x="376"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1708225" y="134038"/>
                <a:ext cx="19050" cy="25400"/>
              </a:xfrm>
              <a:custGeom>
                <a:avLst/>
                <a:gdLst/>
                <a:ahLst/>
                <a:cxnLst/>
                <a:rect l="l" t="t" r="r" b="b"/>
                <a:pathLst>
                  <a:path w="762" h="1016" extrusionOk="0">
                    <a:moveTo>
                      <a:pt x="172" y="1"/>
                    </a:moveTo>
                    <a:cubicBezTo>
                      <a:pt x="161" y="1"/>
                      <a:pt x="150" y="3"/>
                      <a:pt x="138" y="8"/>
                    </a:cubicBezTo>
                    <a:cubicBezTo>
                      <a:pt x="1" y="82"/>
                      <a:pt x="163" y="201"/>
                      <a:pt x="220" y="273"/>
                    </a:cubicBezTo>
                    <a:cubicBezTo>
                      <a:pt x="281" y="347"/>
                      <a:pt x="347" y="440"/>
                      <a:pt x="420" y="569"/>
                    </a:cubicBezTo>
                    <a:cubicBezTo>
                      <a:pt x="512" y="720"/>
                      <a:pt x="523" y="803"/>
                      <a:pt x="588" y="981"/>
                    </a:cubicBezTo>
                    <a:cubicBezTo>
                      <a:pt x="604" y="1005"/>
                      <a:pt x="628" y="1015"/>
                      <a:pt x="652" y="1015"/>
                    </a:cubicBezTo>
                    <a:cubicBezTo>
                      <a:pt x="705" y="1015"/>
                      <a:pt x="761" y="966"/>
                      <a:pt x="742" y="904"/>
                    </a:cubicBezTo>
                    <a:cubicBezTo>
                      <a:pt x="678" y="624"/>
                      <a:pt x="526" y="369"/>
                      <a:pt x="344" y="148"/>
                    </a:cubicBezTo>
                    <a:cubicBezTo>
                      <a:pt x="293" y="103"/>
                      <a:pt x="24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1694550" y="118113"/>
                <a:ext cx="8650" cy="7275"/>
              </a:xfrm>
              <a:custGeom>
                <a:avLst/>
                <a:gdLst/>
                <a:ahLst/>
                <a:cxnLst/>
                <a:rect l="l" t="t" r="r" b="b"/>
                <a:pathLst>
                  <a:path w="346" h="291" extrusionOk="0">
                    <a:moveTo>
                      <a:pt x="117" y="0"/>
                    </a:moveTo>
                    <a:cubicBezTo>
                      <a:pt x="94" y="0"/>
                      <a:pt x="70" y="13"/>
                      <a:pt x="46" y="46"/>
                    </a:cubicBezTo>
                    <a:cubicBezTo>
                      <a:pt x="1" y="138"/>
                      <a:pt x="126" y="231"/>
                      <a:pt x="191" y="282"/>
                    </a:cubicBezTo>
                    <a:cubicBezTo>
                      <a:pt x="203" y="287"/>
                      <a:pt x="215" y="290"/>
                      <a:pt x="226" y="290"/>
                    </a:cubicBezTo>
                    <a:cubicBezTo>
                      <a:pt x="295" y="290"/>
                      <a:pt x="346" y="194"/>
                      <a:pt x="288" y="139"/>
                    </a:cubicBezTo>
                    <a:cubicBezTo>
                      <a:pt x="240" y="94"/>
                      <a:pt x="180"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16"/>
            <p:cNvGrpSpPr/>
            <p:nvPr/>
          </p:nvGrpSpPr>
          <p:grpSpPr>
            <a:xfrm flipH="1">
              <a:off x="374833" y="-292560"/>
              <a:ext cx="850132" cy="832052"/>
              <a:chOff x="4280375" y="342288"/>
              <a:chExt cx="369125" cy="361275"/>
            </a:xfrm>
          </p:grpSpPr>
          <p:sp>
            <p:nvSpPr>
              <p:cNvPr id="1304" name="Google Shape;1304;p16"/>
              <p:cNvSpPr/>
              <p:nvPr/>
            </p:nvSpPr>
            <p:spPr>
              <a:xfrm>
                <a:off x="4295650" y="342288"/>
                <a:ext cx="353850" cy="346975"/>
              </a:xfrm>
              <a:custGeom>
                <a:avLst/>
                <a:gdLst/>
                <a:ahLst/>
                <a:cxnLst/>
                <a:rect l="l" t="t" r="r" b="b"/>
                <a:pathLst>
                  <a:path w="14154" h="13879" extrusionOk="0">
                    <a:moveTo>
                      <a:pt x="14050" y="1"/>
                    </a:moveTo>
                    <a:cubicBezTo>
                      <a:pt x="14036" y="1"/>
                      <a:pt x="14022" y="5"/>
                      <a:pt x="14008" y="13"/>
                    </a:cubicBezTo>
                    <a:cubicBezTo>
                      <a:pt x="12987" y="567"/>
                      <a:pt x="12085" y="1312"/>
                      <a:pt x="11198" y="2056"/>
                    </a:cubicBezTo>
                    <a:lnTo>
                      <a:pt x="11195" y="2060"/>
                    </a:lnTo>
                    <a:cubicBezTo>
                      <a:pt x="11067" y="1967"/>
                      <a:pt x="10888" y="1941"/>
                      <a:pt x="10738" y="1905"/>
                    </a:cubicBezTo>
                    <a:cubicBezTo>
                      <a:pt x="9989" y="1767"/>
                      <a:pt x="9226" y="1746"/>
                      <a:pt x="8467" y="1691"/>
                    </a:cubicBezTo>
                    <a:cubicBezTo>
                      <a:pt x="8436" y="1688"/>
                      <a:pt x="8396" y="1683"/>
                      <a:pt x="8358" y="1683"/>
                    </a:cubicBezTo>
                    <a:cubicBezTo>
                      <a:pt x="8288" y="1683"/>
                      <a:pt x="8224" y="1702"/>
                      <a:pt x="8240" y="1792"/>
                    </a:cubicBezTo>
                    <a:cubicBezTo>
                      <a:pt x="8250" y="1831"/>
                      <a:pt x="8286" y="1858"/>
                      <a:pt x="8325" y="1858"/>
                    </a:cubicBezTo>
                    <a:cubicBezTo>
                      <a:pt x="8528" y="1872"/>
                      <a:pt x="8733" y="1885"/>
                      <a:pt x="8937" y="1897"/>
                    </a:cubicBezTo>
                    <a:cubicBezTo>
                      <a:pt x="9668" y="1959"/>
                      <a:pt x="10471" y="1959"/>
                      <a:pt x="11056" y="2183"/>
                    </a:cubicBezTo>
                    <a:cubicBezTo>
                      <a:pt x="10144" y="2975"/>
                      <a:pt x="9275" y="3814"/>
                      <a:pt x="8440" y="4686"/>
                    </a:cubicBezTo>
                    <a:cubicBezTo>
                      <a:pt x="8338" y="4634"/>
                      <a:pt x="8224" y="4606"/>
                      <a:pt x="8115" y="4580"/>
                    </a:cubicBezTo>
                    <a:cubicBezTo>
                      <a:pt x="7545" y="4467"/>
                      <a:pt x="6961" y="4435"/>
                      <a:pt x="6381" y="4385"/>
                    </a:cubicBezTo>
                    <a:cubicBezTo>
                      <a:pt x="5949" y="4354"/>
                      <a:pt x="5517" y="4324"/>
                      <a:pt x="5086" y="4289"/>
                    </a:cubicBezTo>
                    <a:cubicBezTo>
                      <a:pt x="5085" y="4289"/>
                      <a:pt x="5085" y="4289"/>
                      <a:pt x="5084" y="4289"/>
                    </a:cubicBezTo>
                    <a:cubicBezTo>
                      <a:pt x="5037" y="4289"/>
                      <a:pt x="4996" y="4330"/>
                      <a:pt x="4997" y="4377"/>
                    </a:cubicBezTo>
                    <a:cubicBezTo>
                      <a:pt x="4997" y="4423"/>
                      <a:pt x="5037" y="4465"/>
                      <a:pt x="5084" y="4465"/>
                    </a:cubicBezTo>
                    <a:cubicBezTo>
                      <a:pt x="5085" y="4465"/>
                      <a:pt x="5085" y="4465"/>
                      <a:pt x="5086" y="4465"/>
                    </a:cubicBezTo>
                    <a:cubicBezTo>
                      <a:pt x="5535" y="4502"/>
                      <a:pt x="5984" y="4531"/>
                      <a:pt x="6434" y="4565"/>
                    </a:cubicBezTo>
                    <a:cubicBezTo>
                      <a:pt x="7081" y="4632"/>
                      <a:pt x="7785" y="4644"/>
                      <a:pt x="8309" y="4823"/>
                    </a:cubicBezTo>
                    <a:cubicBezTo>
                      <a:pt x="7929" y="5222"/>
                      <a:pt x="7553" y="5628"/>
                      <a:pt x="7185" y="6038"/>
                    </a:cubicBezTo>
                    <a:cubicBezTo>
                      <a:pt x="6647" y="6638"/>
                      <a:pt x="6112" y="7240"/>
                      <a:pt x="5580" y="7847"/>
                    </a:cubicBezTo>
                    <a:cubicBezTo>
                      <a:pt x="5494" y="7798"/>
                      <a:pt x="5379" y="7798"/>
                      <a:pt x="5284" y="7784"/>
                    </a:cubicBezTo>
                    <a:cubicBezTo>
                      <a:pt x="4347" y="7705"/>
                      <a:pt x="3405" y="7736"/>
                      <a:pt x="2466" y="7705"/>
                    </a:cubicBezTo>
                    <a:cubicBezTo>
                      <a:pt x="2449" y="7705"/>
                      <a:pt x="2433" y="7705"/>
                      <a:pt x="2417" y="7705"/>
                    </a:cubicBezTo>
                    <a:cubicBezTo>
                      <a:pt x="2319" y="7705"/>
                      <a:pt x="2221" y="7699"/>
                      <a:pt x="2123" y="7699"/>
                    </a:cubicBezTo>
                    <a:cubicBezTo>
                      <a:pt x="2066" y="7699"/>
                      <a:pt x="2010" y="7701"/>
                      <a:pt x="1954" y="7708"/>
                    </a:cubicBezTo>
                    <a:cubicBezTo>
                      <a:pt x="1933" y="7715"/>
                      <a:pt x="1915" y="7733"/>
                      <a:pt x="1908" y="7755"/>
                    </a:cubicBezTo>
                    <a:cubicBezTo>
                      <a:pt x="1870" y="7864"/>
                      <a:pt x="1989" y="7886"/>
                      <a:pt x="2129" y="7886"/>
                    </a:cubicBezTo>
                    <a:cubicBezTo>
                      <a:pt x="2221" y="7886"/>
                      <a:pt x="2323" y="7877"/>
                      <a:pt x="2395" y="7877"/>
                    </a:cubicBezTo>
                    <a:cubicBezTo>
                      <a:pt x="2424" y="7877"/>
                      <a:pt x="2449" y="7878"/>
                      <a:pt x="2466" y="7882"/>
                    </a:cubicBezTo>
                    <a:cubicBezTo>
                      <a:pt x="3432" y="7916"/>
                      <a:pt x="4403" y="7874"/>
                      <a:pt x="5365" y="7970"/>
                    </a:cubicBezTo>
                    <a:cubicBezTo>
                      <a:pt x="5392" y="7979"/>
                      <a:pt x="5425" y="7980"/>
                      <a:pt x="5455" y="7988"/>
                    </a:cubicBezTo>
                    <a:cubicBezTo>
                      <a:pt x="4773" y="8767"/>
                      <a:pt x="4098" y="9555"/>
                      <a:pt x="3439" y="10352"/>
                    </a:cubicBezTo>
                    <a:cubicBezTo>
                      <a:pt x="3412" y="10334"/>
                      <a:pt x="3382" y="10318"/>
                      <a:pt x="3349" y="10309"/>
                    </a:cubicBezTo>
                    <a:cubicBezTo>
                      <a:pt x="3210" y="10270"/>
                      <a:pt x="3064" y="10259"/>
                      <a:pt x="2919" y="10246"/>
                    </a:cubicBezTo>
                    <a:cubicBezTo>
                      <a:pt x="2753" y="10239"/>
                      <a:pt x="2587" y="10236"/>
                      <a:pt x="2421" y="10236"/>
                    </a:cubicBezTo>
                    <a:cubicBezTo>
                      <a:pt x="2020" y="10236"/>
                      <a:pt x="1619" y="10253"/>
                      <a:pt x="1219" y="10271"/>
                    </a:cubicBezTo>
                    <a:cubicBezTo>
                      <a:pt x="831" y="10295"/>
                      <a:pt x="439" y="10309"/>
                      <a:pt x="54" y="10354"/>
                    </a:cubicBezTo>
                    <a:cubicBezTo>
                      <a:pt x="22" y="10365"/>
                      <a:pt x="0" y="10402"/>
                      <a:pt x="0" y="10435"/>
                    </a:cubicBezTo>
                    <a:cubicBezTo>
                      <a:pt x="0" y="10483"/>
                      <a:pt x="39" y="10524"/>
                      <a:pt x="86" y="10524"/>
                    </a:cubicBezTo>
                    <a:cubicBezTo>
                      <a:pt x="87" y="10524"/>
                      <a:pt x="87" y="10524"/>
                      <a:pt x="88" y="10524"/>
                    </a:cubicBezTo>
                    <a:cubicBezTo>
                      <a:pt x="603" y="10481"/>
                      <a:pt x="1118" y="10448"/>
                      <a:pt x="1636" y="10429"/>
                    </a:cubicBezTo>
                    <a:cubicBezTo>
                      <a:pt x="1889" y="10421"/>
                      <a:pt x="2187" y="10410"/>
                      <a:pt x="2471" y="10410"/>
                    </a:cubicBezTo>
                    <a:cubicBezTo>
                      <a:pt x="2797" y="10410"/>
                      <a:pt x="3106" y="10425"/>
                      <a:pt x="3309" y="10479"/>
                    </a:cubicBezTo>
                    <a:cubicBezTo>
                      <a:pt x="3316" y="10482"/>
                      <a:pt x="3321" y="10484"/>
                      <a:pt x="3326" y="10487"/>
                    </a:cubicBezTo>
                    <a:cubicBezTo>
                      <a:pt x="2565" y="11409"/>
                      <a:pt x="1825" y="12346"/>
                      <a:pt x="1112" y="13305"/>
                    </a:cubicBezTo>
                    <a:cubicBezTo>
                      <a:pt x="1004" y="13465"/>
                      <a:pt x="864" y="13608"/>
                      <a:pt x="777" y="13777"/>
                    </a:cubicBezTo>
                    <a:cubicBezTo>
                      <a:pt x="767" y="13829"/>
                      <a:pt x="814" y="13878"/>
                      <a:pt x="865" y="13878"/>
                    </a:cubicBezTo>
                    <a:cubicBezTo>
                      <a:pt x="873" y="13878"/>
                      <a:pt x="881" y="13877"/>
                      <a:pt x="889" y="13875"/>
                    </a:cubicBezTo>
                    <a:cubicBezTo>
                      <a:pt x="1098" y="13672"/>
                      <a:pt x="1246" y="13392"/>
                      <a:pt x="1437" y="13165"/>
                    </a:cubicBezTo>
                    <a:cubicBezTo>
                      <a:pt x="2056" y="12334"/>
                      <a:pt x="2715" y="11507"/>
                      <a:pt x="3394" y="10684"/>
                    </a:cubicBezTo>
                    <a:cubicBezTo>
                      <a:pt x="3589" y="11559"/>
                      <a:pt x="3842" y="12419"/>
                      <a:pt x="4147" y="13261"/>
                    </a:cubicBezTo>
                    <a:cubicBezTo>
                      <a:pt x="4209" y="13425"/>
                      <a:pt x="4264" y="13593"/>
                      <a:pt x="4334" y="13753"/>
                    </a:cubicBezTo>
                    <a:cubicBezTo>
                      <a:pt x="4346" y="13774"/>
                      <a:pt x="4365" y="13787"/>
                      <a:pt x="4387" y="13793"/>
                    </a:cubicBezTo>
                    <a:cubicBezTo>
                      <a:pt x="4395" y="13796"/>
                      <a:pt x="4403" y="13797"/>
                      <a:pt x="4410" y="13797"/>
                    </a:cubicBezTo>
                    <a:cubicBezTo>
                      <a:pt x="4473" y="13797"/>
                      <a:pt x="4524" y="13721"/>
                      <a:pt x="4487" y="13663"/>
                    </a:cubicBezTo>
                    <a:cubicBezTo>
                      <a:pt x="4114" y="12745"/>
                      <a:pt x="3783" y="11570"/>
                      <a:pt x="3528" y="10520"/>
                    </a:cubicBezTo>
                    <a:cubicBezTo>
                      <a:pt x="4193" y="9717"/>
                      <a:pt x="4876" y="8921"/>
                      <a:pt x="5562" y="8134"/>
                    </a:cubicBezTo>
                    <a:cubicBezTo>
                      <a:pt x="5945" y="8978"/>
                      <a:pt x="6334" y="9894"/>
                      <a:pt x="6670" y="10676"/>
                    </a:cubicBezTo>
                    <a:cubicBezTo>
                      <a:pt x="6775" y="10927"/>
                      <a:pt x="6884" y="11177"/>
                      <a:pt x="6995" y="11425"/>
                    </a:cubicBezTo>
                    <a:cubicBezTo>
                      <a:pt x="7008" y="11446"/>
                      <a:pt x="7027" y="11459"/>
                      <a:pt x="7048" y="11467"/>
                    </a:cubicBezTo>
                    <a:cubicBezTo>
                      <a:pt x="7056" y="11469"/>
                      <a:pt x="7064" y="11470"/>
                      <a:pt x="7072" y="11470"/>
                    </a:cubicBezTo>
                    <a:cubicBezTo>
                      <a:pt x="7135" y="11470"/>
                      <a:pt x="7185" y="11395"/>
                      <a:pt x="7149" y="11337"/>
                    </a:cubicBezTo>
                    <a:cubicBezTo>
                      <a:pt x="6674" y="10272"/>
                      <a:pt x="6205" y="9108"/>
                      <a:pt x="5687" y="7992"/>
                    </a:cubicBezTo>
                    <a:cubicBezTo>
                      <a:pt x="5839" y="7817"/>
                      <a:pt x="5991" y="7643"/>
                      <a:pt x="6143" y="7470"/>
                    </a:cubicBezTo>
                    <a:cubicBezTo>
                      <a:pt x="6902" y="6611"/>
                      <a:pt x="7666" y="5754"/>
                      <a:pt x="8457" y="4922"/>
                    </a:cubicBezTo>
                    <a:cubicBezTo>
                      <a:pt x="8461" y="4937"/>
                      <a:pt x="8467" y="4957"/>
                      <a:pt x="8478" y="4986"/>
                    </a:cubicBezTo>
                    <a:cubicBezTo>
                      <a:pt x="8772" y="6025"/>
                      <a:pt x="8997" y="7081"/>
                      <a:pt x="9289" y="8120"/>
                    </a:cubicBezTo>
                    <a:cubicBezTo>
                      <a:pt x="9337" y="8288"/>
                      <a:pt x="9391" y="8452"/>
                      <a:pt x="9432" y="8621"/>
                    </a:cubicBezTo>
                    <a:cubicBezTo>
                      <a:pt x="9440" y="8643"/>
                      <a:pt x="9453" y="8662"/>
                      <a:pt x="9474" y="8674"/>
                    </a:cubicBezTo>
                    <a:cubicBezTo>
                      <a:pt x="9487" y="8683"/>
                      <a:pt x="9502" y="8687"/>
                      <a:pt x="9517" y="8687"/>
                    </a:cubicBezTo>
                    <a:cubicBezTo>
                      <a:pt x="9571" y="8687"/>
                      <a:pt x="9622" y="8633"/>
                      <a:pt x="9604" y="8575"/>
                    </a:cubicBezTo>
                    <a:cubicBezTo>
                      <a:pt x="9364" y="7738"/>
                      <a:pt x="9145" y="6898"/>
                      <a:pt x="8940" y="6053"/>
                    </a:cubicBezTo>
                    <a:cubicBezTo>
                      <a:pt x="8817" y="5637"/>
                      <a:pt x="8765" y="5185"/>
                      <a:pt x="8580" y="4794"/>
                    </a:cubicBezTo>
                    <a:cubicBezTo>
                      <a:pt x="9310" y="4032"/>
                      <a:pt x="10061" y="3292"/>
                      <a:pt x="10854" y="2596"/>
                    </a:cubicBezTo>
                    <a:cubicBezTo>
                      <a:pt x="10956" y="2505"/>
                      <a:pt x="11056" y="2417"/>
                      <a:pt x="11158" y="2328"/>
                    </a:cubicBezTo>
                    <a:cubicBezTo>
                      <a:pt x="11159" y="2337"/>
                      <a:pt x="11162" y="2343"/>
                      <a:pt x="11163" y="2354"/>
                    </a:cubicBezTo>
                    <a:cubicBezTo>
                      <a:pt x="11287" y="3235"/>
                      <a:pt x="11360" y="4305"/>
                      <a:pt x="11488" y="5267"/>
                    </a:cubicBezTo>
                    <a:cubicBezTo>
                      <a:pt x="11496" y="5314"/>
                      <a:pt x="11480" y="5371"/>
                      <a:pt x="11518" y="5409"/>
                    </a:cubicBezTo>
                    <a:cubicBezTo>
                      <a:pt x="11534" y="5426"/>
                      <a:pt x="11556" y="5434"/>
                      <a:pt x="11578" y="5434"/>
                    </a:cubicBezTo>
                    <a:cubicBezTo>
                      <a:pt x="11624" y="5434"/>
                      <a:pt x="11671" y="5398"/>
                      <a:pt x="11669" y="5347"/>
                    </a:cubicBezTo>
                    <a:cubicBezTo>
                      <a:pt x="11612" y="4743"/>
                      <a:pt x="11528" y="4144"/>
                      <a:pt x="11473" y="3540"/>
                    </a:cubicBezTo>
                    <a:cubicBezTo>
                      <a:pt x="11415" y="3096"/>
                      <a:pt x="11418" y="2636"/>
                      <a:pt x="11301" y="2203"/>
                    </a:cubicBezTo>
                    <a:cubicBezTo>
                      <a:pt x="12081" y="1530"/>
                      <a:pt x="12844" y="917"/>
                      <a:pt x="13737" y="370"/>
                    </a:cubicBezTo>
                    <a:cubicBezTo>
                      <a:pt x="13846" y="284"/>
                      <a:pt x="14071" y="218"/>
                      <a:pt x="14133" y="115"/>
                    </a:cubicBezTo>
                    <a:cubicBezTo>
                      <a:pt x="14153" y="57"/>
                      <a:pt x="14104" y="1"/>
                      <a:pt x="14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6"/>
              <p:cNvSpPr/>
              <p:nvPr/>
            </p:nvSpPr>
            <p:spPr>
              <a:xfrm>
                <a:off x="4299800" y="675888"/>
                <a:ext cx="29850" cy="27675"/>
              </a:xfrm>
              <a:custGeom>
                <a:avLst/>
                <a:gdLst/>
                <a:ahLst/>
                <a:cxnLst/>
                <a:rect l="l" t="t" r="r" b="b"/>
                <a:pathLst>
                  <a:path w="1194" h="1107" extrusionOk="0">
                    <a:moveTo>
                      <a:pt x="604" y="1"/>
                    </a:moveTo>
                    <a:cubicBezTo>
                      <a:pt x="466" y="1"/>
                      <a:pt x="329" y="53"/>
                      <a:pt x="232" y="167"/>
                    </a:cubicBezTo>
                    <a:cubicBezTo>
                      <a:pt x="54" y="367"/>
                      <a:pt x="0" y="697"/>
                      <a:pt x="190" y="907"/>
                    </a:cubicBezTo>
                    <a:cubicBezTo>
                      <a:pt x="299" y="1033"/>
                      <a:pt x="466" y="1106"/>
                      <a:pt x="631" y="1106"/>
                    </a:cubicBezTo>
                    <a:cubicBezTo>
                      <a:pt x="737" y="1106"/>
                      <a:pt x="842" y="1076"/>
                      <a:pt x="930" y="1010"/>
                    </a:cubicBezTo>
                    <a:cubicBezTo>
                      <a:pt x="1129" y="863"/>
                      <a:pt x="1194" y="619"/>
                      <a:pt x="1129" y="408"/>
                    </a:cubicBezTo>
                    <a:cubicBezTo>
                      <a:pt x="1127" y="403"/>
                      <a:pt x="1127" y="397"/>
                      <a:pt x="1125" y="392"/>
                    </a:cubicBezTo>
                    <a:cubicBezTo>
                      <a:pt x="1071" y="147"/>
                      <a:pt x="836"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6"/>
              <p:cNvSpPr/>
              <p:nvPr/>
            </p:nvSpPr>
            <p:spPr>
              <a:xfrm>
                <a:off x="4280375" y="589413"/>
                <a:ext cx="29825" cy="27650"/>
              </a:xfrm>
              <a:custGeom>
                <a:avLst/>
                <a:gdLst/>
                <a:ahLst/>
                <a:cxnLst/>
                <a:rect l="l" t="t" r="r" b="b"/>
                <a:pathLst>
                  <a:path w="1193" h="1106" extrusionOk="0">
                    <a:moveTo>
                      <a:pt x="604" y="1"/>
                    </a:moveTo>
                    <a:cubicBezTo>
                      <a:pt x="466" y="1"/>
                      <a:pt x="328" y="53"/>
                      <a:pt x="231" y="167"/>
                    </a:cubicBezTo>
                    <a:cubicBezTo>
                      <a:pt x="55" y="367"/>
                      <a:pt x="0" y="698"/>
                      <a:pt x="190" y="907"/>
                    </a:cubicBezTo>
                    <a:cubicBezTo>
                      <a:pt x="299" y="1033"/>
                      <a:pt x="466" y="1106"/>
                      <a:pt x="630" y="1106"/>
                    </a:cubicBezTo>
                    <a:cubicBezTo>
                      <a:pt x="736" y="1106"/>
                      <a:pt x="841" y="1076"/>
                      <a:pt x="930" y="1010"/>
                    </a:cubicBezTo>
                    <a:cubicBezTo>
                      <a:pt x="1128" y="864"/>
                      <a:pt x="1193" y="620"/>
                      <a:pt x="1128" y="407"/>
                    </a:cubicBezTo>
                    <a:cubicBezTo>
                      <a:pt x="1127" y="402"/>
                      <a:pt x="1127" y="397"/>
                      <a:pt x="1125" y="391"/>
                    </a:cubicBezTo>
                    <a:cubicBezTo>
                      <a:pt x="1071" y="147"/>
                      <a:pt x="836"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6"/>
              <p:cNvSpPr/>
              <p:nvPr/>
            </p:nvSpPr>
            <p:spPr>
              <a:xfrm>
                <a:off x="4388100" y="670888"/>
                <a:ext cx="29850" cy="27650"/>
              </a:xfrm>
              <a:custGeom>
                <a:avLst/>
                <a:gdLst/>
                <a:ahLst/>
                <a:cxnLst/>
                <a:rect l="l" t="t" r="r" b="b"/>
                <a:pathLst>
                  <a:path w="1194" h="1106" extrusionOk="0">
                    <a:moveTo>
                      <a:pt x="605" y="1"/>
                    </a:moveTo>
                    <a:cubicBezTo>
                      <a:pt x="466" y="1"/>
                      <a:pt x="329" y="52"/>
                      <a:pt x="232" y="166"/>
                    </a:cubicBezTo>
                    <a:cubicBezTo>
                      <a:pt x="54" y="367"/>
                      <a:pt x="0" y="697"/>
                      <a:pt x="190" y="907"/>
                    </a:cubicBezTo>
                    <a:cubicBezTo>
                      <a:pt x="300" y="1033"/>
                      <a:pt x="467" y="1106"/>
                      <a:pt x="632" y="1106"/>
                    </a:cubicBezTo>
                    <a:cubicBezTo>
                      <a:pt x="737" y="1106"/>
                      <a:pt x="842" y="1076"/>
                      <a:pt x="931" y="1010"/>
                    </a:cubicBezTo>
                    <a:cubicBezTo>
                      <a:pt x="1129" y="863"/>
                      <a:pt x="1194" y="619"/>
                      <a:pt x="1129" y="408"/>
                    </a:cubicBezTo>
                    <a:cubicBezTo>
                      <a:pt x="1128" y="402"/>
                      <a:pt x="1128" y="397"/>
                      <a:pt x="1126" y="391"/>
                    </a:cubicBezTo>
                    <a:cubicBezTo>
                      <a:pt x="1071" y="147"/>
                      <a:pt x="836" y="1"/>
                      <a:pt x="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6"/>
              <p:cNvSpPr/>
              <p:nvPr/>
            </p:nvSpPr>
            <p:spPr>
              <a:xfrm>
                <a:off x="4326825" y="524338"/>
                <a:ext cx="29825" cy="27650"/>
              </a:xfrm>
              <a:custGeom>
                <a:avLst/>
                <a:gdLst/>
                <a:ahLst/>
                <a:cxnLst/>
                <a:rect l="l" t="t" r="r" b="b"/>
                <a:pathLst>
                  <a:path w="1193" h="1106" extrusionOk="0">
                    <a:moveTo>
                      <a:pt x="605" y="0"/>
                    </a:moveTo>
                    <a:cubicBezTo>
                      <a:pt x="466" y="0"/>
                      <a:pt x="328" y="52"/>
                      <a:pt x="231" y="166"/>
                    </a:cubicBezTo>
                    <a:cubicBezTo>
                      <a:pt x="54" y="367"/>
                      <a:pt x="0" y="697"/>
                      <a:pt x="190" y="907"/>
                    </a:cubicBezTo>
                    <a:cubicBezTo>
                      <a:pt x="299" y="1033"/>
                      <a:pt x="466" y="1106"/>
                      <a:pt x="631" y="1106"/>
                    </a:cubicBezTo>
                    <a:cubicBezTo>
                      <a:pt x="737" y="1106"/>
                      <a:pt x="842" y="1076"/>
                      <a:pt x="930" y="1010"/>
                    </a:cubicBezTo>
                    <a:cubicBezTo>
                      <a:pt x="1128" y="864"/>
                      <a:pt x="1193" y="620"/>
                      <a:pt x="1128" y="407"/>
                    </a:cubicBezTo>
                    <a:cubicBezTo>
                      <a:pt x="1127" y="401"/>
                      <a:pt x="1127" y="396"/>
                      <a:pt x="1124" y="390"/>
                    </a:cubicBezTo>
                    <a:cubicBezTo>
                      <a:pt x="1071" y="146"/>
                      <a:pt x="837"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6"/>
              <p:cNvSpPr/>
              <p:nvPr/>
            </p:nvSpPr>
            <p:spPr>
              <a:xfrm>
                <a:off x="4455275" y="614138"/>
                <a:ext cx="29850" cy="27650"/>
              </a:xfrm>
              <a:custGeom>
                <a:avLst/>
                <a:gdLst/>
                <a:ahLst/>
                <a:cxnLst/>
                <a:rect l="l" t="t" r="r" b="b"/>
                <a:pathLst>
                  <a:path w="1194" h="1106" extrusionOk="0">
                    <a:moveTo>
                      <a:pt x="604" y="0"/>
                    </a:moveTo>
                    <a:cubicBezTo>
                      <a:pt x="466" y="0"/>
                      <a:pt x="328" y="52"/>
                      <a:pt x="231" y="166"/>
                    </a:cubicBezTo>
                    <a:cubicBezTo>
                      <a:pt x="55" y="366"/>
                      <a:pt x="1" y="697"/>
                      <a:pt x="190" y="907"/>
                    </a:cubicBezTo>
                    <a:cubicBezTo>
                      <a:pt x="300" y="1033"/>
                      <a:pt x="466" y="1106"/>
                      <a:pt x="631" y="1106"/>
                    </a:cubicBezTo>
                    <a:cubicBezTo>
                      <a:pt x="737" y="1106"/>
                      <a:pt x="842" y="1075"/>
                      <a:pt x="930" y="1010"/>
                    </a:cubicBezTo>
                    <a:cubicBezTo>
                      <a:pt x="1128" y="862"/>
                      <a:pt x="1193" y="619"/>
                      <a:pt x="1128" y="407"/>
                    </a:cubicBezTo>
                    <a:cubicBezTo>
                      <a:pt x="1127" y="402"/>
                      <a:pt x="1127" y="397"/>
                      <a:pt x="1125" y="391"/>
                    </a:cubicBezTo>
                    <a:cubicBezTo>
                      <a:pt x="1071" y="146"/>
                      <a:pt x="836"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6"/>
              <p:cNvSpPr/>
              <p:nvPr/>
            </p:nvSpPr>
            <p:spPr>
              <a:xfrm>
                <a:off x="4405250" y="437913"/>
                <a:ext cx="29875" cy="27650"/>
              </a:xfrm>
              <a:custGeom>
                <a:avLst/>
                <a:gdLst/>
                <a:ahLst/>
                <a:cxnLst/>
                <a:rect l="l" t="t" r="r" b="b"/>
                <a:pathLst>
                  <a:path w="1195" h="1106" extrusionOk="0">
                    <a:moveTo>
                      <a:pt x="606" y="0"/>
                    </a:moveTo>
                    <a:cubicBezTo>
                      <a:pt x="467" y="0"/>
                      <a:pt x="330" y="52"/>
                      <a:pt x="233" y="167"/>
                    </a:cubicBezTo>
                    <a:cubicBezTo>
                      <a:pt x="55" y="367"/>
                      <a:pt x="1" y="698"/>
                      <a:pt x="191" y="907"/>
                    </a:cubicBezTo>
                    <a:cubicBezTo>
                      <a:pt x="300" y="1033"/>
                      <a:pt x="466" y="1106"/>
                      <a:pt x="631" y="1106"/>
                    </a:cubicBezTo>
                    <a:cubicBezTo>
                      <a:pt x="737" y="1106"/>
                      <a:pt x="843" y="1075"/>
                      <a:pt x="931" y="1009"/>
                    </a:cubicBezTo>
                    <a:cubicBezTo>
                      <a:pt x="1130" y="862"/>
                      <a:pt x="1195" y="618"/>
                      <a:pt x="1130" y="407"/>
                    </a:cubicBezTo>
                    <a:cubicBezTo>
                      <a:pt x="1127" y="402"/>
                      <a:pt x="1127" y="396"/>
                      <a:pt x="1126" y="391"/>
                    </a:cubicBezTo>
                    <a:cubicBezTo>
                      <a:pt x="1072" y="146"/>
                      <a:pt x="838" y="0"/>
                      <a:pt x="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6"/>
              <p:cNvSpPr/>
              <p:nvPr/>
            </p:nvSpPr>
            <p:spPr>
              <a:xfrm>
                <a:off x="4514600" y="538163"/>
                <a:ext cx="29850" cy="27675"/>
              </a:xfrm>
              <a:custGeom>
                <a:avLst/>
                <a:gdLst/>
                <a:ahLst/>
                <a:cxnLst/>
                <a:rect l="l" t="t" r="r" b="b"/>
                <a:pathLst>
                  <a:path w="1194" h="1107" extrusionOk="0">
                    <a:moveTo>
                      <a:pt x="605" y="1"/>
                    </a:moveTo>
                    <a:cubicBezTo>
                      <a:pt x="467" y="1"/>
                      <a:pt x="329" y="53"/>
                      <a:pt x="231" y="167"/>
                    </a:cubicBezTo>
                    <a:cubicBezTo>
                      <a:pt x="55" y="367"/>
                      <a:pt x="1" y="697"/>
                      <a:pt x="190" y="907"/>
                    </a:cubicBezTo>
                    <a:cubicBezTo>
                      <a:pt x="300" y="1033"/>
                      <a:pt x="466" y="1106"/>
                      <a:pt x="631" y="1106"/>
                    </a:cubicBezTo>
                    <a:cubicBezTo>
                      <a:pt x="737" y="1106"/>
                      <a:pt x="843" y="1076"/>
                      <a:pt x="931" y="1010"/>
                    </a:cubicBezTo>
                    <a:cubicBezTo>
                      <a:pt x="1128" y="863"/>
                      <a:pt x="1193" y="619"/>
                      <a:pt x="1128" y="408"/>
                    </a:cubicBezTo>
                    <a:cubicBezTo>
                      <a:pt x="1127" y="403"/>
                      <a:pt x="1127" y="397"/>
                      <a:pt x="1125" y="392"/>
                    </a:cubicBezTo>
                    <a:cubicBezTo>
                      <a:pt x="1071" y="146"/>
                      <a:pt x="837" y="1"/>
                      <a:pt x="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6"/>
              <p:cNvSpPr/>
              <p:nvPr/>
            </p:nvSpPr>
            <p:spPr>
              <a:xfrm>
                <a:off x="4487550" y="371288"/>
                <a:ext cx="29850" cy="27675"/>
              </a:xfrm>
              <a:custGeom>
                <a:avLst/>
                <a:gdLst/>
                <a:ahLst/>
                <a:cxnLst/>
                <a:rect l="l" t="t" r="r" b="b"/>
                <a:pathLst>
                  <a:path w="1194" h="1107" extrusionOk="0">
                    <a:moveTo>
                      <a:pt x="606" y="1"/>
                    </a:moveTo>
                    <a:cubicBezTo>
                      <a:pt x="467" y="1"/>
                      <a:pt x="330" y="53"/>
                      <a:pt x="232" y="167"/>
                    </a:cubicBezTo>
                    <a:cubicBezTo>
                      <a:pt x="55" y="368"/>
                      <a:pt x="1" y="698"/>
                      <a:pt x="190" y="907"/>
                    </a:cubicBezTo>
                    <a:cubicBezTo>
                      <a:pt x="299" y="1033"/>
                      <a:pt x="466" y="1106"/>
                      <a:pt x="630" y="1106"/>
                    </a:cubicBezTo>
                    <a:cubicBezTo>
                      <a:pt x="737" y="1106"/>
                      <a:pt x="842" y="1076"/>
                      <a:pt x="931" y="1010"/>
                    </a:cubicBezTo>
                    <a:cubicBezTo>
                      <a:pt x="1130" y="864"/>
                      <a:pt x="1193" y="620"/>
                      <a:pt x="1128" y="408"/>
                    </a:cubicBezTo>
                    <a:cubicBezTo>
                      <a:pt x="1127" y="402"/>
                      <a:pt x="1127" y="397"/>
                      <a:pt x="1126" y="391"/>
                    </a:cubicBezTo>
                    <a:cubicBezTo>
                      <a:pt x="1072" y="147"/>
                      <a:pt x="837" y="1"/>
                      <a:pt x="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6"/>
              <p:cNvSpPr/>
              <p:nvPr/>
            </p:nvSpPr>
            <p:spPr>
              <a:xfrm>
                <a:off x="4565725" y="458588"/>
                <a:ext cx="29875" cy="27650"/>
              </a:xfrm>
              <a:custGeom>
                <a:avLst/>
                <a:gdLst/>
                <a:ahLst/>
                <a:cxnLst/>
                <a:rect l="l" t="t" r="r" b="b"/>
                <a:pathLst>
                  <a:path w="1195" h="1106" extrusionOk="0">
                    <a:moveTo>
                      <a:pt x="605" y="1"/>
                    </a:moveTo>
                    <a:cubicBezTo>
                      <a:pt x="467" y="1"/>
                      <a:pt x="330" y="53"/>
                      <a:pt x="233" y="166"/>
                    </a:cubicBezTo>
                    <a:cubicBezTo>
                      <a:pt x="55" y="367"/>
                      <a:pt x="1" y="697"/>
                      <a:pt x="190" y="907"/>
                    </a:cubicBezTo>
                    <a:cubicBezTo>
                      <a:pt x="300" y="1033"/>
                      <a:pt x="467" y="1106"/>
                      <a:pt x="632" y="1106"/>
                    </a:cubicBezTo>
                    <a:cubicBezTo>
                      <a:pt x="737" y="1106"/>
                      <a:pt x="843" y="1076"/>
                      <a:pt x="931" y="1010"/>
                    </a:cubicBezTo>
                    <a:cubicBezTo>
                      <a:pt x="1129" y="864"/>
                      <a:pt x="1194" y="619"/>
                      <a:pt x="1129" y="408"/>
                    </a:cubicBezTo>
                    <a:cubicBezTo>
                      <a:pt x="1128" y="402"/>
                      <a:pt x="1128" y="397"/>
                      <a:pt x="1126" y="392"/>
                    </a:cubicBezTo>
                    <a:cubicBezTo>
                      <a:pt x="1072" y="147"/>
                      <a:pt x="837" y="1"/>
                      <a:pt x="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16"/>
            <p:cNvGrpSpPr/>
            <p:nvPr/>
          </p:nvGrpSpPr>
          <p:grpSpPr>
            <a:xfrm>
              <a:off x="-125581" y="706007"/>
              <a:ext cx="591705" cy="690702"/>
              <a:chOff x="4313750" y="1561175"/>
              <a:chExt cx="318275" cy="371525"/>
            </a:xfrm>
          </p:grpSpPr>
          <p:sp>
            <p:nvSpPr>
              <p:cNvPr id="1315" name="Google Shape;1315;p16"/>
              <p:cNvSpPr/>
              <p:nvPr/>
            </p:nvSpPr>
            <p:spPr>
              <a:xfrm>
                <a:off x="4313750" y="1561175"/>
                <a:ext cx="280650" cy="334825"/>
              </a:xfrm>
              <a:custGeom>
                <a:avLst/>
                <a:gdLst/>
                <a:ahLst/>
                <a:cxnLst/>
                <a:rect l="l" t="t" r="r" b="b"/>
                <a:pathLst>
                  <a:path w="11226" h="13393" extrusionOk="0">
                    <a:moveTo>
                      <a:pt x="152" y="0"/>
                    </a:moveTo>
                    <a:cubicBezTo>
                      <a:pt x="78" y="0"/>
                      <a:pt x="1" y="70"/>
                      <a:pt x="32" y="155"/>
                    </a:cubicBezTo>
                    <a:cubicBezTo>
                      <a:pt x="555" y="1304"/>
                      <a:pt x="1220" y="2375"/>
                      <a:pt x="1965" y="3391"/>
                    </a:cubicBezTo>
                    <a:cubicBezTo>
                      <a:pt x="1935" y="3415"/>
                      <a:pt x="1911" y="3446"/>
                      <a:pt x="1895" y="3481"/>
                    </a:cubicBezTo>
                    <a:cubicBezTo>
                      <a:pt x="1829" y="3636"/>
                      <a:pt x="1780" y="3797"/>
                      <a:pt x="1749" y="3962"/>
                    </a:cubicBezTo>
                    <a:cubicBezTo>
                      <a:pt x="1607" y="4716"/>
                      <a:pt x="1527" y="5479"/>
                      <a:pt x="1453" y="6243"/>
                    </a:cubicBezTo>
                    <a:cubicBezTo>
                      <a:pt x="1416" y="6630"/>
                      <a:pt x="1387" y="7015"/>
                      <a:pt x="1352" y="7401"/>
                    </a:cubicBezTo>
                    <a:cubicBezTo>
                      <a:pt x="1349" y="7415"/>
                      <a:pt x="1342" y="7476"/>
                      <a:pt x="1348" y="7493"/>
                    </a:cubicBezTo>
                    <a:cubicBezTo>
                      <a:pt x="1352" y="7541"/>
                      <a:pt x="1392" y="7579"/>
                      <a:pt x="1439" y="7589"/>
                    </a:cubicBezTo>
                    <a:cubicBezTo>
                      <a:pt x="1449" y="7591"/>
                      <a:pt x="1458" y="7592"/>
                      <a:pt x="1466" y="7592"/>
                    </a:cubicBezTo>
                    <a:cubicBezTo>
                      <a:pt x="1655" y="7592"/>
                      <a:pt x="1582" y="7217"/>
                      <a:pt x="1620" y="7085"/>
                    </a:cubicBezTo>
                    <a:cubicBezTo>
                      <a:pt x="1657" y="6643"/>
                      <a:pt x="1682" y="6368"/>
                      <a:pt x="1725" y="5933"/>
                    </a:cubicBezTo>
                    <a:cubicBezTo>
                      <a:pt x="1817" y="5173"/>
                      <a:pt x="1878" y="4205"/>
                      <a:pt x="2112" y="3586"/>
                    </a:cubicBezTo>
                    <a:cubicBezTo>
                      <a:pt x="2538" y="4156"/>
                      <a:pt x="2987" y="4709"/>
                      <a:pt x="3449" y="5249"/>
                    </a:cubicBezTo>
                    <a:cubicBezTo>
                      <a:pt x="3768" y="5614"/>
                      <a:pt x="4089" y="5976"/>
                      <a:pt x="4418" y="6334"/>
                    </a:cubicBezTo>
                    <a:cubicBezTo>
                      <a:pt x="4393" y="6351"/>
                      <a:pt x="4370" y="6372"/>
                      <a:pt x="4353" y="6397"/>
                    </a:cubicBezTo>
                    <a:cubicBezTo>
                      <a:pt x="4263" y="6633"/>
                      <a:pt x="4259" y="6895"/>
                      <a:pt x="4228" y="7144"/>
                    </a:cubicBezTo>
                    <a:cubicBezTo>
                      <a:pt x="4162" y="7848"/>
                      <a:pt x="4062" y="8738"/>
                      <a:pt x="3968" y="9540"/>
                    </a:cubicBezTo>
                    <a:cubicBezTo>
                      <a:pt x="3916" y="9955"/>
                      <a:pt x="3869" y="10370"/>
                      <a:pt x="3806" y="10784"/>
                    </a:cubicBezTo>
                    <a:cubicBezTo>
                      <a:pt x="3799" y="10917"/>
                      <a:pt x="3677" y="11165"/>
                      <a:pt x="3887" y="11182"/>
                    </a:cubicBezTo>
                    <a:cubicBezTo>
                      <a:pt x="3940" y="11181"/>
                      <a:pt x="3986" y="11141"/>
                      <a:pt x="3998" y="11089"/>
                    </a:cubicBezTo>
                    <a:cubicBezTo>
                      <a:pt x="4019" y="10970"/>
                      <a:pt x="4038" y="10851"/>
                      <a:pt x="4056" y="10732"/>
                    </a:cubicBezTo>
                    <a:cubicBezTo>
                      <a:pt x="4136" y="10172"/>
                      <a:pt x="4202" y="9608"/>
                      <a:pt x="4267" y="9045"/>
                    </a:cubicBezTo>
                    <a:cubicBezTo>
                      <a:pt x="4381" y="8155"/>
                      <a:pt x="4413" y="7356"/>
                      <a:pt x="4557" y="6528"/>
                    </a:cubicBezTo>
                    <a:cubicBezTo>
                      <a:pt x="4564" y="6525"/>
                      <a:pt x="4574" y="6521"/>
                      <a:pt x="4584" y="6517"/>
                    </a:cubicBezTo>
                    <a:cubicBezTo>
                      <a:pt x="5041" y="7012"/>
                      <a:pt x="5510" y="7496"/>
                      <a:pt x="5999" y="7960"/>
                    </a:cubicBezTo>
                    <a:cubicBezTo>
                      <a:pt x="6486" y="8417"/>
                      <a:pt x="6990" y="8857"/>
                      <a:pt x="7503" y="9285"/>
                    </a:cubicBezTo>
                    <a:cubicBezTo>
                      <a:pt x="7493" y="9294"/>
                      <a:pt x="7483" y="9305"/>
                      <a:pt x="7474" y="9318"/>
                    </a:cubicBezTo>
                    <a:cubicBezTo>
                      <a:pt x="7458" y="9349"/>
                      <a:pt x="7457" y="9382"/>
                      <a:pt x="7468" y="9411"/>
                    </a:cubicBezTo>
                    <a:lnTo>
                      <a:pt x="7467" y="9411"/>
                    </a:lnTo>
                    <a:cubicBezTo>
                      <a:pt x="7614" y="10251"/>
                      <a:pt x="7679" y="11472"/>
                      <a:pt x="7745" y="12443"/>
                    </a:cubicBezTo>
                    <a:cubicBezTo>
                      <a:pt x="7761" y="12723"/>
                      <a:pt x="7781" y="13000"/>
                      <a:pt x="7810" y="13277"/>
                    </a:cubicBezTo>
                    <a:cubicBezTo>
                      <a:pt x="7812" y="13310"/>
                      <a:pt x="7825" y="13340"/>
                      <a:pt x="7849" y="13362"/>
                    </a:cubicBezTo>
                    <a:cubicBezTo>
                      <a:pt x="7872" y="13382"/>
                      <a:pt x="7901" y="13392"/>
                      <a:pt x="7930" y="13392"/>
                    </a:cubicBezTo>
                    <a:cubicBezTo>
                      <a:pt x="7973" y="13392"/>
                      <a:pt x="8016" y="13370"/>
                      <a:pt x="8036" y="13329"/>
                    </a:cubicBezTo>
                    <a:cubicBezTo>
                      <a:pt x="8069" y="13254"/>
                      <a:pt x="8032" y="13169"/>
                      <a:pt x="8032" y="13092"/>
                    </a:cubicBezTo>
                    <a:cubicBezTo>
                      <a:pt x="7956" y="12134"/>
                      <a:pt x="7916" y="11175"/>
                      <a:pt x="7815" y="10220"/>
                    </a:cubicBezTo>
                    <a:cubicBezTo>
                      <a:pt x="7792" y="9966"/>
                      <a:pt x="7758" y="9714"/>
                      <a:pt x="7714" y="9462"/>
                    </a:cubicBezTo>
                    <a:lnTo>
                      <a:pt x="7714" y="9462"/>
                    </a:lnTo>
                    <a:cubicBezTo>
                      <a:pt x="8248" y="9901"/>
                      <a:pt x="8789" y="10327"/>
                      <a:pt x="9336" y="10748"/>
                    </a:cubicBezTo>
                    <a:cubicBezTo>
                      <a:pt x="9649" y="10985"/>
                      <a:pt x="9969" y="11214"/>
                      <a:pt x="10286" y="11442"/>
                    </a:cubicBezTo>
                    <a:cubicBezTo>
                      <a:pt x="10361" y="11486"/>
                      <a:pt x="10441" y="11581"/>
                      <a:pt x="10524" y="11581"/>
                    </a:cubicBezTo>
                    <a:cubicBezTo>
                      <a:pt x="10552" y="11581"/>
                      <a:pt x="10580" y="11570"/>
                      <a:pt x="10608" y="11543"/>
                    </a:cubicBezTo>
                    <a:cubicBezTo>
                      <a:pt x="10739" y="11366"/>
                      <a:pt x="10415" y="11272"/>
                      <a:pt x="10318" y="11170"/>
                    </a:cubicBezTo>
                    <a:cubicBezTo>
                      <a:pt x="10037" y="10970"/>
                      <a:pt x="9758" y="10767"/>
                      <a:pt x="9482" y="10558"/>
                    </a:cubicBezTo>
                    <a:cubicBezTo>
                      <a:pt x="8978" y="10168"/>
                      <a:pt x="8475" y="9774"/>
                      <a:pt x="7981" y="9371"/>
                    </a:cubicBezTo>
                    <a:cubicBezTo>
                      <a:pt x="8122" y="9324"/>
                      <a:pt x="8263" y="9276"/>
                      <a:pt x="8405" y="9236"/>
                    </a:cubicBezTo>
                    <a:cubicBezTo>
                      <a:pt x="9267" y="8965"/>
                      <a:pt x="10127" y="8680"/>
                      <a:pt x="10984" y="8393"/>
                    </a:cubicBezTo>
                    <a:cubicBezTo>
                      <a:pt x="11052" y="8365"/>
                      <a:pt x="11141" y="8364"/>
                      <a:pt x="11180" y="8294"/>
                    </a:cubicBezTo>
                    <a:cubicBezTo>
                      <a:pt x="11225" y="8215"/>
                      <a:pt x="11157" y="8116"/>
                      <a:pt x="11073" y="8116"/>
                    </a:cubicBezTo>
                    <a:cubicBezTo>
                      <a:pt x="11061" y="8116"/>
                      <a:pt x="11049" y="8118"/>
                      <a:pt x="11037" y="8122"/>
                    </a:cubicBezTo>
                    <a:cubicBezTo>
                      <a:pt x="9997" y="8485"/>
                      <a:pt x="8734" y="8859"/>
                      <a:pt x="7765" y="9195"/>
                    </a:cubicBezTo>
                    <a:cubicBezTo>
                      <a:pt x="7198" y="8727"/>
                      <a:pt x="6645" y="8245"/>
                      <a:pt x="6111" y="7741"/>
                    </a:cubicBezTo>
                    <a:cubicBezTo>
                      <a:pt x="5665" y="7309"/>
                      <a:pt x="5241" y="6873"/>
                      <a:pt x="4829" y="6435"/>
                    </a:cubicBezTo>
                    <a:cubicBezTo>
                      <a:pt x="4872" y="6421"/>
                      <a:pt x="4914" y="6409"/>
                      <a:pt x="4949" y="6400"/>
                    </a:cubicBezTo>
                    <a:cubicBezTo>
                      <a:pt x="6153" y="6096"/>
                      <a:pt x="7377" y="5882"/>
                      <a:pt x="8589" y="5608"/>
                    </a:cubicBezTo>
                    <a:cubicBezTo>
                      <a:pt x="8880" y="5528"/>
                      <a:pt x="9205" y="5487"/>
                      <a:pt x="9481" y="5370"/>
                    </a:cubicBezTo>
                    <a:cubicBezTo>
                      <a:pt x="9570" y="5302"/>
                      <a:pt x="9507" y="5157"/>
                      <a:pt x="9406" y="5157"/>
                    </a:cubicBezTo>
                    <a:cubicBezTo>
                      <a:pt x="9394" y="5157"/>
                      <a:pt x="9381" y="5160"/>
                      <a:pt x="9368" y="5164"/>
                    </a:cubicBezTo>
                    <a:cubicBezTo>
                      <a:pt x="7851" y="5582"/>
                      <a:pt x="6284" y="5797"/>
                      <a:pt x="4765" y="6204"/>
                    </a:cubicBezTo>
                    <a:cubicBezTo>
                      <a:pt x="4728" y="6219"/>
                      <a:pt x="4689" y="6230"/>
                      <a:pt x="4650" y="6242"/>
                    </a:cubicBezTo>
                    <a:cubicBezTo>
                      <a:pt x="3830" y="5357"/>
                      <a:pt x="3066" y="4448"/>
                      <a:pt x="2330" y="3480"/>
                    </a:cubicBezTo>
                    <a:cubicBezTo>
                      <a:pt x="2509" y="3403"/>
                      <a:pt x="2691" y="3330"/>
                      <a:pt x="2876" y="3272"/>
                    </a:cubicBezTo>
                    <a:cubicBezTo>
                      <a:pt x="3816" y="2986"/>
                      <a:pt x="4761" y="2720"/>
                      <a:pt x="5690" y="2402"/>
                    </a:cubicBezTo>
                    <a:cubicBezTo>
                      <a:pt x="5761" y="2371"/>
                      <a:pt x="5858" y="2371"/>
                      <a:pt x="5898" y="2298"/>
                    </a:cubicBezTo>
                    <a:cubicBezTo>
                      <a:pt x="5944" y="2219"/>
                      <a:pt x="5875" y="2121"/>
                      <a:pt x="5792" y="2121"/>
                    </a:cubicBezTo>
                    <a:cubicBezTo>
                      <a:pt x="5780" y="2121"/>
                      <a:pt x="5767" y="2123"/>
                      <a:pt x="5755" y="2127"/>
                    </a:cubicBezTo>
                    <a:cubicBezTo>
                      <a:pt x="5124" y="2338"/>
                      <a:pt x="4491" y="2543"/>
                      <a:pt x="3852" y="2728"/>
                    </a:cubicBezTo>
                    <a:cubicBezTo>
                      <a:pt x="3292" y="2900"/>
                      <a:pt x="2717" y="3042"/>
                      <a:pt x="2182" y="3284"/>
                    </a:cubicBezTo>
                    <a:cubicBezTo>
                      <a:pt x="2125" y="3209"/>
                      <a:pt x="2069" y="3133"/>
                      <a:pt x="2013" y="3058"/>
                    </a:cubicBezTo>
                    <a:cubicBezTo>
                      <a:pt x="1513" y="2382"/>
                      <a:pt x="1083" y="1657"/>
                      <a:pt x="681" y="920"/>
                    </a:cubicBezTo>
                    <a:cubicBezTo>
                      <a:pt x="502" y="596"/>
                      <a:pt x="370" y="323"/>
                      <a:pt x="237" y="43"/>
                    </a:cubicBezTo>
                    <a:cubicBezTo>
                      <a:pt x="215" y="13"/>
                      <a:pt x="183"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6"/>
              <p:cNvSpPr/>
              <p:nvPr/>
            </p:nvSpPr>
            <p:spPr>
              <a:xfrm>
                <a:off x="4555500" y="1823350"/>
                <a:ext cx="73800" cy="78075"/>
              </a:xfrm>
              <a:custGeom>
                <a:avLst/>
                <a:gdLst/>
                <a:ahLst/>
                <a:cxnLst/>
                <a:rect l="l" t="t" r="r" b="b"/>
                <a:pathLst>
                  <a:path w="2952" h="3123" extrusionOk="0">
                    <a:moveTo>
                      <a:pt x="2118" y="0"/>
                    </a:moveTo>
                    <a:cubicBezTo>
                      <a:pt x="1516" y="0"/>
                      <a:pt x="750" y="157"/>
                      <a:pt x="541" y="212"/>
                    </a:cubicBezTo>
                    <a:cubicBezTo>
                      <a:pt x="388" y="246"/>
                      <a:pt x="239" y="288"/>
                      <a:pt x="86" y="325"/>
                    </a:cubicBezTo>
                    <a:cubicBezTo>
                      <a:pt x="56" y="335"/>
                      <a:pt x="32" y="355"/>
                      <a:pt x="17" y="382"/>
                    </a:cubicBezTo>
                    <a:cubicBezTo>
                      <a:pt x="2" y="408"/>
                      <a:pt x="1" y="436"/>
                      <a:pt x="7" y="462"/>
                    </a:cubicBezTo>
                    <a:cubicBezTo>
                      <a:pt x="8" y="599"/>
                      <a:pt x="115" y="721"/>
                      <a:pt x="146" y="856"/>
                    </a:cubicBezTo>
                    <a:cubicBezTo>
                      <a:pt x="252" y="1155"/>
                      <a:pt x="343" y="1460"/>
                      <a:pt x="429" y="1767"/>
                    </a:cubicBezTo>
                    <a:cubicBezTo>
                      <a:pt x="547" y="2152"/>
                      <a:pt x="604" y="2563"/>
                      <a:pt x="777" y="2930"/>
                    </a:cubicBezTo>
                    <a:cubicBezTo>
                      <a:pt x="829" y="3032"/>
                      <a:pt x="916" y="3123"/>
                      <a:pt x="1006" y="3123"/>
                    </a:cubicBezTo>
                    <a:cubicBezTo>
                      <a:pt x="1056" y="3123"/>
                      <a:pt x="1107" y="3094"/>
                      <a:pt x="1152" y="3022"/>
                    </a:cubicBezTo>
                    <a:cubicBezTo>
                      <a:pt x="1241" y="2807"/>
                      <a:pt x="1210" y="2565"/>
                      <a:pt x="1217" y="2340"/>
                    </a:cubicBezTo>
                    <a:cubicBezTo>
                      <a:pt x="1215" y="2259"/>
                      <a:pt x="1210" y="2135"/>
                      <a:pt x="1204" y="2020"/>
                    </a:cubicBezTo>
                    <a:lnTo>
                      <a:pt x="1204" y="2020"/>
                    </a:lnTo>
                    <a:cubicBezTo>
                      <a:pt x="1333" y="2205"/>
                      <a:pt x="1517" y="2460"/>
                      <a:pt x="1639" y="2583"/>
                    </a:cubicBezTo>
                    <a:cubicBezTo>
                      <a:pt x="1745" y="2684"/>
                      <a:pt x="1865" y="2800"/>
                      <a:pt x="2019" y="2806"/>
                    </a:cubicBezTo>
                    <a:cubicBezTo>
                      <a:pt x="2019" y="2806"/>
                      <a:pt x="2020" y="2806"/>
                      <a:pt x="2020" y="2806"/>
                    </a:cubicBezTo>
                    <a:cubicBezTo>
                      <a:pt x="2143" y="2806"/>
                      <a:pt x="2233" y="2682"/>
                      <a:pt x="2222" y="2567"/>
                    </a:cubicBezTo>
                    <a:cubicBezTo>
                      <a:pt x="2181" y="2245"/>
                      <a:pt x="1982" y="1865"/>
                      <a:pt x="1819" y="1568"/>
                    </a:cubicBezTo>
                    <a:lnTo>
                      <a:pt x="1819" y="1568"/>
                    </a:lnTo>
                    <a:cubicBezTo>
                      <a:pt x="1915" y="1621"/>
                      <a:pt x="2012" y="1673"/>
                      <a:pt x="2113" y="1719"/>
                    </a:cubicBezTo>
                    <a:cubicBezTo>
                      <a:pt x="2265" y="1785"/>
                      <a:pt x="2426" y="1870"/>
                      <a:pt x="2596" y="1870"/>
                    </a:cubicBezTo>
                    <a:cubicBezTo>
                      <a:pt x="2609" y="1870"/>
                      <a:pt x="2621" y="1869"/>
                      <a:pt x="2634" y="1868"/>
                    </a:cubicBezTo>
                    <a:cubicBezTo>
                      <a:pt x="2807" y="1850"/>
                      <a:pt x="2835" y="1676"/>
                      <a:pt x="2748" y="1547"/>
                    </a:cubicBezTo>
                    <a:cubicBezTo>
                      <a:pt x="2491" y="1214"/>
                      <a:pt x="2123" y="998"/>
                      <a:pt x="1827" y="778"/>
                    </a:cubicBezTo>
                    <a:cubicBezTo>
                      <a:pt x="2207" y="748"/>
                      <a:pt x="2743" y="738"/>
                      <a:pt x="2889" y="402"/>
                    </a:cubicBezTo>
                    <a:cubicBezTo>
                      <a:pt x="2951" y="94"/>
                      <a:pt x="2583" y="0"/>
                      <a:pt x="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6"/>
              <p:cNvSpPr/>
              <p:nvPr/>
            </p:nvSpPr>
            <p:spPr>
              <a:xfrm>
                <a:off x="4471175" y="1856500"/>
                <a:ext cx="89825" cy="76200"/>
              </a:xfrm>
              <a:custGeom>
                <a:avLst/>
                <a:gdLst/>
                <a:ahLst/>
                <a:cxnLst/>
                <a:rect l="l" t="t" r="r" b="b"/>
                <a:pathLst>
                  <a:path w="3593" h="3048" extrusionOk="0">
                    <a:moveTo>
                      <a:pt x="1563" y="1"/>
                    </a:moveTo>
                    <a:cubicBezTo>
                      <a:pt x="1560" y="1"/>
                      <a:pt x="1558" y="1"/>
                      <a:pt x="1555" y="1"/>
                    </a:cubicBezTo>
                    <a:cubicBezTo>
                      <a:pt x="1532" y="5"/>
                      <a:pt x="1510" y="14"/>
                      <a:pt x="1490" y="30"/>
                    </a:cubicBezTo>
                    <a:cubicBezTo>
                      <a:pt x="1488" y="30"/>
                      <a:pt x="1485" y="30"/>
                      <a:pt x="1483" y="32"/>
                    </a:cubicBezTo>
                    <a:cubicBezTo>
                      <a:pt x="1437" y="43"/>
                      <a:pt x="1403" y="77"/>
                      <a:pt x="1383" y="119"/>
                    </a:cubicBezTo>
                    <a:cubicBezTo>
                      <a:pt x="1305" y="293"/>
                      <a:pt x="1229" y="469"/>
                      <a:pt x="1136" y="637"/>
                    </a:cubicBezTo>
                    <a:cubicBezTo>
                      <a:pt x="851" y="1165"/>
                      <a:pt x="467" y="1628"/>
                      <a:pt x="156" y="2140"/>
                    </a:cubicBezTo>
                    <a:cubicBezTo>
                      <a:pt x="88" y="2259"/>
                      <a:pt x="6" y="2385"/>
                      <a:pt x="1" y="2526"/>
                    </a:cubicBezTo>
                    <a:cubicBezTo>
                      <a:pt x="5" y="2618"/>
                      <a:pt x="91" y="2700"/>
                      <a:pt x="183" y="2700"/>
                    </a:cubicBezTo>
                    <a:cubicBezTo>
                      <a:pt x="281" y="2695"/>
                      <a:pt x="368" y="2634"/>
                      <a:pt x="450" y="2582"/>
                    </a:cubicBezTo>
                    <a:cubicBezTo>
                      <a:pt x="600" y="2484"/>
                      <a:pt x="800" y="2330"/>
                      <a:pt x="943" y="2241"/>
                    </a:cubicBezTo>
                    <a:lnTo>
                      <a:pt x="943" y="2241"/>
                    </a:lnTo>
                    <a:cubicBezTo>
                      <a:pt x="916" y="2337"/>
                      <a:pt x="884" y="2434"/>
                      <a:pt x="857" y="2530"/>
                    </a:cubicBezTo>
                    <a:cubicBezTo>
                      <a:pt x="813" y="2690"/>
                      <a:pt x="735" y="2965"/>
                      <a:pt x="938" y="3042"/>
                    </a:cubicBezTo>
                    <a:cubicBezTo>
                      <a:pt x="953" y="3046"/>
                      <a:pt x="967" y="3048"/>
                      <a:pt x="981" y="3048"/>
                    </a:cubicBezTo>
                    <a:cubicBezTo>
                      <a:pt x="1082" y="3048"/>
                      <a:pt x="1161" y="2955"/>
                      <a:pt x="1217" y="2877"/>
                    </a:cubicBezTo>
                    <a:cubicBezTo>
                      <a:pt x="1349" y="2692"/>
                      <a:pt x="1453" y="2489"/>
                      <a:pt x="1558" y="2287"/>
                    </a:cubicBezTo>
                    <a:cubicBezTo>
                      <a:pt x="1596" y="2216"/>
                      <a:pt x="1620" y="2170"/>
                      <a:pt x="1645" y="2132"/>
                    </a:cubicBezTo>
                    <a:cubicBezTo>
                      <a:pt x="1782" y="2405"/>
                      <a:pt x="2038" y="2987"/>
                      <a:pt x="2278" y="2987"/>
                    </a:cubicBezTo>
                    <a:cubicBezTo>
                      <a:pt x="2337" y="2987"/>
                      <a:pt x="2395" y="2952"/>
                      <a:pt x="2450" y="2869"/>
                    </a:cubicBezTo>
                    <a:cubicBezTo>
                      <a:pt x="2486" y="2785"/>
                      <a:pt x="2481" y="2687"/>
                      <a:pt x="2477" y="2596"/>
                    </a:cubicBezTo>
                    <a:cubicBezTo>
                      <a:pt x="2458" y="2314"/>
                      <a:pt x="2393" y="2039"/>
                      <a:pt x="2320" y="1767"/>
                    </a:cubicBezTo>
                    <a:cubicBezTo>
                      <a:pt x="2317" y="1734"/>
                      <a:pt x="2312" y="1698"/>
                      <a:pt x="2308" y="1665"/>
                    </a:cubicBezTo>
                    <a:lnTo>
                      <a:pt x="2308" y="1665"/>
                    </a:lnTo>
                    <a:cubicBezTo>
                      <a:pt x="2414" y="1748"/>
                      <a:pt x="2520" y="1832"/>
                      <a:pt x="2629" y="1914"/>
                    </a:cubicBezTo>
                    <a:cubicBezTo>
                      <a:pt x="2848" y="2060"/>
                      <a:pt x="3090" y="2296"/>
                      <a:pt x="3367" y="2296"/>
                    </a:cubicBezTo>
                    <a:cubicBezTo>
                      <a:pt x="3389" y="2296"/>
                      <a:pt x="3411" y="2295"/>
                      <a:pt x="3432" y="2292"/>
                    </a:cubicBezTo>
                    <a:cubicBezTo>
                      <a:pt x="3544" y="2265"/>
                      <a:pt x="3593" y="2136"/>
                      <a:pt x="3569" y="2030"/>
                    </a:cubicBezTo>
                    <a:cubicBezTo>
                      <a:pt x="3530" y="1829"/>
                      <a:pt x="3390" y="1663"/>
                      <a:pt x="3275" y="1499"/>
                    </a:cubicBezTo>
                    <a:cubicBezTo>
                      <a:pt x="3026" y="1174"/>
                      <a:pt x="2734" y="886"/>
                      <a:pt x="2422" y="619"/>
                    </a:cubicBezTo>
                    <a:cubicBezTo>
                      <a:pt x="2212" y="445"/>
                      <a:pt x="1995" y="272"/>
                      <a:pt x="1761" y="129"/>
                    </a:cubicBezTo>
                    <a:cubicBezTo>
                      <a:pt x="1740" y="112"/>
                      <a:pt x="1719" y="96"/>
                      <a:pt x="1699" y="79"/>
                    </a:cubicBezTo>
                    <a:cubicBezTo>
                      <a:pt x="1658" y="47"/>
                      <a:pt x="1618" y="1"/>
                      <a:pt x="1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6"/>
              <p:cNvSpPr/>
              <p:nvPr/>
            </p:nvSpPr>
            <p:spPr>
              <a:xfrm>
                <a:off x="4561900" y="1721675"/>
                <a:ext cx="70125" cy="75100"/>
              </a:xfrm>
              <a:custGeom>
                <a:avLst/>
                <a:gdLst/>
                <a:ahLst/>
                <a:cxnLst/>
                <a:rect l="l" t="t" r="r" b="b"/>
                <a:pathLst>
                  <a:path w="2805" h="3004" extrusionOk="0">
                    <a:moveTo>
                      <a:pt x="1467" y="1"/>
                    </a:moveTo>
                    <a:lnTo>
                      <a:pt x="1467" y="1"/>
                    </a:lnTo>
                    <a:cubicBezTo>
                      <a:pt x="1247" y="38"/>
                      <a:pt x="1130" y="267"/>
                      <a:pt x="992" y="422"/>
                    </a:cubicBezTo>
                    <a:cubicBezTo>
                      <a:pt x="629" y="900"/>
                      <a:pt x="320" y="1418"/>
                      <a:pt x="59" y="1956"/>
                    </a:cubicBezTo>
                    <a:cubicBezTo>
                      <a:pt x="0" y="2044"/>
                      <a:pt x="44" y="2130"/>
                      <a:pt x="110" y="2157"/>
                    </a:cubicBezTo>
                    <a:cubicBezTo>
                      <a:pt x="113" y="2169"/>
                      <a:pt x="119" y="2182"/>
                      <a:pt x="125" y="2193"/>
                    </a:cubicBezTo>
                    <a:cubicBezTo>
                      <a:pt x="402" y="2404"/>
                      <a:pt x="752" y="2515"/>
                      <a:pt x="1066" y="2664"/>
                    </a:cubicBezTo>
                    <a:cubicBezTo>
                      <a:pt x="1398" y="2803"/>
                      <a:pt x="1735" y="2957"/>
                      <a:pt x="2096" y="2995"/>
                    </a:cubicBezTo>
                    <a:cubicBezTo>
                      <a:pt x="2128" y="3001"/>
                      <a:pt x="2164" y="3004"/>
                      <a:pt x="2200" y="3004"/>
                    </a:cubicBezTo>
                    <a:cubicBezTo>
                      <a:pt x="2375" y="3004"/>
                      <a:pt x="2572" y="2929"/>
                      <a:pt x="2517" y="2722"/>
                    </a:cubicBezTo>
                    <a:cubicBezTo>
                      <a:pt x="2413" y="2508"/>
                      <a:pt x="2193" y="2372"/>
                      <a:pt x="2021" y="2216"/>
                    </a:cubicBezTo>
                    <a:cubicBezTo>
                      <a:pt x="1977" y="2180"/>
                      <a:pt x="1934" y="2146"/>
                      <a:pt x="1890" y="2112"/>
                    </a:cubicBezTo>
                    <a:cubicBezTo>
                      <a:pt x="1923" y="2112"/>
                      <a:pt x="1955" y="2113"/>
                      <a:pt x="1973" y="2113"/>
                    </a:cubicBezTo>
                    <a:cubicBezTo>
                      <a:pt x="2015" y="2111"/>
                      <a:pt x="2059" y="2111"/>
                      <a:pt x="2104" y="2111"/>
                    </a:cubicBezTo>
                    <a:cubicBezTo>
                      <a:pt x="2114" y="2111"/>
                      <a:pt x="2123" y="2111"/>
                      <a:pt x="2133" y="2111"/>
                    </a:cubicBezTo>
                    <a:cubicBezTo>
                      <a:pt x="2328" y="2111"/>
                      <a:pt x="2543" y="2108"/>
                      <a:pt x="2689" y="1988"/>
                    </a:cubicBezTo>
                    <a:cubicBezTo>
                      <a:pt x="2805" y="1876"/>
                      <a:pt x="2752" y="1676"/>
                      <a:pt x="2621" y="1603"/>
                    </a:cubicBezTo>
                    <a:cubicBezTo>
                      <a:pt x="2426" y="1486"/>
                      <a:pt x="2096" y="1438"/>
                      <a:pt x="1847" y="1409"/>
                    </a:cubicBezTo>
                    <a:cubicBezTo>
                      <a:pt x="2054" y="1283"/>
                      <a:pt x="2263" y="1151"/>
                      <a:pt x="2420" y="967"/>
                    </a:cubicBezTo>
                    <a:cubicBezTo>
                      <a:pt x="2550" y="820"/>
                      <a:pt x="2612" y="588"/>
                      <a:pt x="2379" y="510"/>
                    </a:cubicBezTo>
                    <a:cubicBezTo>
                      <a:pt x="2358" y="505"/>
                      <a:pt x="2336" y="502"/>
                      <a:pt x="2315" y="502"/>
                    </a:cubicBezTo>
                    <a:cubicBezTo>
                      <a:pt x="2247" y="502"/>
                      <a:pt x="2179" y="524"/>
                      <a:pt x="2117" y="547"/>
                    </a:cubicBezTo>
                    <a:cubicBezTo>
                      <a:pt x="1933" y="616"/>
                      <a:pt x="1751" y="694"/>
                      <a:pt x="1571" y="773"/>
                    </a:cubicBezTo>
                    <a:cubicBezTo>
                      <a:pt x="1503" y="801"/>
                      <a:pt x="1424" y="837"/>
                      <a:pt x="1351" y="867"/>
                    </a:cubicBezTo>
                    <a:cubicBezTo>
                      <a:pt x="1543" y="564"/>
                      <a:pt x="1835" y="65"/>
                      <a:pt x="1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6"/>
              <p:cNvSpPr/>
              <p:nvPr/>
            </p:nvSpPr>
            <p:spPr>
              <a:xfrm>
                <a:off x="4369425" y="1787550"/>
                <a:ext cx="85800" cy="78975"/>
              </a:xfrm>
              <a:custGeom>
                <a:avLst/>
                <a:gdLst/>
                <a:ahLst/>
                <a:cxnLst/>
                <a:rect l="l" t="t" r="r" b="b"/>
                <a:pathLst>
                  <a:path w="3432" h="3159" extrusionOk="0">
                    <a:moveTo>
                      <a:pt x="1999" y="1"/>
                    </a:moveTo>
                    <a:cubicBezTo>
                      <a:pt x="1944" y="1"/>
                      <a:pt x="1898" y="44"/>
                      <a:pt x="1884" y="95"/>
                    </a:cubicBezTo>
                    <a:cubicBezTo>
                      <a:pt x="1863" y="81"/>
                      <a:pt x="1837" y="73"/>
                      <a:pt x="1811" y="73"/>
                    </a:cubicBezTo>
                    <a:cubicBezTo>
                      <a:pt x="1780" y="73"/>
                      <a:pt x="1749" y="84"/>
                      <a:pt x="1727" y="110"/>
                    </a:cubicBezTo>
                    <a:cubicBezTo>
                      <a:pt x="1663" y="186"/>
                      <a:pt x="1597" y="259"/>
                      <a:pt x="1530" y="333"/>
                    </a:cubicBezTo>
                    <a:cubicBezTo>
                      <a:pt x="1384" y="465"/>
                      <a:pt x="1253" y="618"/>
                      <a:pt x="1110" y="750"/>
                    </a:cubicBezTo>
                    <a:cubicBezTo>
                      <a:pt x="996" y="860"/>
                      <a:pt x="890" y="978"/>
                      <a:pt x="785" y="1099"/>
                    </a:cubicBezTo>
                    <a:cubicBezTo>
                      <a:pt x="540" y="1357"/>
                      <a:pt x="307" y="1623"/>
                      <a:pt x="116" y="1922"/>
                    </a:cubicBezTo>
                    <a:cubicBezTo>
                      <a:pt x="1" y="2102"/>
                      <a:pt x="52" y="2334"/>
                      <a:pt x="240" y="2334"/>
                    </a:cubicBezTo>
                    <a:cubicBezTo>
                      <a:pt x="277" y="2334"/>
                      <a:pt x="319" y="2325"/>
                      <a:pt x="367" y="2305"/>
                    </a:cubicBezTo>
                    <a:cubicBezTo>
                      <a:pt x="566" y="2223"/>
                      <a:pt x="755" y="2077"/>
                      <a:pt x="918" y="1985"/>
                    </a:cubicBezTo>
                    <a:lnTo>
                      <a:pt x="918" y="1985"/>
                    </a:lnTo>
                    <a:cubicBezTo>
                      <a:pt x="902" y="2022"/>
                      <a:pt x="881" y="2063"/>
                      <a:pt x="855" y="2122"/>
                    </a:cubicBezTo>
                    <a:cubicBezTo>
                      <a:pt x="741" y="2395"/>
                      <a:pt x="577" y="2661"/>
                      <a:pt x="550" y="2959"/>
                    </a:cubicBezTo>
                    <a:cubicBezTo>
                      <a:pt x="547" y="3061"/>
                      <a:pt x="620" y="3159"/>
                      <a:pt x="724" y="3159"/>
                    </a:cubicBezTo>
                    <a:cubicBezTo>
                      <a:pt x="733" y="3159"/>
                      <a:pt x="743" y="3158"/>
                      <a:pt x="752" y="3156"/>
                    </a:cubicBezTo>
                    <a:cubicBezTo>
                      <a:pt x="884" y="3139"/>
                      <a:pt x="977" y="3031"/>
                      <a:pt x="1071" y="2948"/>
                    </a:cubicBezTo>
                    <a:cubicBezTo>
                      <a:pt x="1335" y="2720"/>
                      <a:pt x="1594" y="2282"/>
                      <a:pt x="1787" y="2101"/>
                    </a:cubicBezTo>
                    <a:cubicBezTo>
                      <a:pt x="1845" y="2278"/>
                      <a:pt x="2011" y="2877"/>
                      <a:pt x="2192" y="3100"/>
                    </a:cubicBezTo>
                    <a:cubicBezTo>
                      <a:pt x="2226" y="3139"/>
                      <a:pt x="2275" y="3159"/>
                      <a:pt x="2323" y="3159"/>
                    </a:cubicBezTo>
                    <a:cubicBezTo>
                      <a:pt x="2382" y="3159"/>
                      <a:pt x="2441" y="3128"/>
                      <a:pt x="2471" y="3067"/>
                    </a:cubicBezTo>
                    <a:cubicBezTo>
                      <a:pt x="2507" y="2988"/>
                      <a:pt x="2510" y="2901"/>
                      <a:pt x="2511" y="2815"/>
                    </a:cubicBezTo>
                    <a:cubicBezTo>
                      <a:pt x="2507" y="2525"/>
                      <a:pt x="2435" y="2086"/>
                      <a:pt x="2402" y="1792"/>
                    </a:cubicBezTo>
                    <a:lnTo>
                      <a:pt x="2402" y="1792"/>
                    </a:lnTo>
                    <a:cubicBezTo>
                      <a:pt x="2618" y="2036"/>
                      <a:pt x="2996" y="2451"/>
                      <a:pt x="3227" y="2451"/>
                    </a:cubicBezTo>
                    <a:cubicBezTo>
                      <a:pt x="3285" y="2451"/>
                      <a:pt x="3334" y="2425"/>
                      <a:pt x="3369" y="2363"/>
                    </a:cubicBezTo>
                    <a:cubicBezTo>
                      <a:pt x="3432" y="2218"/>
                      <a:pt x="3326" y="2072"/>
                      <a:pt x="3276" y="1938"/>
                    </a:cubicBezTo>
                    <a:cubicBezTo>
                      <a:pt x="3027" y="1366"/>
                      <a:pt x="2664" y="854"/>
                      <a:pt x="2303" y="348"/>
                    </a:cubicBezTo>
                    <a:cubicBezTo>
                      <a:pt x="2234" y="251"/>
                      <a:pt x="2166" y="155"/>
                      <a:pt x="2101" y="57"/>
                    </a:cubicBezTo>
                    <a:cubicBezTo>
                      <a:pt x="2084" y="31"/>
                      <a:pt x="2057" y="13"/>
                      <a:pt x="2027" y="4"/>
                    </a:cubicBezTo>
                    <a:cubicBezTo>
                      <a:pt x="2018" y="2"/>
                      <a:pt x="2008" y="1"/>
                      <a:pt x="1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6"/>
              <p:cNvSpPr/>
              <p:nvPr/>
            </p:nvSpPr>
            <p:spPr>
              <a:xfrm>
                <a:off x="4497750" y="1649425"/>
                <a:ext cx="94800" cy="81375"/>
              </a:xfrm>
              <a:custGeom>
                <a:avLst/>
                <a:gdLst/>
                <a:ahLst/>
                <a:cxnLst/>
                <a:rect l="l" t="t" r="r" b="b"/>
                <a:pathLst>
                  <a:path w="3792" h="3255" extrusionOk="0">
                    <a:moveTo>
                      <a:pt x="1790" y="0"/>
                    </a:moveTo>
                    <a:cubicBezTo>
                      <a:pt x="1740" y="0"/>
                      <a:pt x="1684" y="18"/>
                      <a:pt x="1633" y="49"/>
                    </a:cubicBezTo>
                    <a:cubicBezTo>
                      <a:pt x="1463" y="86"/>
                      <a:pt x="1319" y="224"/>
                      <a:pt x="1196" y="339"/>
                    </a:cubicBezTo>
                    <a:cubicBezTo>
                      <a:pt x="980" y="559"/>
                      <a:pt x="806" y="818"/>
                      <a:pt x="636" y="1075"/>
                    </a:cubicBezTo>
                    <a:cubicBezTo>
                      <a:pt x="437" y="1392"/>
                      <a:pt x="195" y="1692"/>
                      <a:pt x="62" y="2044"/>
                    </a:cubicBezTo>
                    <a:cubicBezTo>
                      <a:pt x="58" y="2060"/>
                      <a:pt x="55" y="2075"/>
                      <a:pt x="55" y="2090"/>
                    </a:cubicBezTo>
                    <a:cubicBezTo>
                      <a:pt x="51" y="2098"/>
                      <a:pt x="47" y="2102"/>
                      <a:pt x="43" y="2110"/>
                    </a:cubicBezTo>
                    <a:cubicBezTo>
                      <a:pt x="0" y="2189"/>
                      <a:pt x="54" y="2258"/>
                      <a:pt x="119" y="2278"/>
                    </a:cubicBezTo>
                    <a:cubicBezTo>
                      <a:pt x="119" y="2279"/>
                      <a:pt x="120" y="2280"/>
                      <a:pt x="120" y="2281"/>
                    </a:cubicBezTo>
                    <a:cubicBezTo>
                      <a:pt x="146" y="2319"/>
                      <a:pt x="188" y="2337"/>
                      <a:pt x="231" y="2348"/>
                    </a:cubicBezTo>
                    <a:lnTo>
                      <a:pt x="312" y="2372"/>
                    </a:lnTo>
                    <a:cubicBezTo>
                      <a:pt x="383" y="2408"/>
                      <a:pt x="458" y="2437"/>
                      <a:pt x="519" y="2462"/>
                    </a:cubicBezTo>
                    <a:cubicBezTo>
                      <a:pt x="888" y="2637"/>
                      <a:pt x="1337" y="2831"/>
                      <a:pt x="1731" y="3010"/>
                    </a:cubicBezTo>
                    <a:cubicBezTo>
                      <a:pt x="1984" y="3106"/>
                      <a:pt x="2243" y="3254"/>
                      <a:pt x="2518" y="3254"/>
                    </a:cubicBezTo>
                    <a:cubicBezTo>
                      <a:pt x="2536" y="3254"/>
                      <a:pt x="2554" y="3254"/>
                      <a:pt x="2572" y="3253"/>
                    </a:cubicBezTo>
                    <a:cubicBezTo>
                      <a:pt x="2745" y="3243"/>
                      <a:pt x="2784" y="3071"/>
                      <a:pt x="2702" y="2939"/>
                    </a:cubicBezTo>
                    <a:cubicBezTo>
                      <a:pt x="2566" y="2720"/>
                      <a:pt x="2350" y="2532"/>
                      <a:pt x="2208" y="2364"/>
                    </a:cubicBezTo>
                    <a:lnTo>
                      <a:pt x="2208" y="2364"/>
                    </a:lnTo>
                    <a:cubicBezTo>
                      <a:pt x="2401" y="2377"/>
                      <a:pt x="2751" y="2413"/>
                      <a:pt x="3058" y="2413"/>
                    </a:cubicBezTo>
                    <a:cubicBezTo>
                      <a:pt x="3462" y="2413"/>
                      <a:pt x="3792" y="2351"/>
                      <a:pt x="3589" y="2090"/>
                    </a:cubicBezTo>
                    <a:cubicBezTo>
                      <a:pt x="3490" y="2001"/>
                      <a:pt x="3356" y="1969"/>
                      <a:pt x="3236" y="1920"/>
                    </a:cubicBezTo>
                    <a:cubicBezTo>
                      <a:pt x="2914" y="1799"/>
                      <a:pt x="2578" y="1727"/>
                      <a:pt x="2243" y="1664"/>
                    </a:cubicBezTo>
                    <a:cubicBezTo>
                      <a:pt x="2562" y="1373"/>
                      <a:pt x="3472" y="547"/>
                      <a:pt x="2795" y="476"/>
                    </a:cubicBezTo>
                    <a:lnTo>
                      <a:pt x="2795" y="476"/>
                    </a:lnTo>
                    <a:cubicBezTo>
                      <a:pt x="2402" y="551"/>
                      <a:pt x="2048" y="758"/>
                      <a:pt x="1705" y="969"/>
                    </a:cubicBezTo>
                    <a:cubicBezTo>
                      <a:pt x="1815" y="813"/>
                      <a:pt x="1901" y="644"/>
                      <a:pt x="1956" y="461"/>
                    </a:cubicBezTo>
                    <a:cubicBezTo>
                      <a:pt x="1983" y="384"/>
                      <a:pt x="2001" y="299"/>
                      <a:pt x="1977" y="218"/>
                    </a:cubicBezTo>
                    <a:cubicBezTo>
                      <a:pt x="1974" y="205"/>
                      <a:pt x="1970" y="193"/>
                      <a:pt x="1964" y="180"/>
                    </a:cubicBezTo>
                    <a:cubicBezTo>
                      <a:pt x="1949" y="52"/>
                      <a:pt x="1876" y="0"/>
                      <a:pt x="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6"/>
              <p:cNvSpPr/>
              <p:nvPr/>
            </p:nvSpPr>
            <p:spPr>
              <a:xfrm>
                <a:off x="4315200" y="1704325"/>
                <a:ext cx="75400" cy="74425"/>
              </a:xfrm>
              <a:custGeom>
                <a:avLst/>
                <a:gdLst/>
                <a:ahLst/>
                <a:cxnLst/>
                <a:rect l="l" t="t" r="r" b="b"/>
                <a:pathLst>
                  <a:path w="3016" h="2977" extrusionOk="0">
                    <a:moveTo>
                      <a:pt x="1543" y="0"/>
                    </a:moveTo>
                    <a:cubicBezTo>
                      <a:pt x="1542" y="0"/>
                      <a:pt x="1540" y="0"/>
                      <a:pt x="1539" y="0"/>
                    </a:cubicBezTo>
                    <a:cubicBezTo>
                      <a:pt x="1501" y="2"/>
                      <a:pt x="1473" y="21"/>
                      <a:pt x="1452" y="45"/>
                    </a:cubicBezTo>
                    <a:cubicBezTo>
                      <a:pt x="1444" y="43"/>
                      <a:pt x="1435" y="42"/>
                      <a:pt x="1427" y="42"/>
                    </a:cubicBezTo>
                    <a:cubicBezTo>
                      <a:pt x="1317" y="42"/>
                      <a:pt x="1280" y="190"/>
                      <a:pt x="1218" y="263"/>
                    </a:cubicBezTo>
                    <a:cubicBezTo>
                      <a:pt x="1080" y="481"/>
                      <a:pt x="825" y="768"/>
                      <a:pt x="576" y="1008"/>
                    </a:cubicBezTo>
                    <a:cubicBezTo>
                      <a:pt x="385" y="1198"/>
                      <a:pt x="167" y="1377"/>
                      <a:pt x="40" y="1620"/>
                    </a:cubicBezTo>
                    <a:cubicBezTo>
                      <a:pt x="5" y="1694"/>
                      <a:pt x="1" y="1798"/>
                      <a:pt x="67" y="1857"/>
                    </a:cubicBezTo>
                    <a:cubicBezTo>
                      <a:pt x="104" y="1889"/>
                      <a:pt x="147" y="1899"/>
                      <a:pt x="192" y="1899"/>
                    </a:cubicBezTo>
                    <a:cubicBezTo>
                      <a:pt x="244" y="1899"/>
                      <a:pt x="297" y="1886"/>
                      <a:pt x="345" y="1874"/>
                    </a:cubicBezTo>
                    <a:cubicBezTo>
                      <a:pt x="515" y="1831"/>
                      <a:pt x="677" y="1762"/>
                      <a:pt x="844" y="1705"/>
                    </a:cubicBezTo>
                    <a:lnTo>
                      <a:pt x="844" y="1705"/>
                    </a:lnTo>
                    <a:lnTo>
                      <a:pt x="826" y="1754"/>
                    </a:lnTo>
                    <a:cubicBezTo>
                      <a:pt x="783" y="1956"/>
                      <a:pt x="430" y="2613"/>
                      <a:pt x="736" y="2683"/>
                    </a:cubicBezTo>
                    <a:cubicBezTo>
                      <a:pt x="745" y="2685"/>
                      <a:pt x="754" y="2686"/>
                      <a:pt x="763" y="2686"/>
                    </a:cubicBezTo>
                    <a:cubicBezTo>
                      <a:pt x="867" y="2686"/>
                      <a:pt x="945" y="2589"/>
                      <a:pt x="1015" y="2521"/>
                    </a:cubicBezTo>
                    <a:cubicBezTo>
                      <a:pt x="1162" y="2369"/>
                      <a:pt x="1292" y="2204"/>
                      <a:pt x="1410" y="2027"/>
                    </a:cubicBezTo>
                    <a:cubicBezTo>
                      <a:pt x="1501" y="2272"/>
                      <a:pt x="1598" y="2514"/>
                      <a:pt x="1720" y="2743"/>
                    </a:cubicBezTo>
                    <a:cubicBezTo>
                      <a:pt x="1772" y="2853"/>
                      <a:pt x="1877" y="2977"/>
                      <a:pt x="1989" y="2977"/>
                    </a:cubicBezTo>
                    <a:cubicBezTo>
                      <a:pt x="2034" y="2977"/>
                      <a:pt x="2080" y="2957"/>
                      <a:pt x="2124" y="2908"/>
                    </a:cubicBezTo>
                    <a:cubicBezTo>
                      <a:pt x="2189" y="2830"/>
                      <a:pt x="2180" y="2721"/>
                      <a:pt x="2185" y="2627"/>
                    </a:cubicBezTo>
                    <a:cubicBezTo>
                      <a:pt x="2186" y="2418"/>
                      <a:pt x="2162" y="2211"/>
                      <a:pt x="2130" y="2006"/>
                    </a:cubicBezTo>
                    <a:cubicBezTo>
                      <a:pt x="2120" y="1911"/>
                      <a:pt x="2101" y="1815"/>
                      <a:pt x="2085" y="1718"/>
                    </a:cubicBezTo>
                    <a:cubicBezTo>
                      <a:pt x="2082" y="1690"/>
                      <a:pt x="2077" y="1662"/>
                      <a:pt x="2074" y="1633"/>
                    </a:cubicBezTo>
                    <a:lnTo>
                      <a:pt x="2074" y="1633"/>
                    </a:lnTo>
                    <a:cubicBezTo>
                      <a:pt x="2246" y="1767"/>
                      <a:pt x="2533" y="1985"/>
                      <a:pt x="2744" y="1985"/>
                    </a:cubicBezTo>
                    <a:cubicBezTo>
                      <a:pt x="2827" y="1985"/>
                      <a:pt x="2898" y="1951"/>
                      <a:pt x="2946" y="1866"/>
                    </a:cubicBezTo>
                    <a:cubicBezTo>
                      <a:pt x="3015" y="1686"/>
                      <a:pt x="2865" y="1518"/>
                      <a:pt x="2774" y="1375"/>
                    </a:cubicBezTo>
                    <a:cubicBezTo>
                      <a:pt x="2530" y="1039"/>
                      <a:pt x="2242" y="738"/>
                      <a:pt x="1969" y="427"/>
                    </a:cubicBezTo>
                    <a:cubicBezTo>
                      <a:pt x="1853" y="297"/>
                      <a:pt x="1744" y="160"/>
                      <a:pt x="1626" y="32"/>
                    </a:cubicBezTo>
                    <a:cubicBezTo>
                      <a:pt x="1604" y="11"/>
                      <a:pt x="1574" y="0"/>
                      <a:pt x="15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6"/>
              <p:cNvSpPr/>
              <p:nvPr/>
            </p:nvSpPr>
            <p:spPr>
              <a:xfrm>
                <a:off x="4418550" y="1581725"/>
                <a:ext cx="73125" cy="68050"/>
              </a:xfrm>
              <a:custGeom>
                <a:avLst/>
                <a:gdLst/>
                <a:ahLst/>
                <a:cxnLst/>
                <a:rect l="l" t="t" r="r" b="b"/>
                <a:pathLst>
                  <a:path w="2925" h="2722" extrusionOk="0">
                    <a:moveTo>
                      <a:pt x="1404" y="1"/>
                    </a:moveTo>
                    <a:cubicBezTo>
                      <a:pt x="1386" y="1"/>
                      <a:pt x="1368" y="4"/>
                      <a:pt x="1350" y="10"/>
                    </a:cubicBezTo>
                    <a:cubicBezTo>
                      <a:pt x="1247" y="46"/>
                      <a:pt x="1180" y="140"/>
                      <a:pt x="1110" y="219"/>
                    </a:cubicBezTo>
                    <a:cubicBezTo>
                      <a:pt x="705" y="706"/>
                      <a:pt x="378" y="1249"/>
                      <a:pt x="55" y="1791"/>
                    </a:cubicBezTo>
                    <a:cubicBezTo>
                      <a:pt x="41" y="1812"/>
                      <a:pt x="37" y="1818"/>
                      <a:pt x="38" y="1818"/>
                    </a:cubicBezTo>
                    <a:cubicBezTo>
                      <a:pt x="38" y="1818"/>
                      <a:pt x="38" y="1818"/>
                      <a:pt x="38" y="1817"/>
                    </a:cubicBezTo>
                    <a:lnTo>
                      <a:pt x="38" y="1817"/>
                    </a:lnTo>
                    <a:cubicBezTo>
                      <a:pt x="10" y="1852"/>
                      <a:pt x="0" y="1904"/>
                      <a:pt x="23" y="1943"/>
                    </a:cubicBezTo>
                    <a:cubicBezTo>
                      <a:pt x="41" y="1987"/>
                      <a:pt x="87" y="2011"/>
                      <a:pt x="131" y="2011"/>
                    </a:cubicBezTo>
                    <a:cubicBezTo>
                      <a:pt x="174" y="2045"/>
                      <a:pt x="233" y="2046"/>
                      <a:pt x="284" y="2065"/>
                    </a:cubicBezTo>
                    <a:cubicBezTo>
                      <a:pt x="588" y="2174"/>
                      <a:pt x="1002" y="2319"/>
                      <a:pt x="1400" y="2427"/>
                    </a:cubicBezTo>
                    <a:cubicBezTo>
                      <a:pt x="1781" y="2532"/>
                      <a:pt x="2159" y="2671"/>
                      <a:pt x="2553" y="2719"/>
                    </a:cubicBezTo>
                    <a:cubicBezTo>
                      <a:pt x="2566" y="2721"/>
                      <a:pt x="2580" y="2722"/>
                      <a:pt x="2594" y="2722"/>
                    </a:cubicBezTo>
                    <a:cubicBezTo>
                      <a:pt x="2716" y="2722"/>
                      <a:pt x="2857" y="2643"/>
                      <a:pt x="2813" y="2505"/>
                    </a:cubicBezTo>
                    <a:cubicBezTo>
                      <a:pt x="2691" y="2284"/>
                      <a:pt x="2430" y="2169"/>
                      <a:pt x="2239" y="2012"/>
                    </a:cubicBezTo>
                    <a:cubicBezTo>
                      <a:pt x="2180" y="1968"/>
                      <a:pt x="2099" y="1917"/>
                      <a:pt x="2025" y="1872"/>
                    </a:cubicBezTo>
                    <a:cubicBezTo>
                      <a:pt x="2269" y="1852"/>
                      <a:pt x="2594" y="1822"/>
                      <a:pt x="2795" y="1715"/>
                    </a:cubicBezTo>
                    <a:cubicBezTo>
                      <a:pt x="2865" y="1665"/>
                      <a:pt x="2925" y="1573"/>
                      <a:pt x="2891" y="1484"/>
                    </a:cubicBezTo>
                    <a:cubicBezTo>
                      <a:pt x="2854" y="1386"/>
                      <a:pt x="2741" y="1359"/>
                      <a:pt x="2649" y="1335"/>
                    </a:cubicBezTo>
                    <a:cubicBezTo>
                      <a:pt x="2435" y="1291"/>
                      <a:pt x="2217" y="1272"/>
                      <a:pt x="2001" y="1254"/>
                    </a:cubicBezTo>
                    <a:cubicBezTo>
                      <a:pt x="1939" y="1249"/>
                      <a:pt x="1895" y="1246"/>
                      <a:pt x="1856" y="1243"/>
                    </a:cubicBezTo>
                    <a:cubicBezTo>
                      <a:pt x="2014" y="1096"/>
                      <a:pt x="2174" y="951"/>
                      <a:pt x="2310" y="783"/>
                    </a:cubicBezTo>
                    <a:cubicBezTo>
                      <a:pt x="2375" y="701"/>
                      <a:pt x="2440" y="600"/>
                      <a:pt x="2404" y="492"/>
                    </a:cubicBezTo>
                    <a:cubicBezTo>
                      <a:pt x="2362" y="400"/>
                      <a:pt x="2292" y="368"/>
                      <a:pt x="2209" y="368"/>
                    </a:cubicBezTo>
                    <a:cubicBezTo>
                      <a:pt x="2038" y="368"/>
                      <a:pt x="1812" y="509"/>
                      <a:pt x="1679" y="558"/>
                    </a:cubicBezTo>
                    <a:cubicBezTo>
                      <a:pt x="1607" y="592"/>
                      <a:pt x="1519" y="639"/>
                      <a:pt x="1438" y="682"/>
                    </a:cubicBezTo>
                    <a:cubicBezTo>
                      <a:pt x="1492" y="574"/>
                      <a:pt x="1542" y="465"/>
                      <a:pt x="1576" y="349"/>
                    </a:cubicBezTo>
                    <a:cubicBezTo>
                      <a:pt x="1608" y="252"/>
                      <a:pt x="1616" y="133"/>
                      <a:pt x="1541" y="54"/>
                    </a:cubicBezTo>
                    <a:cubicBezTo>
                      <a:pt x="1502" y="22"/>
                      <a:pt x="1453" y="1"/>
                      <a:pt x="1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16"/>
            <p:cNvGrpSpPr/>
            <p:nvPr/>
          </p:nvGrpSpPr>
          <p:grpSpPr>
            <a:xfrm rot="5878173">
              <a:off x="8039672" y="4733574"/>
              <a:ext cx="698758" cy="690722"/>
              <a:chOff x="1178400" y="476638"/>
              <a:chExt cx="330425" cy="326625"/>
            </a:xfrm>
          </p:grpSpPr>
          <p:sp>
            <p:nvSpPr>
              <p:cNvPr id="1324" name="Google Shape;1324;p16"/>
              <p:cNvSpPr/>
              <p:nvPr/>
            </p:nvSpPr>
            <p:spPr>
              <a:xfrm>
                <a:off x="1178400" y="476638"/>
                <a:ext cx="330425" cy="326625"/>
              </a:xfrm>
              <a:custGeom>
                <a:avLst/>
                <a:gdLst/>
                <a:ahLst/>
                <a:cxnLst/>
                <a:rect l="l" t="t" r="r" b="b"/>
                <a:pathLst>
                  <a:path w="13217" h="13065" extrusionOk="0">
                    <a:moveTo>
                      <a:pt x="13060" y="0"/>
                    </a:moveTo>
                    <a:cubicBezTo>
                      <a:pt x="13032" y="0"/>
                      <a:pt x="13003" y="11"/>
                      <a:pt x="12980" y="36"/>
                    </a:cubicBezTo>
                    <a:cubicBezTo>
                      <a:pt x="12141" y="731"/>
                      <a:pt x="11495" y="1624"/>
                      <a:pt x="10845" y="2491"/>
                    </a:cubicBezTo>
                    <a:cubicBezTo>
                      <a:pt x="10400" y="3057"/>
                      <a:pt x="9977" y="3659"/>
                      <a:pt x="9561" y="4267"/>
                    </a:cubicBezTo>
                    <a:cubicBezTo>
                      <a:pt x="9346" y="4108"/>
                      <a:pt x="9082" y="4011"/>
                      <a:pt x="8836" y="3914"/>
                    </a:cubicBezTo>
                    <a:cubicBezTo>
                      <a:pt x="8520" y="3801"/>
                      <a:pt x="8186" y="3725"/>
                      <a:pt x="7850" y="3725"/>
                    </a:cubicBezTo>
                    <a:cubicBezTo>
                      <a:pt x="7793" y="3725"/>
                      <a:pt x="7735" y="3727"/>
                      <a:pt x="7678" y="3732"/>
                    </a:cubicBezTo>
                    <a:cubicBezTo>
                      <a:pt x="6446" y="3823"/>
                      <a:pt x="5371" y="4524"/>
                      <a:pt x="4317" y="5109"/>
                    </a:cubicBezTo>
                    <a:cubicBezTo>
                      <a:pt x="4150" y="5232"/>
                      <a:pt x="3784" y="5396"/>
                      <a:pt x="3893" y="5649"/>
                    </a:cubicBezTo>
                    <a:cubicBezTo>
                      <a:pt x="3988" y="5767"/>
                      <a:pt x="4163" y="5761"/>
                      <a:pt x="4299" y="5804"/>
                    </a:cubicBezTo>
                    <a:cubicBezTo>
                      <a:pt x="4935" y="5940"/>
                      <a:pt x="5574" y="6092"/>
                      <a:pt x="6225" y="6119"/>
                    </a:cubicBezTo>
                    <a:cubicBezTo>
                      <a:pt x="6270" y="6120"/>
                      <a:pt x="6315" y="6121"/>
                      <a:pt x="6360" y="6121"/>
                    </a:cubicBezTo>
                    <a:cubicBezTo>
                      <a:pt x="6924" y="6121"/>
                      <a:pt x="7492" y="6014"/>
                      <a:pt x="8002" y="5772"/>
                    </a:cubicBezTo>
                    <a:cubicBezTo>
                      <a:pt x="8328" y="5621"/>
                      <a:pt x="8637" y="5430"/>
                      <a:pt x="8923" y="5209"/>
                    </a:cubicBezTo>
                    <a:lnTo>
                      <a:pt x="8923" y="5209"/>
                    </a:lnTo>
                    <a:cubicBezTo>
                      <a:pt x="8473" y="5871"/>
                      <a:pt x="8027" y="6516"/>
                      <a:pt x="7564" y="7101"/>
                    </a:cubicBezTo>
                    <a:cubicBezTo>
                      <a:pt x="7325" y="7407"/>
                      <a:pt x="7075" y="7697"/>
                      <a:pt x="6819" y="7979"/>
                    </a:cubicBezTo>
                    <a:cubicBezTo>
                      <a:pt x="6757" y="7849"/>
                      <a:pt x="6599" y="7765"/>
                      <a:pt x="6496" y="7672"/>
                    </a:cubicBezTo>
                    <a:cubicBezTo>
                      <a:pt x="6003" y="7322"/>
                      <a:pt x="5428" y="7089"/>
                      <a:pt x="4839" y="6963"/>
                    </a:cubicBezTo>
                    <a:cubicBezTo>
                      <a:pt x="4644" y="6921"/>
                      <a:pt x="4446" y="6904"/>
                      <a:pt x="4247" y="6904"/>
                    </a:cubicBezTo>
                    <a:cubicBezTo>
                      <a:pt x="3989" y="6904"/>
                      <a:pt x="3730" y="6933"/>
                      <a:pt x="3478" y="6975"/>
                    </a:cubicBezTo>
                    <a:cubicBezTo>
                      <a:pt x="2961" y="7058"/>
                      <a:pt x="2447" y="7218"/>
                      <a:pt x="2011" y="7512"/>
                    </a:cubicBezTo>
                    <a:cubicBezTo>
                      <a:pt x="1823" y="7658"/>
                      <a:pt x="1309" y="7948"/>
                      <a:pt x="1528" y="8224"/>
                    </a:cubicBezTo>
                    <a:cubicBezTo>
                      <a:pt x="2045" y="8607"/>
                      <a:pt x="2612" y="8935"/>
                      <a:pt x="3205" y="9189"/>
                    </a:cubicBezTo>
                    <a:cubicBezTo>
                      <a:pt x="3545" y="9332"/>
                      <a:pt x="3909" y="9404"/>
                      <a:pt x="4274" y="9404"/>
                    </a:cubicBezTo>
                    <a:cubicBezTo>
                      <a:pt x="4493" y="9404"/>
                      <a:pt x="4712" y="9378"/>
                      <a:pt x="4927" y="9326"/>
                    </a:cubicBezTo>
                    <a:cubicBezTo>
                      <a:pt x="5246" y="9255"/>
                      <a:pt x="5552" y="9127"/>
                      <a:pt x="5840" y="8972"/>
                    </a:cubicBezTo>
                    <a:lnTo>
                      <a:pt x="5840" y="8972"/>
                    </a:lnTo>
                    <a:cubicBezTo>
                      <a:pt x="5207" y="9560"/>
                      <a:pt x="4539" y="10098"/>
                      <a:pt x="3836" y="10599"/>
                    </a:cubicBezTo>
                    <a:cubicBezTo>
                      <a:pt x="3767" y="10566"/>
                      <a:pt x="3680" y="10570"/>
                      <a:pt x="3608" y="10550"/>
                    </a:cubicBezTo>
                    <a:cubicBezTo>
                      <a:pt x="3398" y="10514"/>
                      <a:pt x="3183" y="10494"/>
                      <a:pt x="2969" y="10494"/>
                    </a:cubicBezTo>
                    <a:cubicBezTo>
                      <a:pt x="2553" y="10494"/>
                      <a:pt x="2138" y="10570"/>
                      <a:pt x="1762" y="10754"/>
                    </a:cubicBezTo>
                    <a:cubicBezTo>
                      <a:pt x="1193" y="11019"/>
                      <a:pt x="696" y="11432"/>
                      <a:pt x="361" y="11965"/>
                    </a:cubicBezTo>
                    <a:cubicBezTo>
                      <a:pt x="224" y="12196"/>
                      <a:pt x="62" y="12433"/>
                      <a:pt x="17" y="12700"/>
                    </a:cubicBezTo>
                    <a:cubicBezTo>
                      <a:pt x="1" y="12839"/>
                      <a:pt x="84" y="12948"/>
                      <a:pt x="225" y="12959"/>
                    </a:cubicBezTo>
                    <a:cubicBezTo>
                      <a:pt x="409" y="12986"/>
                      <a:pt x="594" y="13002"/>
                      <a:pt x="778" y="13021"/>
                    </a:cubicBezTo>
                    <a:cubicBezTo>
                      <a:pt x="1004" y="13041"/>
                      <a:pt x="1235" y="13058"/>
                      <a:pt x="1465" y="13058"/>
                    </a:cubicBezTo>
                    <a:cubicBezTo>
                      <a:pt x="1827" y="13058"/>
                      <a:pt x="2187" y="13015"/>
                      <a:pt x="2522" y="12873"/>
                    </a:cubicBezTo>
                    <a:cubicBezTo>
                      <a:pt x="3237" y="12581"/>
                      <a:pt x="3798" y="11934"/>
                      <a:pt x="4003" y="11190"/>
                    </a:cubicBezTo>
                    <a:cubicBezTo>
                      <a:pt x="4036" y="11075"/>
                      <a:pt x="4054" y="10956"/>
                      <a:pt x="4065" y="10837"/>
                    </a:cubicBezTo>
                    <a:cubicBezTo>
                      <a:pt x="4066" y="10802"/>
                      <a:pt x="4070" y="10761"/>
                      <a:pt x="4068" y="10723"/>
                    </a:cubicBezTo>
                    <a:cubicBezTo>
                      <a:pt x="4920" y="10109"/>
                      <a:pt x="5732" y="9440"/>
                      <a:pt x="6474" y="8695"/>
                    </a:cubicBezTo>
                    <a:lnTo>
                      <a:pt x="6474" y="8695"/>
                    </a:lnTo>
                    <a:cubicBezTo>
                      <a:pt x="6284" y="9185"/>
                      <a:pt x="6110" y="9684"/>
                      <a:pt x="6043" y="10209"/>
                    </a:cubicBezTo>
                    <a:cubicBezTo>
                      <a:pt x="5923" y="11126"/>
                      <a:pt x="6052" y="12161"/>
                      <a:pt x="6700" y="12866"/>
                    </a:cubicBezTo>
                    <a:cubicBezTo>
                      <a:pt x="6802" y="12972"/>
                      <a:pt x="6935" y="13064"/>
                      <a:pt x="7056" y="13064"/>
                    </a:cubicBezTo>
                    <a:cubicBezTo>
                      <a:pt x="7145" y="13064"/>
                      <a:pt x="7228" y="13013"/>
                      <a:pt x="7285" y="12878"/>
                    </a:cubicBezTo>
                    <a:cubicBezTo>
                      <a:pt x="7521" y="12394"/>
                      <a:pt x="7727" y="11888"/>
                      <a:pt x="7849" y="11361"/>
                    </a:cubicBezTo>
                    <a:cubicBezTo>
                      <a:pt x="8046" y="10471"/>
                      <a:pt x="7937" y="9492"/>
                      <a:pt x="7455" y="8708"/>
                    </a:cubicBezTo>
                    <a:cubicBezTo>
                      <a:pt x="7335" y="8523"/>
                      <a:pt x="7189" y="8357"/>
                      <a:pt x="7034" y="8202"/>
                    </a:cubicBezTo>
                    <a:cubicBezTo>
                      <a:pt x="7017" y="8188"/>
                      <a:pt x="7003" y="8171"/>
                      <a:pt x="6988" y="8155"/>
                    </a:cubicBezTo>
                    <a:cubicBezTo>
                      <a:pt x="7892" y="7167"/>
                      <a:pt x="8637" y="6057"/>
                      <a:pt x="9386" y="4949"/>
                    </a:cubicBezTo>
                    <a:lnTo>
                      <a:pt x="9386" y="4949"/>
                    </a:lnTo>
                    <a:cubicBezTo>
                      <a:pt x="9166" y="6160"/>
                      <a:pt x="9113" y="7438"/>
                      <a:pt x="9592" y="8593"/>
                    </a:cubicBezTo>
                    <a:cubicBezTo>
                      <a:pt x="9839" y="9147"/>
                      <a:pt x="10158" y="9704"/>
                      <a:pt x="10621" y="10106"/>
                    </a:cubicBezTo>
                    <a:cubicBezTo>
                      <a:pt x="10677" y="10144"/>
                      <a:pt x="10725" y="10161"/>
                      <a:pt x="10766" y="10161"/>
                    </a:cubicBezTo>
                    <a:cubicBezTo>
                      <a:pt x="10983" y="10161"/>
                      <a:pt x="11022" y="9701"/>
                      <a:pt x="11104" y="9526"/>
                    </a:cubicBezTo>
                    <a:cubicBezTo>
                      <a:pt x="11331" y="8831"/>
                      <a:pt x="11529" y="8117"/>
                      <a:pt x="11545" y="7381"/>
                    </a:cubicBezTo>
                    <a:cubicBezTo>
                      <a:pt x="11607" y="6367"/>
                      <a:pt x="11206" y="5304"/>
                      <a:pt x="10335" y="4732"/>
                    </a:cubicBezTo>
                    <a:cubicBezTo>
                      <a:pt x="10153" y="4607"/>
                      <a:pt x="9964" y="4494"/>
                      <a:pt x="9771" y="4389"/>
                    </a:cubicBezTo>
                    <a:cubicBezTo>
                      <a:pt x="9769" y="4389"/>
                      <a:pt x="9768" y="4387"/>
                      <a:pt x="9766" y="4387"/>
                    </a:cubicBezTo>
                    <a:cubicBezTo>
                      <a:pt x="9844" y="4272"/>
                      <a:pt x="9924" y="4157"/>
                      <a:pt x="10004" y="4044"/>
                    </a:cubicBezTo>
                    <a:cubicBezTo>
                      <a:pt x="10852" y="2895"/>
                      <a:pt x="11591" y="1791"/>
                      <a:pt x="12539" y="783"/>
                    </a:cubicBezTo>
                    <a:cubicBezTo>
                      <a:pt x="12735" y="560"/>
                      <a:pt x="12974" y="371"/>
                      <a:pt x="13180" y="163"/>
                    </a:cubicBezTo>
                    <a:cubicBezTo>
                      <a:pt x="13216" y="83"/>
                      <a:pt x="13138" y="0"/>
                      <a:pt x="13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6"/>
              <p:cNvSpPr/>
              <p:nvPr/>
            </p:nvSpPr>
            <p:spPr>
              <a:xfrm>
                <a:off x="1217025" y="750788"/>
                <a:ext cx="51400" cy="38025"/>
              </a:xfrm>
              <a:custGeom>
                <a:avLst/>
                <a:gdLst/>
                <a:ahLst/>
                <a:cxnLst/>
                <a:rect l="l" t="t" r="r" b="b"/>
                <a:pathLst>
                  <a:path w="2056" h="1521" extrusionOk="0">
                    <a:moveTo>
                      <a:pt x="1931" y="1"/>
                    </a:moveTo>
                    <a:cubicBezTo>
                      <a:pt x="1881" y="1"/>
                      <a:pt x="1830" y="28"/>
                      <a:pt x="1816" y="87"/>
                    </a:cubicBezTo>
                    <a:cubicBezTo>
                      <a:pt x="1591" y="611"/>
                      <a:pt x="829" y="1090"/>
                      <a:pt x="176" y="1274"/>
                    </a:cubicBezTo>
                    <a:cubicBezTo>
                      <a:pt x="0" y="1287"/>
                      <a:pt x="4" y="1520"/>
                      <a:pt x="163" y="1520"/>
                    </a:cubicBezTo>
                    <a:cubicBezTo>
                      <a:pt x="173" y="1520"/>
                      <a:pt x="183" y="1519"/>
                      <a:pt x="194" y="1517"/>
                    </a:cubicBezTo>
                    <a:cubicBezTo>
                      <a:pt x="712" y="1366"/>
                      <a:pt x="1220" y="1121"/>
                      <a:pt x="1614" y="748"/>
                    </a:cubicBezTo>
                    <a:cubicBezTo>
                      <a:pt x="1743" y="623"/>
                      <a:pt x="1863" y="486"/>
                      <a:pt x="1960" y="334"/>
                    </a:cubicBezTo>
                    <a:cubicBezTo>
                      <a:pt x="1995" y="261"/>
                      <a:pt x="2055" y="185"/>
                      <a:pt x="2050" y="103"/>
                    </a:cubicBezTo>
                    <a:cubicBezTo>
                      <a:pt x="2045" y="36"/>
                      <a:pt x="1988"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6"/>
              <p:cNvSpPr/>
              <p:nvPr/>
            </p:nvSpPr>
            <p:spPr>
              <a:xfrm>
                <a:off x="1202300" y="785338"/>
                <a:ext cx="7875" cy="6025"/>
              </a:xfrm>
              <a:custGeom>
                <a:avLst/>
                <a:gdLst/>
                <a:ahLst/>
                <a:cxnLst/>
                <a:rect l="l" t="t" r="r" b="b"/>
                <a:pathLst>
                  <a:path w="315" h="241" extrusionOk="0">
                    <a:moveTo>
                      <a:pt x="157" y="0"/>
                    </a:moveTo>
                    <a:cubicBezTo>
                      <a:pt x="0" y="0"/>
                      <a:pt x="0" y="241"/>
                      <a:pt x="157" y="241"/>
                    </a:cubicBezTo>
                    <a:cubicBezTo>
                      <a:pt x="314" y="241"/>
                      <a:pt x="314" y="2"/>
                      <a:pt x="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6"/>
              <p:cNvSpPr/>
              <p:nvPr/>
            </p:nvSpPr>
            <p:spPr>
              <a:xfrm>
                <a:off x="1251825" y="677738"/>
                <a:ext cx="74950" cy="14650"/>
              </a:xfrm>
              <a:custGeom>
                <a:avLst/>
                <a:gdLst/>
                <a:ahLst/>
                <a:cxnLst/>
                <a:rect l="l" t="t" r="r" b="b"/>
                <a:pathLst>
                  <a:path w="2998" h="586" extrusionOk="0">
                    <a:moveTo>
                      <a:pt x="139" y="1"/>
                    </a:moveTo>
                    <a:cubicBezTo>
                      <a:pt x="132" y="1"/>
                      <a:pt x="126" y="1"/>
                      <a:pt x="119" y="2"/>
                    </a:cubicBezTo>
                    <a:cubicBezTo>
                      <a:pt x="21" y="26"/>
                      <a:pt x="0" y="172"/>
                      <a:pt x="91" y="221"/>
                    </a:cubicBezTo>
                    <a:cubicBezTo>
                      <a:pt x="577" y="469"/>
                      <a:pt x="1119" y="585"/>
                      <a:pt x="1663" y="585"/>
                    </a:cubicBezTo>
                    <a:cubicBezTo>
                      <a:pt x="1882" y="585"/>
                      <a:pt x="2102" y="566"/>
                      <a:pt x="2318" y="529"/>
                    </a:cubicBezTo>
                    <a:cubicBezTo>
                      <a:pt x="2535" y="484"/>
                      <a:pt x="2819" y="399"/>
                      <a:pt x="2957" y="219"/>
                    </a:cubicBezTo>
                    <a:cubicBezTo>
                      <a:pt x="2998" y="136"/>
                      <a:pt x="2920" y="55"/>
                      <a:pt x="2841" y="55"/>
                    </a:cubicBezTo>
                    <a:cubicBezTo>
                      <a:pt x="2813" y="55"/>
                      <a:pt x="2785" y="65"/>
                      <a:pt x="2762" y="90"/>
                    </a:cubicBezTo>
                    <a:cubicBezTo>
                      <a:pt x="2529" y="272"/>
                      <a:pt x="2130" y="348"/>
                      <a:pt x="1709" y="348"/>
                    </a:cubicBezTo>
                    <a:cubicBezTo>
                      <a:pt x="1250" y="348"/>
                      <a:pt x="765" y="258"/>
                      <a:pt x="441" y="118"/>
                    </a:cubicBezTo>
                    <a:cubicBezTo>
                      <a:pt x="339" y="89"/>
                      <a:pt x="24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6"/>
              <p:cNvSpPr/>
              <p:nvPr/>
            </p:nvSpPr>
            <p:spPr>
              <a:xfrm>
                <a:off x="1232375" y="669513"/>
                <a:ext cx="7875" cy="6000"/>
              </a:xfrm>
              <a:custGeom>
                <a:avLst/>
                <a:gdLst/>
                <a:ahLst/>
                <a:cxnLst/>
                <a:rect l="l" t="t" r="r" b="b"/>
                <a:pathLst>
                  <a:path w="315" h="240" extrusionOk="0">
                    <a:moveTo>
                      <a:pt x="158" y="0"/>
                    </a:moveTo>
                    <a:cubicBezTo>
                      <a:pt x="0" y="0"/>
                      <a:pt x="0" y="240"/>
                      <a:pt x="158" y="240"/>
                    </a:cubicBezTo>
                    <a:cubicBezTo>
                      <a:pt x="315" y="240"/>
                      <a:pt x="315" y="0"/>
                      <a:pt x="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6"/>
              <p:cNvSpPr/>
              <p:nvPr/>
            </p:nvSpPr>
            <p:spPr>
              <a:xfrm>
                <a:off x="1350650" y="730313"/>
                <a:ext cx="8350" cy="49875"/>
              </a:xfrm>
              <a:custGeom>
                <a:avLst/>
                <a:gdLst/>
                <a:ahLst/>
                <a:cxnLst/>
                <a:rect l="l" t="t" r="r" b="b"/>
                <a:pathLst>
                  <a:path w="334" h="1995" extrusionOk="0">
                    <a:moveTo>
                      <a:pt x="195" y="1"/>
                    </a:moveTo>
                    <a:cubicBezTo>
                      <a:pt x="153" y="1"/>
                      <a:pt x="112" y="24"/>
                      <a:pt x="90" y="60"/>
                    </a:cubicBezTo>
                    <a:cubicBezTo>
                      <a:pt x="56" y="126"/>
                      <a:pt x="84" y="205"/>
                      <a:pt x="79" y="276"/>
                    </a:cubicBezTo>
                    <a:cubicBezTo>
                      <a:pt x="86" y="509"/>
                      <a:pt x="90" y="741"/>
                      <a:pt x="84" y="974"/>
                    </a:cubicBezTo>
                    <a:cubicBezTo>
                      <a:pt x="78" y="1323"/>
                      <a:pt x="39" y="1619"/>
                      <a:pt x="1" y="1892"/>
                    </a:cubicBezTo>
                    <a:cubicBezTo>
                      <a:pt x="6" y="1959"/>
                      <a:pt x="63" y="1994"/>
                      <a:pt x="120" y="1994"/>
                    </a:cubicBezTo>
                    <a:cubicBezTo>
                      <a:pt x="171" y="1994"/>
                      <a:pt x="221" y="1967"/>
                      <a:pt x="235" y="1909"/>
                    </a:cubicBezTo>
                    <a:cubicBezTo>
                      <a:pt x="327" y="1419"/>
                      <a:pt x="333" y="915"/>
                      <a:pt x="325" y="417"/>
                    </a:cubicBezTo>
                    <a:cubicBezTo>
                      <a:pt x="316" y="304"/>
                      <a:pt x="331" y="184"/>
                      <a:pt x="304" y="75"/>
                    </a:cubicBezTo>
                    <a:cubicBezTo>
                      <a:pt x="294" y="46"/>
                      <a:pt x="268" y="21"/>
                      <a:pt x="240" y="11"/>
                    </a:cubicBezTo>
                    <a:cubicBezTo>
                      <a:pt x="226" y="4"/>
                      <a:pt x="210"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6"/>
              <p:cNvSpPr/>
              <p:nvPr/>
            </p:nvSpPr>
            <p:spPr>
              <a:xfrm>
                <a:off x="1350550" y="708563"/>
                <a:ext cx="6650" cy="8625"/>
              </a:xfrm>
              <a:custGeom>
                <a:avLst/>
                <a:gdLst/>
                <a:ahLst/>
                <a:cxnLst/>
                <a:rect l="l" t="t" r="r" b="b"/>
                <a:pathLst>
                  <a:path w="266" h="345" extrusionOk="0">
                    <a:moveTo>
                      <a:pt x="131" y="0"/>
                    </a:moveTo>
                    <a:cubicBezTo>
                      <a:pt x="34" y="0"/>
                      <a:pt x="0" y="98"/>
                      <a:pt x="11" y="180"/>
                    </a:cubicBezTo>
                    <a:cubicBezTo>
                      <a:pt x="11" y="212"/>
                      <a:pt x="1" y="244"/>
                      <a:pt x="18" y="272"/>
                    </a:cubicBezTo>
                    <a:cubicBezTo>
                      <a:pt x="36" y="322"/>
                      <a:pt x="79" y="345"/>
                      <a:pt x="123" y="345"/>
                    </a:cubicBezTo>
                    <a:cubicBezTo>
                      <a:pt x="186" y="345"/>
                      <a:pt x="250" y="300"/>
                      <a:pt x="248" y="227"/>
                    </a:cubicBezTo>
                    <a:cubicBezTo>
                      <a:pt x="266" y="135"/>
                      <a:pt x="253"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6"/>
              <p:cNvSpPr/>
              <p:nvPr/>
            </p:nvSpPr>
            <p:spPr>
              <a:xfrm>
                <a:off x="1329450" y="590138"/>
                <a:ext cx="70250" cy="22075"/>
              </a:xfrm>
              <a:custGeom>
                <a:avLst/>
                <a:gdLst/>
                <a:ahLst/>
                <a:cxnLst/>
                <a:rect l="l" t="t" r="r" b="b"/>
                <a:pathLst>
                  <a:path w="2810" h="883" extrusionOk="0">
                    <a:moveTo>
                      <a:pt x="2666" y="1"/>
                    </a:moveTo>
                    <a:cubicBezTo>
                      <a:pt x="2647" y="1"/>
                      <a:pt x="2627" y="6"/>
                      <a:pt x="2609" y="18"/>
                    </a:cubicBezTo>
                    <a:cubicBezTo>
                      <a:pt x="1964" y="358"/>
                      <a:pt x="897" y="560"/>
                      <a:pt x="181" y="639"/>
                    </a:cubicBezTo>
                    <a:cubicBezTo>
                      <a:pt x="1" y="657"/>
                      <a:pt x="42" y="882"/>
                      <a:pt x="192" y="882"/>
                    </a:cubicBezTo>
                    <a:cubicBezTo>
                      <a:pt x="208" y="882"/>
                      <a:pt x="226" y="880"/>
                      <a:pt x="244" y="874"/>
                    </a:cubicBezTo>
                    <a:cubicBezTo>
                      <a:pt x="965" y="788"/>
                      <a:pt x="1684" y="642"/>
                      <a:pt x="2366" y="392"/>
                    </a:cubicBezTo>
                    <a:cubicBezTo>
                      <a:pt x="2481" y="345"/>
                      <a:pt x="2598" y="305"/>
                      <a:pt x="2705" y="241"/>
                    </a:cubicBezTo>
                    <a:cubicBezTo>
                      <a:pt x="2741" y="222"/>
                      <a:pt x="2777" y="195"/>
                      <a:pt x="2786" y="153"/>
                    </a:cubicBezTo>
                    <a:cubicBezTo>
                      <a:pt x="2810" y="75"/>
                      <a:pt x="2740" y="1"/>
                      <a:pt x="2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6"/>
              <p:cNvSpPr/>
              <p:nvPr/>
            </p:nvSpPr>
            <p:spPr>
              <a:xfrm>
                <a:off x="1306850" y="604088"/>
                <a:ext cx="11825" cy="6950"/>
              </a:xfrm>
              <a:custGeom>
                <a:avLst/>
                <a:gdLst/>
                <a:ahLst/>
                <a:cxnLst/>
                <a:rect l="l" t="t" r="r" b="b"/>
                <a:pathLst>
                  <a:path w="473" h="278" extrusionOk="0">
                    <a:moveTo>
                      <a:pt x="303" y="21"/>
                    </a:moveTo>
                    <a:cubicBezTo>
                      <a:pt x="292" y="21"/>
                      <a:pt x="281" y="22"/>
                      <a:pt x="269" y="25"/>
                    </a:cubicBezTo>
                    <a:cubicBezTo>
                      <a:pt x="257" y="41"/>
                      <a:pt x="0" y="1"/>
                      <a:pt x="38" y="190"/>
                    </a:cubicBezTo>
                    <a:cubicBezTo>
                      <a:pt x="59" y="259"/>
                      <a:pt x="114" y="278"/>
                      <a:pt x="176" y="278"/>
                    </a:cubicBezTo>
                    <a:cubicBezTo>
                      <a:pt x="229" y="278"/>
                      <a:pt x="287" y="264"/>
                      <a:pt x="333" y="257"/>
                    </a:cubicBezTo>
                    <a:cubicBezTo>
                      <a:pt x="472" y="218"/>
                      <a:pt x="429" y="21"/>
                      <a:pt x="303"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6"/>
              <p:cNvSpPr/>
              <p:nvPr/>
            </p:nvSpPr>
            <p:spPr>
              <a:xfrm>
                <a:off x="1436150" y="648213"/>
                <a:ext cx="12850" cy="57550"/>
              </a:xfrm>
              <a:custGeom>
                <a:avLst/>
                <a:gdLst/>
                <a:ahLst/>
                <a:cxnLst/>
                <a:rect l="l" t="t" r="r" b="b"/>
                <a:pathLst>
                  <a:path w="514" h="2302" extrusionOk="0">
                    <a:moveTo>
                      <a:pt x="184" y="1"/>
                    </a:moveTo>
                    <a:cubicBezTo>
                      <a:pt x="1" y="1"/>
                      <a:pt x="68" y="192"/>
                      <a:pt x="96" y="308"/>
                    </a:cubicBezTo>
                    <a:cubicBezTo>
                      <a:pt x="140" y="522"/>
                      <a:pt x="185" y="735"/>
                      <a:pt x="216" y="952"/>
                    </a:cubicBezTo>
                    <a:cubicBezTo>
                      <a:pt x="242" y="1118"/>
                      <a:pt x="248" y="1651"/>
                      <a:pt x="205" y="1940"/>
                    </a:cubicBezTo>
                    <a:cubicBezTo>
                      <a:pt x="190" y="2054"/>
                      <a:pt x="200" y="2021"/>
                      <a:pt x="172" y="2151"/>
                    </a:cubicBezTo>
                    <a:cubicBezTo>
                      <a:pt x="165" y="2181"/>
                      <a:pt x="168" y="2216"/>
                      <a:pt x="184" y="2243"/>
                    </a:cubicBezTo>
                    <a:cubicBezTo>
                      <a:pt x="206" y="2283"/>
                      <a:pt x="246" y="2301"/>
                      <a:pt x="286" y="2301"/>
                    </a:cubicBezTo>
                    <a:cubicBezTo>
                      <a:pt x="338" y="2301"/>
                      <a:pt x="390" y="2271"/>
                      <a:pt x="404" y="2214"/>
                    </a:cubicBezTo>
                    <a:cubicBezTo>
                      <a:pt x="514" y="1627"/>
                      <a:pt x="498" y="1019"/>
                      <a:pt x="367" y="438"/>
                    </a:cubicBezTo>
                    <a:cubicBezTo>
                      <a:pt x="334" y="310"/>
                      <a:pt x="328" y="165"/>
                      <a:pt x="270" y="45"/>
                    </a:cubicBezTo>
                    <a:cubicBezTo>
                      <a:pt x="253" y="19"/>
                      <a:pt x="222" y="2"/>
                      <a:pt x="192" y="1"/>
                    </a:cubicBezTo>
                    <a:cubicBezTo>
                      <a:pt x="189" y="1"/>
                      <a:pt x="187"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6"/>
              <p:cNvSpPr/>
              <p:nvPr/>
            </p:nvSpPr>
            <p:spPr>
              <a:xfrm>
                <a:off x="1426875" y="620588"/>
                <a:ext cx="8725" cy="9775"/>
              </a:xfrm>
              <a:custGeom>
                <a:avLst/>
                <a:gdLst/>
                <a:ahLst/>
                <a:cxnLst/>
                <a:rect l="l" t="t" r="r" b="b"/>
                <a:pathLst>
                  <a:path w="349" h="391" extrusionOk="0">
                    <a:moveTo>
                      <a:pt x="146" y="1"/>
                    </a:moveTo>
                    <a:cubicBezTo>
                      <a:pt x="139" y="1"/>
                      <a:pt x="132" y="1"/>
                      <a:pt x="125" y="2"/>
                    </a:cubicBezTo>
                    <a:cubicBezTo>
                      <a:pt x="11" y="15"/>
                      <a:pt x="1" y="150"/>
                      <a:pt x="60" y="229"/>
                    </a:cubicBezTo>
                    <a:cubicBezTo>
                      <a:pt x="92" y="286"/>
                      <a:pt x="63" y="257"/>
                      <a:pt x="113" y="344"/>
                    </a:cubicBezTo>
                    <a:cubicBezTo>
                      <a:pt x="136" y="376"/>
                      <a:pt x="168" y="390"/>
                      <a:pt x="201" y="390"/>
                    </a:cubicBezTo>
                    <a:cubicBezTo>
                      <a:pt x="274" y="390"/>
                      <a:pt x="349" y="322"/>
                      <a:pt x="322" y="240"/>
                    </a:cubicBezTo>
                    <a:cubicBezTo>
                      <a:pt x="282" y="155"/>
                      <a:pt x="258" y="1"/>
                      <a:pt x="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16"/>
            <p:cNvGrpSpPr/>
            <p:nvPr/>
          </p:nvGrpSpPr>
          <p:grpSpPr>
            <a:xfrm rot="-1927114">
              <a:off x="8675319" y="4648822"/>
              <a:ext cx="416225" cy="860213"/>
              <a:chOff x="2632850" y="667163"/>
              <a:chExt cx="217875" cy="450250"/>
            </a:xfrm>
          </p:grpSpPr>
          <p:sp>
            <p:nvSpPr>
              <p:cNvPr id="1336" name="Google Shape;1336;p16"/>
              <p:cNvSpPr/>
              <p:nvPr/>
            </p:nvSpPr>
            <p:spPr>
              <a:xfrm>
                <a:off x="2632850" y="667163"/>
                <a:ext cx="217875" cy="394475"/>
              </a:xfrm>
              <a:custGeom>
                <a:avLst/>
                <a:gdLst/>
                <a:ahLst/>
                <a:cxnLst/>
                <a:rect l="l" t="t" r="r" b="b"/>
                <a:pathLst>
                  <a:path w="8715" h="15779" extrusionOk="0">
                    <a:moveTo>
                      <a:pt x="3385" y="1"/>
                    </a:moveTo>
                    <a:cubicBezTo>
                      <a:pt x="3153" y="1"/>
                      <a:pt x="2986" y="155"/>
                      <a:pt x="2860" y="395"/>
                    </a:cubicBezTo>
                    <a:cubicBezTo>
                      <a:pt x="2687" y="681"/>
                      <a:pt x="2524" y="974"/>
                      <a:pt x="2359" y="1265"/>
                    </a:cubicBezTo>
                    <a:cubicBezTo>
                      <a:pt x="1793" y="2264"/>
                      <a:pt x="1256" y="3282"/>
                      <a:pt x="850" y="4358"/>
                    </a:cubicBezTo>
                    <a:cubicBezTo>
                      <a:pt x="330" y="5686"/>
                      <a:pt x="0" y="7100"/>
                      <a:pt x="39" y="8532"/>
                    </a:cubicBezTo>
                    <a:cubicBezTo>
                      <a:pt x="104" y="9699"/>
                      <a:pt x="478" y="10832"/>
                      <a:pt x="1020" y="11863"/>
                    </a:cubicBezTo>
                    <a:cubicBezTo>
                      <a:pt x="1504" y="12738"/>
                      <a:pt x="2170" y="13511"/>
                      <a:pt x="2906" y="14185"/>
                    </a:cubicBezTo>
                    <a:cubicBezTo>
                      <a:pt x="3382" y="14624"/>
                      <a:pt x="3897" y="15019"/>
                      <a:pt x="4432" y="15383"/>
                    </a:cubicBezTo>
                    <a:cubicBezTo>
                      <a:pt x="4591" y="15490"/>
                      <a:pt x="4756" y="15592"/>
                      <a:pt x="4921" y="15688"/>
                    </a:cubicBezTo>
                    <a:cubicBezTo>
                      <a:pt x="4938" y="15697"/>
                      <a:pt x="4956" y="15707"/>
                      <a:pt x="4973" y="15715"/>
                    </a:cubicBezTo>
                    <a:cubicBezTo>
                      <a:pt x="4975" y="15719"/>
                      <a:pt x="4979" y="15723"/>
                      <a:pt x="4983" y="15727"/>
                    </a:cubicBezTo>
                    <a:cubicBezTo>
                      <a:pt x="5034" y="15765"/>
                      <a:pt x="5098" y="15778"/>
                      <a:pt x="5163" y="15778"/>
                    </a:cubicBezTo>
                    <a:cubicBezTo>
                      <a:pt x="5222" y="15778"/>
                      <a:pt x="5282" y="15767"/>
                      <a:pt x="5335" y="15753"/>
                    </a:cubicBezTo>
                    <a:cubicBezTo>
                      <a:pt x="5660" y="15618"/>
                      <a:pt x="5907" y="15339"/>
                      <a:pt x="6153" y="15095"/>
                    </a:cubicBezTo>
                    <a:cubicBezTo>
                      <a:pt x="6619" y="14591"/>
                      <a:pt x="6983" y="14002"/>
                      <a:pt x="7276" y="13384"/>
                    </a:cubicBezTo>
                    <a:cubicBezTo>
                      <a:pt x="8405" y="10971"/>
                      <a:pt x="8714" y="8347"/>
                      <a:pt x="7912" y="5787"/>
                    </a:cubicBezTo>
                    <a:cubicBezTo>
                      <a:pt x="7675" y="4988"/>
                      <a:pt x="7368" y="4204"/>
                      <a:pt x="6967" y="3471"/>
                    </a:cubicBezTo>
                    <a:cubicBezTo>
                      <a:pt x="6582" y="2804"/>
                      <a:pt x="6105" y="2194"/>
                      <a:pt x="5585" y="1626"/>
                    </a:cubicBezTo>
                    <a:cubicBezTo>
                      <a:pt x="5260" y="1268"/>
                      <a:pt x="4912" y="932"/>
                      <a:pt x="4538" y="624"/>
                    </a:cubicBezTo>
                    <a:cubicBezTo>
                      <a:pt x="4254" y="394"/>
                      <a:pt x="3956" y="162"/>
                      <a:pt x="3608" y="43"/>
                    </a:cubicBezTo>
                    <a:cubicBezTo>
                      <a:pt x="3528" y="14"/>
                      <a:pt x="3453" y="1"/>
                      <a:pt x="3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a:off x="2648825" y="700313"/>
                <a:ext cx="181350" cy="417100"/>
              </a:xfrm>
              <a:custGeom>
                <a:avLst/>
                <a:gdLst/>
                <a:ahLst/>
                <a:cxnLst/>
                <a:rect l="l" t="t" r="r" b="b"/>
                <a:pathLst>
                  <a:path w="7254" h="16684" extrusionOk="0">
                    <a:moveTo>
                      <a:pt x="2913" y="1"/>
                    </a:moveTo>
                    <a:cubicBezTo>
                      <a:pt x="2850" y="1"/>
                      <a:pt x="2787" y="43"/>
                      <a:pt x="2790" y="118"/>
                    </a:cubicBezTo>
                    <a:cubicBezTo>
                      <a:pt x="2900" y="827"/>
                      <a:pt x="2997" y="1542"/>
                      <a:pt x="3089" y="2260"/>
                    </a:cubicBezTo>
                    <a:cubicBezTo>
                      <a:pt x="2799" y="2123"/>
                      <a:pt x="2232" y="1838"/>
                      <a:pt x="1939" y="1637"/>
                    </a:cubicBezTo>
                    <a:cubicBezTo>
                      <a:pt x="1843" y="1594"/>
                      <a:pt x="1756" y="1472"/>
                      <a:pt x="1647" y="1472"/>
                    </a:cubicBezTo>
                    <a:cubicBezTo>
                      <a:pt x="1640" y="1472"/>
                      <a:pt x="1633" y="1473"/>
                      <a:pt x="1625" y="1474"/>
                    </a:cubicBezTo>
                    <a:cubicBezTo>
                      <a:pt x="1527" y="1499"/>
                      <a:pt x="1506" y="1645"/>
                      <a:pt x="1597" y="1694"/>
                    </a:cubicBezTo>
                    <a:cubicBezTo>
                      <a:pt x="2070" y="2029"/>
                      <a:pt x="2594" y="2300"/>
                      <a:pt x="3122" y="2535"/>
                    </a:cubicBezTo>
                    <a:cubicBezTo>
                      <a:pt x="3207" y="3200"/>
                      <a:pt x="3288" y="3869"/>
                      <a:pt x="3375" y="4540"/>
                    </a:cubicBezTo>
                    <a:cubicBezTo>
                      <a:pt x="3108" y="4409"/>
                      <a:pt x="2632" y="4183"/>
                      <a:pt x="2359" y="4058"/>
                    </a:cubicBezTo>
                    <a:cubicBezTo>
                      <a:pt x="1832" y="3814"/>
                      <a:pt x="1308" y="3629"/>
                      <a:pt x="857" y="3405"/>
                    </a:cubicBezTo>
                    <a:cubicBezTo>
                      <a:pt x="834" y="3389"/>
                      <a:pt x="811" y="3382"/>
                      <a:pt x="790" y="3382"/>
                    </a:cubicBezTo>
                    <a:cubicBezTo>
                      <a:pt x="686" y="3382"/>
                      <a:pt x="612" y="3537"/>
                      <a:pt x="728" y="3608"/>
                    </a:cubicBezTo>
                    <a:cubicBezTo>
                      <a:pt x="1538" y="3988"/>
                      <a:pt x="2320" y="4273"/>
                      <a:pt x="3159" y="4703"/>
                    </a:cubicBezTo>
                    <a:cubicBezTo>
                      <a:pt x="3246" y="4738"/>
                      <a:pt x="3327" y="4791"/>
                      <a:pt x="3413" y="4829"/>
                    </a:cubicBezTo>
                    <a:cubicBezTo>
                      <a:pt x="3510" y="5580"/>
                      <a:pt x="3617" y="6335"/>
                      <a:pt x="3739" y="7090"/>
                    </a:cubicBezTo>
                    <a:cubicBezTo>
                      <a:pt x="3441" y="6981"/>
                      <a:pt x="2886" y="6729"/>
                      <a:pt x="2546" y="6597"/>
                    </a:cubicBezTo>
                    <a:cubicBezTo>
                      <a:pt x="1933" y="6347"/>
                      <a:pt x="1416" y="6125"/>
                      <a:pt x="790" y="5812"/>
                    </a:cubicBezTo>
                    <a:cubicBezTo>
                      <a:pt x="596" y="5719"/>
                      <a:pt x="401" y="5629"/>
                      <a:pt x="212" y="5529"/>
                    </a:cubicBezTo>
                    <a:cubicBezTo>
                      <a:pt x="193" y="5518"/>
                      <a:pt x="173" y="5513"/>
                      <a:pt x="152" y="5513"/>
                    </a:cubicBezTo>
                    <a:cubicBezTo>
                      <a:pt x="141" y="5513"/>
                      <a:pt x="130" y="5514"/>
                      <a:pt x="120" y="5517"/>
                    </a:cubicBezTo>
                    <a:cubicBezTo>
                      <a:pt x="21" y="5541"/>
                      <a:pt x="1" y="5687"/>
                      <a:pt x="92" y="5736"/>
                    </a:cubicBezTo>
                    <a:cubicBezTo>
                      <a:pt x="1290" y="6343"/>
                      <a:pt x="2531" y="6873"/>
                      <a:pt x="3782" y="7354"/>
                    </a:cubicBezTo>
                    <a:cubicBezTo>
                      <a:pt x="3786" y="7377"/>
                      <a:pt x="3788" y="7400"/>
                      <a:pt x="3793" y="7424"/>
                    </a:cubicBezTo>
                    <a:cubicBezTo>
                      <a:pt x="3906" y="8189"/>
                      <a:pt x="4030" y="8975"/>
                      <a:pt x="4143" y="9766"/>
                    </a:cubicBezTo>
                    <a:cubicBezTo>
                      <a:pt x="3954" y="9693"/>
                      <a:pt x="3631" y="9528"/>
                      <a:pt x="3402" y="9413"/>
                    </a:cubicBezTo>
                    <a:cubicBezTo>
                      <a:pt x="2568" y="8987"/>
                      <a:pt x="1713" y="8605"/>
                      <a:pt x="877" y="8187"/>
                    </a:cubicBezTo>
                    <a:cubicBezTo>
                      <a:pt x="695" y="8098"/>
                      <a:pt x="511" y="8015"/>
                      <a:pt x="324" y="7936"/>
                    </a:cubicBezTo>
                    <a:cubicBezTo>
                      <a:pt x="284" y="7919"/>
                      <a:pt x="236" y="7898"/>
                      <a:pt x="191" y="7898"/>
                    </a:cubicBezTo>
                    <a:cubicBezTo>
                      <a:pt x="158" y="7898"/>
                      <a:pt x="127" y="7910"/>
                      <a:pt x="105" y="7943"/>
                    </a:cubicBezTo>
                    <a:cubicBezTo>
                      <a:pt x="50" y="8005"/>
                      <a:pt x="87" y="8112"/>
                      <a:pt x="167" y="8131"/>
                    </a:cubicBezTo>
                    <a:cubicBezTo>
                      <a:pt x="900" y="8440"/>
                      <a:pt x="1860" y="8938"/>
                      <a:pt x="2682" y="9321"/>
                    </a:cubicBezTo>
                    <a:cubicBezTo>
                      <a:pt x="3182" y="9547"/>
                      <a:pt x="3656" y="9857"/>
                      <a:pt x="4178" y="10021"/>
                    </a:cubicBezTo>
                    <a:cubicBezTo>
                      <a:pt x="4278" y="10739"/>
                      <a:pt x="4366" y="11462"/>
                      <a:pt x="4427" y="12184"/>
                    </a:cubicBezTo>
                    <a:cubicBezTo>
                      <a:pt x="4102" y="12049"/>
                      <a:pt x="3560" y="11758"/>
                      <a:pt x="3187" y="11569"/>
                    </a:cubicBezTo>
                    <a:cubicBezTo>
                      <a:pt x="2634" y="11266"/>
                      <a:pt x="2064" y="10990"/>
                      <a:pt x="1527" y="10660"/>
                    </a:cubicBezTo>
                    <a:cubicBezTo>
                      <a:pt x="1506" y="10648"/>
                      <a:pt x="1485" y="10643"/>
                      <a:pt x="1466" y="10643"/>
                    </a:cubicBezTo>
                    <a:cubicBezTo>
                      <a:pt x="1360" y="10643"/>
                      <a:pt x="1290" y="10800"/>
                      <a:pt x="1404" y="10868"/>
                    </a:cubicBezTo>
                    <a:cubicBezTo>
                      <a:pt x="1955" y="11205"/>
                      <a:pt x="2537" y="11486"/>
                      <a:pt x="3104" y="11795"/>
                    </a:cubicBezTo>
                    <a:cubicBezTo>
                      <a:pt x="3549" y="12010"/>
                      <a:pt x="3983" y="12274"/>
                      <a:pt x="4449" y="12442"/>
                    </a:cubicBezTo>
                    <a:cubicBezTo>
                      <a:pt x="4550" y="13724"/>
                      <a:pt x="4562" y="14997"/>
                      <a:pt x="4400" y="16216"/>
                    </a:cubicBezTo>
                    <a:cubicBezTo>
                      <a:pt x="4397" y="16350"/>
                      <a:pt x="4329" y="16497"/>
                      <a:pt x="4370" y="16625"/>
                    </a:cubicBezTo>
                    <a:cubicBezTo>
                      <a:pt x="4390" y="16662"/>
                      <a:pt x="4433" y="16684"/>
                      <a:pt x="4475" y="16684"/>
                    </a:cubicBezTo>
                    <a:cubicBezTo>
                      <a:pt x="4495" y="16684"/>
                      <a:pt x="4516" y="16679"/>
                      <a:pt x="4534" y="16667"/>
                    </a:cubicBezTo>
                    <a:cubicBezTo>
                      <a:pt x="4560" y="16650"/>
                      <a:pt x="4581" y="16627"/>
                      <a:pt x="4589" y="16596"/>
                    </a:cubicBezTo>
                    <a:cubicBezTo>
                      <a:pt x="4609" y="16454"/>
                      <a:pt x="4628" y="16312"/>
                      <a:pt x="4647" y="16169"/>
                    </a:cubicBezTo>
                    <a:cubicBezTo>
                      <a:pt x="4821" y="14937"/>
                      <a:pt x="4782" y="13689"/>
                      <a:pt x="4684" y="12450"/>
                    </a:cubicBezTo>
                    <a:cubicBezTo>
                      <a:pt x="4830" y="12391"/>
                      <a:pt x="4950" y="12261"/>
                      <a:pt x="5075" y="12169"/>
                    </a:cubicBezTo>
                    <a:cubicBezTo>
                      <a:pt x="5502" y="11803"/>
                      <a:pt x="5908" y="11413"/>
                      <a:pt x="6318" y="11028"/>
                    </a:cubicBezTo>
                    <a:cubicBezTo>
                      <a:pt x="6424" y="10929"/>
                      <a:pt x="6528" y="10830"/>
                      <a:pt x="6634" y="10729"/>
                    </a:cubicBezTo>
                    <a:cubicBezTo>
                      <a:pt x="6689" y="10676"/>
                      <a:pt x="6675" y="10579"/>
                      <a:pt x="6609" y="10541"/>
                    </a:cubicBezTo>
                    <a:cubicBezTo>
                      <a:pt x="6588" y="10530"/>
                      <a:pt x="6569" y="10526"/>
                      <a:pt x="6550" y="10526"/>
                    </a:cubicBezTo>
                    <a:cubicBezTo>
                      <a:pt x="6451" y="10526"/>
                      <a:pt x="6379" y="10657"/>
                      <a:pt x="6303" y="10712"/>
                    </a:cubicBezTo>
                    <a:cubicBezTo>
                      <a:pt x="6104" y="10902"/>
                      <a:pt x="5905" y="11089"/>
                      <a:pt x="5703" y="11276"/>
                    </a:cubicBezTo>
                    <a:cubicBezTo>
                      <a:pt x="5415" y="11553"/>
                      <a:pt x="4885" y="12029"/>
                      <a:pt x="4662" y="12191"/>
                    </a:cubicBezTo>
                    <a:cubicBezTo>
                      <a:pt x="4654" y="12093"/>
                      <a:pt x="4646" y="11994"/>
                      <a:pt x="4636" y="11897"/>
                    </a:cubicBezTo>
                    <a:cubicBezTo>
                      <a:pt x="4577" y="11266"/>
                      <a:pt x="4502" y="10637"/>
                      <a:pt x="4419" y="10009"/>
                    </a:cubicBezTo>
                    <a:cubicBezTo>
                      <a:pt x="4614" y="9940"/>
                      <a:pt x="4783" y="9793"/>
                      <a:pt x="4958" y="9688"/>
                    </a:cubicBezTo>
                    <a:cubicBezTo>
                      <a:pt x="5450" y="9348"/>
                      <a:pt x="5948" y="9019"/>
                      <a:pt x="6433" y="8670"/>
                    </a:cubicBezTo>
                    <a:cubicBezTo>
                      <a:pt x="6680" y="8492"/>
                      <a:pt x="6924" y="8308"/>
                      <a:pt x="7173" y="8131"/>
                    </a:cubicBezTo>
                    <a:cubicBezTo>
                      <a:pt x="7240" y="8102"/>
                      <a:pt x="7253" y="8002"/>
                      <a:pt x="7198" y="7950"/>
                    </a:cubicBezTo>
                    <a:cubicBezTo>
                      <a:pt x="7170" y="7927"/>
                      <a:pt x="7142" y="7917"/>
                      <a:pt x="7115" y="7917"/>
                    </a:cubicBezTo>
                    <a:cubicBezTo>
                      <a:pt x="7007" y="7917"/>
                      <a:pt x="6902" y="8061"/>
                      <a:pt x="6808" y="8107"/>
                    </a:cubicBezTo>
                    <a:cubicBezTo>
                      <a:pt x="6509" y="8325"/>
                      <a:pt x="6212" y="8547"/>
                      <a:pt x="5906" y="8756"/>
                    </a:cubicBezTo>
                    <a:cubicBezTo>
                      <a:pt x="5433" y="9056"/>
                      <a:pt x="4826" y="9543"/>
                      <a:pt x="4383" y="9762"/>
                    </a:cubicBezTo>
                    <a:cubicBezTo>
                      <a:pt x="4273" y="8954"/>
                      <a:pt x="4148" y="8149"/>
                      <a:pt x="4021" y="7341"/>
                    </a:cubicBezTo>
                    <a:cubicBezTo>
                      <a:pt x="4192" y="7270"/>
                      <a:pt x="4341" y="7121"/>
                      <a:pt x="4491" y="7024"/>
                    </a:cubicBezTo>
                    <a:cubicBezTo>
                      <a:pt x="4950" y="6657"/>
                      <a:pt x="5367" y="6242"/>
                      <a:pt x="5786" y="5835"/>
                    </a:cubicBezTo>
                    <a:cubicBezTo>
                      <a:pt x="5993" y="5634"/>
                      <a:pt x="6195" y="5429"/>
                      <a:pt x="6397" y="5224"/>
                    </a:cubicBezTo>
                    <a:cubicBezTo>
                      <a:pt x="6452" y="5172"/>
                      <a:pt x="6439" y="5072"/>
                      <a:pt x="6372" y="5036"/>
                    </a:cubicBezTo>
                    <a:cubicBezTo>
                      <a:pt x="6351" y="5026"/>
                      <a:pt x="6331" y="5021"/>
                      <a:pt x="6313" y="5021"/>
                    </a:cubicBezTo>
                    <a:cubicBezTo>
                      <a:pt x="6208" y="5021"/>
                      <a:pt x="6134" y="5168"/>
                      <a:pt x="6054" y="5229"/>
                    </a:cubicBezTo>
                    <a:cubicBezTo>
                      <a:pt x="5814" y="5475"/>
                      <a:pt x="5567" y="5712"/>
                      <a:pt x="5321" y="5949"/>
                    </a:cubicBezTo>
                    <a:cubicBezTo>
                      <a:pt x="4890" y="6361"/>
                      <a:pt x="4395" y="6842"/>
                      <a:pt x="3982" y="7087"/>
                    </a:cubicBezTo>
                    <a:cubicBezTo>
                      <a:pt x="3918" y="6680"/>
                      <a:pt x="3856" y="6276"/>
                      <a:pt x="3794" y="5870"/>
                    </a:cubicBezTo>
                    <a:cubicBezTo>
                      <a:pt x="3743" y="5531"/>
                      <a:pt x="3696" y="5191"/>
                      <a:pt x="3652" y="4849"/>
                    </a:cubicBezTo>
                    <a:cubicBezTo>
                      <a:pt x="3709" y="4830"/>
                      <a:pt x="3763" y="4803"/>
                      <a:pt x="3814" y="4775"/>
                    </a:cubicBezTo>
                    <a:cubicBezTo>
                      <a:pt x="4341" y="4428"/>
                      <a:pt x="4773" y="3957"/>
                      <a:pt x="5220" y="3517"/>
                    </a:cubicBezTo>
                    <a:cubicBezTo>
                      <a:pt x="5350" y="3386"/>
                      <a:pt x="5478" y="3251"/>
                      <a:pt x="5610" y="3120"/>
                    </a:cubicBezTo>
                    <a:cubicBezTo>
                      <a:pt x="5665" y="3067"/>
                      <a:pt x="5651" y="2969"/>
                      <a:pt x="5585" y="2932"/>
                    </a:cubicBezTo>
                    <a:cubicBezTo>
                      <a:pt x="5564" y="2921"/>
                      <a:pt x="5545" y="2916"/>
                      <a:pt x="5526" y="2916"/>
                    </a:cubicBezTo>
                    <a:cubicBezTo>
                      <a:pt x="5432" y="2916"/>
                      <a:pt x="5365" y="3039"/>
                      <a:pt x="5296" y="3097"/>
                    </a:cubicBezTo>
                    <a:cubicBezTo>
                      <a:pt x="5047" y="3353"/>
                      <a:pt x="4795" y="3608"/>
                      <a:pt x="4538" y="3856"/>
                    </a:cubicBezTo>
                    <a:cubicBezTo>
                      <a:pt x="4249" y="4134"/>
                      <a:pt x="3847" y="4502"/>
                      <a:pt x="3620" y="4604"/>
                    </a:cubicBezTo>
                    <a:cubicBezTo>
                      <a:pt x="3534" y="3917"/>
                      <a:pt x="3453" y="3224"/>
                      <a:pt x="3366" y="2520"/>
                    </a:cubicBezTo>
                    <a:cubicBezTo>
                      <a:pt x="3467" y="2463"/>
                      <a:pt x="3550" y="2362"/>
                      <a:pt x="3631" y="2290"/>
                    </a:cubicBezTo>
                    <a:cubicBezTo>
                      <a:pt x="3890" y="2020"/>
                      <a:pt x="4133" y="1728"/>
                      <a:pt x="4355" y="1429"/>
                    </a:cubicBezTo>
                    <a:cubicBezTo>
                      <a:pt x="4382" y="1376"/>
                      <a:pt x="4355" y="1309"/>
                      <a:pt x="4306" y="1279"/>
                    </a:cubicBezTo>
                    <a:cubicBezTo>
                      <a:pt x="4288" y="1268"/>
                      <a:pt x="4267" y="1263"/>
                      <a:pt x="4247" y="1263"/>
                    </a:cubicBezTo>
                    <a:cubicBezTo>
                      <a:pt x="4215" y="1263"/>
                      <a:pt x="4183" y="1275"/>
                      <a:pt x="4160" y="1298"/>
                    </a:cubicBezTo>
                    <a:cubicBezTo>
                      <a:pt x="4067" y="1417"/>
                      <a:pt x="3971" y="1534"/>
                      <a:pt x="3875" y="1651"/>
                    </a:cubicBezTo>
                    <a:cubicBezTo>
                      <a:pt x="3710" y="1849"/>
                      <a:pt x="3505" y="2097"/>
                      <a:pt x="3331" y="2243"/>
                    </a:cubicBezTo>
                    <a:cubicBezTo>
                      <a:pt x="3294" y="1960"/>
                      <a:pt x="3258" y="1677"/>
                      <a:pt x="3219" y="1391"/>
                    </a:cubicBezTo>
                    <a:cubicBezTo>
                      <a:pt x="3157" y="955"/>
                      <a:pt x="3076" y="397"/>
                      <a:pt x="3019" y="71"/>
                    </a:cubicBezTo>
                    <a:cubicBezTo>
                      <a:pt x="3002" y="23"/>
                      <a:pt x="2958" y="1"/>
                      <a:pt x="29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a:off x="2663000" y="874788"/>
                <a:ext cx="27950" cy="16625"/>
              </a:xfrm>
              <a:custGeom>
                <a:avLst/>
                <a:gdLst/>
                <a:ahLst/>
                <a:cxnLst/>
                <a:rect l="l" t="t" r="r" b="b"/>
                <a:pathLst>
                  <a:path w="1118" h="665" extrusionOk="0">
                    <a:moveTo>
                      <a:pt x="160" y="0"/>
                    </a:moveTo>
                    <a:cubicBezTo>
                      <a:pt x="50" y="0"/>
                      <a:pt x="0" y="169"/>
                      <a:pt x="105" y="225"/>
                    </a:cubicBezTo>
                    <a:cubicBezTo>
                      <a:pt x="365" y="373"/>
                      <a:pt x="636" y="505"/>
                      <a:pt x="901" y="647"/>
                    </a:cubicBezTo>
                    <a:cubicBezTo>
                      <a:pt x="921" y="659"/>
                      <a:pt x="941" y="664"/>
                      <a:pt x="960" y="664"/>
                    </a:cubicBezTo>
                    <a:cubicBezTo>
                      <a:pt x="1045" y="664"/>
                      <a:pt x="1118" y="566"/>
                      <a:pt x="1066" y="481"/>
                    </a:cubicBezTo>
                    <a:cubicBezTo>
                      <a:pt x="972" y="385"/>
                      <a:pt x="824" y="346"/>
                      <a:pt x="708" y="274"/>
                    </a:cubicBezTo>
                    <a:cubicBezTo>
                      <a:pt x="532" y="191"/>
                      <a:pt x="362" y="78"/>
                      <a:pt x="182" y="3"/>
                    </a:cubicBezTo>
                    <a:cubicBezTo>
                      <a:pt x="174" y="1"/>
                      <a:pt x="167"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6"/>
              <p:cNvSpPr/>
              <p:nvPr/>
            </p:nvSpPr>
            <p:spPr>
              <a:xfrm>
                <a:off x="2701850" y="895663"/>
                <a:ext cx="16700" cy="11550"/>
              </a:xfrm>
              <a:custGeom>
                <a:avLst/>
                <a:gdLst/>
                <a:ahLst/>
                <a:cxnLst/>
                <a:rect l="l" t="t" r="r" b="b"/>
                <a:pathLst>
                  <a:path w="668" h="462" extrusionOk="0">
                    <a:moveTo>
                      <a:pt x="161" y="1"/>
                    </a:moveTo>
                    <a:cubicBezTo>
                      <a:pt x="50" y="1"/>
                      <a:pt x="1" y="169"/>
                      <a:pt x="105" y="225"/>
                    </a:cubicBezTo>
                    <a:cubicBezTo>
                      <a:pt x="198" y="288"/>
                      <a:pt x="294" y="343"/>
                      <a:pt x="391" y="398"/>
                    </a:cubicBezTo>
                    <a:cubicBezTo>
                      <a:pt x="437" y="423"/>
                      <a:pt x="482" y="461"/>
                      <a:pt x="534" y="461"/>
                    </a:cubicBezTo>
                    <a:cubicBezTo>
                      <a:pt x="544" y="461"/>
                      <a:pt x="554" y="460"/>
                      <a:pt x="565" y="457"/>
                    </a:cubicBezTo>
                    <a:cubicBezTo>
                      <a:pt x="626" y="440"/>
                      <a:pt x="668" y="370"/>
                      <a:pt x="648" y="309"/>
                    </a:cubicBezTo>
                    <a:cubicBezTo>
                      <a:pt x="620" y="223"/>
                      <a:pt x="517" y="203"/>
                      <a:pt x="449" y="154"/>
                    </a:cubicBezTo>
                    <a:cubicBezTo>
                      <a:pt x="357" y="111"/>
                      <a:pt x="279" y="32"/>
                      <a:pt x="182" y="3"/>
                    </a:cubicBezTo>
                    <a:cubicBezTo>
                      <a:pt x="175" y="1"/>
                      <a:pt x="168"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a:off x="2760175" y="807588"/>
                <a:ext cx="34600" cy="31400"/>
              </a:xfrm>
              <a:custGeom>
                <a:avLst/>
                <a:gdLst/>
                <a:ahLst/>
                <a:cxnLst/>
                <a:rect l="l" t="t" r="r" b="b"/>
                <a:pathLst>
                  <a:path w="1384" h="1256" extrusionOk="0">
                    <a:moveTo>
                      <a:pt x="1258" y="0"/>
                    </a:moveTo>
                    <a:cubicBezTo>
                      <a:pt x="1247" y="0"/>
                      <a:pt x="1237" y="2"/>
                      <a:pt x="1227" y="4"/>
                    </a:cubicBezTo>
                    <a:cubicBezTo>
                      <a:pt x="1164" y="25"/>
                      <a:pt x="1130" y="90"/>
                      <a:pt x="1081" y="130"/>
                    </a:cubicBezTo>
                    <a:cubicBezTo>
                      <a:pt x="942" y="275"/>
                      <a:pt x="804" y="420"/>
                      <a:pt x="660" y="559"/>
                    </a:cubicBezTo>
                    <a:cubicBezTo>
                      <a:pt x="449" y="771"/>
                      <a:pt x="253" y="925"/>
                      <a:pt x="70" y="1062"/>
                    </a:cubicBezTo>
                    <a:cubicBezTo>
                      <a:pt x="0" y="1142"/>
                      <a:pt x="77" y="1256"/>
                      <a:pt x="166" y="1256"/>
                    </a:cubicBezTo>
                    <a:cubicBezTo>
                      <a:pt x="185" y="1256"/>
                      <a:pt x="205" y="1251"/>
                      <a:pt x="224" y="1238"/>
                    </a:cubicBezTo>
                    <a:cubicBezTo>
                      <a:pt x="557" y="1016"/>
                      <a:pt x="838" y="721"/>
                      <a:pt x="1117" y="438"/>
                    </a:cubicBezTo>
                    <a:cubicBezTo>
                      <a:pt x="1197" y="346"/>
                      <a:pt x="1300" y="267"/>
                      <a:pt x="1366" y="166"/>
                    </a:cubicBezTo>
                    <a:cubicBezTo>
                      <a:pt x="1384" y="139"/>
                      <a:pt x="1384" y="102"/>
                      <a:pt x="1369" y="74"/>
                    </a:cubicBezTo>
                    <a:cubicBezTo>
                      <a:pt x="1352" y="28"/>
                      <a:pt x="1305" y="0"/>
                      <a:pt x="1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p:nvPr/>
            </p:nvSpPr>
            <p:spPr>
              <a:xfrm>
                <a:off x="2674175" y="764188"/>
                <a:ext cx="21575" cy="10475"/>
              </a:xfrm>
              <a:custGeom>
                <a:avLst/>
                <a:gdLst/>
                <a:ahLst/>
                <a:cxnLst/>
                <a:rect l="l" t="t" r="r" b="b"/>
                <a:pathLst>
                  <a:path w="863" h="419" extrusionOk="0">
                    <a:moveTo>
                      <a:pt x="175" y="0"/>
                    </a:moveTo>
                    <a:cubicBezTo>
                      <a:pt x="70" y="0"/>
                      <a:pt x="1" y="158"/>
                      <a:pt x="114" y="225"/>
                    </a:cubicBezTo>
                    <a:cubicBezTo>
                      <a:pt x="251" y="288"/>
                      <a:pt x="397" y="325"/>
                      <a:pt x="538" y="377"/>
                    </a:cubicBezTo>
                    <a:cubicBezTo>
                      <a:pt x="583" y="393"/>
                      <a:pt x="638" y="419"/>
                      <a:pt x="687" y="419"/>
                    </a:cubicBezTo>
                    <a:cubicBezTo>
                      <a:pt x="720" y="419"/>
                      <a:pt x="751" y="407"/>
                      <a:pt x="775" y="372"/>
                    </a:cubicBezTo>
                    <a:cubicBezTo>
                      <a:pt x="863" y="247"/>
                      <a:pt x="724" y="176"/>
                      <a:pt x="617" y="151"/>
                    </a:cubicBezTo>
                    <a:cubicBezTo>
                      <a:pt x="498" y="108"/>
                      <a:pt x="255" y="31"/>
                      <a:pt x="237" y="18"/>
                    </a:cubicBezTo>
                    <a:cubicBezTo>
                      <a:pt x="215" y="6"/>
                      <a:pt x="195"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6"/>
              <p:cNvSpPr/>
              <p:nvPr/>
            </p:nvSpPr>
            <p:spPr>
              <a:xfrm>
                <a:off x="2714075" y="678838"/>
                <a:ext cx="9225" cy="11250"/>
              </a:xfrm>
              <a:custGeom>
                <a:avLst/>
                <a:gdLst/>
                <a:ahLst/>
                <a:cxnLst/>
                <a:rect l="l" t="t" r="r" b="b"/>
                <a:pathLst>
                  <a:path w="369" h="450" extrusionOk="0">
                    <a:moveTo>
                      <a:pt x="143" y="1"/>
                    </a:moveTo>
                    <a:cubicBezTo>
                      <a:pt x="70" y="1"/>
                      <a:pt x="1" y="75"/>
                      <a:pt x="25" y="153"/>
                    </a:cubicBezTo>
                    <a:cubicBezTo>
                      <a:pt x="58" y="255"/>
                      <a:pt x="55" y="450"/>
                      <a:pt x="188" y="450"/>
                    </a:cubicBezTo>
                    <a:cubicBezTo>
                      <a:pt x="199" y="450"/>
                      <a:pt x="210" y="449"/>
                      <a:pt x="223" y="446"/>
                    </a:cubicBezTo>
                    <a:cubicBezTo>
                      <a:pt x="368" y="399"/>
                      <a:pt x="289" y="240"/>
                      <a:pt x="267" y="135"/>
                    </a:cubicBezTo>
                    <a:cubicBezTo>
                      <a:pt x="259" y="90"/>
                      <a:pt x="246" y="41"/>
                      <a:pt x="201" y="18"/>
                    </a:cubicBezTo>
                    <a:cubicBezTo>
                      <a:pt x="183" y="6"/>
                      <a:pt x="163"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6"/>
              <p:cNvSpPr/>
              <p:nvPr/>
            </p:nvSpPr>
            <p:spPr>
              <a:xfrm>
                <a:off x="2739100" y="713413"/>
                <a:ext cx="12125" cy="12475"/>
              </a:xfrm>
              <a:custGeom>
                <a:avLst/>
                <a:gdLst/>
                <a:ahLst/>
                <a:cxnLst/>
                <a:rect l="l" t="t" r="r" b="b"/>
                <a:pathLst>
                  <a:path w="485" h="499" extrusionOk="0">
                    <a:moveTo>
                      <a:pt x="342" y="1"/>
                    </a:moveTo>
                    <a:cubicBezTo>
                      <a:pt x="340" y="1"/>
                      <a:pt x="339" y="1"/>
                      <a:pt x="338" y="1"/>
                    </a:cubicBezTo>
                    <a:cubicBezTo>
                      <a:pt x="236" y="7"/>
                      <a:pt x="191" y="120"/>
                      <a:pt x="126" y="184"/>
                    </a:cubicBezTo>
                    <a:cubicBezTo>
                      <a:pt x="84" y="247"/>
                      <a:pt x="6" y="299"/>
                      <a:pt x="3" y="379"/>
                    </a:cubicBezTo>
                    <a:cubicBezTo>
                      <a:pt x="0" y="449"/>
                      <a:pt x="64" y="498"/>
                      <a:pt x="127" y="498"/>
                    </a:cubicBezTo>
                    <a:cubicBezTo>
                      <a:pt x="156" y="498"/>
                      <a:pt x="185" y="488"/>
                      <a:pt x="208" y="463"/>
                    </a:cubicBezTo>
                    <a:cubicBezTo>
                      <a:pt x="280" y="361"/>
                      <a:pt x="378" y="273"/>
                      <a:pt x="448" y="168"/>
                    </a:cubicBezTo>
                    <a:cubicBezTo>
                      <a:pt x="484" y="94"/>
                      <a:pt x="421"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6"/>
              <p:cNvSpPr/>
              <p:nvPr/>
            </p:nvSpPr>
            <p:spPr>
              <a:xfrm>
                <a:off x="2796900" y="948913"/>
                <a:ext cx="12825" cy="10200"/>
              </a:xfrm>
              <a:custGeom>
                <a:avLst/>
                <a:gdLst/>
                <a:ahLst/>
                <a:cxnLst/>
                <a:rect l="l" t="t" r="r" b="b"/>
                <a:pathLst>
                  <a:path w="513" h="408" extrusionOk="0">
                    <a:moveTo>
                      <a:pt x="346" y="0"/>
                    </a:moveTo>
                    <a:cubicBezTo>
                      <a:pt x="327" y="0"/>
                      <a:pt x="307" y="6"/>
                      <a:pt x="288" y="17"/>
                    </a:cubicBezTo>
                    <a:cubicBezTo>
                      <a:pt x="203" y="98"/>
                      <a:pt x="14" y="164"/>
                      <a:pt x="4" y="287"/>
                    </a:cubicBezTo>
                    <a:cubicBezTo>
                      <a:pt x="1" y="358"/>
                      <a:pt x="65" y="407"/>
                      <a:pt x="128" y="407"/>
                    </a:cubicBezTo>
                    <a:cubicBezTo>
                      <a:pt x="157" y="407"/>
                      <a:pt x="186" y="397"/>
                      <a:pt x="208" y="373"/>
                    </a:cubicBezTo>
                    <a:cubicBezTo>
                      <a:pt x="219" y="363"/>
                      <a:pt x="227" y="357"/>
                      <a:pt x="230" y="355"/>
                    </a:cubicBezTo>
                    <a:cubicBezTo>
                      <a:pt x="299" y="301"/>
                      <a:pt x="378" y="256"/>
                      <a:pt x="442" y="195"/>
                    </a:cubicBezTo>
                    <a:cubicBezTo>
                      <a:pt x="513" y="115"/>
                      <a:pt x="436"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6"/>
              <p:cNvSpPr/>
              <p:nvPr/>
            </p:nvSpPr>
            <p:spPr>
              <a:xfrm>
                <a:off x="2787050" y="868488"/>
                <a:ext cx="26575" cy="19475"/>
              </a:xfrm>
              <a:custGeom>
                <a:avLst/>
                <a:gdLst/>
                <a:ahLst/>
                <a:cxnLst/>
                <a:rect l="l" t="t" r="r" b="b"/>
                <a:pathLst>
                  <a:path w="1063" h="779" extrusionOk="0">
                    <a:moveTo>
                      <a:pt x="928" y="1"/>
                    </a:moveTo>
                    <a:cubicBezTo>
                      <a:pt x="852" y="1"/>
                      <a:pt x="776" y="79"/>
                      <a:pt x="712" y="117"/>
                    </a:cubicBezTo>
                    <a:cubicBezTo>
                      <a:pt x="499" y="263"/>
                      <a:pt x="285" y="407"/>
                      <a:pt x="87" y="573"/>
                    </a:cubicBezTo>
                    <a:cubicBezTo>
                      <a:pt x="1" y="658"/>
                      <a:pt x="81" y="778"/>
                      <a:pt x="174" y="778"/>
                    </a:cubicBezTo>
                    <a:cubicBezTo>
                      <a:pt x="201" y="778"/>
                      <a:pt x="230" y="768"/>
                      <a:pt x="256" y="742"/>
                    </a:cubicBezTo>
                    <a:cubicBezTo>
                      <a:pt x="409" y="611"/>
                      <a:pt x="732" y="390"/>
                      <a:pt x="981" y="223"/>
                    </a:cubicBezTo>
                    <a:cubicBezTo>
                      <a:pt x="1051" y="187"/>
                      <a:pt x="1063" y="90"/>
                      <a:pt x="1007" y="36"/>
                    </a:cubicBezTo>
                    <a:cubicBezTo>
                      <a:pt x="981" y="11"/>
                      <a:pt x="954" y="1"/>
                      <a:pt x="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16"/>
            <p:cNvGrpSpPr/>
            <p:nvPr/>
          </p:nvGrpSpPr>
          <p:grpSpPr>
            <a:xfrm rot="-1681133">
              <a:off x="8639046" y="3778318"/>
              <a:ext cx="695137" cy="1390049"/>
              <a:chOff x="4941500" y="1532375"/>
              <a:chExt cx="231300" cy="462525"/>
            </a:xfrm>
          </p:grpSpPr>
          <p:sp>
            <p:nvSpPr>
              <p:cNvPr id="1347" name="Google Shape;1347;p16"/>
              <p:cNvSpPr/>
              <p:nvPr/>
            </p:nvSpPr>
            <p:spPr>
              <a:xfrm>
                <a:off x="4981225" y="1568775"/>
                <a:ext cx="145825" cy="426125"/>
              </a:xfrm>
              <a:custGeom>
                <a:avLst/>
                <a:gdLst/>
                <a:ahLst/>
                <a:cxnLst/>
                <a:rect l="l" t="t" r="r" b="b"/>
                <a:pathLst>
                  <a:path w="5833" h="17045" extrusionOk="0">
                    <a:moveTo>
                      <a:pt x="590" y="0"/>
                    </a:moveTo>
                    <a:cubicBezTo>
                      <a:pt x="467" y="7"/>
                      <a:pt x="463" y="131"/>
                      <a:pt x="467" y="229"/>
                    </a:cubicBezTo>
                    <a:cubicBezTo>
                      <a:pt x="465" y="377"/>
                      <a:pt x="465" y="528"/>
                      <a:pt x="465" y="677"/>
                    </a:cubicBezTo>
                    <a:cubicBezTo>
                      <a:pt x="465" y="1324"/>
                      <a:pt x="489" y="1973"/>
                      <a:pt x="563" y="2616"/>
                    </a:cubicBezTo>
                    <a:cubicBezTo>
                      <a:pt x="677" y="3803"/>
                      <a:pt x="961" y="4966"/>
                      <a:pt x="1400" y="6074"/>
                    </a:cubicBezTo>
                    <a:cubicBezTo>
                      <a:pt x="1955" y="7564"/>
                      <a:pt x="2534" y="9052"/>
                      <a:pt x="2840" y="10617"/>
                    </a:cubicBezTo>
                    <a:cubicBezTo>
                      <a:pt x="2994" y="11391"/>
                      <a:pt x="3091" y="12186"/>
                      <a:pt x="3129" y="12994"/>
                    </a:cubicBezTo>
                    <a:cubicBezTo>
                      <a:pt x="2683" y="12063"/>
                      <a:pt x="2114" y="11197"/>
                      <a:pt x="1610" y="10298"/>
                    </a:cubicBezTo>
                    <a:cubicBezTo>
                      <a:pt x="1077" y="9376"/>
                      <a:pt x="683" y="8375"/>
                      <a:pt x="230" y="7421"/>
                    </a:cubicBezTo>
                    <a:cubicBezTo>
                      <a:pt x="209" y="7402"/>
                      <a:pt x="185" y="7395"/>
                      <a:pt x="161" y="7395"/>
                    </a:cubicBezTo>
                    <a:cubicBezTo>
                      <a:pt x="79" y="7395"/>
                      <a:pt x="0" y="7491"/>
                      <a:pt x="54" y="7575"/>
                    </a:cubicBezTo>
                    <a:cubicBezTo>
                      <a:pt x="452" y="8515"/>
                      <a:pt x="867" y="9449"/>
                      <a:pt x="1361" y="10342"/>
                    </a:cubicBezTo>
                    <a:cubicBezTo>
                      <a:pt x="1786" y="11121"/>
                      <a:pt x="2281" y="11859"/>
                      <a:pt x="2687" y="12648"/>
                    </a:cubicBezTo>
                    <a:cubicBezTo>
                      <a:pt x="2855" y="12964"/>
                      <a:pt x="3033" y="13348"/>
                      <a:pt x="3146" y="13602"/>
                    </a:cubicBezTo>
                    <a:cubicBezTo>
                      <a:pt x="3151" y="14200"/>
                      <a:pt x="3122" y="14803"/>
                      <a:pt x="3057" y="15407"/>
                    </a:cubicBezTo>
                    <a:cubicBezTo>
                      <a:pt x="3010" y="15839"/>
                      <a:pt x="2931" y="16342"/>
                      <a:pt x="2812" y="16845"/>
                    </a:cubicBezTo>
                    <a:cubicBezTo>
                      <a:pt x="2794" y="16905"/>
                      <a:pt x="2784" y="16980"/>
                      <a:pt x="2843" y="17020"/>
                    </a:cubicBezTo>
                    <a:cubicBezTo>
                      <a:pt x="2864" y="17037"/>
                      <a:pt x="2889" y="17045"/>
                      <a:pt x="2914" y="17045"/>
                    </a:cubicBezTo>
                    <a:cubicBezTo>
                      <a:pt x="2966" y="17045"/>
                      <a:pt x="3019" y="17011"/>
                      <a:pt x="3032" y="16958"/>
                    </a:cubicBezTo>
                    <a:cubicBezTo>
                      <a:pt x="3278" y="15888"/>
                      <a:pt x="3390" y="14794"/>
                      <a:pt x="3387" y="13700"/>
                    </a:cubicBezTo>
                    <a:cubicBezTo>
                      <a:pt x="3411" y="13679"/>
                      <a:pt x="3425" y="13650"/>
                      <a:pt x="3425" y="13614"/>
                    </a:cubicBezTo>
                    <a:cubicBezTo>
                      <a:pt x="3806" y="11552"/>
                      <a:pt x="4842" y="9476"/>
                      <a:pt x="5780" y="7487"/>
                    </a:cubicBezTo>
                    <a:cubicBezTo>
                      <a:pt x="5832" y="7394"/>
                      <a:pt x="5752" y="7305"/>
                      <a:pt x="5670" y="7305"/>
                    </a:cubicBezTo>
                    <a:cubicBezTo>
                      <a:pt x="5634" y="7305"/>
                      <a:pt x="5597" y="7323"/>
                      <a:pt x="5572" y="7366"/>
                    </a:cubicBezTo>
                    <a:cubicBezTo>
                      <a:pt x="5008" y="8580"/>
                      <a:pt x="4404" y="9778"/>
                      <a:pt x="3928" y="11032"/>
                    </a:cubicBezTo>
                    <a:cubicBezTo>
                      <a:pt x="3713" y="11617"/>
                      <a:pt x="3518" y="12210"/>
                      <a:pt x="3359" y="12812"/>
                    </a:cubicBezTo>
                    <a:cubicBezTo>
                      <a:pt x="3297" y="11773"/>
                      <a:pt x="3135" y="10740"/>
                      <a:pt x="2881" y="9729"/>
                    </a:cubicBezTo>
                    <a:cubicBezTo>
                      <a:pt x="2882" y="9724"/>
                      <a:pt x="2885" y="9718"/>
                      <a:pt x="2885" y="9712"/>
                    </a:cubicBezTo>
                    <a:cubicBezTo>
                      <a:pt x="2828" y="8466"/>
                      <a:pt x="2885" y="7210"/>
                      <a:pt x="3044" y="5972"/>
                    </a:cubicBezTo>
                    <a:cubicBezTo>
                      <a:pt x="3190" y="4831"/>
                      <a:pt x="3553" y="3351"/>
                      <a:pt x="3850" y="2116"/>
                    </a:cubicBezTo>
                    <a:cubicBezTo>
                      <a:pt x="3862" y="2055"/>
                      <a:pt x="3895" y="1991"/>
                      <a:pt x="3861" y="1934"/>
                    </a:cubicBezTo>
                    <a:cubicBezTo>
                      <a:pt x="3836" y="1893"/>
                      <a:pt x="3799" y="1875"/>
                      <a:pt x="3761" y="1875"/>
                    </a:cubicBezTo>
                    <a:cubicBezTo>
                      <a:pt x="3697" y="1875"/>
                      <a:pt x="3632" y="1927"/>
                      <a:pt x="3630" y="2006"/>
                    </a:cubicBezTo>
                    <a:cubicBezTo>
                      <a:pt x="3270" y="3510"/>
                      <a:pt x="2887" y="5015"/>
                      <a:pt x="2734" y="6557"/>
                    </a:cubicBezTo>
                    <a:cubicBezTo>
                      <a:pt x="2660" y="7304"/>
                      <a:pt x="2626" y="8056"/>
                      <a:pt x="2624" y="8808"/>
                    </a:cubicBezTo>
                    <a:cubicBezTo>
                      <a:pt x="2605" y="8746"/>
                      <a:pt x="2588" y="8684"/>
                      <a:pt x="2567" y="8622"/>
                    </a:cubicBezTo>
                    <a:cubicBezTo>
                      <a:pt x="2162" y="7322"/>
                      <a:pt x="1604" y="6073"/>
                      <a:pt x="1209" y="4771"/>
                    </a:cubicBezTo>
                    <a:cubicBezTo>
                      <a:pt x="989" y="4021"/>
                      <a:pt x="879" y="3289"/>
                      <a:pt x="801" y="2585"/>
                    </a:cubicBezTo>
                    <a:cubicBezTo>
                      <a:pt x="720" y="1874"/>
                      <a:pt x="701" y="1159"/>
                      <a:pt x="705" y="444"/>
                    </a:cubicBezTo>
                    <a:cubicBezTo>
                      <a:pt x="698" y="321"/>
                      <a:pt x="726" y="193"/>
                      <a:pt x="700" y="74"/>
                    </a:cubicBezTo>
                    <a:cubicBezTo>
                      <a:pt x="685" y="29"/>
                      <a:pt x="636" y="0"/>
                      <a:pt x="5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4948675" y="1532375"/>
                <a:ext cx="80400" cy="70600"/>
              </a:xfrm>
              <a:custGeom>
                <a:avLst/>
                <a:gdLst/>
                <a:ahLst/>
                <a:cxnLst/>
                <a:rect l="l" t="t" r="r" b="b"/>
                <a:pathLst>
                  <a:path w="3216" h="2824" extrusionOk="0">
                    <a:moveTo>
                      <a:pt x="2358" y="1"/>
                    </a:moveTo>
                    <a:cubicBezTo>
                      <a:pt x="2273" y="1"/>
                      <a:pt x="2179" y="49"/>
                      <a:pt x="2119" y="136"/>
                    </a:cubicBezTo>
                    <a:cubicBezTo>
                      <a:pt x="1944" y="338"/>
                      <a:pt x="1827" y="652"/>
                      <a:pt x="1734" y="896"/>
                    </a:cubicBezTo>
                    <a:cubicBezTo>
                      <a:pt x="1682" y="730"/>
                      <a:pt x="1610" y="519"/>
                      <a:pt x="1546" y="402"/>
                    </a:cubicBezTo>
                    <a:cubicBezTo>
                      <a:pt x="1483" y="275"/>
                      <a:pt x="1395" y="217"/>
                      <a:pt x="1315" y="217"/>
                    </a:cubicBezTo>
                    <a:cubicBezTo>
                      <a:pt x="1205" y="217"/>
                      <a:pt x="1108" y="323"/>
                      <a:pt x="1096" y="506"/>
                    </a:cubicBezTo>
                    <a:cubicBezTo>
                      <a:pt x="1081" y="814"/>
                      <a:pt x="1135" y="1078"/>
                      <a:pt x="1166" y="1333"/>
                    </a:cubicBezTo>
                    <a:cubicBezTo>
                      <a:pt x="977" y="1150"/>
                      <a:pt x="776" y="975"/>
                      <a:pt x="520" y="911"/>
                    </a:cubicBezTo>
                    <a:cubicBezTo>
                      <a:pt x="490" y="905"/>
                      <a:pt x="459" y="901"/>
                      <a:pt x="428" y="901"/>
                    </a:cubicBezTo>
                    <a:cubicBezTo>
                      <a:pt x="342" y="901"/>
                      <a:pt x="256" y="929"/>
                      <a:pt x="207" y="1004"/>
                    </a:cubicBezTo>
                    <a:cubicBezTo>
                      <a:pt x="0" y="1301"/>
                      <a:pt x="755" y="2030"/>
                      <a:pt x="971" y="2231"/>
                    </a:cubicBezTo>
                    <a:cubicBezTo>
                      <a:pt x="1156" y="2396"/>
                      <a:pt x="1357" y="2547"/>
                      <a:pt x="1569" y="2681"/>
                    </a:cubicBezTo>
                    <a:cubicBezTo>
                      <a:pt x="1670" y="2731"/>
                      <a:pt x="1771" y="2822"/>
                      <a:pt x="1887" y="2823"/>
                    </a:cubicBezTo>
                    <a:cubicBezTo>
                      <a:pt x="1934" y="2819"/>
                      <a:pt x="1964" y="2791"/>
                      <a:pt x="1979" y="2754"/>
                    </a:cubicBezTo>
                    <a:cubicBezTo>
                      <a:pt x="2006" y="2734"/>
                      <a:pt x="2029" y="2704"/>
                      <a:pt x="2043" y="2664"/>
                    </a:cubicBezTo>
                    <a:cubicBezTo>
                      <a:pt x="2342" y="2150"/>
                      <a:pt x="2677" y="1822"/>
                      <a:pt x="3040" y="1327"/>
                    </a:cubicBezTo>
                    <a:cubicBezTo>
                      <a:pt x="3107" y="1230"/>
                      <a:pt x="3164" y="1123"/>
                      <a:pt x="3192" y="1008"/>
                    </a:cubicBezTo>
                    <a:cubicBezTo>
                      <a:pt x="3215" y="912"/>
                      <a:pt x="3166" y="809"/>
                      <a:pt x="3069" y="787"/>
                    </a:cubicBezTo>
                    <a:cubicBezTo>
                      <a:pt x="3039" y="778"/>
                      <a:pt x="3009" y="774"/>
                      <a:pt x="2979" y="774"/>
                    </a:cubicBezTo>
                    <a:cubicBezTo>
                      <a:pt x="2903" y="774"/>
                      <a:pt x="2828" y="799"/>
                      <a:pt x="2760" y="833"/>
                    </a:cubicBezTo>
                    <a:cubicBezTo>
                      <a:pt x="2621" y="898"/>
                      <a:pt x="2495" y="985"/>
                      <a:pt x="2369" y="1073"/>
                    </a:cubicBezTo>
                    <a:cubicBezTo>
                      <a:pt x="2448" y="788"/>
                      <a:pt x="2553" y="506"/>
                      <a:pt x="2551" y="211"/>
                    </a:cubicBezTo>
                    <a:cubicBezTo>
                      <a:pt x="2543" y="66"/>
                      <a:pt x="2456" y="1"/>
                      <a:pt x="2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a:off x="5045400" y="1572750"/>
                <a:ext cx="76075" cy="65275"/>
              </a:xfrm>
              <a:custGeom>
                <a:avLst/>
                <a:gdLst/>
                <a:ahLst/>
                <a:cxnLst/>
                <a:rect l="l" t="t" r="r" b="b"/>
                <a:pathLst>
                  <a:path w="3043" h="2611" extrusionOk="0">
                    <a:moveTo>
                      <a:pt x="1586" y="0"/>
                    </a:moveTo>
                    <a:cubicBezTo>
                      <a:pt x="1502" y="0"/>
                      <a:pt x="1409" y="58"/>
                      <a:pt x="1339" y="177"/>
                    </a:cubicBezTo>
                    <a:cubicBezTo>
                      <a:pt x="1186" y="443"/>
                      <a:pt x="1115" y="703"/>
                      <a:pt x="1024" y="944"/>
                    </a:cubicBezTo>
                    <a:cubicBezTo>
                      <a:pt x="940" y="697"/>
                      <a:pt x="840" y="449"/>
                      <a:pt x="639" y="275"/>
                    </a:cubicBezTo>
                    <a:cubicBezTo>
                      <a:pt x="580" y="226"/>
                      <a:pt x="503" y="188"/>
                      <a:pt x="427" y="188"/>
                    </a:cubicBezTo>
                    <a:cubicBezTo>
                      <a:pt x="390" y="188"/>
                      <a:pt x="353" y="197"/>
                      <a:pt x="319" y="217"/>
                    </a:cubicBezTo>
                    <a:cubicBezTo>
                      <a:pt x="0" y="386"/>
                      <a:pt x="340" y="1380"/>
                      <a:pt x="440" y="1657"/>
                    </a:cubicBezTo>
                    <a:cubicBezTo>
                      <a:pt x="530" y="1889"/>
                      <a:pt x="640" y="2116"/>
                      <a:pt x="768" y="2330"/>
                    </a:cubicBezTo>
                    <a:cubicBezTo>
                      <a:pt x="835" y="2421"/>
                      <a:pt x="884" y="2547"/>
                      <a:pt x="987" y="2601"/>
                    </a:cubicBezTo>
                    <a:cubicBezTo>
                      <a:pt x="1002" y="2607"/>
                      <a:pt x="1016" y="2610"/>
                      <a:pt x="1030" y="2610"/>
                    </a:cubicBezTo>
                    <a:cubicBezTo>
                      <a:pt x="1057" y="2610"/>
                      <a:pt x="1081" y="2600"/>
                      <a:pt x="1100" y="2583"/>
                    </a:cubicBezTo>
                    <a:cubicBezTo>
                      <a:pt x="1133" y="2577"/>
                      <a:pt x="1168" y="2561"/>
                      <a:pt x="1198" y="2531"/>
                    </a:cubicBezTo>
                    <a:cubicBezTo>
                      <a:pt x="1699" y="2211"/>
                      <a:pt x="2146" y="2070"/>
                      <a:pt x="2695" y="1794"/>
                    </a:cubicBezTo>
                    <a:cubicBezTo>
                      <a:pt x="2799" y="1739"/>
                      <a:pt x="2899" y="1668"/>
                      <a:pt x="2978" y="1580"/>
                    </a:cubicBezTo>
                    <a:cubicBezTo>
                      <a:pt x="3040" y="1505"/>
                      <a:pt x="3043" y="1390"/>
                      <a:pt x="2967" y="1326"/>
                    </a:cubicBezTo>
                    <a:cubicBezTo>
                      <a:pt x="2888" y="1250"/>
                      <a:pt x="2777" y="1228"/>
                      <a:pt x="2671" y="1225"/>
                    </a:cubicBezTo>
                    <a:cubicBezTo>
                      <a:pt x="2652" y="1225"/>
                      <a:pt x="2634" y="1224"/>
                      <a:pt x="2615" y="1224"/>
                    </a:cubicBezTo>
                    <a:cubicBezTo>
                      <a:pt x="2481" y="1224"/>
                      <a:pt x="2347" y="1243"/>
                      <a:pt x="2214" y="1260"/>
                    </a:cubicBezTo>
                    <a:cubicBezTo>
                      <a:pt x="2414" y="1043"/>
                      <a:pt x="2637" y="840"/>
                      <a:pt x="2769" y="574"/>
                    </a:cubicBezTo>
                    <a:cubicBezTo>
                      <a:pt x="2852" y="388"/>
                      <a:pt x="2726" y="273"/>
                      <a:pt x="2573" y="273"/>
                    </a:cubicBezTo>
                    <a:cubicBezTo>
                      <a:pt x="2522" y="273"/>
                      <a:pt x="2469" y="286"/>
                      <a:pt x="2419" y="312"/>
                    </a:cubicBezTo>
                    <a:cubicBezTo>
                      <a:pt x="2171" y="413"/>
                      <a:pt x="1924" y="639"/>
                      <a:pt x="1729" y="814"/>
                    </a:cubicBezTo>
                    <a:cubicBezTo>
                      <a:pt x="1759" y="643"/>
                      <a:pt x="1791" y="422"/>
                      <a:pt x="1786" y="288"/>
                    </a:cubicBezTo>
                    <a:cubicBezTo>
                      <a:pt x="1788" y="99"/>
                      <a:pt x="1695" y="0"/>
                      <a:pt x="1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a:off x="4941500" y="1708825"/>
                <a:ext cx="77925" cy="71675"/>
              </a:xfrm>
              <a:custGeom>
                <a:avLst/>
                <a:gdLst/>
                <a:ahLst/>
                <a:cxnLst/>
                <a:rect l="l" t="t" r="r" b="b"/>
                <a:pathLst>
                  <a:path w="3117" h="2867" extrusionOk="0">
                    <a:moveTo>
                      <a:pt x="2160" y="0"/>
                    </a:moveTo>
                    <a:cubicBezTo>
                      <a:pt x="2067" y="0"/>
                      <a:pt x="1964" y="66"/>
                      <a:pt x="1912" y="174"/>
                    </a:cubicBezTo>
                    <a:cubicBezTo>
                      <a:pt x="1771" y="401"/>
                      <a:pt x="1704" y="728"/>
                      <a:pt x="1650" y="985"/>
                    </a:cubicBezTo>
                    <a:cubicBezTo>
                      <a:pt x="1573" y="829"/>
                      <a:pt x="1468" y="631"/>
                      <a:pt x="1388" y="526"/>
                    </a:cubicBezTo>
                    <a:cubicBezTo>
                      <a:pt x="1314" y="423"/>
                      <a:pt x="1230" y="377"/>
                      <a:pt x="1156" y="377"/>
                    </a:cubicBezTo>
                    <a:cubicBezTo>
                      <a:pt x="1035" y="377"/>
                      <a:pt x="940" y="501"/>
                      <a:pt x="960" y="698"/>
                    </a:cubicBezTo>
                    <a:cubicBezTo>
                      <a:pt x="992" y="1003"/>
                      <a:pt x="1089" y="1256"/>
                      <a:pt x="1156" y="1504"/>
                    </a:cubicBezTo>
                    <a:cubicBezTo>
                      <a:pt x="943" y="1353"/>
                      <a:pt x="716" y="1211"/>
                      <a:pt x="452" y="1187"/>
                    </a:cubicBezTo>
                    <a:cubicBezTo>
                      <a:pt x="443" y="1187"/>
                      <a:pt x="435" y="1187"/>
                      <a:pt x="426" y="1187"/>
                    </a:cubicBezTo>
                    <a:cubicBezTo>
                      <a:pt x="319" y="1187"/>
                      <a:pt x="204" y="1225"/>
                      <a:pt x="158" y="1330"/>
                    </a:cubicBezTo>
                    <a:cubicBezTo>
                      <a:pt x="0" y="1655"/>
                      <a:pt x="859" y="2258"/>
                      <a:pt x="1105" y="2421"/>
                    </a:cubicBezTo>
                    <a:cubicBezTo>
                      <a:pt x="1314" y="2556"/>
                      <a:pt x="1536" y="2675"/>
                      <a:pt x="1766" y="2773"/>
                    </a:cubicBezTo>
                    <a:cubicBezTo>
                      <a:pt x="1864" y="2803"/>
                      <a:pt x="1965" y="2866"/>
                      <a:pt x="2069" y="2866"/>
                    </a:cubicBezTo>
                    <a:cubicBezTo>
                      <a:pt x="2080" y="2866"/>
                      <a:pt x="2091" y="2866"/>
                      <a:pt x="2103" y="2864"/>
                    </a:cubicBezTo>
                    <a:cubicBezTo>
                      <a:pt x="2147" y="2853"/>
                      <a:pt x="2173" y="2820"/>
                      <a:pt x="2182" y="2783"/>
                    </a:cubicBezTo>
                    <a:cubicBezTo>
                      <a:pt x="2207" y="2760"/>
                      <a:pt x="2224" y="2725"/>
                      <a:pt x="2230" y="2684"/>
                    </a:cubicBezTo>
                    <a:cubicBezTo>
                      <a:pt x="2447" y="2132"/>
                      <a:pt x="2726" y="1754"/>
                      <a:pt x="3007" y="1208"/>
                    </a:cubicBezTo>
                    <a:cubicBezTo>
                      <a:pt x="3058" y="1101"/>
                      <a:pt x="3097" y="986"/>
                      <a:pt x="3108" y="868"/>
                    </a:cubicBezTo>
                    <a:cubicBezTo>
                      <a:pt x="3116" y="774"/>
                      <a:pt x="3051" y="678"/>
                      <a:pt x="2952" y="671"/>
                    </a:cubicBezTo>
                    <a:cubicBezTo>
                      <a:pt x="2938" y="669"/>
                      <a:pt x="2924" y="668"/>
                      <a:pt x="2911" y="668"/>
                    </a:cubicBezTo>
                    <a:cubicBezTo>
                      <a:pt x="2818" y="668"/>
                      <a:pt x="2730" y="711"/>
                      <a:pt x="2654" y="764"/>
                    </a:cubicBezTo>
                    <a:cubicBezTo>
                      <a:pt x="2526" y="849"/>
                      <a:pt x="2416" y="957"/>
                      <a:pt x="2304" y="1061"/>
                    </a:cubicBezTo>
                    <a:cubicBezTo>
                      <a:pt x="2338" y="768"/>
                      <a:pt x="2399" y="472"/>
                      <a:pt x="2351" y="180"/>
                    </a:cubicBezTo>
                    <a:cubicBezTo>
                      <a:pt x="2323" y="54"/>
                      <a:pt x="2245" y="0"/>
                      <a:pt x="2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a:off x="5100525" y="1700825"/>
                <a:ext cx="72275" cy="62975"/>
              </a:xfrm>
              <a:custGeom>
                <a:avLst/>
                <a:gdLst/>
                <a:ahLst/>
                <a:cxnLst/>
                <a:rect l="l" t="t" r="r" b="b"/>
                <a:pathLst>
                  <a:path w="2891" h="2519" extrusionOk="0">
                    <a:moveTo>
                      <a:pt x="1600" y="1"/>
                    </a:moveTo>
                    <a:cubicBezTo>
                      <a:pt x="1522" y="1"/>
                      <a:pt x="1433" y="47"/>
                      <a:pt x="1356" y="146"/>
                    </a:cubicBezTo>
                    <a:cubicBezTo>
                      <a:pt x="1170" y="391"/>
                      <a:pt x="1065" y="639"/>
                      <a:pt x="944" y="866"/>
                    </a:cubicBezTo>
                    <a:cubicBezTo>
                      <a:pt x="893" y="611"/>
                      <a:pt x="826" y="352"/>
                      <a:pt x="649" y="153"/>
                    </a:cubicBezTo>
                    <a:cubicBezTo>
                      <a:pt x="590" y="90"/>
                      <a:pt x="508" y="38"/>
                      <a:pt x="422" y="38"/>
                    </a:cubicBezTo>
                    <a:cubicBezTo>
                      <a:pt x="394" y="38"/>
                      <a:pt x="367" y="43"/>
                      <a:pt x="340" y="55"/>
                    </a:cubicBezTo>
                    <a:cubicBezTo>
                      <a:pt x="1" y="183"/>
                      <a:pt x="211" y="1210"/>
                      <a:pt x="276" y="1497"/>
                    </a:cubicBezTo>
                    <a:cubicBezTo>
                      <a:pt x="334" y="1740"/>
                      <a:pt x="415" y="1977"/>
                      <a:pt x="514" y="2208"/>
                    </a:cubicBezTo>
                    <a:cubicBezTo>
                      <a:pt x="568" y="2307"/>
                      <a:pt x="601" y="2438"/>
                      <a:pt x="697" y="2504"/>
                    </a:cubicBezTo>
                    <a:cubicBezTo>
                      <a:pt x="715" y="2514"/>
                      <a:pt x="732" y="2519"/>
                      <a:pt x="750" y="2519"/>
                    </a:cubicBezTo>
                    <a:cubicBezTo>
                      <a:pt x="772" y="2519"/>
                      <a:pt x="793" y="2512"/>
                      <a:pt x="811" y="2501"/>
                    </a:cubicBezTo>
                    <a:cubicBezTo>
                      <a:pt x="844" y="2498"/>
                      <a:pt x="881" y="2488"/>
                      <a:pt x="915" y="2463"/>
                    </a:cubicBezTo>
                    <a:cubicBezTo>
                      <a:pt x="1452" y="2209"/>
                      <a:pt x="1914" y="2128"/>
                      <a:pt x="2494" y="1924"/>
                    </a:cubicBezTo>
                    <a:cubicBezTo>
                      <a:pt x="2604" y="1883"/>
                      <a:pt x="2713" y="1826"/>
                      <a:pt x="2801" y="1749"/>
                    </a:cubicBezTo>
                    <a:cubicBezTo>
                      <a:pt x="2873" y="1684"/>
                      <a:pt x="2890" y="1570"/>
                      <a:pt x="2822" y="1495"/>
                    </a:cubicBezTo>
                    <a:cubicBezTo>
                      <a:pt x="2754" y="1410"/>
                      <a:pt x="2648" y="1374"/>
                      <a:pt x="2542" y="1359"/>
                    </a:cubicBezTo>
                    <a:cubicBezTo>
                      <a:pt x="2402" y="1335"/>
                      <a:pt x="2261" y="1334"/>
                      <a:pt x="2120" y="1334"/>
                    </a:cubicBezTo>
                    <a:cubicBezTo>
                      <a:pt x="2108" y="1334"/>
                      <a:pt x="2096" y="1334"/>
                      <a:pt x="2085" y="1334"/>
                    </a:cubicBezTo>
                    <a:cubicBezTo>
                      <a:pt x="2311" y="1145"/>
                      <a:pt x="2557" y="973"/>
                      <a:pt x="2723" y="726"/>
                    </a:cubicBezTo>
                    <a:cubicBezTo>
                      <a:pt x="2838" y="537"/>
                      <a:pt x="2696" y="400"/>
                      <a:pt x="2525" y="400"/>
                    </a:cubicBezTo>
                    <a:cubicBezTo>
                      <a:pt x="2487" y="400"/>
                      <a:pt x="2447" y="406"/>
                      <a:pt x="2408" y="421"/>
                    </a:cubicBezTo>
                    <a:cubicBezTo>
                      <a:pt x="2150" y="488"/>
                      <a:pt x="1877" y="682"/>
                      <a:pt x="1661" y="829"/>
                    </a:cubicBezTo>
                    <a:cubicBezTo>
                      <a:pt x="1712" y="663"/>
                      <a:pt x="1772" y="448"/>
                      <a:pt x="1786" y="315"/>
                    </a:cubicBezTo>
                    <a:cubicBezTo>
                      <a:pt x="1813" y="113"/>
                      <a:pt x="1721"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a:off x="4981250" y="1556050"/>
                <a:ext cx="7725" cy="11600"/>
              </a:xfrm>
              <a:custGeom>
                <a:avLst/>
                <a:gdLst/>
                <a:ahLst/>
                <a:cxnLst/>
                <a:rect l="l" t="t" r="r" b="b"/>
                <a:pathLst>
                  <a:path w="309" h="464" extrusionOk="0">
                    <a:moveTo>
                      <a:pt x="128" y="1"/>
                    </a:moveTo>
                    <a:cubicBezTo>
                      <a:pt x="65" y="1"/>
                      <a:pt x="1" y="45"/>
                      <a:pt x="3" y="119"/>
                    </a:cubicBezTo>
                    <a:cubicBezTo>
                      <a:pt x="26" y="229"/>
                      <a:pt x="22" y="464"/>
                      <a:pt x="156" y="464"/>
                    </a:cubicBezTo>
                    <a:cubicBezTo>
                      <a:pt x="176" y="464"/>
                      <a:pt x="198" y="459"/>
                      <a:pt x="224" y="447"/>
                    </a:cubicBezTo>
                    <a:cubicBezTo>
                      <a:pt x="309" y="402"/>
                      <a:pt x="281" y="304"/>
                      <a:pt x="265" y="229"/>
                    </a:cubicBezTo>
                    <a:cubicBezTo>
                      <a:pt x="241" y="119"/>
                      <a:pt x="255" y="137"/>
                      <a:pt x="233" y="73"/>
                    </a:cubicBezTo>
                    <a:cubicBezTo>
                      <a:pt x="215" y="23"/>
                      <a:pt x="172"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a:off x="4985475" y="1577300"/>
                <a:ext cx="10325" cy="15875"/>
              </a:xfrm>
              <a:custGeom>
                <a:avLst/>
                <a:gdLst/>
                <a:ahLst/>
                <a:cxnLst/>
                <a:rect l="l" t="t" r="r" b="b"/>
                <a:pathLst>
                  <a:path w="413" h="635" extrusionOk="0">
                    <a:moveTo>
                      <a:pt x="149" y="0"/>
                    </a:moveTo>
                    <a:cubicBezTo>
                      <a:pt x="76" y="0"/>
                      <a:pt x="0" y="68"/>
                      <a:pt x="26" y="152"/>
                    </a:cubicBezTo>
                    <a:cubicBezTo>
                      <a:pt x="62" y="296"/>
                      <a:pt x="78" y="455"/>
                      <a:pt x="142" y="588"/>
                    </a:cubicBezTo>
                    <a:cubicBezTo>
                      <a:pt x="159" y="614"/>
                      <a:pt x="189" y="632"/>
                      <a:pt x="220" y="634"/>
                    </a:cubicBezTo>
                    <a:cubicBezTo>
                      <a:pt x="223" y="634"/>
                      <a:pt x="225" y="634"/>
                      <a:pt x="228" y="634"/>
                    </a:cubicBezTo>
                    <a:cubicBezTo>
                      <a:pt x="412" y="634"/>
                      <a:pt x="345" y="446"/>
                      <a:pt x="311" y="331"/>
                    </a:cubicBezTo>
                    <a:cubicBezTo>
                      <a:pt x="279" y="240"/>
                      <a:pt x="284" y="131"/>
                      <a:pt x="236" y="47"/>
                    </a:cubicBezTo>
                    <a:cubicBezTo>
                      <a:pt x="214" y="14"/>
                      <a:pt x="18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6"/>
              <p:cNvSpPr/>
              <p:nvPr/>
            </p:nvSpPr>
            <p:spPr>
              <a:xfrm>
                <a:off x="4993175" y="1560175"/>
                <a:ext cx="8475" cy="13075"/>
              </a:xfrm>
              <a:custGeom>
                <a:avLst/>
                <a:gdLst/>
                <a:ahLst/>
                <a:cxnLst/>
                <a:rect l="l" t="t" r="r" b="b"/>
                <a:pathLst>
                  <a:path w="339" h="523" extrusionOk="0">
                    <a:moveTo>
                      <a:pt x="218" y="1"/>
                    </a:moveTo>
                    <a:cubicBezTo>
                      <a:pt x="198" y="1"/>
                      <a:pt x="178" y="6"/>
                      <a:pt x="160" y="17"/>
                    </a:cubicBezTo>
                    <a:cubicBezTo>
                      <a:pt x="84" y="69"/>
                      <a:pt x="89" y="176"/>
                      <a:pt x="58" y="255"/>
                    </a:cubicBezTo>
                    <a:cubicBezTo>
                      <a:pt x="45" y="324"/>
                      <a:pt x="1" y="398"/>
                      <a:pt x="40" y="464"/>
                    </a:cubicBezTo>
                    <a:cubicBezTo>
                      <a:pt x="61" y="504"/>
                      <a:pt x="101" y="523"/>
                      <a:pt x="142" y="523"/>
                    </a:cubicBezTo>
                    <a:cubicBezTo>
                      <a:pt x="193" y="523"/>
                      <a:pt x="245" y="492"/>
                      <a:pt x="259" y="436"/>
                    </a:cubicBezTo>
                    <a:cubicBezTo>
                      <a:pt x="279" y="325"/>
                      <a:pt x="335" y="216"/>
                      <a:pt x="339" y="106"/>
                    </a:cubicBezTo>
                    <a:cubicBezTo>
                      <a:pt x="335" y="43"/>
                      <a:pt x="277"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6"/>
              <p:cNvSpPr/>
              <p:nvPr/>
            </p:nvSpPr>
            <p:spPr>
              <a:xfrm>
                <a:off x="4998650" y="1544550"/>
                <a:ext cx="8300" cy="8475"/>
              </a:xfrm>
              <a:custGeom>
                <a:avLst/>
                <a:gdLst/>
                <a:ahLst/>
                <a:cxnLst/>
                <a:rect l="l" t="t" r="r" b="b"/>
                <a:pathLst>
                  <a:path w="332" h="339" extrusionOk="0">
                    <a:moveTo>
                      <a:pt x="176" y="1"/>
                    </a:moveTo>
                    <a:cubicBezTo>
                      <a:pt x="63" y="1"/>
                      <a:pt x="1" y="198"/>
                      <a:pt x="45" y="279"/>
                    </a:cubicBezTo>
                    <a:cubicBezTo>
                      <a:pt x="67" y="319"/>
                      <a:pt x="107" y="338"/>
                      <a:pt x="147" y="338"/>
                    </a:cubicBezTo>
                    <a:cubicBezTo>
                      <a:pt x="199" y="338"/>
                      <a:pt x="251" y="307"/>
                      <a:pt x="265" y="251"/>
                    </a:cubicBezTo>
                    <a:cubicBezTo>
                      <a:pt x="294" y="160"/>
                      <a:pt x="331" y="44"/>
                      <a:pt x="209" y="6"/>
                    </a:cubicBezTo>
                    <a:cubicBezTo>
                      <a:pt x="197" y="3"/>
                      <a:pt x="186"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4998600" y="1568350"/>
                <a:ext cx="14075" cy="16400"/>
              </a:xfrm>
              <a:custGeom>
                <a:avLst/>
                <a:gdLst/>
                <a:ahLst/>
                <a:cxnLst/>
                <a:rect l="l" t="t" r="r" b="b"/>
                <a:pathLst>
                  <a:path w="563" h="656" extrusionOk="0">
                    <a:moveTo>
                      <a:pt x="428" y="1"/>
                    </a:moveTo>
                    <a:cubicBezTo>
                      <a:pt x="408" y="1"/>
                      <a:pt x="388" y="6"/>
                      <a:pt x="370" y="17"/>
                    </a:cubicBezTo>
                    <a:cubicBezTo>
                      <a:pt x="271" y="111"/>
                      <a:pt x="205" y="239"/>
                      <a:pt x="119" y="344"/>
                    </a:cubicBezTo>
                    <a:cubicBezTo>
                      <a:pt x="84" y="402"/>
                      <a:pt x="27" y="453"/>
                      <a:pt x="16" y="521"/>
                    </a:cubicBezTo>
                    <a:cubicBezTo>
                      <a:pt x="1" y="601"/>
                      <a:pt x="71" y="655"/>
                      <a:pt x="139" y="655"/>
                    </a:cubicBezTo>
                    <a:cubicBezTo>
                      <a:pt x="178" y="655"/>
                      <a:pt x="216" y="638"/>
                      <a:pt x="238" y="598"/>
                    </a:cubicBezTo>
                    <a:cubicBezTo>
                      <a:pt x="326" y="436"/>
                      <a:pt x="479" y="305"/>
                      <a:pt x="548" y="137"/>
                    </a:cubicBezTo>
                    <a:cubicBezTo>
                      <a:pt x="563" y="62"/>
                      <a:pt x="496"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6"/>
              <p:cNvSpPr/>
              <p:nvPr/>
            </p:nvSpPr>
            <p:spPr>
              <a:xfrm>
                <a:off x="4962225" y="1566000"/>
                <a:ext cx="14650" cy="12350"/>
              </a:xfrm>
              <a:custGeom>
                <a:avLst/>
                <a:gdLst/>
                <a:ahLst/>
                <a:cxnLst/>
                <a:rect l="l" t="t" r="r" b="b"/>
                <a:pathLst>
                  <a:path w="586" h="494" extrusionOk="0">
                    <a:moveTo>
                      <a:pt x="163" y="0"/>
                    </a:moveTo>
                    <a:cubicBezTo>
                      <a:pt x="82" y="0"/>
                      <a:pt x="1" y="82"/>
                      <a:pt x="54" y="179"/>
                    </a:cubicBezTo>
                    <a:cubicBezTo>
                      <a:pt x="110" y="267"/>
                      <a:pt x="195" y="332"/>
                      <a:pt x="271" y="403"/>
                    </a:cubicBezTo>
                    <a:cubicBezTo>
                      <a:pt x="313" y="446"/>
                      <a:pt x="368" y="494"/>
                      <a:pt x="425" y="494"/>
                    </a:cubicBezTo>
                    <a:cubicBezTo>
                      <a:pt x="451" y="494"/>
                      <a:pt x="478" y="484"/>
                      <a:pt x="503" y="459"/>
                    </a:cubicBezTo>
                    <a:cubicBezTo>
                      <a:pt x="586" y="373"/>
                      <a:pt x="507" y="277"/>
                      <a:pt x="430" y="223"/>
                    </a:cubicBezTo>
                    <a:cubicBezTo>
                      <a:pt x="384" y="185"/>
                      <a:pt x="285" y="86"/>
                      <a:pt x="271" y="73"/>
                    </a:cubicBezTo>
                    <a:cubicBezTo>
                      <a:pt x="247" y="22"/>
                      <a:pt x="20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p:nvPr/>
            </p:nvSpPr>
            <p:spPr>
              <a:xfrm>
                <a:off x="5056325" y="1592100"/>
                <a:ext cx="9175" cy="11850"/>
              </a:xfrm>
              <a:custGeom>
                <a:avLst/>
                <a:gdLst/>
                <a:ahLst/>
                <a:cxnLst/>
                <a:rect l="l" t="t" r="r" b="b"/>
                <a:pathLst>
                  <a:path w="367" h="474" extrusionOk="0">
                    <a:moveTo>
                      <a:pt x="148" y="0"/>
                    </a:moveTo>
                    <a:cubicBezTo>
                      <a:pt x="76" y="0"/>
                      <a:pt x="1" y="69"/>
                      <a:pt x="27" y="151"/>
                    </a:cubicBezTo>
                    <a:cubicBezTo>
                      <a:pt x="78" y="249"/>
                      <a:pt x="87" y="454"/>
                      <a:pt x="213" y="471"/>
                    </a:cubicBezTo>
                    <a:cubicBezTo>
                      <a:pt x="220" y="472"/>
                      <a:pt x="227" y="473"/>
                      <a:pt x="234" y="473"/>
                    </a:cubicBezTo>
                    <a:cubicBezTo>
                      <a:pt x="307" y="473"/>
                      <a:pt x="367" y="394"/>
                      <a:pt x="344" y="321"/>
                    </a:cubicBezTo>
                    <a:cubicBezTo>
                      <a:pt x="305" y="233"/>
                      <a:pt x="284" y="132"/>
                      <a:pt x="236" y="47"/>
                    </a:cubicBezTo>
                    <a:cubicBezTo>
                      <a:pt x="214" y="14"/>
                      <a:pt x="181"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6"/>
              <p:cNvSpPr/>
              <p:nvPr/>
            </p:nvSpPr>
            <p:spPr>
              <a:xfrm>
                <a:off x="5064175" y="1611600"/>
                <a:ext cx="10775" cy="13600"/>
              </a:xfrm>
              <a:custGeom>
                <a:avLst/>
                <a:gdLst/>
                <a:ahLst/>
                <a:cxnLst/>
                <a:rect l="l" t="t" r="r" b="b"/>
                <a:pathLst>
                  <a:path w="431" h="544" extrusionOk="0">
                    <a:moveTo>
                      <a:pt x="148" y="0"/>
                    </a:moveTo>
                    <a:cubicBezTo>
                      <a:pt x="76" y="0"/>
                      <a:pt x="1" y="69"/>
                      <a:pt x="27" y="151"/>
                    </a:cubicBezTo>
                    <a:cubicBezTo>
                      <a:pt x="52" y="244"/>
                      <a:pt x="101" y="331"/>
                      <a:pt x="141" y="419"/>
                    </a:cubicBezTo>
                    <a:cubicBezTo>
                      <a:pt x="159" y="488"/>
                      <a:pt x="215" y="543"/>
                      <a:pt x="277" y="543"/>
                    </a:cubicBezTo>
                    <a:cubicBezTo>
                      <a:pt x="304" y="543"/>
                      <a:pt x="332" y="532"/>
                      <a:pt x="358" y="508"/>
                    </a:cubicBezTo>
                    <a:cubicBezTo>
                      <a:pt x="431" y="437"/>
                      <a:pt x="368" y="345"/>
                      <a:pt x="333" y="271"/>
                    </a:cubicBezTo>
                    <a:cubicBezTo>
                      <a:pt x="271" y="147"/>
                      <a:pt x="288" y="153"/>
                      <a:pt x="236" y="47"/>
                    </a:cubicBezTo>
                    <a:cubicBezTo>
                      <a:pt x="214" y="14"/>
                      <a:pt x="181"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6"/>
              <p:cNvSpPr/>
              <p:nvPr/>
            </p:nvSpPr>
            <p:spPr>
              <a:xfrm>
                <a:off x="5073375" y="1594950"/>
                <a:ext cx="9950" cy="18525"/>
              </a:xfrm>
              <a:custGeom>
                <a:avLst/>
                <a:gdLst/>
                <a:ahLst/>
                <a:cxnLst/>
                <a:rect l="l" t="t" r="r" b="b"/>
                <a:pathLst>
                  <a:path w="398" h="741" extrusionOk="0">
                    <a:moveTo>
                      <a:pt x="247" y="1"/>
                    </a:moveTo>
                    <a:cubicBezTo>
                      <a:pt x="119" y="1"/>
                      <a:pt x="114" y="185"/>
                      <a:pt x="81" y="283"/>
                    </a:cubicBezTo>
                    <a:cubicBezTo>
                      <a:pt x="56" y="408"/>
                      <a:pt x="0" y="543"/>
                      <a:pt x="28" y="668"/>
                    </a:cubicBezTo>
                    <a:cubicBezTo>
                      <a:pt x="46" y="718"/>
                      <a:pt x="90" y="740"/>
                      <a:pt x="134" y="740"/>
                    </a:cubicBezTo>
                    <a:cubicBezTo>
                      <a:pt x="196" y="740"/>
                      <a:pt x="260" y="696"/>
                      <a:pt x="258" y="622"/>
                    </a:cubicBezTo>
                    <a:cubicBezTo>
                      <a:pt x="257" y="558"/>
                      <a:pt x="299" y="394"/>
                      <a:pt x="339" y="248"/>
                    </a:cubicBezTo>
                    <a:cubicBezTo>
                      <a:pt x="371" y="159"/>
                      <a:pt x="398" y="38"/>
                      <a:pt x="282" y="5"/>
                    </a:cubicBezTo>
                    <a:cubicBezTo>
                      <a:pt x="269" y="2"/>
                      <a:pt x="258"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6"/>
              <p:cNvSpPr/>
              <p:nvPr/>
            </p:nvSpPr>
            <p:spPr>
              <a:xfrm>
                <a:off x="5085750" y="1598575"/>
                <a:ext cx="11500" cy="11575"/>
              </a:xfrm>
              <a:custGeom>
                <a:avLst/>
                <a:gdLst/>
                <a:ahLst/>
                <a:cxnLst/>
                <a:rect l="l" t="t" r="r" b="b"/>
                <a:pathLst>
                  <a:path w="460" h="463" extrusionOk="0">
                    <a:moveTo>
                      <a:pt x="329" y="0"/>
                    </a:moveTo>
                    <a:cubicBezTo>
                      <a:pt x="213" y="0"/>
                      <a:pt x="125" y="202"/>
                      <a:pt x="54" y="282"/>
                    </a:cubicBezTo>
                    <a:cubicBezTo>
                      <a:pt x="0" y="376"/>
                      <a:pt x="82" y="462"/>
                      <a:pt x="164" y="462"/>
                    </a:cubicBezTo>
                    <a:cubicBezTo>
                      <a:pt x="200" y="462"/>
                      <a:pt x="237" y="445"/>
                      <a:pt x="261" y="404"/>
                    </a:cubicBezTo>
                    <a:cubicBezTo>
                      <a:pt x="318" y="309"/>
                      <a:pt x="353" y="295"/>
                      <a:pt x="437" y="168"/>
                    </a:cubicBezTo>
                    <a:cubicBezTo>
                      <a:pt x="459" y="124"/>
                      <a:pt x="445" y="67"/>
                      <a:pt x="412" y="34"/>
                    </a:cubicBezTo>
                    <a:cubicBezTo>
                      <a:pt x="383" y="10"/>
                      <a:pt x="355" y="0"/>
                      <a:pt x="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6"/>
              <p:cNvSpPr/>
              <p:nvPr/>
            </p:nvSpPr>
            <p:spPr>
              <a:xfrm>
                <a:off x="5084950" y="1614200"/>
                <a:ext cx="16200" cy="10150"/>
              </a:xfrm>
              <a:custGeom>
                <a:avLst/>
                <a:gdLst/>
                <a:ahLst/>
                <a:cxnLst/>
                <a:rect l="l" t="t" r="r" b="b"/>
                <a:pathLst>
                  <a:path w="648" h="406" extrusionOk="0">
                    <a:moveTo>
                      <a:pt x="507" y="0"/>
                    </a:moveTo>
                    <a:cubicBezTo>
                      <a:pt x="434" y="0"/>
                      <a:pt x="367" y="54"/>
                      <a:pt x="299" y="77"/>
                    </a:cubicBezTo>
                    <a:cubicBezTo>
                      <a:pt x="210" y="133"/>
                      <a:pt x="68" y="147"/>
                      <a:pt x="26" y="253"/>
                    </a:cubicBezTo>
                    <a:cubicBezTo>
                      <a:pt x="1" y="331"/>
                      <a:pt x="70" y="405"/>
                      <a:pt x="144" y="405"/>
                    </a:cubicBezTo>
                    <a:cubicBezTo>
                      <a:pt x="163" y="405"/>
                      <a:pt x="183" y="400"/>
                      <a:pt x="201" y="388"/>
                    </a:cubicBezTo>
                    <a:cubicBezTo>
                      <a:pt x="367" y="292"/>
                      <a:pt x="521" y="270"/>
                      <a:pt x="605" y="179"/>
                    </a:cubicBezTo>
                    <a:cubicBezTo>
                      <a:pt x="647" y="113"/>
                      <a:pt x="609" y="22"/>
                      <a:pt x="535" y="3"/>
                    </a:cubicBezTo>
                    <a:cubicBezTo>
                      <a:pt x="526" y="1"/>
                      <a:pt x="516" y="0"/>
                      <a:pt x="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6"/>
              <p:cNvSpPr/>
              <p:nvPr/>
            </p:nvSpPr>
            <p:spPr>
              <a:xfrm>
                <a:off x="5109575" y="1713225"/>
                <a:ext cx="7975" cy="16575"/>
              </a:xfrm>
              <a:custGeom>
                <a:avLst/>
                <a:gdLst/>
                <a:ahLst/>
                <a:cxnLst/>
                <a:rect l="l" t="t" r="r" b="b"/>
                <a:pathLst>
                  <a:path w="319" h="663" extrusionOk="0">
                    <a:moveTo>
                      <a:pt x="131" y="0"/>
                    </a:moveTo>
                    <a:cubicBezTo>
                      <a:pt x="80" y="0"/>
                      <a:pt x="29" y="28"/>
                      <a:pt x="15" y="85"/>
                    </a:cubicBezTo>
                    <a:cubicBezTo>
                      <a:pt x="0" y="248"/>
                      <a:pt x="44" y="415"/>
                      <a:pt x="63" y="576"/>
                    </a:cubicBezTo>
                    <a:cubicBezTo>
                      <a:pt x="77" y="632"/>
                      <a:pt x="129" y="663"/>
                      <a:pt x="180" y="663"/>
                    </a:cubicBezTo>
                    <a:cubicBezTo>
                      <a:pt x="221" y="663"/>
                      <a:pt x="261" y="644"/>
                      <a:pt x="282" y="604"/>
                    </a:cubicBezTo>
                    <a:cubicBezTo>
                      <a:pt x="319" y="540"/>
                      <a:pt x="282" y="469"/>
                      <a:pt x="278" y="403"/>
                    </a:cubicBezTo>
                    <a:cubicBezTo>
                      <a:pt x="272" y="393"/>
                      <a:pt x="247" y="121"/>
                      <a:pt x="249" y="102"/>
                    </a:cubicBezTo>
                    <a:cubicBezTo>
                      <a:pt x="244" y="35"/>
                      <a:pt x="188"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6"/>
              <p:cNvSpPr/>
              <p:nvPr/>
            </p:nvSpPr>
            <p:spPr>
              <a:xfrm>
                <a:off x="5114250" y="1740600"/>
                <a:ext cx="8100" cy="11950"/>
              </a:xfrm>
              <a:custGeom>
                <a:avLst/>
                <a:gdLst/>
                <a:ahLst/>
                <a:cxnLst/>
                <a:rect l="l" t="t" r="r" b="b"/>
                <a:pathLst>
                  <a:path w="324" h="478" extrusionOk="0">
                    <a:moveTo>
                      <a:pt x="128" y="0"/>
                    </a:moveTo>
                    <a:cubicBezTo>
                      <a:pt x="65" y="0"/>
                      <a:pt x="0" y="45"/>
                      <a:pt x="3" y="119"/>
                    </a:cubicBezTo>
                    <a:cubicBezTo>
                      <a:pt x="28" y="229"/>
                      <a:pt x="35" y="477"/>
                      <a:pt x="171" y="477"/>
                    </a:cubicBezTo>
                    <a:cubicBezTo>
                      <a:pt x="190" y="477"/>
                      <a:pt x="212" y="472"/>
                      <a:pt x="237" y="461"/>
                    </a:cubicBezTo>
                    <a:cubicBezTo>
                      <a:pt x="323" y="414"/>
                      <a:pt x="293" y="314"/>
                      <a:pt x="272" y="236"/>
                    </a:cubicBezTo>
                    <a:cubicBezTo>
                      <a:pt x="240" y="127"/>
                      <a:pt x="253" y="133"/>
                      <a:pt x="234" y="72"/>
                    </a:cubicBezTo>
                    <a:cubicBezTo>
                      <a:pt x="216" y="23"/>
                      <a:pt x="172"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6"/>
              <p:cNvSpPr/>
              <p:nvPr/>
            </p:nvSpPr>
            <p:spPr>
              <a:xfrm>
                <a:off x="5123925" y="1717625"/>
                <a:ext cx="12050" cy="20375"/>
              </a:xfrm>
              <a:custGeom>
                <a:avLst/>
                <a:gdLst/>
                <a:ahLst/>
                <a:cxnLst/>
                <a:rect l="l" t="t" r="r" b="b"/>
                <a:pathLst>
                  <a:path w="482" h="815" extrusionOk="0">
                    <a:moveTo>
                      <a:pt x="356" y="0"/>
                    </a:moveTo>
                    <a:cubicBezTo>
                      <a:pt x="315" y="0"/>
                      <a:pt x="275" y="19"/>
                      <a:pt x="254" y="59"/>
                    </a:cubicBezTo>
                    <a:cubicBezTo>
                      <a:pt x="169" y="256"/>
                      <a:pt x="89" y="458"/>
                      <a:pt x="25" y="664"/>
                    </a:cubicBezTo>
                    <a:cubicBezTo>
                      <a:pt x="1" y="755"/>
                      <a:pt x="74" y="814"/>
                      <a:pt x="145" y="814"/>
                    </a:cubicBezTo>
                    <a:cubicBezTo>
                      <a:pt x="193" y="814"/>
                      <a:pt x="240" y="788"/>
                      <a:pt x="256" y="727"/>
                    </a:cubicBezTo>
                    <a:cubicBezTo>
                      <a:pt x="313" y="541"/>
                      <a:pt x="423" y="267"/>
                      <a:pt x="461" y="180"/>
                    </a:cubicBezTo>
                    <a:cubicBezTo>
                      <a:pt x="477" y="152"/>
                      <a:pt x="481" y="118"/>
                      <a:pt x="473" y="87"/>
                    </a:cubicBezTo>
                    <a:cubicBezTo>
                      <a:pt x="459" y="31"/>
                      <a:pt x="407" y="0"/>
                      <a:pt x="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6"/>
              <p:cNvSpPr/>
              <p:nvPr/>
            </p:nvSpPr>
            <p:spPr>
              <a:xfrm>
                <a:off x="5128150" y="1736825"/>
                <a:ext cx="13500" cy="14225"/>
              </a:xfrm>
              <a:custGeom>
                <a:avLst/>
                <a:gdLst/>
                <a:ahLst/>
                <a:cxnLst/>
                <a:rect l="l" t="t" r="r" b="b"/>
                <a:pathLst>
                  <a:path w="540" h="569" extrusionOk="0">
                    <a:moveTo>
                      <a:pt x="392" y="0"/>
                    </a:moveTo>
                    <a:cubicBezTo>
                      <a:pt x="284" y="0"/>
                      <a:pt x="204" y="173"/>
                      <a:pt x="135" y="248"/>
                    </a:cubicBezTo>
                    <a:cubicBezTo>
                      <a:pt x="91" y="321"/>
                      <a:pt x="0" y="389"/>
                      <a:pt x="24" y="482"/>
                    </a:cubicBezTo>
                    <a:cubicBezTo>
                      <a:pt x="38" y="538"/>
                      <a:pt x="90" y="569"/>
                      <a:pt x="141" y="569"/>
                    </a:cubicBezTo>
                    <a:cubicBezTo>
                      <a:pt x="182" y="569"/>
                      <a:pt x="222" y="550"/>
                      <a:pt x="243" y="510"/>
                    </a:cubicBezTo>
                    <a:cubicBezTo>
                      <a:pt x="338" y="370"/>
                      <a:pt x="365" y="336"/>
                      <a:pt x="447" y="239"/>
                    </a:cubicBezTo>
                    <a:cubicBezTo>
                      <a:pt x="506" y="187"/>
                      <a:pt x="540" y="97"/>
                      <a:pt x="476" y="35"/>
                    </a:cubicBezTo>
                    <a:cubicBezTo>
                      <a:pt x="446" y="10"/>
                      <a:pt x="418" y="0"/>
                      <a:pt x="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6"/>
              <p:cNvSpPr/>
              <p:nvPr/>
            </p:nvSpPr>
            <p:spPr>
              <a:xfrm>
                <a:off x="5144775" y="1721025"/>
                <a:ext cx="10450" cy="10075"/>
              </a:xfrm>
              <a:custGeom>
                <a:avLst/>
                <a:gdLst/>
                <a:ahLst/>
                <a:cxnLst/>
                <a:rect l="l" t="t" r="r" b="b"/>
                <a:pathLst>
                  <a:path w="418" h="403" extrusionOk="0">
                    <a:moveTo>
                      <a:pt x="294" y="1"/>
                    </a:moveTo>
                    <a:cubicBezTo>
                      <a:pt x="285" y="1"/>
                      <a:pt x="275" y="2"/>
                      <a:pt x="265" y="5"/>
                    </a:cubicBezTo>
                    <a:cubicBezTo>
                      <a:pt x="195" y="32"/>
                      <a:pt x="150" y="97"/>
                      <a:pt x="98" y="147"/>
                    </a:cubicBezTo>
                    <a:cubicBezTo>
                      <a:pt x="56" y="194"/>
                      <a:pt x="0" y="249"/>
                      <a:pt x="22" y="317"/>
                    </a:cubicBezTo>
                    <a:cubicBezTo>
                      <a:pt x="35" y="372"/>
                      <a:pt x="87" y="402"/>
                      <a:pt x="138" y="402"/>
                    </a:cubicBezTo>
                    <a:cubicBezTo>
                      <a:pt x="176" y="402"/>
                      <a:pt x="213" y="386"/>
                      <a:pt x="234" y="353"/>
                    </a:cubicBezTo>
                    <a:cubicBezTo>
                      <a:pt x="242" y="346"/>
                      <a:pt x="280" y="302"/>
                      <a:pt x="292" y="290"/>
                    </a:cubicBezTo>
                    <a:cubicBezTo>
                      <a:pt x="336" y="236"/>
                      <a:pt x="417" y="199"/>
                      <a:pt x="416" y="119"/>
                    </a:cubicBezTo>
                    <a:cubicBezTo>
                      <a:pt x="417" y="54"/>
                      <a:pt x="358"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
              <p:cNvSpPr/>
              <p:nvPr/>
            </p:nvSpPr>
            <p:spPr>
              <a:xfrm>
                <a:off x="5145925" y="1740325"/>
                <a:ext cx="13250" cy="8675"/>
              </a:xfrm>
              <a:custGeom>
                <a:avLst/>
                <a:gdLst/>
                <a:ahLst/>
                <a:cxnLst/>
                <a:rect l="l" t="t" r="r" b="b"/>
                <a:pathLst>
                  <a:path w="530" h="347" extrusionOk="0">
                    <a:moveTo>
                      <a:pt x="409" y="0"/>
                    </a:moveTo>
                    <a:cubicBezTo>
                      <a:pt x="356" y="0"/>
                      <a:pt x="294" y="28"/>
                      <a:pt x="245" y="52"/>
                    </a:cubicBezTo>
                    <a:cubicBezTo>
                      <a:pt x="185" y="82"/>
                      <a:pt x="113" y="100"/>
                      <a:pt x="69" y="153"/>
                    </a:cubicBezTo>
                    <a:cubicBezTo>
                      <a:pt x="1" y="233"/>
                      <a:pt x="77" y="346"/>
                      <a:pt x="165" y="346"/>
                    </a:cubicBezTo>
                    <a:cubicBezTo>
                      <a:pt x="185" y="346"/>
                      <a:pt x="205" y="341"/>
                      <a:pt x="224" y="328"/>
                    </a:cubicBezTo>
                    <a:cubicBezTo>
                      <a:pt x="351" y="251"/>
                      <a:pt x="354" y="276"/>
                      <a:pt x="472" y="209"/>
                    </a:cubicBezTo>
                    <a:cubicBezTo>
                      <a:pt x="513" y="185"/>
                      <a:pt x="530" y="130"/>
                      <a:pt x="517" y="84"/>
                    </a:cubicBezTo>
                    <a:cubicBezTo>
                      <a:pt x="496" y="21"/>
                      <a:pt x="456"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6"/>
              <p:cNvSpPr/>
              <p:nvPr/>
            </p:nvSpPr>
            <p:spPr>
              <a:xfrm>
                <a:off x="4952575" y="1747250"/>
                <a:ext cx="15675" cy="10650"/>
              </a:xfrm>
              <a:custGeom>
                <a:avLst/>
                <a:gdLst/>
                <a:ahLst/>
                <a:cxnLst/>
                <a:rect l="l" t="t" r="r" b="b"/>
                <a:pathLst>
                  <a:path w="627" h="426" extrusionOk="0">
                    <a:moveTo>
                      <a:pt x="164" y="1"/>
                    </a:moveTo>
                    <a:cubicBezTo>
                      <a:pt x="70" y="1"/>
                      <a:pt x="0" y="133"/>
                      <a:pt x="80" y="207"/>
                    </a:cubicBezTo>
                    <a:cubicBezTo>
                      <a:pt x="158" y="268"/>
                      <a:pt x="246" y="313"/>
                      <a:pt x="327" y="369"/>
                    </a:cubicBezTo>
                    <a:cubicBezTo>
                      <a:pt x="365" y="400"/>
                      <a:pt x="416" y="426"/>
                      <a:pt x="463" y="426"/>
                    </a:cubicBezTo>
                    <a:cubicBezTo>
                      <a:pt x="501" y="426"/>
                      <a:pt x="535" y="410"/>
                      <a:pt x="559" y="369"/>
                    </a:cubicBezTo>
                    <a:cubicBezTo>
                      <a:pt x="626" y="250"/>
                      <a:pt x="488" y="185"/>
                      <a:pt x="404" y="132"/>
                    </a:cubicBezTo>
                    <a:cubicBezTo>
                      <a:pt x="306" y="73"/>
                      <a:pt x="256" y="34"/>
                      <a:pt x="212" y="12"/>
                    </a:cubicBezTo>
                    <a:cubicBezTo>
                      <a:pt x="196" y="4"/>
                      <a:pt x="180"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6"/>
              <p:cNvSpPr/>
              <p:nvPr/>
            </p:nvSpPr>
            <p:spPr>
              <a:xfrm>
                <a:off x="4973225" y="1760450"/>
                <a:ext cx="17175" cy="12075"/>
              </a:xfrm>
              <a:custGeom>
                <a:avLst/>
                <a:gdLst/>
                <a:ahLst/>
                <a:cxnLst/>
                <a:rect l="l" t="t" r="r" b="b"/>
                <a:pathLst>
                  <a:path w="687" h="483" extrusionOk="0">
                    <a:moveTo>
                      <a:pt x="151" y="0"/>
                    </a:moveTo>
                    <a:cubicBezTo>
                      <a:pt x="140" y="0"/>
                      <a:pt x="130" y="2"/>
                      <a:pt x="120" y="4"/>
                    </a:cubicBezTo>
                    <a:cubicBezTo>
                      <a:pt x="20" y="29"/>
                      <a:pt x="1" y="175"/>
                      <a:pt x="92" y="224"/>
                    </a:cubicBezTo>
                    <a:cubicBezTo>
                      <a:pt x="212" y="303"/>
                      <a:pt x="330" y="388"/>
                      <a:pt x="453" y="464"/>
                    </a:cubicBezTo>
                    <a:cubicBezTo>
                      <a:pt x="474" y="477"/>
                      <a:pt x="495" y="482"/>
                      <a:pt x="514" y="482"/>
                    </a:cubicBezTo>
                    <a:cubicBezTo>
                      <a:pt x="618" y="482"/>
                      <a:pt x="687" y="325"/>
                      <a:pt x="574" y="258"/>
                    </a:cubicBezTo>
                    <a:cubicBezTo>
                      <a:pt x="451" y="180"/>
                      <a:pt x="332" y="96"/>
                      <a:pt x="212" y="16"/>
                    </a:cubicBezTo>
                    <a:cubicBezTo>
                      <a:pt x="194" y="5"/>
                      <a:pt x="172"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6"/>
              <p:cNvSpPr/>
              <p:nvPr/>
            </p:nvSpPr>
            <p:spPr>
              <a:xfrm>
                <a:off x="4973850" y="1738825"/>
                <a:ext cx="12500" cy="17750"/>
              </a:xfrm>
              <a:custGeom>
                <a:avLst/>
                <a:gdLst/>
                <a:ahLst/>
                <a:cxnLst/>
                <a:rect l="l" t="t" r="r" b="b"/>
                <a:pathLst>
                  <a:path w="500" h="710" extrusionOk="0">
                    <a:moveTo>
                      <a:pt x="152" y="0"/>
                    </a:moveTo>
                    <a:cubicBezTo>
                      <a:pt x="110" y="0"/>
                      <a:pt x="68" y="21"/>
                      <a:pt x="47" y="60"/>
                    </a:cubicBezTo>
                    <a:cubicBezTo>
                      <a:pt x="1" y="151"/>
                      <a:pt x="83" y="247"/>
                      <a:pt x="107" y="337"/>
                    </a:cubicBezTo>
                    <a:cubicBezTo>
                      <a:pt x="164" y="449"/>
                      <a:pt x="187" y="589"/>
                      <a:pt x="269" y="683"/>
                    </a:cubicBezTo>
                    <a:cubicBezTo>
                      <a:pt x="291" y="701"/>
                      <a:pt x="315" y="709"/>
                      <a:pt x="339" y="709"/>
                    </a:cubicBezTo>
                    <a:cubicBezTo>
                      <a:pt x="422" y="709"/>
                      <a:pt x="500" y="611"/>
                      <a:pt x="446" y="527"/>
                    </a:cubicBezTo>
                    <a:cubicBezTo>
                      <a:pt x="377" y="391"/>
                      <a:pt x="336" y="242"/>
                      <a:pt x="245" y="47"/>
                    </a:cubicBezTo>
                    <a:cubicBezTo>
                      <a:pt x="224" y="15"/>
                      <a:pt x="188"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6"/>
              <p:cNvSpPr/>
              <p:nvPr/>
            </p:nvSpPr>
            <p:spPr>
              <a:xfrm>
                <a:off x="4968950" y="1725075"/>
                <a:ext cx="7425" cy="7500"/>
              </a:xfrm>
              <a:custGeom>
                <a:avLst/>
                <a:gdLst/>
                <a:ahLst/>
                <a:cxnLst/>
                <a:rect l="l" t="t" r="r" b="b"/>
                <a:pathLst>
                  <a:path w="297" h="300" extrusionOk="0">
                    <a:moveTo>
                      <a:pt x="131" y="0"/>
                    </a:moveTo>
                    <a:cubicBezTo>
                      <a:pt x="79" y="0"/>
                      <a:pt x="27" y="35"/>
                      <a:pt x="13" y="88"/>
                    </a:cubicBezTo>
                    <a:cubicBezTo>
                      <a:pt x="0" y="164"/>
                      <a:pt x="43" y="271"/>
                      <a:pt x="122" y="295"/>
                    </a:cubicBezTo>
                    <a:cubicBezTo>
                      <a:pt x="133" y="298"/>
                      <a:pt x="144" y="300"/>
                      <a:pt x="154" y="300"/>
                    </a:cubicBezTo>
                    <a:cubicBezTo>
                      <a:pt x="234" y="300"/>
                      <a:pt x="297" y="207"/>
                      <a:pt x="262" y="130"/>
                    </a:cubicBezTo>
                    <a:lnTo>
                      <a:pt x="262" y="130"/>
                    </a:lnTo>
                    <a:cubicBezTo>
                      <a:pt x="262" y="131"/>
                      <a:pt x="262" y="132"/>
                      <a:pt x="263" y="133"/>
                    </a:cubicBezTo>
                    <a:lnTo>
                      <a:pt x="263" y="133"/>
                    </a:lnTo>
                    <a:cubicBezTo>
                      <a:pt x="245" y="89"/>
                      <a:pt x="234" y="40"/>
                      <a:pt x="189" y="16"/>
                    </a:cubicBezTo>
                    <a:cubicBezTo>
                      <a:pt x="171" y="5"/>
                      <a:pt x="151"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6"/>
              <p:cNvSpPr/>
              <p:nvPr/>
            </p:nvSpPr>
            <p:spPr>
              <a:xfrm>
                <a:off x="4988800" y="1750350"/>
                <a:ext cx="8350" cy="15225"/>
              </a:xfrm>
              <a:custGeom>
                <a:avLst/>
                <a:gdLst/>
                <a:ahLst/>
                <a:cxnLst/>
                <a:rect l="l" t="t" r="r" b="b"/>
                <a:pathLst>
                  <a:path w="334" h="609" extrusionOk="0">
                    <a:moveTo>
                      <a:pt x="139" y="1"/>
                    </a:moveTo>
                    <a:cubicBezTo>
                      <a:pt x="138" y="1"/>
                      <a:pt x="137" y="1"/>
                      <a:pt x="137" y="1"/>
                    </a:cubicBezTo>
                    <a:cubicBezTo>
                      <a:pt x="0" y="3"/>
                      <a:pt x="11" y="151"/>
                      <a:pt x="29" y="250"/>
                    </a:cubicBezTo>
                    <a:cubicBezTo>
                      <a:pt x="46" y="353"/>
                      <a:pt x="41" y="471"/>
                      <a:pt x="95" y="563"/>
                    </a:cubicBezTo>
                    <a:cubicBezTo>
                      <a:pt x="117" y="595"/>
                      <a:pt x="150" y="609"/>
                      <a:pt x="183" y="609"/>
                    </a:cubicBezTo>
                    <a:cubicBezTo>
                      <a:pt x="257" y="609"/>
                      <a:pt x="333" y="540"/>
                      <a:pt x="307" y="457"/>
                    </a:cubicBezTo>
                    <a:cubicBezTo>
                      <a:pt x="269" y="304"/>
                      <a:pt x="278" y="310"/>
                      <a:pt x="261" y="170"/>
                    </a:cubicBezTo>
                    <a:cubicBezTo>
                      <a:pt x="266" y="92"/>
                      <a:pt x="229"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6"/>
              <p:cNvSpPr/>
              <p:nvPr/>
            </p:nvSpPr>
            <p:spPr>
              <a:xfrm>
                <a:off x="4987850" y="1726100"/>
                <a:ext cx="8300" cy="11900"/>
              </a:xfrm>
              <a:custGeom>
                <a:avLst/>
                <a:gdLst/>
                <a:ahLst/>
                <a:cxnLst/>
                <a:rect l="l" t="t" r="r" b="b"/>
                <a:pathLst>
                  <a:path w="332" h="476" extrusionOk="0">
                    <a:moveTo>
                      <a:pt x="152" y="0"/>
                    </a:moveTo>
                    <a:cubicBezTo>
                      <a:pt x="142" y="0"/>
                      <a:pt x="131" y="1"/>
                      <a:pt x="119" y="2"/>
                    </a:cubicBezTo>
                    <a:cubicBezTo>
                      <a:pt x="22" y="27"/>
                      <a:pt x="29" y="134"/>
                      <a:pt x="21" y="213"/>
                    </a:cubicBezTo>
                    <a:cubicBezTo>
                      <a:pt x="18" y="274"/>
                      <a:pt x="1" y="344"/>
                      <a:pt x="24" y="403"/>
                    </a:cubicBezTo>
                    <a:cubicBezTo>
                      <a:pt x="43" y="453"/>
                      <a:pt x="86" y="475"/>
                      <a:pt x="131" y="475"/>
                    </a:cubicBezTo>
                    <a:cubicBezTo>
                      <a:pt x="193" y="475"/>
                      <a:pt x="258" y="431"/>
                      <a:pt x="255" y="358"/>
                    </a:cubicBezTo>
                    <a:cubicBezTo>
                      <a:pt x="245" y="236"/>
                      <a:pt x="332"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6"/>
              <p:cNvSpPr/>
              <p:nvPr/>
            </p:nvSpPr>
            <p:spPr>
              <a:xfrm>
                <a:off x="4998850" y="1739775"/>
                <a:ext cx="10325" cy="12700"/>
              </a:xfrm>
              <a:custGeom>
                <a:avLst/>
                <a:gdLst/>
                <a:ahLst/>
                <a:cxnLst/>
                <a:rect l="l" t="t" r="r" b="b"/>
                <a:pathLst>
                  <a:path w="413" h="508" extrusionOk="0">
                    <a:moveTo>
                      <a:pt x="279" y="1"/>
                    </a:moveTo>
                    <a:cubicBezTo>
                      <a:pt x="268" y="1"/>
                      <a:pt x="258" y="2"/>
                      <a:pt x="247" y="6"/>
                    </a:cubicBezTo>
                    <a:cubicBezTo>
                      <a:pt x="173" y="25"/>
                      <a:pt x="156" y="106"/>
                      <a:pt x="124" y="166"/>
                    </a:cubicBezTo>
                    <a:cubicBezTo>
                      <a:pt x="91" y="256"/>
                      <a:pt x="0" y="353"/>
                      <a:pt x="51" y="450"/>
                    </a:cubicBezTo>
                    <a:cubicBezTo>
                      <a:pt x="73" y="489"/>
                      <a:pt x="113" y="508"/>
                      <a:pt x="153" y="508"/>
                    </a:cubicBezTo>
                    <a:cubicBezTo>
                      <a:pt x="205" y="508"/>
                      <a:pt x="257" y="477"/>
                      <a:pt x="270" y="421"/>
                    </a:cubicBezTo>
                    <a:cubicBezTo>
                      <a:pt x="273" y="414"/>
                      <a:pt x="273" y="411"/>
                      <a:pt x="274" y="408"/>
                    </a:cubicBezTo>
                    <a:cubicBezTo>
                      <a:pt x="312" y="315"/>
                      <a:pt x="371" y="230"/>
                      <a:pt x="396" y="137"/>
                    </a:cubicBezTo>
                    <a:cubicBezTo>
                      <a:pt x="413" y="66"/>
                      <a:pt x="347" y="1"/>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376"/>
        <p:cNvGrpSpPr/>
        <p:nvPr/>
      </p:nvGrpSpPr>
      <p:grpSpPr>
        <a:xfrm>
          <a:off x="0" y="0"/>
          <a:ext cx="0" cy="0"/>
          <a:chOff x="0" y="0"/>
          <a:chExt cx="0" cy="0"/>
        </a:xfrm>
      </p:grpSpPr>
      <p:sp>
        <p:nvSpPr>
          <p:cNvPr id="1377" name="Google Shape;1377;p17"/>
          <p:cNvSpPr/>
          <p:nvPr/>
        </p:nvSpPr>
        <p:spPr>
          <a:xfrm>
            <a:off x="358200" y="331500"/>
            <a:ext cx="8427600" cy="4480500"/>
          </a:xfrm>
          <a:prstGeom prst="roundRect">
            <a:avLst>
              <a:gd name="adj" fmla="val 3060"/>
            </a:avLst>
          </a:pr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7"/>
          <p:cNvSpPr txBox="1">
            <a:spLocks noGrp="1"/>
          </p:cNvSpPr>
          <p:nvPr>
            <p:ph type="title"/>
          </p:nvPr>
        </p:nvSpPr>
        <p:spPr>
          <a:xfrm>
            <a:off x="4837200" y="1832225"/>
            <a:ext cx="3593400" cy="587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9" name="Google Shape;1379;p17"/>
          <p:cNvSpPr txBox="1">
            <a:spLocks noGrp="1"/>
          </p:cNvSpPr>
          <p:nvPr>
            <p:ph type="subTitle" idx="1"/>
          </p:nvPr>
        </p:nvSpPr>
        <p:spPr>
          <a:xfrm>
            <a:off x="4837375" y="2419875"/>
            <a:ext cx="3593400" cy="891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80" name="Google Shape;1380;p17"/>
          <p:cNvGrpSpPr/>
          <p:nvPr/>
        </p:nvGrpSpPr>
        <p:grpSpPr>
          <a:xfrm>
            <a:off x="-427141" y="-55499"/>
            <a:ext cx="9777512" cy="5544163"/>
            <a:chOff x="-427141" y="-55499"/>
            <a:chExt cx="9777512" cy="5544163"/>
          </a:xfrm>
        </p:grpSpPr>
        <p:sp>
          <p:nvSpPr>
            <p:cNvPr id="1381" name="Google Shape;1381;p17"/>
            <p:cNvSpPr/>
            <p:nvPr/>
          </p:nvSpPr>
          <p:spPr>
            <a:xfrm rot="10800000">
              <a:off x="8827831" y="4938159"/>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2" name="Google Shape;1382;p17"/>
            <p:cNvGrpSpPr/>
            <p:nvPr/>
          </p:nvGrpSpPr>
          <p:grpSpPr>
            <a:xfrm rot="10800000">
              <a:off x="8939048" y="4690712"/>
              <a:ext cx="95128" cy="126710"/>
              <a:chOff x="3666475" y="2030800"/>
              <a:chExt cx="68600" cy="91375"/>
            </a:xfrm>
          </p:grpSpPr>
          <p:sp>
            <p:nvSpPr>
              <p:cNvPr id="1383" name="Google Shape;1383;p17"/>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7"/>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7"/>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7"/>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7"/>
            <p:cNvGrpSpPr/>
            <p:nvPr/>
          </p:nvGrpSpPr>
          <p:grpSpPr>
            <a:xfrm rot="10800000">
              <a:off x="122698" y="354937"/>
              <a:ext cx="95128" cy="126710"/>
              <a:chOff x="3666475" y="2030800"/>
              <a:chExt cx="68600" cy="91375"/>
            </a:xfrm>
          </p:grpSpPr>
          <p:sp>
            <p:nvSpPr>
              <p:cNvPr id="1388" name="Google Shape;1388;p17"/>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7"/>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7"/>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7"/>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2" name="Google Shape;1392;p17"/>
            <p:cNvSpPr/>
            <p:nvPr/>
          </p:nvSpPr>
          <p:spPr>
            <a:xfrm rot="10800000">
              <a:off x="445831" y="89096"/>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3" name="Google Shape;1393;p17"/>
            <p:cNvGrpSpPr/>
            <p:nvPr/>
          </p:nvGrpSpPr>
          <p:grpSpPr>
            <a:xfrm rot="2888758">
              <a:off x="64757" y="4189717"/>
              <a:ext cx="429583" cy="1128701"/>
              <a:chOff x="1910200" y="616438"/>
              <a:chExt cx="156750" cy="411850"/>
            </a:xfrm>
          </p:grpSpPr>
          <p:sp>
            <p:nvSpPr>
              <p:cNvPr id="1394" name="Google Shape;1394;p17"/>
              <p:cNvSpPr/>
              <p:nvPr/>
            </p:nvSpPr>
            <p:spPr>
              <a:xfrm>
                <a:off x="1910200" y="616438"/>
                <a:ext cx="156750" cy="411850"/>
              </a:xfrm>
              <a:custGeom>
                <a:avLst/>
                <a:gdLst/>
                <a:ahLst/>
                <a:cxnLst/>
                <a:rect l="l" t="t" r="r" b="b"/>
                <a:pathLst>
                  <a:path w="6270" h="16474" extrusionOk="0">
                    <a:moveTo>
                      <a:pt x="2862" y="0"/>
                    </a:moveTo>
                    <a:cubicBezTo>
                      <a:pt x="2860" y="0"/>
                      <a:pt x="2859" y="0"/>
                      <a:pt x="2857" y="0"/>
                    </a:cubicBezTo>
                    <a:cubicBezTo>
                      <a:pt x="2798" y="6"/>
                      <a:pt x="2764" y="51"/>
                      <a:pt x="2757" y="101"/>
                    </a:cubicBezTo>
                    <a:cubicBezTo>
                      <a:pt x="2721" y="149"/>
                      <a:pt x="2708" y="217"/>
                      <a:pt x="2681" y="269"/>
                    </a:cubicBezTo>
                    <a:cubicBezTo>
                      <a:pt x="2533" y="642"/>
                      <a:pt x="2383" y="1018"/>
                      <a:pt x="2300" y="1410"/>
                    </a:cubicBezTo>
                    <a:cubicBezTo>
                      <a:pt x="2189" y="1973"/>
                      <a:pt x="2298" y="2563"/>
                      <a:pt x="2526" y="3084"/>
                    </a:cubicBezTo>
                    <a:cubicBezTo>
                      <a:pt x="2614" y="3276"/>
                      <a:pt x="2905" y="3761"/>
                      <a:pt x="3177" y="3835"/>
                    </a:cubicBezTo>
                    <a:cubicBezTo>
                      <a:pt x="3295" y="4685"/>
                      <a:pt x="3395" y="5470"/>
                      <a:pt x="3515" y="6337"/>
                    </a:cubicBezTo>
                    <a:cubicBezTo>
                      <a:pt x="3155" y="5808"/>
                      <a:pt x="2816" y="5257"/>
                      <a:pt x="2326" y="4839"/>
                    </a:cubicBezTo>
                    <a:cubicBezTo>
                      <a:pt x="1912" y="4486"/>
                      <a:pt x="1435" y="4213"/>
                      <a:pt x="936" y="3998"/>
                    </a:cubicBezTo>
                    <a:cubicBezTo>
                      <a:pt x="692" y="3900"/>
                      <a:pt x="449" y="3778"/>
                      <a:pt x="188" y="3735"/>
                    </a:cubicBezTo>
                    <a:cubicBezTo>
                      <a:pt x="182" y="3734"/>
                      <a:pt x="176" y="3734"/>
                      <a:pt x="170" y="3734"/>
                    </a:cubicBezTo>
                    <a:cubicBezTo>
                      <a:pt x="79" y="3734"/>
                      <a:pt x="1" y="3821"/>
                      <a:pt x="27" y="3913"/>
                    </a:cubicBezTo>
                    <a:cubicBezTo>
                      <a:pt x="81" y="4036"/>
                      <a:pt x="187" y="4133"/>
                      <a:pt x="257" y="4249"/>
                    </a:cubicBezTo>
                    <a:cubicBezTo>
                      <a:pt x="555" y="4677"/>
                      <a:pt x="787" y="5151"/>
                      <a:pt x="1108" y="5564"/>
                    </a:cubicBezTo>
                    <a:cubicBezTo>
                      <a:pt x="1571" y="6197"/>
                      <a:pt x="2288" y="6570"/>
                      <a:pt x="3028" y="6782"/>
                    </a:cubicBezTo>
                    <a:cubicBezTo>
                      <a:pt x="3205" y="6825"/>
                      <a:pt x="3413" y="6900"/>
                      <a:pt x="3600" y="6901"/>
                    </a:cubicBezTo>
                    <a:cubicBezTo>
                      <a:pt x="3729" y="7658"/>
                      <a:pt x="3837" y="8404"/>
                      <a:pt x="3920" y="9155"/>
                    </a:cubicBezTo>
                    <a:cubicBezTo>
                      <a:pt x="3586" y="8620"/>
                      <a:pt x="2988" y="8148"/>
                      <a:pt x="2532" y="7899"/>
                    </a:cubicBezTo>
                    <a:cubicBezTo>
                      <a:pt x="2152" y="7692"/>
                      <a:pt x="1716" y="7632"/>
                      <a:pt x="1310" y="7492"/>
                    </a:cubicBezTo>
                    <a:cubicBezTo>
                      <a:pt x="1183" y="7449"/>
                      <a:pt x="934" y="7355"/>
                      <a:pt x="909" y="7342"/>
                    </a:cubicBezTo>
                    <a:cubicBezTo>
                      <a:pt x="875" y="7323"/>
                      <a:pt x="835" y="7309"/>
                      <a:pt x="797" y="7309"/>
                    </a:cubicBezTo>
                    <a:cubicBezTo>
                      <a:pt x="756" y="7309"/>
                      <a:pt x="718" y="7325"/>
                      <a:pt x="694" y="7367"/>
                    </a:cubicBezTo>
                    <a:cubicBezTo>
                      <a:pt x="655" y="7433"/>
                      <a:pt x="690" y="7509"/>
                      <a:pt x="745" y="7552"/>
                    </a:cubicBezTo>
                    <a:cubicBezTo>
                      <a:pt x="864" y="7665"/>
                      <a:pt x="989" y="7772"/>
                      <a:pt x="1106" y="7887"/>
                    </a:cubicBezTo>
                    <a:cubicBezTo>
                      <a:pt x="1654" y="8450"/>
                      <a:pt x="2114" y="9097"/>
                      <a:pt x="2738" y="9584"/>
                    </a:cubicBezTo>
                    <a:cubicBezTo>
                      <a:pt x="3078" y="9855"/>
                      <a:pt x="3496" y="10141"/>
                      <a:pt x="3944" y="10141"/>
                    </a:cubicBezTo>
                    <a:cubicBezTo>
                      <a:pt x="3967" y="10141"/>
                      <a:pt x="3990" y="10140"/>
                      <a:pt x="4013" y="10139"/>
                    </a:cubicBezTo>
                    <a:cubicBezTo>
                      <a:pt x="4059" y="10703"/>
                      <a:pt x="4089" y="11274"/>
                      <a:pt x="4101" y="11862"/>
                    </a:cubicBezTo>
                    <a:cubicBezTo>
                      <a:pt x="4099" y="12004"/>
                      <a:pt x="4099" y="12148"/>
                      <a:pt x="4096" y="12290"/>
                    </a:cubicBezTo>
                    <a:cubicBezTo>
                      <a:pt x="3952" y="11969"/>
                      <a:pt x="3764" y="11667"/>
                      <a:pt x="3572" y="11374"/>
                    </a:cubicBezTo>
                    <a:cubicBezTo>
                      <a:pt x="3243" y="10886"/>
                      <a:pt x="2803" y="10428"/>
                      <a:pt x="2245" y="10215"/>
                    </a:cubicBezTo>
                    <a:cubicBezTo>
                      <a:pt x="2201" y="10201"/>
                      <a:pt x="2161" y="10195"/>
                      <a:pt x="2127" y="10195"/>
                    </a:cubicBezTo>
                    <a:cubicBezTo>
                      <a:pt x="1971" y="10195"/>
                      <a:pt x="1924" y="10327"/>
                      <a:pt x="1968" y="10516"/>
                    </a:cubicBezTo>
                    <a:cubicBezTo>
                      <a:pt x="2028" y="10936"/>
                      <a:pt x="2133" y="11352"/>
                      <a:pt x="2311" y="11738"/>
                    </a:cubicBezTo>
                    <a:cubicBezTo>
                      <a:pt x="2561" y="12294"/>
                      <a:pt x="3080" y="12706"/>
                      <a:pt x="3686" y="12796"/>
                    </a:cubicBezTo>
                    <a:cubicBezTo>
                      <a:pt x="3816" y="12815"/>
                      <a:pt x="3952" y="12849"/>
                      <a:pt x="4086" y="12850"/>
                    </a:cubicBezTo>
                    <a:cubicBezTo>
                      <a:pt x="4072" y="13433"/>
                      <a:pt x="4043" y="14013"/>
                      <a:pt x="3995" y="14594"/>
                    </a:cubicBezTo>
                    <a:cubicBezTo>
                      <a:pt x="3988" y="14581"/>
                      <a:pt x="3982" y="14569"/>
                      <a:pt x="3974" y="14556"/>
                    </a:cubicBezTo>
                    <a:cubicBezTo>
                      <a:pt x="3788" y="14072"/>
                      <a:pt x="3513" y="13608"/>
                      <a:pt x="3062" y="13331"/>
                    </a:cubicBezTo>
                    <a:cubicBezTo>
                      <a:pt x="2904" y="13236"/>
                      <a:pt x="2565" y="12971"/>
                      <a:pt x="2329" y="12971"/>
                    </a:cubicBezTo>
                    <a:cubicBezTo>
                      <a:pt x="2273" y="12971"/>
                      <a:pt x="2222" y="12986"/>
                      <a:pt x="2181" y="13023"/>
                    </a:cubicBezTo>
                    <a:cubicBezTo>
                      <a:pt x="2049" y="13185"/>
                      <a:pt x="2300" y="13363"/>
                      <a:pt x="2364" y="13507"/>
                    </a:cubicBezTo>
                    <a:cubicBezTo>
                      <a:pt x="2538" y="13763"/>
                      <a:pt x="2683" y="14038"/>
                      <a:pt x="2844" y="14301"/>
                    </a:cubicBezTo>
                    <a:cubicBezTo>
                      <a:pt x="3091" y="14721"/>
                      <a:pt x="3492" y="15030"/>
                      <a:pt x="3927" y="15240"/>
                    </a:cubicBezTo>
                    <a:cubicBezTo>
                      <a:pt x="3892" y="15498"/>
                      <a:pt x="3827" y="15839"/>
                      <a:pt x="3772" y="16142"/>
                    </a:cubicBezTo>
                    <a:cubicBezTo>
                      <a:pt x="3763" y="16227"/>
                      <a:pt x="3723" y="16318"/>
                      <a:pt x="3751" y="16402"/>
                    </a:cubicBezTo>
                    <a:cubicBezTo>
                      <a:pt x="3769" y="16451"/>
                      <a:pt x="3813" y="16474"/>
                      <a:pt x="3858" y="16474"/>
                    </a:cubicBezTo>
                    <a:cubicBezTo>
                      <a:pt x="3920" y="16474"/>
                      <a:pt x="3984" y="16430"/>
                      <a:pt x="3982" y="16356"/>
                    </a:cubicBezTo>
                    <a:cubicBezTo>
                      <a:pt x="4049" y="16012"/>
                      <a:pt x="4104" y="15654"/>
                      <a:pt x="4152" y="15290"/>
                    </a:cubicBezTo>
                    <a:cubicBezTo>
                      <a:pt x="4173" y="15282"/>
                      <a:pt x="4194" y="15270"/>
                      <a:pt x="4211" y="15253"/>
                    </a:cubicBezTo>
                    <a:cubicBezTo>
                      <a:pt x="4372" y="15125"/>
                      <a:pt x="4523" y="14988"/>
                      <a:pt x="4667" y="14845"/>
                    </a:cubicBezTo>
                    <a:cubicBezTo>
                      <a:pt x="5086" y="14402"/>
                      <a:pt x="5507" y="13960"/>
                      <a:pt x="5875" y="13475"/>
                    </a:cubicBezTo>
                    <a:cubicBezTo>
                      <a:pt x="5981" y="13327"/>
                      <a:pt x="6269" y="12961"/>
                      <a:pt x="5978" y="12866"/>
                    </a:cubicBezTo>
                    <a:cubicBezTo>
                      <a:pt x="5969" y="12865"/>
                      <a:pt x="5961" y="12865"/>
                      <a:pt x="5952" y="12865"/>
                    </a:cubicBezTo>
                    <a:cubicBezTo>
                      <a:pt x="5902" y="12865"/>
                      <a:pt x="5853" y="12882"/>
                      <a:pt x="5808" y="12902"/>
                    </a:cubicBezTo>
                    <a:cubicBezTo>
                      <a:pt x="5650" y="12969"/>
                      <a:pt x="5497" y="13050"/>
                      <a:pt x="5344" y="13130"/>
                    </a:cubicBezTo>
                    <a:cubicBezTo>
                      <a:pt x="4971" y="13315"/>
                      <a:pt x="4662" y="13610"/>
                      <a:pt x="4440" y="13959"/>
                    </a:cubicBezTo>
                    <a:cubicBezTo>
                      <a:pt x="4375" y="14061"/>
                      <a:pt x="4315" y="14168"/>
                      <a:pt x="4260" y="14274"/>
                    </a:cubicBezTo>
                    <a:cubicBezTo>
                      <a:pt x="4297" y="13828"/>
                      <a:pt x="4320" y="13373"/>
                      <a:pt x="4330" y="12917"/>
                    </a:cubicBezTo>
                    <a:cubicBezTo>
                      <a:pt x="4719" y="12722"/>
                      <a:pt x="5013" y="12347"/>
                      <a:pt x="5290" y="12018"/>
                    </a:cubicBezTo>
                    <a:cubicBezTo>
                      <a:pt x="5596" y="11630"/>
                      <a:pt x="5830" y="11195"/>
                      <a:pt x="5989" y="10729"/>
                    </a:cubicBezTo>
                    <a:cubicBezTo>
                      <a:pt x="6091" y="10438"/>
                      <a:pt x="6188" y="10137"/>
                      <a:pt x="6193" y="9827"/>
                    </a:cubicBezTo>
                    <a:cubicBezTo>
                      <a:pt x="6197" y="9724"/>
                      <a:pt x="6142" y="9608"/>
                      <a:pt x="6039" y="9608"/>
                    </a:cubicBezTo>
                    <a:cubicBezTo>
                      <a:pt x="6024" y="9608"/>
                      <a:pt x="6007" y="9611"/>
                      <a:pt x="5989" y="9617"/>
                    </a:cubicBezTo>
                    <a:cubicBezTo>
                      <a:pt x="5815" y="9711"/>
                      <a:pt x="5684" y="9871"/>
                      <a:pt x="5533" y="9996"/>
                    </a:cubicBezTo>
                    <a:cubicBezTo>
                      <a:pt x="5155" y="10331"/>
                      <a:pt x="4811" y="10709"/>
                      <a:pt x="4564" y="11152"/>
                    </a:cubicBezTo>
                    <a:cubicBezTo>
                      <a:pt x="4476" y="11322"/>
                      <a:pt x="4399" y="11499"/>
                      <a:pt x="4334" y="11682"/>
                    </a:cubicBezTo>
                    <a:cubicBezTo>
                      <a:pt x="4321" y="11127"/>
                      <a:pt x="4291" y="10575"/>
                      <a:pt x="4247" y="10039"/>
                    </a:cubicBezTo>
                    <a:cubicBezTo>
                      <a:pt x="4811" y="9939"/>
                      <a:pt x="5458" y="9240"/>
                      <a:pt x="5698" y="8739"/>
                    </a:cubicBezTo>
                    <a:cubicBezTo>
                      <a:pt x="5994" y="8080"/>
                      <a:pt x="6117" y="7349"/>
                      <a:pt x="6200" y="6633"/>
                    </a:cubicBezTo>
                    <a:cubicBezTo>
                      <a:pt x="6200" y="6542"/>
                      <a:pt x="6204" y="6438"/>
                      <a:pt x="6151" y="6360"/>
                    </a:cubicBezTo>
                    <a:cubicBezTo>
                      <a:pt x="6123" y="6317"/>
                      <a:pt x="6078" y="6296"/>
                      <a:pt x="6032" y="6296"/>
                    </a:cubicBezTo>
                    <a:cubicBezTo>
                      <a:pt x="5991" y="6296"/>
                      <a:pt x="5950" y="6313"/>
                      <a:pt x="5922" y="6349"/>
                    </a:cubicBezTo>
                    <a:cubicBezTo>
                      <a:pt x="5644" y="6738"/>
                      <a:pt x="5442" y="6994"/>
                      <a:pt x="5138" y="7372"/>
                    </a:cubicBezTo>
                    <a:cubicBezTo>
                      <a:pt x="4811" y="7790"/>
                      <a:pt x="4489" y="8224"/>
                      <a:pt x="4287" y="8718"/>
                    </a:cubicBezTo>
                    <a:cubicBezTo>
                      <a:pt x="4234" y="8835"/>
                      <a:pt x="4194" y="8955"/>
                      <a:pt x="4156" y="9075"/>
                    </a:cubicBezTo>
                    <a:cubicBezTo>
                      <a:pt x="4076" y="8339"/>
                      <a:pt x="3958" y="7607"/>
                      <a:pt x="3839" y="6875"/>
                    </a:cubicBezTo>
                    <a:cubicBezTo>
                      <a:pt x="3861" y="6865"/>
                      <a:pt x="3884" y="6849"/>
                      <a:pt x="3896" y="6826"/>
                    </a:cubicBezTo>
                    <a:cubicBezTo>
                      <a:pt x="4096" y="6500"/>
                      <a:pt x="4421" y="6224"/>
                      <a:pt x="4679" y="5851"/>
                    </a:cubicBezTo>
                    <a:cubicBezTo>
                      <a:pt x="5122" y="5244"/>
                      <a:pt x="5421" y="4526"/>
                      <a:pt x="5469" y="3772"/>
                    </a:cubicBezTo>
                    <a:cubicBezTo>
                      <a:pt x="5484" y="3472"/>
                      <a:pt x="5413" y="3371"/>
                      <a:pt x="5302" y="3371"/>
                    </a:cubicBezTo>
                    <a:cubicBezTo>
                      <a:pt x="5133" y="3371"/>
                      <a:pt x="4871" y="3608"/>
                      <a:pt x="4677" y="3738"/>
                    </a:cubicBezTo>
                    <a:cubicBezTo>
                      <a:pt x="4335" y="3992"/>
                      <a:pt x="4065" y="4341"/>
                      <a:pt x="3891" y="4728"/>
                    </a:cubicBezTo>
                    <a:cubicBezTo>
                      <a:pt x="3766" y="4992"/>
                      <a:pt x="3688" y="5273"/>
                      <a:pt x="3651" y="5562"/>
                    </a:cubicBezTo>
                    <a:cubicBezTo>
                      <a:pt x="3573" y="4986"/>
                      <a:pt x="3490" y="4363"/>
                      <a:pt x="3414" y="3808"/>
                    </a:cubicBezTo>
                    <a:cubicBezTo>
                      <a:pt x="3416" y="3803"/>
                      <a:pt x="3419" y="3802"/>
                      <a:pt x="3422" y="3798"/>
                    </a:cubicBezTo>
                    <a:cubicBezTo>
                      <a:pt x="3671" y="3416"/>
                      <a:pt x="3878" y="2985"/>
                      <a:pt x="3892" y="2521"/>
                    </a:cubicBezTo>
                    <a:cubicBezTo>
                      <a:pt x="3932" y="1720"/>
                      <a:pt x="3671" y="901"/>
                      <a:pt x="3200" y="256"/>
                    </a:cubicBezTo>
                    <a:cubicBezTo>
                      <a:pt x="3115" y="156"/>
                      <a:pt x="3002" y="0"/>
                      <a:pt x="2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7"/>
              <p:cNvSpPr/>
              <p:nvPr/>
            </p:nvSpPr>
            <p:spPr>
              <a:xfrm>
                <a:off x="1984425" y="677613"/>
                <a:ext cx="11000" cy="27125"/>
              </a:xfrm>
              <a:custGeom>
                <a:avLst/>
                <a:gdLst/>
                <a:ahLst/>
                <a:cxnLst/>
                <a:rect l="l" t="t" r="r" b="b"/>
                <a:pathLst>
                  <a:path w="440" h="1085" extrusionOk="0">
                    <a:moveTo>
                      <a:pt x="145" y="0"/>
                    </a:moveTo>
                    <a:cubicBezTo>
                      <a:pt x="103" y="0"/>
                      <a:pt x="60" y="23"/>
                      <a:pt x="39" y="60"/>
                    </a:cubicBezTo>
                    <a:cubicBezTo>
                      <a:pt x="1" y="139"/>
                      <a:pt x="46" y="232"/>
                      <a:pt x="50" y="318"/>
                    </a:cubicBezTo>
                    <a:cubicBezTo>
                      <a:pt x="81" y="540"/>
                      <a:pt x="115" y="762"/>
                      <a:pt x="180" y="977"/>
                    </a:cubicBezTo>
                    <a:cubicBezTo>
                      <a:pt x="193" y="1051"/>
                      <a:pt x="248" y="1084"/>
                      <a:pt x="302" y="1084"/>
                    </a:cubicBezTo>
                    <a:cubicBezTo>
                      <a:pt x="371" y="1084"/>
                      <a:pt x="440" y="1029"/>
                      <a:pt x="419" y="934"/>
                    </a:cubicBezTo>
                    <a:cubicBezTo>
                      <a:pt x="332" y="673"/>
                      <a:pt x="286" y="288"/>
                      <a:pt x="263" y="121"/>
                    </a:cubicBezTo>
                    <a:cubicBezTo>
                      <a:pt x="263" y="74"/>
                      <a:pt x="235" y="25"/>
                      <a:pt x="189" y="10"/>
                    </a:cubicBezTo>
                    <a:cubicBezTo>
                      <a:pt x="175" y="3"/>
                      <a:pt x="160"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7"/>
              <p:cNvSpPr/>
              <p:nvPr/>
            </p:nvSpPr>
            <p:spPr>
              <a:xfrm>
                <a:off x="1983125" y="666838"/>
                <a:ext cx="7900" cy="6000"/>
              </a:xfrm>
              <a:custGeom>
                <a:avLst/>
                <a:gdLst/>
                <a:ahLst/>
                <a:cxnLst/>
                <a:rect l="l" t="t" r="r" b="b"/>
                <a:pathLst>
                  <a:path w="316" h="240" extrusionOk="0">
                    <a:moveTo>
                      <a:pt x="158" y="0"/>
                    </a:moveTo>
                    <a:cubicBezTo>
                      <a:pt x="1" y="0"/>
                      <a:pt x="1" y="240"/>
                      <a:pt x="158" y="240"/>
                    </a:cubicBezTo>
                    <a:cubicBezTo>
                      <a:pt x="315" y="240"/>
                      <a:pt x="314"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7"/>
              <p:cNvSpPr/>
              <p:nvPr/>
            </p:nvSpPr>
            <p:spPr>
              <a:xfrm>
                <a:off x="1982525" y="655588"/>
                <a:ext cx="7875" cy="6025"/>
              </a:xfrm>
              <a:custGeom>
                <a:avLst/>
                <a:gdLst/>
                <a:ahLst/>
                <a:cxnLst/>
                <a:rect l="l" t="t" r="r" b="b"/>
                <a:pathLst>
                  <a:path w="315" h="241" extrusionOk="0">
                    <a:moveTo>
                      <a:pt x="157" y="1"/>
                    </a:moveTo>
                    <a:cubicBezTo>
                      <a:pt x="0" y="1"/>
                      <a:pt x="0" y="240"/>
                      <a:pt x="157" y="240"/>
                    </a:cubicBezTo>
                    <a:cubicBezTo>
                      <a:pt x="157" y="240"/>
                      <a:pt x="158" y="240"/>
                      <a:pt x="158" y="240"/>
                    </a:cubicBezTo>
                    <a:cubicBezTo>
                      <a:pt x="314" y="240"/>
                      <a:pt x="312" y="2"/>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7"/>
              <p:cNvSpPr/>
              <p:nvPr/>
            </p:nvSpPr>
            <p:spPr>
              <a:xfrm>
                <a:off x="1980275" y="632663"/>
                <a:ext cx="8425" cy="19350"/>
              </a:xfrm>
              <a:custGeom>
                <a:avLst/>
                <a:gdLst/>
                <a:ahLst/>
                <a:cxnLst/>
                <a:rect l="l" t="t" r="r" b="b"/>
                <a:pathLst>
                  <a:path w="337" h="774" extrusionOk="0">
                    <a:moveTo>
                      <a:pt x="134" y="0"/>
                    </a:moveTo>
                    <a:cubicBezTo>
                      <a:pt x="133" y="0"/>
                      <a:pt x="132" y="0"/>
                      <a:pt x="131" y="0"/>
                    </a:cubicBezTo>
                    <a:cubicBezTo>
                      <a:pt x="10" y="1"/>
                      <a:pt x="0" y="131"/>
                      <a:pt x="22" y="223"/>
                    </a:cubicBezTo>
                    <a:cubicBezTo>
                      <a:pt x="37" y="360"/>
                      <a:pt x="60" y="496"/>
                      <a:pt x="77" y="632"/>
                    </a:cubicBezTo>
                    <a:cubicBezTo>
                      <a:pt x="74" y="727"/>
                      <a:pt x="140" y="773"/>
                      <a:pt x="204" y="773"/>
                    </a:cubicBezTo>
                    <a:cubicBezTo>
                      <a:pt x="271" y="773"/>
                      <a:pt x="336" y="722"/>
                      <a:pt x="319" y="624"/>
                    </a:cubicBezTo>
                    <a:cubicBezTo>
                      <a:pt x="290" y="441"/>
                      <a:pt x="276" y="341"/>
                      <a:pt x="261" y="220"/>
                    </a:cubicBezTo>
                    <a:cubicBezTo>
                      <a:pt x="256" y="130"/>
                      <a:pt x="253"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7"/>
              <p:cNvSpPr/>
              <p:nvPr/>
            </p:nvSpPr>
            <p:spPr>
              <a:xfrm>
                <a:off x="2005625" y="748288"/>
                <a:ext cx="14900" cy="23125"/>
              </a:xfrm>
              <a:custGeom>
                <a:avLst/>
                <a:gdLst/>
                <a:ahLst/>
                <a:cxnLst/>
                <a:rect l="l" t="t" r="r" b="b"/>
                <a:pathLst>
                  <a:path w="596" h="925" extrusionOk="0">
                    <a:moveTo>
                      <a:pt x="460" y="0"/>
                    </a:moveTo>
                    <a:cubicBezTo>
                      <a:pt x="439" y="0"/>
                      <a:pt x="419" y="5"/>
                      <a:pt x="401" y="17"/>
                    </a:cubicBezTo>
                    <a:cubicBezTo>
                      <a:pt x="340" y="57"/>
                      <a:pt x="325" y="137"/>
                      <a:pt x="289" y="196"/>
                    </a:cubicBezTo>
                    <a:cubicBezTo>
                      <a:pt x="196" y="378"/>
                      <a:pt x="103" y="560"/>
                      <a:pt x="21" y="746"/>
                    </a:cubicBezTo>
                    <a:cubicBezTo>
                      <a:pt x="4" y="773"/>
                      <a:pt x="0" y="808"/>
                      <a:pt x="9" y="838"/>
                    </a:cubicBezTo>
                    <a:cubicBezTo>
                      <a:pt x="22" y="894"/>
                      <a:pt x="74" y="925"/>
                      <a:pt x="125" y="925"/>
                    </a:cubicBezTo>
                    <a:cubicBezTo>
                      <a:pt x="166" y="925"/>
                      <a:pt x="206" y="906"/>
                      <a:pt x="227" y="866"/>
                    </a:cubicBezTo>
                    <a:cubicBezTo>
                      <a:pt x="309" y="685"/>
                      <a:pt x="400" y="507"/>
                      <a:pt x="489" y="329"/>
                    </a:cubicBezTo>
                    <a:cubicBezTo>
                      <a:pt x="520" y="251"/>
                      <a:pt x="596" y="176"/>
                      <a:pt x="577" y="88"/>
                    </a:cubicBezTo>
                    <a:cubicBezTo>
                      <a:pt x="563" y="34"/>
                      <a:pt x="512"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7"/>
              <p:cNvSpPr/>
              <p:nvPr/>
            </p:nvSpPr>
            <p:spPr>
              <a:xfrm>
                <a:off x="2022100" y="731213"/>
                <a:ext cx="8100" cy="8925"/>
              </a:xfrm>
              <a:custGeom>
                <a:avLst/>
                <a:gdLst/>
                <a:ahLst/>
                <a:cxnLst/>
                <a:rect l="l" t="t" r="r" b="b"/>
                <a:pathLst>
                  <a:path w="324" h="357" extrusionOk="0">
                    <a:moveTo>
                      <a:pt x="189" y="1"/>
                    </a:moveTo>
                    <a:cubicBezTo>
                      <a:pt x="179" y="1"/>
                      <a:pt x="169" y="2"/>
                      <a:pt x="159" y="5"/>
                    </a:cubicBezTo>
                    <a:cubicBezTo>
                      <a:pt x="92" y="25"/>
                      <a:pt x="70" y="97"/>
                      <a:pt x="37" y="151"/>
                    </a:cubicBezTo>
                    <a:cubicBezTo>
                      <a:pt x="18" y="188"/>
                      <a:pt x="1" y="227"/>
                      <a:pt x="13" y="270"/>
                    </a:cubicBezTo>
                    <a:cubicBezTo>
                      <a:pt x="27" y="326"/>
                      <a:pt x="79" y="357"/>
                      <a:pt x="131" y="357"/>
                    </a:cubicBezTo>
                    <a:cubicBezTo>
                      <a:pt x="171" y="357"/>
                      <a:pt x="211" y="338"/>
                      <a:pt x="232" y="299"/>
                    </a:cubicBezTo>
                    <a:cubicBezTo>
                      <a:pt x="253" y="242"/>
                      <a:pt x="300" y="197"/>
                      <a:pt x="308" y="137"/>
                    </a:cubicBezTo>
                    <a:cubicBezTo>
                      <a:pt x="323" y="67"/>
                      <a:pt x="258"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7"/>
              <p:cNvSpPr/>
              <p:nvPr/>
            </p:nvSpPr>
            <p:spPr>
              <a:xfrm>
                <a:off x="2030075" y="715288"/>
                <a:ext cx="8750" cy="10025"/>
              </a:xfrm>
              <a:custGeom>
                <a:avLst/>
                <a:gdLst/>
                <a:ahLst/>
                <a:cxnLst/>
                <a:rect l="l" t="t" r="r" b="b"/>
                <a:pathLst>
                  <a:path w="350" h="401" extrusionOk="0">
                    <a:moveTo>
                      <a:pt x="216" y="0"/>
                    </a:moveTo>
                    <a:cubicBezTo>
                      <a:pt x="205" y="0"/>
                      <a:pt x="195" y="2"/>
                      <a:pt x="184" y="5"/>
                    </a:cubicBezTo>
                    <a:cubicBezTo>
                      <a:pt x="115" y="24"/>
                      <a:pt x="93" y="99"/>
                      <a:pt x="61" y="156"/>
                    </a:cubicBezTo>
                    <a:cubicBezTo>
                      <a:pt x="38" y="206"/>
                      <a:pt x="0" y="257"/>
                      <a:pt x="17" y="314"/>
                    </a:cubicBezTo>
                    <a:cubicBezTo>
                      <a:pt x="31" y="370"/>
                      <a:pt x="84" y="401"/>
                      <a:pt x="136" y="401"/>
                    </a:cubicBezTo>
                    <a:cubicBezTo>
                      <a:pt x="176" y="401"/>
                      <a:pt x="216" y="382"/>
                      <a:pt x="237" y="342"/>
                    </a:cubicBezTo>
                    <a:cubicBezTo>
                      <a:pt x="262" y="271"/>
                      <a:pt x="319" y="210"/>
                      <a:pt x="335" y="136"/>
                    </a:cubicBezTo>
                    <a:cubicBezTo>
                      <a:pt x="350" y="66"/>
                      <a:pt x="284"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7"/>
              <p:cNvSpPr/>
              <p:nvPr/>
            </p:nvSpPr>
            <p:spPr>
              <a:xfrm>
                <a:off x="1924650" y="722963"/>
                <a:ext cx="12000" cy="9900"/>
              </a:xfrm>
              <a:custGeom>
                <a:avLst/>
                <a:gdLst/>
                <a:ahLst/>
                <a:cxnLst/>
                <a:rect l="l" t="t" r="r" b="b"/>
                <a:pathLst>
                  <a:path w="480" h="396" extrusionOk="0">
                    <a:moveTo>
                      <a:pt x="152" y="1"/>
                    </a:moveTo>
                    <a:cubicBezTo>
                      <a:pt x="67" y="1"/>
                      <a:pt x="0" y="104"/>
                      <a:pt x="49" y="181"/>
                    </a:cubicBezTo>
                    <a:cubicBezTo>
                      <a:pt x="134" y="284"/>
                      <a:pt x="163" y="274"/>
                      <a:pt x="226" y="333"/>
                    </a:cubicBezTo>
                    <a:cubicBezTo>
                      <a:pt x="260" y="375"/>
                      <a:pt x="306" y="395"/>
                      <a:pt x="349" y="395"/>
                    </a:cubicBezTo>
                    <a:cubicBezTo>
                      <a:pt x="419" y="395"/>
                      <a:pt x="480" y="343"/>
                      <a:pt x="463" y="246"/>
                    </a:cubicBezTo>
                    <a:cubicBezTo>
                      <a:pt x="431" y="164"/>
                      <a:pt x="336" y="127"/>
                      <a:pt x="274" y="71"/>
                    </a:cubicBezTo>
                    <a:cubicBezTo>
                      <a:pt x="269" y="67"/>
                      <a:pt x="260" y="61"/>
                      <a:pt x="254" y="56"/>
                    </a:cubicBezTo>
                    <a:lnTo>
                      <a:pt x="249" y="51"/>
                    </a:lnTo>
                    <a:cubicBezTo>
                      <a:pt x="248" y="50"/>
                      <a:pt x="247" y="50"/>
                      <a:pt x="247" y="49"/>
                    </a:cubicBezTo>
                    <a:cubicBezTo>
                      <a:pt x="231" y="29"/>
                      <a:pt x="211" y="11"/>
                      <a:pt x="185" y="6"/>
                    </a:cubicBezTo>
                    <a:cubicBezTo>
                      <a:pt x="173" y="2"/>
                      <a:pt x="163"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7"/>
              <p:cNvSpPr/>
              <p:nvPr/>
            </p:nvSpPr>
            <p:spPr>
              <a:xfrm>
                <a:off x="1946925" y="742138"/>
                <a:ext cx="25125" cy="21225"/>
              </a:xfrm>
              <a:custGeom>
                <a:avLst/>
                <a:gdLst/>
                <a:ahLst/>
                <a:cxnLst/>
                <a:rect l="l" t="t" r="r" b="b"/>
                <a:pathLst>
                  <a:path w="1005" h="849" extrusionOk="0">
                    <a:moveTo>
                      <a:pt x="156" y="0"/>
                    </a:moveTo>
                    <a:cubicBezTo>
                      <a:pt x="56" y="0"/>
                      <a:pt x="1" y="136"/>
                      <a:pt x="76" y="205"/>
                    </a:cubicBezTo>
                    <a:cubicBezTo>
                      <a:pt x="308" y="409"/>
                      <a:pt x="543" y="609"/>
                      <a:pt x="775" y="813"/>
                    </a:cubicBezTo>
                    <a:cubicBezTo>
                      <a:pt x="797" y="836"/>
                      <a:pt x="828" y="849"/>
                      <a:pt x="860" y="849"/>
                    </a:cubicBezTo>
                    <a:cubicBezTo>
                      <a:pt x="876" y="849"/>
                      <a:pt x="892" y="845"/>
                      <a:pt x="906" y="838"/>
                    </a:cubicBezTo>
                    <a:cubicBezTo>
                      <a:pt x="985" y="811"/>
                      <a:pt x="1005" y="698"/>
                      <a:pt x="945" y="643"/>
                    </a:cubicBezTo>
                    <a:cubicBezTo>
                      <a:pt x="763" y="482"/>
                      <a:pt x="579" y="322"/>
                      <a:pt x="393" y="165"/>
                    </a:cubicBezTo>
                    <a:cubicBezTo>
                      <a:pt x="316" y="112"/>
                      <a:pt x="258" y="10"/>
                      <a:pt x="160" y="0"/>
                    </a:cubicBezTo>
                    <a:cubicBezTo>
                      <a:pt x="159" y="0"/>
                      <a:pt x="158"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7"/>
              <p:cNvSpPr/>
              <p:nvPr/>
            </p:nvSpPr>
            <p:spPr>
              <a:xfrm>
                <a:off x="1978600" y="768538"/>
                <a:ext cx="8450" cy="7025"/>
              </a:xfrm>
              <a:custGeom>
                <a:avLst/>
                <a:gdLst/>
                <a:ahLst/>
                <a:cxnLst/>
                <a:rect l="l" t="t" r="r" b="b"/>
                <a:pathLst>
                  <a:path w="338" h="281" extrusionOk="0">
                    <a:moveTo>
                      <a:pt x="156" y="0"/>
                    </a:moveTo>
                    <a:cubicBezTo>
                      <a:pt x="55" y="0"/>
                      <a:pt x="1" y="136"/>
                      <a:pt x="74" y="205"/>
                    </a:cubicBezTo>
                    <a:cubicBezTo>
                      <a:pt x="116" y="257"/>
                      <a:pt x="169" y="281"/>
                      <a:pt x="215" y="281"/>
                    </a:cubicBezTo>
                    <a:cubicBezTo>
                      <a:pt x="284" y="281"/>
                      <a:pt x="338" y="228"/>
                      <a:pt x="325" y="131"/>
                    </a:cubicBezTo>
                    <a:cubicBezTo>
                      <a:pt x="299" y="68"/>
                      <a:pt x="229" y="5"/>
                      <a:pt x="159" y="1"/>
                    </a:cubicBezTo>
                    <a:cubicBezTo>
                      <a:pt x="158" y="0"/>
                      <a:pt x="15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7"/>
              <p:cNvSpPr/>
              <p:nvPr/>
            </p:nvSpPr>
            <p:spPr>
              <a:xfrm>
                <a:off x="2018025" y="827763"/>
                <a:ext cx="21325" cy="28850"/>
              </a:xfrm>
              <a:custGeom>
                <a:avLst/>
                <a:gdLst/>
                <a:ahLst/>
                <a:cxnLst/>
                <a:rect l="l" t="t" r="r" b="b"/>
                <a:pathLst>
                  <a:path w="853" h="1154" extrusionOk="0">
                    <a:moveTo>
                      <a:pt x="720" y="0"/>
                    </a:moveTo>
                    <a:cubicBezTo>
                      <a:pt x="699" y="0"/>
                      <a:pt x="679" y="5"/>
                      <a:pt x="661" y="17"/>
                    </a:cubicBezTo>
                    <a:cubicBezTo>
                      <a:pt x="591" y="69"/>
                      <a:pt x="568" y="163"/>
                      <a:pt x="517" y="233"/>
                    </a:cubicBezTo>
                    <a:cubicBezTo>
                      <a:pt x="368" y="488"/>
                      <a:pt x="153" y="827"/>
                      <a:pt x="42" y="987"/>
                    </a:cubicBezTo>
                    <a:cubicBezTo>
                      <a:pt x="0" y="1072"/>
                      <a:pt x="79" y="1153"/>
                      <a:pt x="158" y="1153"/>
                    </a:cubicBezTo>
                    <a:cubicBezTo>
                      <a:pt x="186" y="1153"/>
                      <a:pt x="214" y="1143"/>
                      <a:pt x="237" y="1118"/>
                    </a:cubicBezTo>
                    <a:cubicBezTo>
                      <a:pt x="413" y="885"/>
                      <a:pt x="554" y="630"/>
                      <a:pt x="708" y="382"/>
                    </a:cubicBezTo>
                    <a:cubicBezTo>
                      <a:pt x="750" y="285"/>
                      <a:pt x="853" y="198"/>
                      <a:pt x="836" y="88"/>
                    </a:cubicBezTo>
                    <a:cubicBezTo>
                      <a:pt x="823" y="34"/>
                      <a:pt x="772" y="0"/>
                      <a:pt x="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7"/>
              <p:cNvSpPr/>
              <p:nvPr/>
            </p:nvSpPr>
            <p:spPr>
              <a:xfrm>
                <a:off x="2038850" y="814188"/>
                <a:ext cx="8950" cy="7325"/>
              </a:xfrm>
              <a:custGeom>
                <a:avLst/>
                <a:gdLst/>
                <a:ahLst/>
                <a:cxnLst/>
                <a:rect l="l" t="t" r="r" b="b"/>
                <a:pathLst>
                  <a:path w="358" h="293" extrusionOk="0">
                    <a:moveTo>
                      <a:pt x="195" y="1"/>
                    </a:moveTo>
                    <a:cubicBezTo>
                      <a:pt x="160" y="1"/>
                      <a:pt x="121" y="19"/>
                      <a:pt x="88" y="61"/>
                    </a:cubicBezTo>
                    <a:cubicBezTo>
                      <a:pt x="1" y="170"/>
                      <a:pt x="72" y="292"/>
                      <a:pt x="164" y="292"/>
                    </a:cubicBezTo>
                    <a:cubicBezTo>
                      <a:pt x="199" y="292"/>
                      <a:pt x="237" y="274"/>
                      <a:pt x="271" y="231"/>
                    </a:cubicBezTo>
                    <a:cubicBezTo>
                      <a:pt x="358" y="122"/>
                      <a:pt x="287" y="1"/>
                      <a:pt x="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7"/>
              <p:cNvSpPr/>
              <p:nvPr/>
            </p:nvSpPr>
            <p:spPr>
              <a:xfrm>
                <a:off x="2047775" y="794288"/>
                <a:ext cx="9700" cy="12350"/>
              </a:xfrm>
              <a:custGeom>
                <a:avLst/>
                <a:gdLst/>
                <a:ahLst/>
                <a:cxnLst/>
                <a:rect l="l" t="t" r="r" b="b"/>
                <a:pathLst>
                  <a:path w="388" h="494" extrusionOk="0">
                    <a:moveTo>
                      <a:pt x="261" y="1"/>
                    </a:moveTo>
                    <a:cubicBezTo>
                      <a:pt x="220" y="1"/>
                      <a:pt x="178" y="21"/>
                      <a:pt x="158" y="59"/>
                    </a:cubicBezTo>
                    <a:cubicBezTo>
                      <a:pt x="114" y="160"/>
                      <a:pt x="47" y="254"/>
                      <a:pt x="17" y="359"/>
                    </a:cubicBezTo>
                    <a:cubicBezTo>
                      <a:pt x="1" y="439"/>
                      <a:pt x="71" y="493"/>
                      <a:pt x="140" y="493"/>
                    </a:cubicBezTo>
                    <a:cubicBezTo>
                      <a:pt x="179" y="493"/>
                      <a:pt x="217" y="476"/>
                      <a:pt x="239" y="436"/>
                    </a:cubicBezTo>
                    <a:cubicBezTo>
                      <a:pt x="280" y="352"/>
                      <a:pt x="322" y="267"/>
                      <a:pt x="364" y="181"/>
                    </a:cubicBezTo>
                    <a:cubicBezTo>
                      <a:pt x="387" y="140"/>
                      <a:pt x="386" y="82"/>
                      <a:pt x="355" y="47"/>
                    </a:cubicBezTo>
                    <a:cubicBezTo>
                      <a:pt x="334" y="16"/>
                      <a:pt x="298"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7"/>
              <p:cNvSpPr/>
              <p:nvPr/>
            </p:nvSpPr>
            <p:spPr>
              <a:xfrm>
                <a:off x="1946650" y="811963"/>
                <a:ext cx="23350" cy="16500"/>
              </a:xfrm>
              <a:custGeom>
                <a:avLst/>
                <a:gdLst/>
                <a:ahLst/>
                <a:cxnLst/>
                <a:rect l="l" t="t" r="r" b="b"/>
                <a:pathLst>
                  <a:path w="934" h="660" extrusionOk="0">
                    <a:moveTo>
                      <a:pt x="160" y="1"/>
                    </a:moveTo>
                    <a:cubicBezTo>
                      <a:pt x="49" y="1"/>
                      <a:pt x="0" y="168"/>
                      <a:pt x="105" y="225"/>
                    </a:cubicBezTo>
                    <a:cubicBezTo>
                      <a:pt x="269" y="333"/>
                      <a:pt x="432" y="441"/>
                      <a:pt x="595" y="552"/>
                    </a:cubicBezTo>
                    <a:cubicBezTo>
                      <a:pt x="659" y="587"/>
                      <a:pt x="718" y="660"/>
                      <a:pt x="793" y="660"/>
                    </a:cubicBezTo>
                    <a:cubicBezTo>
                      <a:pt x="802" y="660"/>
                      <a:pt x="812" y="659"/>
                      <a:pt x="822" y="656"/>
                    </a:cubicBezTo>
                    <a:cubicBezTo>
                      <a:pt x="897" y="638"/>
                      <a:pt x="934" y="546"/>
                      <a:pt x="895" y="479"/>
                    </a:cubicBezTo>
                    <a:cubicBezTo>
                      <a:pt x="795" y="377"/>
                      <a:pt x="658" y="314"/>
                      <a:pt x="545" y="228"/>
                    </a:cubicBezTo>
                    <a:cubicBezTo>
                      <a:pt x="423" y="158"/>
                      <a:pt x="314" y="52"/>
                      <a:pt x="182" y="3"/>
                    </a:cubicBezTo>
                    <a:cubicBezTo>
                      <a:pt x="174" y="2"/>
                      <a:pt x="167"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7"/>
              <p:cNvSpPr/>
              <p:nvPr/>
            </p:nvSpPr>
            <p:spPr>
              <a:xfrm>
                <a:off x="1978150" y="833588"/>
                <a:ext cx="19050" cy="14925"/>
              </a:xfrm>
              <a:custGeom>
                <a:avLst/>
                <a:gdLst/>
                <a:ahLst/>
                <a:cxnLst/>
                <a:rect l="l" t="t" r="r" b="b"/>
                <a:pathLst>
                  <a:path w="762" h="597" extrusionOk="0">
                    <a:moveTo>
                      <a:pt x="173" y="0"/>
                    </a:moveTo>
                    <a:cubicBezTo>
                      <a:pt x="81" y="0"/>
                      <a:pt x="0" y="120"/>
                      <a:pt x="85" y="206"/>
                    </a:cubicBezTo>
                    <a:cubicBezTo>
                      <a:pt x="224" y="327"/>
                      <a:pt x="366" y="442"/>
                      <a:pt x="507" y="561"/>
                    </a:cubicBezTo>
                    <a:cubicBezTo>
                      <a:pt x="529" y="585"/>
                      <a:pt x="560" y="596"/>
                      <a:pt x="591" y="596"/>
                    </a:cubicBezTo>
                    <a:cubicBezTo>
                      <a:pt x="623" y="596"/>
                      <a:pt x="654" y="585"/>
                      <a:pt x="675" y="561"/>
                    </a:cubicBezTo>
                    <a:cubicBezTo>
                      <a:pt x="761" y="473"/>
                      <a:pt x="673" y="376"/>
                      <a:pt x="593" y="323"/>
                    </a:cubicBezTo>
                    <a:cubicBezTo>
                      <a:pt x="479" y="229"/>
                      <a:pt x="365" y="136"/>
                      <a:pt x="254" y="36"/>
                    </a:cubicBezTo>
                    <a:cubicBezTo>
                      <a:pt x="229" y="11"/>
                      <a:pt x="200"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7"/>
              <p:cNvSpPr/>
              <p:nvPr/>
            </p:nvSpPr>
            <p:spPr>
              <a:xfrm>
                <a:off x="2001075" y="852638"/>
                <a:ext cx="8600" cy="6150"/>
              </a:xfrm>
              <a:custGeom>
                <a:avLst/>
                <a:gdLst/>
                <a:ahLst/>
                <a:cxnLst/>
                <a:rect l="l" t="t" r="r" b="b"/>
                <a:pathLst>
                  <a:path w="344" h="246" extrusionOk="0">
                    <a:moveTo>
                      <a:pt x="173" y="1"/>
                    </a:moveTo>
                    <a:cubicBezTo>
                      <a:pt x="81" y="1"/>
                      <a:pt x="0" y="119"/>
                      <a:pt x="85" y="208"/>
                    </a:cubicBezTo>
                    <a:cubicBezTo>
                      <a:pt x="111" y="234"/>
                      <a:pt x="140" y="245"/>
                      <a:pt x="169" y="245"/>
                    </a:cubicBezTo>
                    <a:cubicBezTo>
                      <a:pt x="262" y="245"/>
                      <a:pt x="343" y="127"/>
                      <a:pt x="258" y="40"/>
                    </a:cubicBezTo>
                    <a:cubicBezTo>
                      <a:pt x="232" y="12"/>
                      <a:pt x="202"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7"/>
              <p:cNvSpPr/>
              <p:nvPr/>
            </p:nvSpPr>
            <p:spPr>
              <a:xfrm>
                <a:off x="2017225" y="904863"/>
                <a:ext cx="18750" cy="22975"/>
              </a:xfrm>
              <a:custGeom>
                <a:avLst/>
                <a:gdLst/>
                <a:ahLst/>
                <a:cxnLst/>
                <a:rect l="l" t="t" r="r" b="b"/>
                <a:pathLst>
                  <a:path w="750" h="919" extrusionOk="0">
                    <a:moveTo>
                      <a:pt x="623" y="0"/>
                    </a:moveTo>
                    <a:cubicBezTo>
                      <a:pt x="583" y="0"/>
                      <a:pt x="543" y="19"/>
                      <a:pt x="522" y="59"/>
                    </a:cubicBezTo>
                    <a:cubicBezTo>
                      <a:pt x="384" y="268"/>
                      <a:pt x="238" y="472"/>
                      <a:pt x="99" y="684"/>
                    </a:cubicBezTo>
                    <a:cubicBezTo>
                      <a:pt x="0" y="790"/>
                      <a:pt x="74" y="919"/>
                      <a:pt x="168" y="919"/>
                    </a:cubicBezTo>
                    <a:cubicBezTo>
                      <a:pt x="203" y="919"/>
                      <a:pt x="241" y="901"/>
                      <a:pt x="275" y="858"/>
                    </a:cubicBezTo>
                    <a:cubicBezTo>
                      <a:pt x="418" y="627"/>
                      <a:pt x="581" y="408"/>
                      <a:pt x="730" y="180"/>
                    </a:cubicBezTo>
                    <a:cubicBezTo>
                      <a:pt x="746" y="152"/>
                      <a:pt x="749" y="117"/>
                      <a:pt x="742" y="87"/>
                    </a:cubicBezTo>
                    <a:cubicBezTo>
                      <a:pt x="728" y="31"/>
                      <a:pt x="675" y="0"/>
                      <a:pt x="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7"/>
              <p:cNvSpPr/>
              <p:nvPr/>
            </p:nvSpPr>
            <p:spPr>
              <a:xfrm>
                <a:off x="2037075" y="890063"/>
                <a:ext cx="8650" cy="8850"/>
              </a:xfrm>
              <a:custGeom>
                <a:avLst/>
                <a:gdLst/>
                <a:ahLst/>
                <a:cxnLst/>
                <a:rect l="l" t="t" r="r" b="b"/>
                <a:pathLst>
                  <a:path w="346" h="354" extrusionOk="0">
                    <a:moveTo>
                      <a:pt x="210" y="0"/>
                    </a:moveTo>
                    <a:cubicBezTo>
                      <a:pt x="191" y="0"/>
                      <a:pt x="171" y="5"/>
                      <a:pt x="152" y="17"/>
                    </a:cubicBezTo>
                    <a:cubicBezTo>
                      <a:pt x="95" y="67"/>
                      <a:pt x="1" y="189"/>
                      <a:pt x="23" y="267"/>
                    </a:cubicBezTo>
                    <a:cubicBezTo>
                      <a:pt x="37" y="323"/>
                      <a:pt x="89" y="354"/>
                      <a:pt x="140" y="354"/>
                    </a:cubicBezTo>
                    <a:cubicBezTo>
                      <a:pt x="181" y="354"/>
                      <a:pt x="221" y="335"/>
                      <a:pt x="242" y="295"/>
                    </a:cubicBezTo>
                    <a:cubicBezTo>
                      <a:pt x="267" y="240"/>
                      <a:pt x="322" y="197"/>
                      <a:pt x="331" y="136"/>
                    </a:cubicBezTo>
                    <a:cubicBezTo>
                      <a:pt x="345" y="62"/>
                      <a:pt x="279"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7"/>
              <p:cNvSpPr/>
              <p:nvPr/>
            </p:nvSpPr>
            <p:spPr>
              <a:xfrm>
                <a:off x="2044975" y="876288"/>
                <a:ext cx="11675" cy="10475"/>
              </a:xfrm>
              <a:custGeom>
                <a:avLst/>
                <a:gdLst/>
                <a:ahLst/>
                <a:cxnLst/>
                <a:rect l="l" t="t" r="r" b="b"/>
                <a:pathLst>
                  <a:path w="467" h="419" extrusionOk="0">
                    <a:moveTo>
                      <a:pt x="245" y="1"/>
                    </a:moveTo>
                    <a:cubicBezTo>
                      <a:pt x="175" y="1"/>
                      <a:pt x="131" y="73"/>
                      <a:pt x="98" y="131"/>
                    </a:cubicBezTo>
                    <a:cubicBezTo>
                      <a:pt x="71" y="182"/>
                      <a:pt x="24" y="225"/>
                      <a:pt x="16" y="283"/>
                    </a:cubicBezTo>
                    <a:cubicBezTo>
                      <a:pt x="0" y="364"/>
                      <a:pt x="71" y="418"/>
                      <a:pt x="140" y="418"/>
                    </a:cubicBezTo>
                    <a:cubicBezTo>
                      <a:pt x="179" y="418"/>
                      <a:pt x="217" y="401"/>
                      <a:pt x="238" y="361"/>
                    </a:cubicBezTo>
                    <a:cubicBezTo>
                      <a:pt x="302" y="254"/>
                      <a:pt x="467" y="77"/>
                      <a:pt x="278" y="6"/>
                    </a:cubicBezTo>
                    <a:cubicBezTo>
                      <a:pt x="267" y="2"/>
                      <a:pt x="255"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7"/>
              <p:cNvSpPr/>
              <p:nvPr/>
            </p:nvSpPr>
            <p:spPr>
              <a:xfrm>
                <a:off x="1964525" y="878113"/>
                <a:ext cx="20750" cy="24800"/>
              </a:xfrm>
              <a:custGeom>
                <a:avLst/>
                <a:gdLst/>
                <a:ahLst/>
                <a:cxnLst/>
                <a:rect l="l" t="t" r="r" b="b"/>
                <a:pathLst>
                  <a:path w="830" h="992" extrusionOk="0">
                    <a:moveTo>
                      <a:pt x="143" y="0"/>
                    </a:moveTo>
                    <a:cubicBezTo>
                      <a:pt x="70" y="0"/>
                      <a:pt x="1" y="74"/>
                      <a:pt x="25" y="153"/>
                    </a:cubicBezTo>
                    <a:cubicBezTo>
                      <a:pt x="158" y="436"/>
                      <a:pt x="359" y="683"/>
                      <a:pt x="545" y="934"/>
                    </a:cubicBezTo>
                    <a:cubicBezTo>
                      <a:pt x="566" y="972"/>
                      <a:pt x="607" y="992"/>
                      <a:pt x="648" y="992"/>
                    </a:cubicBezTo>
                    <a:cubicBezTo>
                      <a:pt x="679" y="992"/>
                      <a:pt x="710" y="981"/>
                      <a:pt x="733" y="957"/>
                    </a:cubicBezTo>
                    <a:cubicBezTo>
                      <a:pt x="829" y="858"/>
                      <a:pt x="699" y="755"/>
                      <a:pt x="644" y="670"/>
                    </a:cubicBezTo>
                    <a:cubicBezTo>
                      <a:pt x="531" y="522"/>
                      <a:pt x="422" y="367"/>
                      <a:pt x="325" y="207"/>
                    </a:cubicBezTo>
                    <a:cubicBezTo>
                      <a:pt x="254" y="107"/>
                      <a:pt x="276" y="78"/>
                      <a:pt x="201" y="17"/>
                    </a:cubicBezTo>
                    <a:cubicBezTo>
                      <a:pt x="183" y="5"/>
                      <a:pt x="163"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7"/>
              <p:cNvSpPr/>
              <p:nvPr/>
            </p:nvSpPr>
            <p:spPr>
              <a:xfrm>
                <a:off x="1985775" y="907463"/>
                <a:ext cx="12550" cy="12475"/>
              </a:xfrm>
              <a:custGeom>
                <a:avLst/>
                <a:gdLst/>
                <a:ahLst/>
                <a:cxnLst/>
                <a:rect l="l" t="t" r="r" b="b"/>
                <a:pathLst>
                  <a:path w="502" h="499" extrusionOk="0">
                    <a:moveTo>
                      <a:pt x="160" y="1"/>
                    </a:moveTo>
                    <a:cubicBezTo>
                      <a:pt x="78" y="1"/>
                      <a:pt x="0" y="99"/>
                      <a:pt x="54" y="182"/>
                    </a:cubicBezTo>
                    <a:cubicBezTo>
                      <a:pt x="142" y="286"/>
                      <a:pt x="223" y="410"/>
                      <a:pt x="333" y="488"/>
                    </a:cubicBezTo>
                    <a:cubicBezTo>
                      <a:pt x="347" y="495"/>
                      <a:pt x="363" y="499"/>
                      <a:pt x="379" y="499"/>
                    </a:cubicBezTo>
                    <a:cubicBezTo>
                      <a:pt x="441" y="499"/>
                      <a:pt x="501" y="443"/>
                      <a:pt x="499" y="378"/>
                    </a:cubicBezTo>
                    <a:cubicBezTo>
                      <a:pt x="498" y="301"/>
                      <a:pt x="424" y="258"/>
                      <a:pt x="381" y="201"/>
                    </a:cubicBezTo>
                    <a:cubicBezTo>
                      <a:pt x="296" y="112"/>
                      <a:pt x="278" y="73"/>
                      <a:pt x="230" y="27"/>
                    </a:cubicBezTo>
                    <a:cubicBezTo>
                      <a:pt x="208" y="9"/>
                      <a:pt x="184"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7"/>
              <p:cNvSpPr/>
              <p:nvPr/>
            </p:nvSpPr>
            <p:spPr>
              <a:xfrm>
                <a:off x="2014200" y="970288"/>
                <a:ext cx="14850" cy="17050"/>
              </a:xfrm>
              <a:custGeom>
                <a:avLst/>
                <a:gdLst/>
                <a:ahLst/>
                <a:cxnLst/>
                <a:rect l="l" t="t" r="r" b="b"/>
                <a:pathLst>
                  <a:path w="594" h="682" extrusionOk="0">
                    <a:moveTo>
                      <a:pt x="467" y="0"/>
                    </a:moveTo>
                    <a:cubicBezTo>
                      <a:pt x="346" y="0"/>
                      <a:pt x="236" y="252"/>
                      <a:pt x="188" y="284"/>
                    </a:cubicBezTo>
                    <a:cubicBezTo>
                      <a:pt x="98" y="403"/>
                      <a:pt x="94" y="405"/>
                      <a:pt x="20" y="503"/>
                    </a:cubicBezTo>
                    <a:cubicBezTo>
                      <a:pt x="4" y="530"/>
                      <a:pt x="0" y="565"/>
                      <a:pt x="8" y="595"/>
                    </a:cubicBezTo>
                    <a:cubicBezTo>
                      <a:pt x="22" y="651"/>
                      <a:pt x="74" y="682"/>
                      <a:pt x="125" y="682"/>
                    </a:cubicBezTo>
                    <a:cubicBezTo>
                      <a:pt x="165" y="682"/>
                      <a:pt x="205" y="663"/>
                      <a:pt x="227" y="623"/>
                    </a:cubicBezTo>
                    <a:cubicBezTo>
                      <a:pt x="281" y="550"/>
                      <a:pt x="489" y="284"/>
                      <a:pt x="546" y="206"/>
                    </a:cubicBezTo>
                    <a:cubicBezTo>
                      <a:pt x="581" y="173"/>
                      <a:pt x="594" y="118"/>
                      <a:pt x="572" y="75"/>
                    </a:cubicBezTo>
                    <a:cubicBezTo>
                      <a:pt x="537" y="21"/>
                      <a:pt x="501"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7"/>
              <p:cNvSpPr/>
              <p:nvPr/>
            </p:nvSpPr>
            <p:spPr>
              <a:xfrm>
                <a:off x="2031800" y="951338"/>
                <a:ext cx="15925" cy="13000"/>
              </a:xfrm>
              <a:custGeom>
                <a:avLst/>
                <a:gdLst/>
                <a:ahLst/>
                <a:cxnLst/>
                <a:rect l="l" t="t" r="r" b="b"/>
                <a:pathLst>
                  <a:path w="637" h="520" extrusionOk="0">
                    <a:moveTo>
                      <a:pt x="500" y="0"/>
                    </a:moveTo>
                    <a:cubicBezTo>
                      <a:pt x="426" y="0"/>
                      <a:pt x="364" y="80"/>
                      <a:pt x="307" y="127"/>
                    </a:cubicBezTo>
                    <a:cubicBezTo>
                      <a:pt x="190" y="238"/>
                      <a:pt x="170" y="236"/>
                      <a:pt x="69" y="325"/>
                    </a:cubicBezTo>
                    <a:cubicBezTo>
                      <a:pt x="0" y="405"/>
                      <a:pt x="76" y="519"/>
                      <a:pt x="165" y="519"/>
                    </a:cubicBezTo>
                    <a:cubicBezTo>
                      <a:pt x="184" y="519"/>
                      <a:pt x="204" y="514"/>
                      <a:pt x="224" y="501"/>
                    </a:cubicBezTo>
                    <a:cubicBezTo>
                      <a:pt x="354" y="417"/>
                      <a:pt x="462" y="305"/>
                      <a:pt x="581" y="206"/>
                    </a:cubicBezTo>
                    <a:cubicBezTo>
                      <a:pt x="636" y="154"/>
                      <a:pt x="623" y="54"/>
                      <a:pt x="556" y="16"/>
                    </a:cubicBezTo>
                    <a:cubicBezTo>
                      <a:pt x="537" y="5"/>
                      <a:pt x="518"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7"/>
              <p:cNvSpPr/>
              <p:nvPr/>
            </p:nvSpPr>
            <p:spPr>
              <a:xfrm>
                <a:off x="1973050" y="948963"/>
                <a:ext cx="17525" cy="16825"/>
              </a:xfrm>
              <a:custGeom>
                <a:avLst/>
                <a:gdLst/>
                <a:ahLst/>
                <a:cxnLst/>
                <a:rect l="l" t="t" r="r" b="b"/>
                <a:pathLst>
                  <a:path w="701" h="673" extrusionOk="0">
                    <a:moveTo>
                      <a:pt x="164" y="1"/>
                    </a:moveTo>
                    <a:cubicBezTo>
                      <a:pt x="70" y="1"/>
                      <a:pt x="0" y="133"/>
                      <a:pt x="81" y="207"/>
                    </a:cubicBezTo>
                    <a:cubicBezTo>
                      <a:pt x="191" y="343"/>
                      <a:pt x="296" y="479"/>
                      <a:pt x="407" y="614"/>
                    </a:cubicBezTo>
                    <a:cubicBezTo>
                      <a:pt x="430" y="648"/>
                      <a:pt x="471" y="672"/>
                      <a:pt x="512" y="672"/>
                    </a:cubicBezTo>
                    <a:cubicBezTo>
                      <a:pt x="528" y="672"/>
                      <a:pt x="543" y="669"/>
                      <a:pt x="558" y="661"/>
                    </a:cubicBezTo>
                    <a:cubicBezTo>
                      <a:pt x="701" y="588"/>
                      <a:pt x="604" y="462"/>
                      <a:pt x="526" y="381"/>
                    </a:cubicBezTo>
                    <a:cubicBezTo>
                      <a:pt x="417" y="264"/>
                      <a:pt x="338" y="107"/>
                      <a:pt x="212" y="13"/>
                    </a:cubicBezTo>
                    <a:cubicBezTo>
                      <a:pt x="196" y="4"/>
                      <a:pt x="18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7"/>
              <p:cNvSpPr/>
              <p:nvPr/>
            </p:nvSpPr>
            <p:spPr>
              <a:xfrm>
                <a:off x="1991525" y="970888"/>
                <a:ext cx="10150" cy="9275"/>
              </a:xfrm>
              <a:custGeom>
                <a:avLst/>
                <a:gdLst/>
                <a:ahLst/>
                <a:cxnLst/>
                <a:rect l="l" t="t" r="r" b="b"/>
                <a:pathLst>
                  <a:path w="406" h="371" extrusionOk="0">
                    <a:moveTo>
                      <a:pt x="165" y="1"/>
                    </a:moveTo>
                    <a:cubicBezTo>
                      <a:pt x="164" y="1"/>
                      <a:pt x="162" y="1"/>
                      <a:pt x="160" y="1"/>
                    </a:cubicBezTo>
                    <a:cubicBezTo>
                      <a:pt x="158" y="1"/>
                      <a:pt x="157" y="1"/>
                      <a:pt x="155" y="1"/>
                    </a:cubicBezTo>
                    <a:cubicBezTo>
                      <a:pt x="55" y="1"/>
                      <a:pt x="1" y="136"/>
                      <a:pt x="74" y="206"/>
                    </a:cubicBezTo>
                    <a:cubicBezTo>
                      <a:pt x="130" y="254"/>
                      <a:pt x="172" y="325"/>
                      <a:pt x="237" y="359"/>
                    </a:cubicBezTo>
                    <a:cubicBezTo>
                      <a:pt x="252" y="367"/>
                      <a:pt x="267" y="370"/>
                      <a:pt x="283" y="370"/>
                    </a:cubicBezTo>
                    <a:cubicBezTo>
                      <a:pt x="345" y="370"/>
                      <a:pt x="405" y="315"/>
                      <a:pt x="404" y="250"/>
                    </a:cubicBezTo>
                    <a:cubicBezTo>
                      <a:pt x="404" y="180"/>
                      <a:pt x="340" y="137"/>
                      <a:pt x="296" y="89"/>
                    </a:cubicBezTo>
                    <a:cubicBezTo>
                      <a:pt x="259" y="52"/>
                      <a:pt x="223"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17"/>
            <p:cNvGrpSpPr/>
            <p:nvPr/>
          </p:nvGrpSpPr>
          <p:grpSpPr>
            <a:xfrm rot="1137798">
              <a:off x="579623" y="4555590"/>
              <a:ext cx="405961" cy="891299"/>
              <a:chOff x="4313600" y="773713"/>
              <a:chExt cx="131975" cy="289725"/>
            </a:xfrm>
          </p:grpSpPr>
          <p:sp>
            <p:nvSpPr>
              <p:cNvPr id="1421" name="Google Shape;1421;p17"/>
              <p:cNvSpPr/>
              <p:nvPr/>
            </p:nvSpPr>
            <p:spPr>
              <a:xfrm>
                <a:off x="4315425" y="783138"/>
                <a:ext cx="123175" cy="280300"/>
              </a:xfrm>
              <a:custGeom>
                <a:avLst/>
                <a:gdLst/>
                <a:ahLst/>
                <a:cxnLst/>
                <a:rect l="l" t="t" r="r" b="b"/>
                <a:pathLst>
                  <a:path w="4927" h="11212" extrusionOk="0">
                    <a:moveTo>
                      <a:pt x="2736" y="0"/>
                    </a:moveTo>
                    <a:cubicBezTo>
                      <a:pt x="2685" y="0"/>
                      <a:pt x="2634" y="34"/>
                      <a:pt x="2619" y="85"/>
                    </a:cubicBezTo>
                    <a:cubicBezTo>
                      <a:pt x="2575" y="222"/>
                      <a:pt x="2529" y="360"/>
                      <a:pt x="2484" y="498"/>
                    </a:cubicBezTo>
                    <a:cubicBezTo>
                      <a:pt x="2308" y="1038"/>
                      <a:pt x="2199" y="1598"/>
                      <a:pt x="2132" y="2161"/>
                    </a:cubicBezTo>
                    <a:cubicBezTo>
                      <a:pt x="2121" y="2256"/>
                      <a:pt x="2113" y="2353"/>
                      <a:pt x="2107" y="2449"/>
                    </a:cubicBezTo>
                    <a:cubicBezTo>
                      <a:pt x="1893" y="2234"/>
                      <a:pt x="1527" y="1800"/>
                      <a:pt x="1394" y="1562"/>
                    </a:cubicBezTo>
                    <a:cubicBezTo>
                      <a:pt x="1312" y="1437"/>
                      <a:pt x="1233" y="1309"/>
                      <a:pt x="1156" y="1182"/>
                    </a:cubicBezTo>
                    <a:cubicBezTo>
                      <a:pt x="1141" y="1154"/>
                      <a:pt x="1116" y="1133"/>
                      <a:pt x="1085" y="1123"/>
                    </a:cubicBezTo>
                    <a:cubicBezTo>
                      <a:pt x="1073" y="1119"/>
                      <a:pt x="1062" y="1117"/>
                      <a:pt x="1050" y="1117"/>
                    </a:cubicBezTo>
                    <a:cubicBezTo>
                      <a:pt x="967" y="1117"/>
                      <a:pt x="900" y="1216"/>
                      <a:pt x="945" y="1296"/>
                    </a:cubicBezTo>
                    <a:cubicBezTo>
                      <a:pt x="1271" y="1809"/>
                      <a:pt x="1604" y="2370"/>
                      <a:pt x="2094" y="2741"/>
                    </a:cubicBezTo>
                    <a:cubicBezTo>
                      <a:pt x="2082" y="3225"/>
                      <a:pt x="2124" y="3712"/>
                      <a:pt x="2237" y="4183"/>
                    </a:cubicBezTo>
                    <a:cubicBezTo>
                      <a:pt x="2273" y="4338"/>
                      <a:pt x="2318" y="4490"/>
                      <a:pt x="2365" y="4641"/>
                    </a:cubicBezTo>
                    <a:cubicBezTo>
                      <a:pt x="1853" y="4447"/>
                      <a:pt x="1124" y="4130"/>
                      <a:pt x="637" y="3903"/>
                    </a:cubicBezTo>
                    <a:cubicBezTo>
                      <a:pt x="491" y="3840"/>
                      <a:pt x="359" y="3754"/>
                      <a:pt x="217" y="3683"/>
                    </a:cubicBezTo>
                    <a:cubicBezTo>
                      <a:pt x="197" y="3671"/>
                      <a:pt x="175" y="3665"/>
                      <a:pt x="152" y="3665"/>
                    </a:cubicBezTo>
                    <a:cubicBezTo>
                      <a:pt x="144" y="3665"/>
                      <a:pt x="135" y="3666"/>
                      <a:pt x="127" y="3668"/>
                    </a:cubicBezTo>
                    <a:cubicBezTo>
                      <a:pt x="25" y="3686"/>
                      <a:pt x="0" y="3836"/>
                      <a:pt x="90" y="3887"/>
                    </a:cubicBezTo>
                    <a:cubicBezTo>
                      <a:pt x="846" y="4289"/>
                      <a:pt x="1641" y="4625"/>
                      <a:pt x="2444" y="4921"/>
                    </a:cubicBezTo>
                    <a:cubicBezTo>
                      <a:pt x="2445" y="4922"/>
                      <a:pt x="2447" y="4922"/>
                      <a:pt x="2449" y="4922"/>
                    </a:cubicBezTo>
                    <a:cubicBezTo>
                      <a:pt x="2453" y="4922"/>
                      <a:pt x="2456" y="4921"/>
                      <a:pt x="2460" y="4921"/>
                    </a:cubicBezTo>
                    <a:cubicBezTo>
                      <a:pt x="2633" y="5402"/>
                      <a:pt x="2843" y="5871"/>
                      <a:pt x="3027" y="6347"/>
                    </a:cubicBezTo>
                    <a:cubicBezTo>
                      <a:pt x="3084" y="6495"/>
                      <a:pt x="3138" y="6631"/>
                      <a:pt x="3190" y="6762"/>
                    </a:cubicBezTo>
                    <a:cubicBezTo>
                      <a:pt x="2652" y="6627"/>
                      <a:pt x="1906" y="6350"/>
                      <a:pt x="1308" y="6304"/>
                    </a:cubicBezTo>
                    <a:lnTo>
                      <a:pt x="1308" y="6304"/>
                    </a:lnTo>
                    <a:cubicBezTo>
                      <a:pt x="1187" y="6342"/>
                      <a:pt x="1219" y="6535"/>
                      <a:pt x="1345" y="6535"/>
                    </a:cubicBezTo>
                    <a:cubicBezTo>
                      <a:pt x="1881" y="6611"/>
                      <a:pt x="2646" y="6890"/>
                      <a:pt x="3293" y="7026"/>
                    </a:cubicBezTo>
                    <a:cubicBezTo>
                      <a:pt x="3398" y="7303"/>
                      <a:pt x="3493" y="7577"/>
                      <a:pt x="3570" y="7907"/>
                    </a:cubicBezTo>
                    <a:cubicBezTo>
                      <a:pt x="3759" y="8768"/>
                      <a:pt x="3797" y="9624"/>
                      <a:pt x="3565" y="10453"/>
                    </a:cubicBezTo>
                    <a:cubicBezTo>
                      <a:pt x="3491" y="10716"/>
                      <a:pt x="3426" y="10866"/>
                      <a:pt x="3327" y="11072"/>
                    </a:cubicBezTo>
                    <a:cubicBezTo>
                      <a:pt x="3313" y="11152"/>
                      <a:pt x="3386" y="11211"/>
                      <a:pt x="3457" y="11211"/>
                    </a:cubicBezTo>
                    <a:cubicBezTo>
                      <a:pt x="3495" y="11211"/>
                      <a:pt x="3532" y="11194"/>
                      <a:pt x="3554" y="11155"/>
                    </a:cubicBezTo>
                    <a:cubicBezTo>
                      <a:pt x="4138" y="9984"/>
                      <a:pt x="4048" y="8573"/>
                      <a:pt x="3670" y="7352"/>
                    </a:cubicBezTo>
                    <a:cubicBezTo>
                      <a:pt x="3629" y="7230"/>
                      <a:pt x="3585" y="7111"/>
                      <a:pt x="3540" y="6990"/>
                    </a:cubicBezTo>
                    <a:cubicBezTo>
                      <a:pt x="3661" y="6918"/>
                      <a:pt x="3756" y="6793"/>
                      <a:pt x="3857" y="6699"/>
                    </a:cubicBezTo>
                    <a:cubicBezTo>
                      <a:pt x="4209" y="6313"/>
                      <a:pt x="4555" y="5916"/>
                      <a:pt x="4898" y="5525"/>
                    </a:cubicBezTo>
                    <a:cubicBezTo>
                      <a:pt x="4926" y="5472"/>
                      <a:pt x="4902" y="5405"/>
                      <a:pt x="4853" y="5374"/>
                    </a:cubicBezTo>
                    <a:cubicBezTo>
                      <a:pt x="4834" y="5362"/>
                      <a:pt x="4812" y="5356"/>
                      <a:pt x="4790" y="5356"/>
                    </a:cubicBezTo>
                    <a:cubicBezTo>
                      <a:pt x="4759" y="5356"/>
                      <a:pt x="4728" y="5367"/>
                      <a:pt x="4706" y="5389"/>
                    </a:cubicBezTo>
                    <a:cubicBezTo>
                      <a:pt x="4622" y="5478"/>
                      <a:pt x="4540" y="5569"/>
                      <a:pt x="4458" y="5660"/>
                    </a:cubicBezTo>
                    <a:cubicBezTo>
                      <a:pt x="4177" y="5964"/>
                      <a:pt x="3681" y="6581"/>
                      <a:pt x="3450" y="6755"/>
                    </a:cubicBezTo>
                    <a:cubicBezTo>
                      <a:pt x="3199" y="6107"/>
                      <a:pt x="2922" y="5482"/>
                      <a:pt x="2699" y="4861"/>
                    </a:cubicBezTo>
                    <a:cubicBezTo>
                      <a:pt x="2811" y="4801"/>
                      <a:pt x="2912" y="4710"/>
                      <a:pt x="3012" y="4648"/>
                    </a:cubicBezTo>
                    <a:cubicBezTo>
                      <a:pt x="3386" y="4374"/>
                      <a:pt x="3742" y="4076"/>
                      <a:pt x="4101" y="3783"/>
                    </a:cubicBezTo>
                    <a:cubicBezTo>
                      <a:pt x="4255" y="3656"/>
                      <a:pt x="4410" y="3528"/>
                      <a:pt x="4563" y="3399"/>
                    </a:cubicBezTo>
                    <a:cubicBezTo>
                      <a:pt x="4621" y="3348"/>
                      <a:pt x="4610" y="3250"/>
                      <a:pt x="4544" y="3210"/>
                    </a:cubicBezTo>
                    <a:cubicBezTo>
                      <a:pt x="4525" y="3198"/>
                      <a:pt x="4503" y="3192"/>
                      <a:pt x="4481" y="3192"/>
                    </a:cubicBezTo>
                    <a:cubicBezTo>
                      <a:pt x="4450" y="3192"/>
                      <a:pt x="4420" y="3203"/>
                      <a:pt x="4398" y="3225"/>
                    </a:cubicBezTo>
                    <a:cubicBezTo>
                      <a:pt x="4089" y="3483"/>
                      <a:pt x="3777" y="3738"/>
                      <a:pt x="3466" y="3993"/>
                    </a:cubicBezTo>
                    <a:cubicBezTo>
                      <a:pt x="3202" y="4204"/>
                      <a:pt x="2834" y="4502"/>
                      <a:pt x="2617" y="4628"/>
                    </a:cubicBezTo>
                    <a:cubicBezTo>
                      <a:pt x="2591" y="4553"/>
                      <a:pt x="2565" y="4476"/>
                      <a:pt x="2541" y="4400"/>
                    </a:cubicBezTo>
                    <a:cubicBezTo>
                      <a:pt x="2375" y="3820"/>
                      <a:pt x="2320" y="3333"/>
                      <a:pt x="2332" y="2771"/>
                    </a:cubicBezTo>
                    <a:cubicBezTo>
                      <a:pt x="2408" y="2747"/>
                      <a:pt x="2483" y="2705"/>
                      <a:pt x="2552" y="2670"/>
                    </a:cubicBezTo>
                    <a:cubicBezTo>
                      <a:pt x="2882" y="2466"/>
                      <a:pt x="3201" y="2243"/>
                      <a:pt x="3521" y="2027"/>
                    </a:cubicBezTo>
                    <a:cubicBezTo>
                      <a:pt x="3629" y="1925"/>
                      <a:pt x="4019" y="1787"/>
                      <a:pt x="3815" y="1616"/>
                    </a:cubicBezTo>
                    <a:cubicBezTo>
                      <a:pt x="3786" y="1605"/>
                      <a:pt x="3762" y="1600"/>
                      <a:pt x="3742" y="1600"/>
                    </a:cubicBezTo>
                    <a:cubicBezTo>
                      <a:pt x="3665" y="1600"/>
                      <a:pt x="3640" y="1670"/>
                      <a:pt x="3547" y="1718"/>
                    </a:cubicBezTo>
                    <a:cubicBezTo>
                      <a:pt x="3148" y="1982"/>
                      <a:pt x="2765" y="2278"/>
                      <a:pt x="2343" y="2503"/>
                    </a:cubicBezTo>
                    <a:lnTo>
                      <a:pt x="2343" y="2489"/>
                    </a:lnTo>
                    <a:cubicBezTo>
                      <a:pt x="2397" y="1831"/>
                      <a:pt x="2488" y="1324"/>
                      <a:pt x="2678" y="686"/>
                    </a:cubicBezTo>
                    <a:cubicBezTo>
                      <a:pt x="2732" y="509"/>
                      <a:pt x="2791" y="333"/>
                      <a:pt x="2850" y="155"/>
                    </a:cubicBezTo>
                    <a:cubicBezTo>
                      <a:pt x="2870" y="94"/>
                      <a:pt x="2832" y="23"/>
                      <a:pt x="2770" y="6"/>
                    </a:cubicBezTo>
                    <a:cubicBezTo>
                      <a:pt x="2759" y="2"/>
                      <a:pt x="2747" y="0"/>
                      <a:pt x="2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7"/>
              <p:cNvSpPr/>
              <p:nvPr/>
            </p:nvSpPr>
            <p:spPr>
              <a:xfrm>
                <a:off x="4373525" y="773713"/>
                <a:ext cx="23875" cy="19550"/>
              </a:xfrm>
              <a:custGeom>
                <a:avLst/>
                <a:gdLst/>
                <a:ahLst/>
                <a:cxnLst/>
                <a:rect l="l" t="t" r="r" b="b"/>
                <a:pathLst>
                  <a:path w="955" h="782" extrusionOk="0">
                    <a:moveTo>
                      <a:pt x="456" y="0"/>
                    </a:moveTo>
                    <a:cubicBezTo>
                      <a:pt x="349" y="0"/>
                      <a:pt x="243" y="43"/>
                      <a:pt x="168" y="133"/>
                    </a:cubicBezTo>
                    <a:cubicBezTo>
                      <a:pt x="0" y="302"/>
                      <a:pt x="35" y="622"/>
                      <a:pt x="257" y="726"/>
                    </a:cubicBezTo>
                    <a:cubicBezTo>
                      <a:pt x="306" y="752"/>
                      <a:pt x="355" y="763"/>
                      <a:pt x="403" y="764"/>
                    </a:cubicBezTo>
                    <a:cubicBezTo>
                      <a:pt x="418" y="768"/>
                      <a:pt x="433" y="772"/>
                      <a:pt x="448" y="775"/>
                    </a:cubicBezTo>
                    <a:cubicBezTo>
                      <a:pt x="469" y="779"/>
                      <a:pt x="490" y="781"/>
                      <a:pt x="510" y="781"/>
                    </a:cubicBezTo>
                    <a:cubicBezTo>
                      <a:pt x="773" y="781"/>
                      <a:pt x="955" y="421"/>
                      <a:pt x="799" y="200"/>
                    </a:cubicBezTo>
                    <a:cubicBezTo>
                      <a:pt x="728" y="70"/>
                      <a:pt x="592" y="0"/>
                      <a:pt x="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7"/>
              <p:cNvSpPr/>
              <p:nvPr/>
            </p:nvSpPr>
            <p:spPr>
              <a:xfrm>
                <a:off x="4399450" y="813588"/>
                <a:ext cx="23900" cy="19550"/>
              </a:xfrm>
              <a:custGeom>
                <a:avLst/>
                <a:gdLst/>
                <a:ahLst/>
                <a:cxnLst/>
                <a:rect l="l" t="t" r="r" b="b"/>
                <a:pathLst>
                  <a:path w="956" h="782" extrusionOk="0">
                    <a:moveTo>
                      <a:pt x="455" y="0"/>
                    </a:moveTo>
                    <a:cubicBezTo>
                      <a:pt x="349" y="0"/>
                      <a:pt x="243" y="43"/>
                      <a:pt x="168" y="133"/>
                    </a:cubicBezTo>
                    <a:cubicBezTo>
                      <a:pt x="0" y="302"/>
                      <a:pt x="36" y="621"/>
                      <a:pt x="258" y="726"/>
                    </a:cubicBezTo>
                    <a:cubicBezTo>
                      <a:pt x="307" y="751"/>
                      <a:pt x="355" y="762"/>
                      <a:pt x="404" y="764"/>
                    </a:cubicBezTo>
                    <a:cubicBezTo>
                      <a:pt x="417" y="768"/>
                      <a:pt x="432" y="772"/>
                      <a:pt x="449" y="775"/>
                    </a:cubicBezTo>
                    <a:cubicBezTo>
                      <a:pt x="469" y="779"/>
                      <a:pt x="490" y="782"/>
                      <a:pt x="510" y="782"/>
                    </a:cubicBezTo>
                    <a:cubicBezTo>
                      <a:pt x="774" y="782"/>
                      <a:pt x="956" y="420"/>
                      <a:pt x="799" y="199"/>
                    </a:cubicBezTo>
                    <a:cubicBezTo>
                      <a:pt x="729" y="70"/>
                      <a:pt x="592" y="0"/>
                      <a:pt x="4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7"/>
              <p:cNvSpPr/>
              <p:nvPr/>
            </p:nvSpPr>
            <p:spPr>
              <a:xfrm>
                <a:off x="4332950" y="802738"/>
                <a:ext cx="23925" cy="19575"/>
              </a:xfrm>
              <a:custGeom>
                <a:avLst/>
                <a:gdLst/>
                <a:ahLst/>
                <a:cxnLst/>
                <a:rect l="l" t="t" r="r" b="b"/>
                <a:pathLst>
                  <a:path w="957" h="783" extrusionOk="0">
                    <a:moveTo>
                      <a:pt x="456" y="1"/>
                    </a:moveTo>
                    <a:cubicBezTo>
                      <a:pt x="349" y="1"/>
                      <a:pt x="243" y="43"/>
                      <a:pt x="169" y="134"/>
                    </a:cubicBezTo>
                    <a:cubicBezTo>
                      <a:pt x="1" y="303"/>
                      <a:pt x="37" y="622"/>
                      <a:pt x="259" y="727"/>
                    </a:cubicBezTo>
                    <a:cubicBezTo>
                      <a:pt x="307" y="752"/>
                      <a:pt x="356" y="763"/>
                      <a:pt x="405" y="765"/>
                    </a:cubicBezTo>
                    <a:cubicBezTo>
                      <a:pt x="418" y="768"/>
                      <a:pt x="433" y="773"/>
                      <a:pt x="449" y="776"/>
                    </a:cubicBezTo>
                    <a:cubicBezTo>
                      <a:pt x="470" y="780"/>
                      <a:pt x="490" y="782"/>
                      <a:pt x="510" y="782"/>
                    </a:cubicBezTo>
                    <a:cubicBezTo>
                      <a:pt x="774" y="782"/>
                      <a:pt x="956" y="421"/>
                      <a:pt x="800" y="200"/>
                    </a:cubicBezTo>
                    <a:cubicBezTo>
                      <a:pt x="730" y="71"/>
                      <a:pt x="593"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7"/>
              <p:cNvSpPr/>
              <p:nvPr/>
            </p:nvSpPr>
            <p:spPr>
              <a:xfrm>
                <a:off x="4419750" y="851688"/>
                <a:ext cx="23900" cy="19550"/>
              </a:xfrm>
              <a:custGeom>
                <a:avLst/>
                <a:gdLst/>
                <a:ahLst/>
                <a:cxnLst/>
                <a:rect l="l" t="t" r="r" b="b"/>
                <a:pathLst>
                  <a:path w="956" h="782" extrusionOk="0">
                    <a:moveTo>
                      <a:pt x="456" y="1"/>
                    </a:moveTo>
                    <a:cubicBezTo>
                      <a:pt x="350" y="1"/>
                      <a:pt x="243" y="44"/>
                      <a:pt x="168" y="134"/>
                    </a:cubicBezTo>
                    <a:cubicBezTo>
                      <a:pt x="0" y="303"/>
                      <a:pt x="36" y="622"/>
                      <a:pt x="258" y="726"/>
                    </a:cubicBezTo>
                    <a:cubicBezTo>
                      <a:pt x="307" y="752"/>
                      <a:pt x="356" y="763"/>
                      <a:pt x="404" y="764"/>
                    </a:cubicBezTo>
                    <a:cubicBezTo>
                      <a:pt x="417" y="769"/>
                      <a:pt x="433" y="773"/>
                      <a:pt x="449" y="775"/>
                    </a:cubicBezTo>
                    <a:cubicBezTo>
                      <a:pt x="470" y="780"/>
                      <a:pt x="491" y="782"/>
                      <a:pt x="511" y="782"/>
                    </a:cubicBezTo>
                    <a:cubicBezTo>
                      <a:pt x="774" y="782"/>
                      <a:pt x="956" y="421"/>
                      <a:pt x="800" y="200"/>
                    </a:cubicBezTo>
                    <a:cubicBezTo>
                      <a:pt x="729" y="71"/>
                      <a:pt x="593"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7"/>
              <p:cNvSpPr/>
              <p:nvPr/>
            </p:nvSpPr>
            <p:spPr>
              <a:xfrm>
                <a:off x="4313600" y="867463"/>
                <a:ext cx="23925" cy="19575"/>
              </a:xfrm>
              <a:custGeom>
                <a:avLst/>
                <a:gdLst/>
                <a:ahLst/>
                <a:cxnLst/>
                <a:rect l="l" t="t" r="r" b="b"/>
                <a:pathLst>
                  <a:path w="957" h="783" extrusionOk="0">
                    <a:moveTo>
                      <a:pt x="456" y="1"/>
                    </a:moveTo>
                    <a:cubicBezTo>
                      <a:pt x="349" y="1"/>
                      <a:pt x="243" y="43"/>
                      <a:pt x="168" y="133"/>
                    </a:cubicBezTo>
                    <a:cubicBezTo>
                      <a:pt x="0" y="302"/>
                      <a:pt x="36" y="622"/>
                      <a:pt x="258" y="727"/>
                    </a:cubicBezTo>
                    <a:cubicBezTo>
                      <a:pt x="307" y="752"/>
                      <a:pt x="356" y="763"/>
                      <a:pt x="404" y="765"/>
                    </a:cubicBezTo>
                    <a:cubicBezTo>
                      <a:pt x="417" y="768"/>
                      <a:pt x="433" y="772"/>
                      <a:pt x="449" y="776"/>
                    </a:cubicBezTo>
                    <a:cubicBezTo>
                      <a:pt x="470" y="780"/>
                      <a:pt x="490" y="782"/>
                      <a:pt x="510" y="782"/>
                    </a:cubicBezTo>
                    <a:cubicBezTo>
                      <a:pt x="774" y="782"/>
                      <a:pt x="957" y="421"/>
                      <a:pt x="800" y="199"/>
                    </a:cubicBezTo>
                    <a:cubicBezTo>
                      <a:pt x="729" y="70"/>
                      <a:pt x="592"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7"/>
              <p:cNvSpPr/>
              <p:nvPr/>
            </p:nvSpPr>
            <p:spPr>
              <a:xfrm>
                <a:off x="4421700" y="907938"/>
                <a:ext cx="23875" cy="19575"/>
              </a:xfrm>
              <a:custGeom>
                <a:avLst/>
                <a:gdLst/>
                <a:ahLst/>
                <a:cxnLst/>
                <a:rect l="l" t="t" r="r" b="b"/>
                <a:pathLst>
                  <a:path w="955" h="783" extrusionOk="0">
                    <a:moveTo>
                      <a:pt x="455" y="1"/>
                    </a:moveTo>
                    <a:cubicBezTo>
                      <a:pt x="349" y="1"/>
                      <a:pt x="242" y="43"/>
                      <a:pt x="168" y="134"/>
                    </a:cubicBezTo>
                    <a:cubicBezTo>
                      <a:pt x="0" y="303"/>
                      <a:pt x="35" y="622"/>
                      <a:pt x="257" y="727"/>
                    </a:cubicBezTo>
                    <a:cubicBezTo>
                      <a:pt x="306" y="752"/>
                      <a:pt x="355" y="763"/>
                      <a:pt x="403" y="765"/>
                    </a:cubicBezTo>
                    <a:cubicBezTo>
                      <a:pt x="417" y="768"/>
                      <a:pt x="432" y="773"/>
                      <a:pt x="448" y="776"/>
                    </a:cubicBezTo>
                    <a:cubicBezTo>
                      <a:pt x="468" y="780"/>
                      <a:pt x="489" y="782"/>
                      <a:pt x="509" y="782"/>
                    </a:cubicBezTo>
                    <a:cubicBezTo>
                      <a:pt x="772" y="782"/>
                      <a:pt x="955" y="421"/>
                      <a:pt x="799" y="200"/>
                    </a:cubicBezTo>
                    <a:cubicBezTo>
                      <a:pt x="728" y="71"/>
                      <a:pt x="591" y="1"/>
                      <a:pt x="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7"/>
              <p:cNvSpPr/>
              <p:nvPr/>
            </p:nvSpPr>
            <p:spPr>
              <a:xfrm>
                <a:off x="4341175" y="931263"/>
                <a:ext cx="23875" cy="19550"/>
              </a:xfrm>
              <a:custGeom>
                <a:avLst/>
                <a:gdLst/>
                <a:ahLst/>
                <a:cxnLst/>
                <a:rect l="l" t="t" r="r" b="b"/>
                <a:pathLst>
                  <a:path w="955" h="782" extrusionOk="0">
                    <a:moveTo>
                      <a:pt x="454" y="1"/>
                    </a:moveTo>
                    <a:cubicBezTo>
                      <a:pt x="348" y="1"/>
                      <a:pt x="242" y="43"/>
                      <a:pt x="168" y="133"/>
                    </a:cubicBezTo>
                    <a:cubicBezTo>
                      <a:pt x="0" y="303"/>
                      <a:pt x="35" y="623"/>
                      <a:pt x="257" y="727"/>
                    </a:cubicBezTo>
                    <a:cubicBezTo>
                      <a:pt x="306" y="753"/>
                      <a:pt x="354" y="764"/>
                      <a:pt x="403" y="765"/>
                    </a:cubicBezTo>
                    <a:cubicBezTo>
                      <a:pt x="417" y="769"/>
                      <a:pt x="432" y="772"/>
                      <a:pt x="447" y="776"/>
                    </a:cubicBezTo>
                    <a:cubicBezTo>
                      <a:pt x="468" y="780"/>
                      <a:pt x="489" y="782"/>
                      <a:pt x="509" y="782"/>
                    </a:cubicBezTo>
                    <a:cubicBezTo>
                      <a:pt x="772" y="782"/>
                      <a:pt x="954" y="422"/>
                      <a:pt x="798" y="200"/>
                    </a:cubicBezTo>
                    <a:cubicBezTo>
                      <a:pt x="728" y="71"/>
                      <a:pt x="591" y="1"/>
                      <a:pt x="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9" name="Google Shape;1429;p17"/>
            <p:cNvGrpSpPr/>
            <p:nvPr/>
          </p:nvGrpSpPr>
          <p:grpSpPr>
            <a:xfrm rot="1228451">
              <a:off x="-241483" y="3646919"/>
              <a:ext cx="583565" cy="1166940"/>
              <a:chOff x="4941500" y="1532375"/>
              <a:chExt cx="231300" cy="462525"/>
            </a:xfrm>
          </p:grpSpPr>
          <p:sp>
            <p:nvSpPr>
              <p:cNvPr id="1430" name="Google Shape;1430;p17"/>
              <p:cNvSpPr/>
              <p:nvPr/>
            </p:nvSpPr>
            <p:spPr>
              <a:xfrm>
                <a:off x="4981225" y="1568775"/>
                <a:ext cx="145825" cy="426125"/>
              </a:xfrm>
              <a:custGeom>
                <a:avLst/>
                <a:gdLst/>
                <a:ahLst/>
                <a:cxnLst/>
                <a:rect l="l" t="t" r="r" b="b"/>
                <a:pathLst>
                  <a:path w="5833" h="17045" extrusionOk="0">
                    <a:moveTo>
                      <a:pt x="590" y="0"/>
                    </a:moveTo>
                    <a:cubicBezTo>
                      <a:pt x="467" y="7"/>
                      <a:pt x="463" y="131"/>
                      <a:pt x="467" y="229"/>
                    </a:cubicBezTo>
                    <a:cubicBezTo>
                      <a:pt x="465" y="377"/>
                      <a:pt x="465" y="528"/>
                      <a:pt x="465" y="677"/>
                    </a:cubicBezTo>
                    <a:cubicBezTo>
                      <a:pt x="465" y="1324"/>
                      <a:pt x="489" y="1973"/>
                      <a:pt x="563" y="2616"/>
                    </a:cubicBezTo>
                    <a:cubicBezTo>
                      <a:pt x="677" y="3803"/>
                      <a:pt x="961" y="4966"/>
                      <a:pt x="1400" y="6074"/>
                    </a:cubicBezTo>
                    <a:cubicBezTo>
                      <a:pt x="1955" y="7564"/>
                      <a:pt x="2534" y="9052"/>
                      <a:pt x="2840" y="10617"/>
                    </a:cubicBezTo>
                    <a:cubicBezTo>
                      <a:pt x="2994" y="11391"/>
                      <a:pt x="3091" y="12186"/>
                      <a:pt x="3129" y="12994"/>
                    </a:cubicBezTo>
                    <a:cubicBezTo>
                      <a:pt x="2683" y="12063"/>
                      <a:pt x="2114" y="11197"/>
                      <a:pt x="1610" y="10298"/>
                    </a:cubicBezTo>
                    <a:cubicBezTo>
                      <a:pt x="1077" y="9376"/>
                      <a:pt x="683" y="8375"/>
                      <a:pt x="230" y="7421"/>
                    </a:cubicBezTo>
                    <a:cubicBezTo>
                      <a:pt x="209" y="7402"/>
                      <a:pt x="185" y="7395"/>
                      <a:pt x="161" y="7395"/>
                    </a:cubicBezTo>
                    <a:cubicBezTo>
                      <a:pt x="79" y="7395"/>
                      <a:pt x="0" y="7491"/>
                      <a:pt x="54" y="7575"/>
                    </a:cubicBezTo>
                    <a:cubicBezTo>
                      <a:pt x="452" y="8515"/>
                      <a:pt x="867" y="9449"/>
                      <a:pt x="1361" y="10342"/>
                    </a:cubicBezTo>
                    <a:cubicBezTo>
                      <a:pt x="1786" y="11121"/>
                      <a:pt x="2281" y="11859"/>
                      <a:pt x="2687" y="12648"/>
                    </a:cubicBezTo>
                    <a:cubicBezTo>
                      <a:pt x="2855" y="12964"/>
                      <a:pt x="3033" y="13348"/>
                      <a:pt x="3146" y="13602"/>
                    </a:cubicBezTo>
                    <a:cubicBezTo>
                      <a:pt x="3151" y="14200"/>
                      <a:pt x="3122" y="14803"/>
                      <a:pt x="3057" y="15407"/>
                    </a:cubicBezTo>
                    <a:cubicBezTo>
                      <a:pt x="3010" y="15839"/>
                      <a:pt x="2931" y="16342"/>
                      <a:pt x="2812" y="16845"/>
                    </a:cubicBezTo>
                    <a:cubicBezTo>
                      <a:pt x="2794" y="16905"/>
                      <a:pt x="2784" y="16980"/>
                      <a:pt x="2843" y="17020"/>
                    </a:cubicBezTo>
                    <a:cubicBezTo>
                      <a:pt x="2864" y="17037"/>
                      <a:pt x="2889" y="17045"/>
                      <a:pt x="2914" y="17045"/>
                    </a:cubicBezTo>
                    <a:cubicBezTo>
                      <a:pt x="2966" y="17045"/>
                      <a:pt x="3019" y="17011"/>
                      <a:pt x="3032" y="16958"/>
                    </a:cubicBezTo>
                    <a:cubicBezTo>
                      <a:pt x="3278" y="15888"/>
                      <a:pt x="3390" y="14794"/>
                      <a:pt x="3387" y="13700"/>
                    </a:cubicBezTo>
                    <a:cubicBezTo>
                      <a:pt x="3411" y="13679"/>
                      <a:pt x="3425" y="13650"/>
                      <a:pt x="3425" y="13614"/>
                    </a:cubicBezTo>
                    <a:cubicBezTo>
                      <a:pt x="3806" y="11552"/>
                      <a:pt x="4842" y="9476"/>
                      <a:pt x="5780" y="7487"/>
                    </a:cubicBezTo>
                    <a:cubicBezTo>
                      <a:pt x="5832" y="7394"/>
                      <a:pt x="5752" y="7305"/>
                      <a:pt x="5670" y="7305"/>
                    </a:cubicBezTo>
                    <a:cubicBezTo>
                      <a:pt x="5634" y="7305"/>
                      <a:pt x="5597" y="7323"/>
                      <a:pt x="5572" y="7366"/>
                    </a:cubicBezTo>
                    <a:cubicBezTo>
                      <a:pt x="5008" y="8580"/>
                      <a:pt x="4404" y="9778"/>
                      <a:pt x="3928" y="11032"/>
                    </a:cubicBezTo>
                    <a:cubicBezTo>
                      <a:pt x="3713" y="11617"/>
                      <a:pt x="3518" y="12210"/>
                      <a:pt x="3359" y="12812"/>
                    </a:cubicBezTo>
                    <a:cubicBezTo>
                      <a:pt x="3297" y="11773"/>
                      <a:pt x="3135" y="10740"/>
                      <a:pt x="2881" y="9729"/>
                    </a:cubicBezTo>
                    <a:cubicBezTo>
                      <a:pt x="2882" y="9724"/>
                      <a:pt x="2885" y="9718"/>
                      <a:pt x="2885" y="9712"/>
                    </a:cubicBezTo>
                    <a:cubicBezTo>
                      <a:pt x="2828" y="8466"/>
                      <a:pt x="2885" y="7210"/>
                      <a:pt x="3044" y="5972"/>
                    </a:cubicBezTo>
                    <a:cubicBezTo>
                      <a:pt x="3190" y="4831"/>
                      <a:pt x="3553" y="3351"/>
                      <a:pt x="3850" y="2116"/>
                    </a:cubicBezTo>
                    <a:cubicBezTo>
                      <a:pt x="3862" y="2055"/>
                      <a:pt x="3895" y="1991"/>
                      <a:pt x="3861" y="1934"/>
                    </a:cubicBezTo>
                    <a:cubicBezTo>
                      <a:pt x="3836" y="1893"/>
                      <a:pt x="3799" y="1875"/>
                      <a:pt x="3761" y="1875"/>
                    </a:cubicBezTo>
                    <a:cubicBezTo>
                      <a:pt x="3697" y="1875"/>
                      <a:pt x="3632" y="1927"/>
                      <a:pt x="3630" y="2006"/>
                    </a:cubicBezTo>
                    <a:cubicBezTo>
                      <a:pt x="3270" y="3510"/>
                      <a:pt x="2887" y="5015"/>
                      <a:pt x="2734" y="6557"/>
                    </a:cubicBezTo>
                    <a:cubicBezTo>
                      <a:pt x="2660" y="7304"/>
                      <a:pt x="2626" y="8056"/>
                      <a:pt x="2624" y="8808"/>
                    </a:cubicBezTo>
                    <a:cubicBezTo>
                      <a:pt x="2605" y="8746"/>
                      <a:pt x="2588" y="8684"/>
                      <a:pt x="2567" y="8622"/>
                    </a:cubicBezTo>
                    <a:cubicBezTo>
                      <a:pt x="2162" y="7322"/>
                      <a:pt x="1604" y="6073"/>
                      <a:pt x="1209" y="4771"/>
                    </a:cubicBezTo>
                    <a:cubicBezTo>
                      <a:pt x="989" y="4021"/>
                      <a:pt x="879" y="3289"/>
                      <a:pt x="801" y="2585"/>
                    </a:cubicBezTo>
                    <a:cubicBezTo>
                      <a:pt x="720" y="1874"/>
                      <a:pt x="701" y="1159"/>
                      <a:pt x="705" y="444"/>
                    </a:cubicBezTo>
                    <a:cubicBezTo>
                      <a:pt x="698" y="321"/>
                      <a:pt x="726" y="193"/>
                      <a:pt x="700" y="74"/>
                    </a:cubicBezTo>
                    <a:cubicBezTo>
                      <a:pt x="685" y="29"/>
                      <a:pt x="636" y="0"/>
                      <a:pt x="5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7"/>
              <p:cNvSpPr/>
              <p:nvPr/>
            </p:nvSpPr>
            <p:spPr>
              <a:xfrm>
                <a:off x="4948675" y="1532375"/>
                <a:ext cx="80400" cy="70600"/>
              </a:xfrm>
              <a:custGeom>
                <a:avLst/>
                <a:gdLst/>
                <a:ahLst/>
                <a:cxnLst/>
                <a:rect l="l" t="t" r="r" b="b"/>
                <a:pathLst>
                  <a:path w="3216" h="2824" extrusionOk="0">
                    <a:moveTo>
                      <a:pt x="2358" y="1"/>
                    </a:moveTo>
                    <a:cubicBezTo>
                      <a:pt x="2273" y="1"/>
                      <a:pt x="2179" y="49"/>
                      <a:pt x="2119" y="136"/>
                    </a:cubicBezTo>
                    <a:cubicBezTo>
                      <a:pt x="1944" y="338"/>
                      <a:pt x="1827" y="652"/>
                      <a:pt x="1734" y="896"/>
                    </a:cubicBezTo>
                    <a:cubicBezTo>
                      <a:pt x="1682" y="730"/>
                      <a:pt x="1610" y="519"/>
                      <a:pt x="1546" y="402"/>
                    </a:cubicBezTo>
                    <a:cubicBezTo>
                      <a:pt x="1483" y="275"/>
                      <a:pt x="1395" y="217"/>
                      <a:pt x="1315" y="217"/>
                    </a:cubicBezTo>
                    <a:cubicBezTo>
                      <a:pt x="1205" y="217"/>
                      <a:pt x="1108" y="323"/>
                      <a:pt x="1096" y="506"/>
                    </a:cubicBezTo>
                    <a:cubicBezTo>
                      <a:pt x="1081" y="814"/>
                      <a:pt x="1135" y="1078"/>
                      <a:pt x="1166" y="1333"/>
                    </a:cubicBezTo>
                    <a:cubicBezTo>
                      <a:pt x="977" y="1150"/>
                      <a:pt x="776" y="975"/>
                      <a:pt x="520" y="911"/>
                    </a:cubicBezTo>
                    <a:cubicBezTo>
                      <a:pt x="490" y="905"/>
                      <a:pt x="459" y="901"/>
                      <a:pt x="428" y="901"/>
                    </a:cubicBezTo>
                    <a:cubicBezTo>
                      <a:pt x="342" y="901"/>
                      <a:pt x="256" y="929"/>
                      <a:pt x="207" y="1004"/>
                    </a:cubicBezTo>
                    <a:cubicBezTo>
                      <a:pt x="0" y="1301"/>
                      <a:pt x="755" y="2030"/>
                      <a:pt x="971" y="2231"/>
                    </a:cubicBezTo>
                    <a:cubicBezTo>
                      <a:pt x="1156" y="2396"/>
                      <a:pt x="1357" y="2547"/>
                      <a:pt x="1569" y="2681"/>
                    </a:cubicBezTo>
                    <a:cubicBezTo>
                      <a:pt x="1670" y="2731"/>
                      <a:pt x="1771" y="2822"/>
                      <a:pt x="1887" y="2823"/>
                    </a:cubicBezTo>
                    <a:cubicBezTo>
                      <a:pt x="1934" y="2819"/>
                      <a:pt x="1964" y="2791"/>
                      <a:pt x="1979" y="2754"/>
                    </a:cubicBezTo>
                    <a:cubicBezTo>
                      <a:pt x="2006" y="2734"/>
                      <a:pt x="2029" y="2704"/>
                      <a:pt x="2043" y="2664"/>
                    </a:cubicBezTo>
                    <a:cubicBezTo>
                      <a:pt x="2342" y="2150"/>
                      <a:pt x="2677" y="1822"/>
                      <a:pt x="3040" y="1327"/>
                    </a:cubicBezTo>
                    <a:cubicBezTo>
                      <a:pt x="3107" y="1230"/>
                      <a:pt x="3164" y="1123"/>
                      <a:pt x="3192" y="1008"/>
                    </a:cubicBezTo>
                    <a:cubicBezTo>
                      <a:pt x="3215" y="912"/>
                      <a:pt x="3166" y="809"/>
                      <a:pt x="3069" y="787"/>
                    </a:cubicBezTo>
                    <a:cubicBezTo>
                      <a:pt x="3039" y="778"/>
                      <a:pt x="3009" y="774"/>
                      <a:pt x="2979" y="774"/>
                    </a:cubicBezTo>
                    <a:cubicBezTo>
                      <a:pt x="2903" y="774"/>
                      <a:pt x="2828" y="799"/>
                      <a:pt x="2760" y="833"/>
                    </a:cubicBezTo>
                    <a:cubicBezTo>
                      <a:pt x="2621" y="898"/>
                      <a:pt x="2495" y="985"/>
                      <a:pt x="2369" y="1073"/>
                    </a:cubicBezTo>
                    <a:cubicBezTo>
                      <a:pt x="2448" y="788"/>
                      <a:pt x="2553" y="506"/>
                      <a:pt x="2551" y="211"/>
                    </a:cubicBezTo>
                    <a:cubicBezTo>
                      <a:pt x="2543" y="66"/>
                      <a:pt x="2456" y="1"/>
                      <a:pt x="2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7"/>
              <p:cNvSpPr/>
              <p:nvPr/>
            </p:nvSpPr>
            <p:spPr>
              <a:xfrm>
                <a:off x="5045400" y="1572750"/>
                <a:ext cx="76075" cy="65275"/>
              </a:xfrm>
              <a:custGeom>
                <a:avLst/>
                <a:gdLst/>
                <a:ahLst/>
                <a:cxnLst/>
                <a:rect l="l" t="t" r="r" b="b"/>
                <a:pathLst>
                  <a:path w="3043" h="2611" extrusionOk="0">
                    <a:moveTo>
                      <a:pt x="1586" y="0"/>
                    </a:moveTo>
                    <a:cubicBezTo>
                      <a:pt x="1502" y="0"/>
                      <a:pt x="1409" y="58"/>
                      <a:pt x="1339" y="177"/>
                    </a:cubicBezTo>
                    <a:cubicBezTo>
                      <a:pt x="1186" y="443"/>
                      <a:pt x="1115" y="703"/>
                      <a:pt x="1024" y="944"/>
                    </a:cubicBezTo>
                    <a:cubicBezTo>
                      <a:pt x="940" y="697"/>
                      <a:pt x="840" y="449"/>
                      <a:pt x="639" y="275"/>
                    </a:cubicBezTo>
                    <a:cubicBezTo>
                      <a:pt x="580" y="226"/>
                      <a:pt x="503" y="188"/>
                      <a:pt x="427" y="188"/>
                    </a:cubicBezTo>
                    <a:cubicBezTo>
                      <a:pt x="390" y="188"/>
                      <a:pt x="353" y="197"/>
                      <a:pt x="319" y="217"/>
                    </a:cubicBezTo>
                    <a:cubicBezTo>
                      <a:pt x="0" y="386"/>
                      <a:pt x="340" y="1380"/>
                      <a:pt x="440" y="1657"/>
                    </a:cubicBezTo>
                    <a:cubicBezTo>
                      <a:pt x="530" y="1889"/>
                      <a:pt x="640" y="2116"/>
                      <a:pt x="768" y="2330"/>
                    </a:cubicBezTo>
                    <a:cubicBezTo>
                      <a:pt x="835" y="2421"/>
                      <a:pt x="884" y="2547"/>
                      <a:pt x="987" y="2601"/>
                    </a:cubicBezTo>
                    <a:cubicBezTo>
                      <a:pt x="1002" y="2607"/>
                      <a:pt x="1016" y="2610"/>
                      <a:pt x="1030" y="2610"/>
                    </a:cubicBezTo>
                    <a:cubicBezTo>
                      <a:pt x="1057" y="2610"/>
                      <a:pt x="1081" y="2600"/>
                      <a:pt x="1100" y="2583"/>
                    </a:cubicBezTo>
                    <a:cubicBezTo>
                      <a:pt x="1133" y="2577"/>
                      <a:pt x="1168" y="2561"/>
                      <a:pt x="1198" y="2531"/>
                    </a:cubicBezTo>
                    <a:cubicBezTo>
                      <a:pt x="1699" y="2211"/>
                      <a:pt x="2146" y="2070"/>
                      <a:pt x="2695" y="1794"/>
                    </a:cubicBezTo>
                    <a:cubicBezTo>
                      <a:pt x="2799" y="1739"/>
                      <a:pt x="2899" y="1668"/>
                      <a:pt x="2978" y="1580"/>
                    </a:cubicBezTo>
                    <a:cubicBezTo>
                      <a:pt x="3040" y="1505"/>
                      <a:pt x="3043" y="1390"/>
                      <a:pt x="2967" y="1326"/>
                    </a:cubicBezTo>
                    <a:cubicBezTo>
                      <a:pt x="2888" y="1250"/>
                      <a:pt x="2777" y="1228"/>
                      <a:pt x="2671" y="1225"/>
                    </a:cubicBezTo>
                    <a:cubicBezTo>
                      <a:pt x="2652" y="1225"/>
                      <a:pt x="2634" y="1224"/>
                      <a:pt x="2615" y="1224"/>
                    </a:cubicBezTo>
                    <a:cubicBezTo>
                      <a:pt x="2481" y="1224"/>
                      <a:pt x="2347" y="1243"/>
                      <a:pt x="2214" y="1260"/>
                    </a:cubicBezTo>
                    <a:cubicBezTo>
                      <a:pt x="2414" y="1043"/>
                      <a:pt x="2637" y="840"/>
                      <a:pt x="2769" y="574"/>
                    </a:cubicBezTo>
                    <a:cubicBezTo>
                      <a:pt x="2852" y="388"/>
                      <a:pt x="2726" y="273"/>
                      <a:pt x="2573" y="273"/>
                    </a:cubicBezTo>
                    <a:cubicBezTo>
                      <a:pt x="2522" y="273"/>
                      <a:pt x="2469" y="286"/>
                      <a:pt x="2419" y="312"/>
                    </a:cubicBezTo>
                    <a:cubicBezTo>
                      <a:pt x="2171" y="413"/>
                      <a:pt x="1924" y="639"/>
                      <a:pt x="1729" y="814"/>
                    </a:cubicBezTo>
                    <a:cubicBezTo>
                      <a:pt x="1759" y="643"/>
                      <a:pt x="1791" y="422"/>
                      <a:pt x="1786" y="288"/>
                    </a:cubicBezTo>
                    <a:cubicBezTo>
                      <a:pt x="1788" y="99"/>
                      <a:pt x="1695" y="0"/>
                      <a:pt x="1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7"/>
              <p:cNvSpPr/>
              <p:nvPr/>
            </p:nvSpPr>
            <p:spPr>
              <a:xfrm>
                <a:off x="4941500" y="1708825"/>
                <a:ext cx="77925" cy="71675"/>
              </a:xfrm>
              <a:custGeom>
                <a:avLst/>
                <a:gdLst/>
                <a:ahLst/>
                <a:cxnLst/>
                <a:rect l="l" t="t" r="r" b="b"/>
                <a:pathLst>
                  <a:path w="3117" h="2867" extrusionOk="0">
                    <a:moveTo>
                      <a:pt x="2160" y="0"/>
                    </a:moveTo>
                    <a:cubicBezTo>
                      <a:pt x="2067" y="0"/>
                      <a:pt x="1964" y="66"/>
                      <a:pt x="1912" y="174"/>
                    </a:cubicBezTo>
                    <a:cubicBezTo>
                      <a:pt x="1771" y="401"/>
                      <a:pt x="1704" y="728"/>
                      <a:pt x="1650" y="985"/>
                    </a:cubicBezTo>
                    <a:cubicBezTo>
                      <a:pt x="1573" y="829"/>
                      <a:pt x="1468" y="631"/>
                      <a:pt x="1388" y="526"/>
                    </a:cubicBezTo>
                    <a:cubicBezTo>
                      <a:pt x="1314" y="423"/>
                      <a:pt x="1230" y="377"/>
                      <a:pt x="1156" y="377"/>
                    </a:cubicBezTo>
                    <a:cubicBezTo>
                      <a:pt x="1035" y="377"/>
                      <a:pt x="940" y="501"/>
                      <a:pt x="960" y="698"/>
                    </a:cubicBezTo>
                    <a:cubicBezTo>
                      <a:pt x="992" y="1003"/>
                      <a:pt x="1089" y="1256"/>
                      <a:pt x="1156" y="1504"/>
                    </a:cubicBezTo>
                    <a:cubicBezTo>
                      <a:pt x="943" y="1353"/>
                      <a:pt x="716" y="1211"/>
                      <a:pt x="452" y="1187"/>
                    </a:cubicBezTo>
                    <a:cubicBezTo>
                      <a:pt x="443" y="1187"/>
                      <a:pt x="435" y="1187"/>
                      <a:pt x="426" y="1187"/>
                    </a:cubicBezTo>
                    <a:cubicBezTo>
                      <a:pt x="319" y="1187"/>
                      <a:pt x="204" y="1225"/>
                      <a:pt x="158" y="1330"/>
                    </a:cubicBezTo>
                    <a:cubicBezTo>
                      <a:pt x="0" y="1655"/>
                      <a:pt x="859" y="2258"/>
                      <a:pt x="1105" y="2421"/>
                    </a:cubicBezTo>
                    <a:cubicBezTo>
                      <a:pt x="1314" y="2556"/>
                      <a:pt x="1536" y="2675"/>
                      <a:pt x="1766" y="2773"/>
                    </a:cubicBezTo>
                    <a:cubicBezTo>
                      <a:pt x="1864" y="2803"/>
                      <a:pt x="1965" y="2866"/>
                      <a:pt x="2069" y="2866"/>
                    </a:cubicBezTo>
                    <a:cubicBezTo>
                      <a:pt x="2080" y="2866"/>
                      <a:pt x="2091" y="2866"/>
                      <a:pt x="2103" y="2864"/>
                    </a:cubicBezTo>
                    <a:cubicBezTo>
                      <a:pt x="2147" y="2853"/>
                      <a:pt x="2173" y="2820"/>
                      <a:pt x="2182" y="2783"/>
                    </a:cubicBezTo>
                    <a:cubicBezTo>
                      <a:pt x="2207" y="2760"/>
                      <a:pt x="2224" y="2725"/>
                      <a:pt x="2230" y="2684"/>
                    </a:cubicBezTo>
                    <a:cubicBezTo>
                      <a:pt x="2447" y="2132"/>
                      <a:pt x="2726" y="1754"/>
                      <a:pt x="3007" y="1208"/>
                    </a:cubicBezTo>
                    <a:cubicBezTo>
                      <a:pt x="3058" y="1101"/>
                      <a:pt x="3097" y="986"/>
                      <a:pt x="3108" y="868"/>
                    </a:cubicBezTo>
                    <a:cubicBezTo>
                      <a:pt x="3116" y="774"/>
                      <a:pt x="3051" y="678"/>
                      <a:pt x="2952" y="671"/>
                    </a:cubicBezTo>
                    <a:cubicBezTo>
                      <a:pt x="2938" y="669"/>
                      <a:pt x="2924" y="668"/>
                      <a:pt x="2911" y="668"/>
                    </a:cubicBezTo>
                    <a:cubicBezTo>
                      <a:pt x="2818" y="668"/>
                      <a:pt x="2730" y="711"/>
                      <a:pt x="2654" y="764"/>
                    </a:cubicBezTo>
                    <a:cubicBezTo>
                      <a:pt x="2526" y="849"/>
                      <a:pt x="2416" y="957"/>
                      <a:pt x="2304" y="1061"/>
                    </a:cubicBezTo>
                    <a:cubicBezTo>
                      <a:pt x="2338" y="768"/>
                      <a:pt x="2399" y="472"/>
                      <a:pt x="2351" y="180"/>
                    </a:cubicBezTo>
                    <a:cubicBezTo>
                      <a:pt x="2323" y="54"/>
                      <a:pt x="2245" y="0"/>
                      <a:pt x="2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7"/>
              <p:cNvSpPr/>
              <p:nvPr/>
            </p:nvSpPr>
            <p:spPr>
              <a:xfrm>
                <a:off x="5100525" y="1700825"/>
                <a:ext cx="72275" cy="62975"/>
              </a:xfrm>
              <a:custGeom>
                <a:avLst/>
                <a:gdLst/>
                <a:ahLst/>
                <a:cxnLst/>
                <a:rect l="l" t="t" r="r" b="b"/>
                <a:pathLst>
                  <a:path w="2891" h="2519" extrusionOk="0">
                    <a:moveTo>
                      <a:pt x="1600" y="1"/>
                    </a:moveTo>
                    <a:cubicBezTo>
                      <a:pt x="1522" y="1"/>
                      <a:pt x="1433" y="47"/>
                      <a:pt x="1356" y="146"/>
                    </a:cubicBezTo>
                    <a:cubicBezTo>
                      <a:pt x="1170" y="391"/>
                      <a:pt x="1065" y="639"/>
                      <a:pt x="944" y="866"/>
                    </a:cubicBezTo>
                    <a:cubicBezTo>
                      <a:pt x="893" y="611"/>
                      <a:pt x="826" y="352"/>
                      <a:pt x="649" y="153"/>
                    </a:cubicBezTo>
                    <a:cubicBezTo>
                      <a:pt x="590" y="90"/>
                      <a:pt x="508" y="38"/>
                      <a:pt x="422" y="38"/>
                    </a:cubicBezTo>
                    <a:cubicBezTo>
                      <a:pt x="394" y="38"/>
                      <a:pt x="367" y="43"/>
                      <a:pt x="340" y="55"/>
                    </a:cubicBezTo>
                    <a:cubicBezTo>
                      <a:pt x="1" y="183"/>
                      <a:pt x="211" y="1210"/>
                      <a:pt x="276" y="1497"/>
                    </a:cubicBezTo>
                    <a:cubicBezTo>
                      <a:pt x="334" y="1740"/>
                      <a:pt x="415" y="1977"/>
                      <a:pt x="514" y="2208"/>
                    </a:cubicBezTo>
                    <a:cubicBezTo>
                      <a:pt x="568" y="2307"/>
                      <a:pt x="601" y="2438"/>
                      <a:pt x="697" y="2504"/>
                    </a:cubicBezTo>
                    <a:cubicBezTo>
                      <a:pt x="715" y="2514"/>
                      <a:pt x="732" y="2519"/>
                      <a:pt x="750" y="2519"/>
                    </a:cubicBezTo>
                    <a:cubicBezTo>
                      <a:pt x="772" y="2519"/>
                      <a:pt x="793" y="2512"/>
                      <a:pt x="811" y="2501"/>
                    </a:cubicBezTo>
                    <a:cubicBezTo>
                      <a:pt x="844" y="2498"/>
                      <a:pt x="881" y="2488"/>
                      <a:pt x="915" y="2463"/>
                    </a:cubicBezTo>
                    <a:cubicBezTo>
                      <a:pt x="1452" y="2209"/>
                      <a:pt x="1914" y="2128"/>
                      <a:pt x="2494" y="1924"/>
                    </a:cubicBezTo>
                    <a:cubicBezTo>
                      <a:pt x="2604" y="1883"/>
                      <a:pt x="2713" y="1826"/>
                      <a:pt x="2801" y="1749"/>
                    </a:cubicBezTo>
                    <a:cubicBezTo>
                      <a:pt x="2873" y="1684"/>
                      <a:pt x="2890" y="1570"/>
                      <a:pt x="2822" y="1495"/>
                    </a:cubicBezTo>
                    <a:cubicBezTo>
                      <a:pt x="2754" y="1410"/>
                      <a:pt x="2648" y="1374"/>
                      <a:pt x="2542" y="1359"/>
                    </a:cubicBezTo>
                    <a:cubicBezTo>
                      <a:pt x="2402" y="1335"/>
                      <a:pt x="2261" y="1334"/>
                      <a:pt x="2120" y="1334"/>
                    </a:cubicBezTo>
                    <a:cubicBezTo>
                      <a:pt x="2108" y="1334"/>
                      <a:pt x="2096" y="1334"/>
                      <a:pt x="2085" y="1334"/>
                    </a:cubicBezTo>
                    <a:cubicBezTo>
                      <a:pt x="2311" y="1145"/>
                      <a:pt x="2557" y="973"/>
                      <a:pt x="2723" y="726"/>
                    </a:cubicBezTo>
                    <a:cubicBezTo>
                      <a:pt x="2838" y="537"/>
                      <a:pt x="2696" y="400"/>
                      <a:pt x="2525" y="400"/>
                    </a:cubicBezTo>
                    <a:cubicBezTo>
                      <a:pt x="2487" y="400"/>
                      <a:pt x="2447" y="406"/>
                      <a:pt x="2408" y="421"/>
                    </a:cubicBezTo>
                    <a:cubicBezTo>
                      <a:pt x="2150" y="488"/>
                      <a:pt x="1877" y="682"/>
                      <a:pt x="1661" y="829"/>
                    </a:cubicBezTo>
                    <a:cubicBezTo>
                      <a:pt x="1712" y="663"/>
                      <a:pt x="1772" y="448"/>
                      <a:pt x="1786" y="315"/>
                    </a:cubicBezTo>
                    <a:cubicBezTo>
                      <a:pt x="1813" y="113"/>
                      <a:pt x="1721"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7"/>
              <p:cNvSpPr/>
              <p:nvPr/>
            </p:nvSpPr>
            <p:spPr>
              <a:xfrm>
                <a:off x="4981250" y="1556050"/>
                <a:ext cx="7725" cy="11600"/>
              </a:xfrm>
              <a:custGeom>
                <a:avLst/>
                <a:gdLst/>
                <a:ahLst/>
                <a:cxnLst/>
                <a:rect l="l" t="t" r="r" b="b"/>
                <a:pathLst>
                  <a:path w="309" h="464" extrusionOk="0">
                    <a:moveTo>
                      <a:pt x="128" y="1"/>
                    </a:moveTo>
                    <a:cubicBezTo>
                      <a:pt x="65" y="1"/>
                      <a:pt x="1" y="45"/>
                      <a:pt x="3" y="119"/>
                    </a:cubicBezTo>
                    <a:cubicBezTo>
                      <a:pt x="26" y="229"/>
                      <a:pt x="22" y="464"/>
                      <a:pt x="156" y="464"/>
                    </a:cubicBezTo>
                    <a:cubicBezTo>
                      <a:pt x="176" y="464"/>
                      <a:pt x="198" y="459"/>
                      <a:pt x="224" y="447"/>
                    </a:cubicBezTo>
                    <a:cubicBezTo>
                      <a:pt x="309" y="402"/>
                      <a:pt x="281" y="304"/>
                      <a:pt x="265" y="229"/>
                    </a:cubicBezTo>
                    <a:cubicBezTo>
                      <a:pt x="241" y="119"/>
                      <a:pt x="255" y="137"/>
                      <a:pt x="233" y="73"/>
                    </a:cubicBezTo>
                    <a:cubicBezTo>
                      <a:pt x="215" y="23"/>
                      <a:pt x="172"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7"/>
              <p:cNvSpPr/>
              <p:nvPr/>
            </p:nvSpPr>
            <p:spPr>
              <a:xfrm>
                <a:off x="4985475" y="1577300"/>
                <a:ext cx="10325" cy="15875"/>
              </a:xfrm>
              <a:custGeom>
                <a:avLst/>
                <a:gdLst/>
                <a:ahLst/>
                <a:cxnLst/>
                <a:rect l="l" t="t" r="r" b="b"/>
                <a:pathLst>
                  <a:path w="413" h="635" extrusionOk="0">
                    <a:moveTo>
                      <a:pt x="149" y="0"/>
                    </a:moveTo>
                    <a:cubicBezTo>
                      <a:pt x="76" y="0"/>
                      <a:pt x="0" y="68"/>
                      <a:pt x="26" y="152"/>
                    </a:cubicBezTo>
                    <a:cubicBezTo>
                      <a:pt x="62" y="296"/>
                      <a:pt x="78" y="455"/>
                      <a:pt x="142" y="588"/>
                    </a:cubicBezTo>
                    <a:cubicBezTo>
                      <a:pt x="159" y="614"/>
                      <a:pt x="189" y="632"/>
                      <a:pt x="220" y="634"/>
                    </a:cubicBezTo>
                    <a:cubicBezTo>
                      <a:pt x="223" y="634"/>
                      <a:pt x="225" y="634"/>
                      <a:pt x="228" y="634"/>
                    </a:cubicBezTo>
                    <a:cubicBezTo>
                      <a:pt x="412" y="634"/>
                      <a:pt x="345" y="446"/>
                      <a:pt x="311" y="331"/>
                    </a:cubicBezTo>
                    <a:cubicBezTo>
                      <a:pt x="279" y="240"/>
                      <a:pt x="284" y="131"/>
                      <a:pt x="236" y="47"/>
                    </a:cubicBezTo>
                    <a:cubicBezTo>
                      <a:pt x="214" y="14"/>
                      <a:pt x="18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7"/>
              <p:cNvSpPr/>
              <p:nvPr/>
            </p:nvSpPr>
            <p:spPr>
              <a:xfrm>
                <a:off x="4993175" y="1560175"/>
                <a:ext cx="8475" cy="13075"/>
              </a:xfrm>
              <a:custGeom>
                <a:avLst/>
                <a:gdLst/>
                <a:ahLst/>
                <a:cxnLst/>
                <a:rect l="l" t="t" r="r" b="b"/>
                <a:pathLst>
                  <a:path w="339" h="523" extrusionOk="0">
                    <a:moveTo>
                      <a:pt x="218" y="1"/>
                    </a:moveTo>
                    <a:cubicBezTo>
                      <a:pt x="198" y="1"/>
                      <a:pt x="178" y="6"/>
                      <a:pt x="160" y="17"/>
                    </a:cubicBezTo>
                    <a:cubicBezTo>
                      <a:pt x="84" y="69"/>
                      <a:pt x="89" y="176"/>
                      <a:pt x="58" y="255"/>
                    </a:cubicBezTo>
                    <a:cubicBezTo>
                      <a:pt x="45" y="324"/>
                      <a:pt x="1" y="398"/>
                      <a:pt x="40" y="464"/>
                    </a:cubicBezTo>
                    <a:cubicBezTo>
                      <a:pt x="61" y="504"/>
                      <a:pt x="101" y="523"/>
                      <a:pt x="142" y="523"/>
                    </a:cubicBezTo>
                    <a:cubicBezTo>
                      <a:pt x="193" y="523"/>
                      <a:pt x="245" y="492"/>
                      <a:pt x="259" y="436"/>
                    </a:cubicBezTo>
                    <a:cubicBezTo>
                      <a:pt x="279" y="325"/>
                      <a:pt x="335" y="216"/>
                      <a:pt x="339" y="106"/>
                    </a:cubicBezTo>
                    <a:cubicBezTo>
                      <a:pt x="335" y="43"/>
                      <a:pt x="277"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7"/>
              <p:cNvSpPr/>
              <p:nvPr/>
            </p:nvSpPr>
            <p:spPr>
              <a:xfrm>
                <a:off x="4998650" y="1544550"/>
                <a:ext cx="8300" cy="8475"/>
              </a:xfrm>
              <a:custGeom>
                <a:avLst/>
                <a:gdLst/>
                <a:ahLst/>
                <a:cxnLst/>
                <a:rect l="l" t="t" r="r" b="b"/>
                <a:pathLst>
                  <a:path w="332" h="339" extrusionOk="0">
                    <a:moveTo>
                      <a:pt x="176" y="1"/>
                    </a:moveTo>
                    <a:cubicBezTo>
                      <a:pt x="63" y="1"/>
                      <a:pt x="1" y="198"/>
                      <a:pt x="45" y="279"/>
                    </a:cubicBezTo>
                    <a:cubicBezTo>
                      <a:pt x="67" y="319"/>
                      <a:pt x="107" y="338"/>
                      <a:pt x="147" y="338"/>
                    </a:cubicBezTo>
                    <a:cubicBezTo>
                      <a:pt x="199" y="338"/>
                      <a:pt x="251" y="307"/>
                      <a:pt x="265" y="251"/>
                    </a:cubicBezTo>
                    <a:cubicBezTo>
                      <a:pt x="294" y="160"/>
                      <a:pt x="331" y="44"/>
                      <a:pt x="209" y="6"/>
                    </a:cubicBezTo>
                    <a:cubicBezTo>
                      <a:pt x="197" y="3"/>
                      <a:pt x="186"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7"/>
              <p:cNvSpPr/>
              <p:nvPr/>
            </p:nvSpPr>
            <p:spPr>
              <a:xfrm>
                <a:off x="4998600" y="1568350"/>
                <a:ext cx="14075" cy="16400"/>
              </a:xfrm>
              <a:custGeom>
                <a:avLst/>
                <a:gdLst/>
                <a:ahLst/>
                <a:cxnLst/>
                <a:rect l="l" t="t" r="r" b="b"/>
                <a:pathLst>
                  <a:path w="563" h="656" extrusionOk="0">
                    <a:moveTo>
                      <a:pt x="428" y="1"/>
                    </a:moveTo>
                    <a:cubicBezTo>
                      <a:pt x="408" y="1"/>
                      <a:pt x="388" y="6"/>
                      <a:pt x="370" y="17"/>
                    </a:cubicBezTo>
                    <a:cubicBezTo>
                      <a:pt x="271" y="111"/>
                      <a:pt x="205" y="239"/>
                      <a:pt x="119" y="344"/>
                    </a:cubicBezTo>
                    <a:cubicBezTo>
                      <a:pt x="84" y="402"/>
                      <a:pt x="27" y="453"/>
                      <a:pt x="16" y="521"/>
                    </a:cubicBezTo>
                    <a:cubicBezTo>
                      <a:pt x="1" y="601"/>
                      <a:pt x="71" y="655"/>
                      <a:pt x="139" y="655"/>
                    </a:cubicBezTo>
                    <a:cubicBezTo>
                      <a:pt x="178" y="655"/>
                      <a:pt x="216" y="638"/>
                      <a:pt x="238" y="598"/>
                    </a:cubicBezTo>
                    <a:cubicBezTo>
                      <a:pt x="326" y="436"/>
                      <a:pt x="479" y="305"/>
                      <a:pt x="548" y="137"/>
                    </a:cubicBezTo>
                    <a:cubicBezTo>
                      <a:pt x="563" y="62"/>
                      <a:pt x="496"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7"/>
              <p:cNvSpPr/>
              <p:nvPr/>
            </p:nvSpPr>
            <p:spPr>
              <a:xfrm>
                <a:off x="4962225" y="1566000"/>
                <a:ext cx="14650" cy="12350"/>
              </a:xfrm>
              <a:custGeom>
                <a:avLst/>
                <a:gdLst/>
                <a:ahLst/>
                <a:cxnLst/>
                <a:rect l="l" t="t" r="r" b="b"/>
                <a:pathLst>
                  <a:path w="586" h="494" extrusionOk="0">
                    <a:moveTo>
                      <a:pt x="163" y="0"/>
                    </a:moveTo>
                    <a:cubicBezTo>
                      <a:pt x="82" y="0"/>
                      <a:pt x="1" y="82"/>
                      <a:pt x="54" y="179"/>
                    </a:cubicBezTo>
                    <a:cubicBezTo>
                      <a:pt x="110" y="267"/>
                      <a:pt x="195" y="332"/>
                      <a:pt x="271" y="403"/>
                    </a:cubicBezTo>
                    <a:cubicBezTo>
                      <a:pt x="313" y="446"/>
                      <a:pt x="368" y="494"/>
                      <a:pt x="425" y="494"/>
                    </a:cubicBezTo>
                    <a:cubicBezTo>
                      <a:pt x="451" y="494"/>
                      <a:pt x="478" y="484"/>
                      <a:pt x="503" y="459"/>
                    </a:cubicBezTo>
                    <a:cubicBezTo>
                      <a:pt x="586" y="373"/>
                      <a:pt x="507" y="277"/>
                      <a:pt x="430" y="223"/>
                    </a:cubicBezTo>
                    <a:cubicBezTo>
                      <a:pt x="384" y="185"/>
                      <a:pt x="285" y="86"/>
                      <a:pt x="271" y="73"/>
                    </a:cubicBezTo>
                    <a:cubicBezTo>
                      <a:pt x="247" y="22"/>
                      <a:pt x="20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7"/>
              <p:cNvSpPr/>
              <p:nvPr/>
            </p:nvSpPr>
            <p:spPr>
              <a:xfrm>
                <a:off x="5056325" y="1592100"/>
                <a:ext cx="9175" cy="11850"/>
              </a:xfrm>
              <a:custGeom>
                <a:avLst/>
                <a:gdLst/>
                <a:ahLst/>
                <a:cxnLst/>
                <a:rect l="l" t="t" r="r" b="b"/>
                <a:pathLst>
                  <a:path w="367" h="474" extrusionOk="0">
                    <a:moveTo>
                      <a:pt x="148" y="0"/>
                    </a:moveTo>
                    <a:cubicBezTo>
                      <a:pt x="76" y="0"/>
                      <a:pt x="1" y="69"/>
                      <a:pt x="27" y="151"/>
                    </a:cubicBezTo>
                    <a:cubicBezTo>
                      <a:pt x="78" y="249"/>
                      <a:pt x="87" y="454"/>
                      <a:pt x="213" y="471"/>
                    </a:cubicBezTo>
                    <a:cubicBezTo>
                      <a:pt x="220" y="472"/>
                      <a:pt x="227" y="473"/>
                      <a:pt x="234" y="473"/>
                    </a:cubicBezTo>
                    <a:cubicBezTo>
                      <a:pt x="307" y="473"/>
                      <a:pt x="367" y="394"/>
                      <a:pt x="344" y="321"/>
                    </a:cubicBezTo>
                    <a:cubicBezTo>
                      <a:pt x="305" y="233"/>
                      <a:pt x="284" y="132"/>
                      <a:pt x="236" y="47"/>
                    </a:cubicBezTo>
                    <a:cubicBezTo>
                      <a:pt x="214" y="14"/>
                      <a:pt x="181"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7"/>
              <p:cNvSpPr/>
              <p:nvPr/>
            </p:nvSpPr>
            <p:spPr>
              <a:xfrm>
                <a:off x="5064175" y="1611600"/>
                <a:ext cx="10775" cy="13600"/>
              </a:xfrm>
              <a:custGeom>
                <a:avLst/>
                <a:gdLst/>
                <a:ahLst/>
                <a:cxnLst/>
                <a:rect l="l" t="t" r="r" b="b"/>
                <a:pathLst>
                  <a:path w="431" h="544" extrusionOk="0">
                    <a:moveTo>
                      <a:pt x="148" y="0"/>
                    </a:moveTo>
                    <a:cubicBezTo>
                      <a:pt x="76" y="0"/>
                      <a:pt x="1" y="69"/>
                      <a:pt x="27" y="151"/>
                    </a:cubicBezTo>
                    <a:cubicBezTo>
                      <a:pt x="52" y="244"/>
                      <a:pt x="101" y="331"/>
                      <a:pt x="141" y="419"/>
                    </a:cubicBezTo>
                    <a:cubicBezTo>
                      <a:pt x="159" y="488"/>
                      <a:pt x="215" y="543"/>
                      <a:pt x="277" y="543"/>
                    </a:cubicBezTo>
                    <a:cubicBezTo>
                      <a:pt x="304" y="543"/>
                      <a:pt x="332" y="532"/>
                      <a:pt x="358" y="508"/>
                    </a:cubicBezTo>
                    <a:cubicBezTo>
                      <a:pt x="431" y="437"/>
                      <a:pt x="368" y="345"/>
                      <a:pt x="333" y="271"/>
                    </a:cubicBezTo>
                    <a:cubicBezTo>
                      <a:pt x="271" y="147"/>
                      <a:pt x="288" y="153"/>
                      <a:pt x="236" y="47"/>
                    </a:cubicBezTo>
                    <a:cubicBezTo>
                      <a:pt x="214" y="14"/>
                      <a:pt x="181"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7"/>
              <p:cNvSpPr/>
              <p:nvPr/>
            </p:nvSpPr>
            <p:spPr>
              <a:xfrm>
                <a:off x="5073375" y="1594950"/>
                <a:ext cx="9950" cy="18525"/>
              </a:xfrm>
              <a:custGeom>
                <a:avLst/>
                <a:gdLst/>
                <a:ahLst/>
                <a:cxnLst/>
                <a:rect l="l" t="t" r="r" b="b"/>
                <a:pathLst>
                  <a:path w="398" h="741" extrusionOk="0">
                    <a:moveTo>
                      <a:pt x="247" y="1"/>
                    </a:moveTo>
                    <a:cubicBezTo>
                      <a:pt x="119" y="1"/>
                      <a:pt x="114" y="185"/>
                      <a:pt x="81" y="283"/>
                    </a:cubicBezTo>
                    <a:cubicBezTo>
                      <a:pt x="56" y="408"/>
                      <a:pt x="0" y="543"/>
                      <a:pt x="28" y="668"/>
                    </a:cubicBezTo>
                    <a:cubicBezTo>
                      <a:pt x="46" y="718"/>
                      <a:pt x="90" y="740"/>
                      <a:pt x="134" y="740"/>
                    </a:cubicBezTo>
                    <a:cubicBezTo>
                      <a:pt x="196" y="740"/>
                      <a:pt x="260" y="696"/>
                      <a:pt x="258" y="622"/>
                    </a:cubicBezTo>
                    <a:cubicBezTo>
                      <a:pt x="257" y="558"/>
                      <a:pt x="299" y="394"/>
                      <a:pt x="339" y="248"/>
                    </a:cubicBezTo>
                    <a:cubicBezTo>
                      <a:pt x="371" y="159"/>
                      <a:pt x="398" y="38"/>
                      <a:pt x="282" y="5"/>
                    </a:cubicBezTo>
                    <a:cubicBezTo>
                      <a:pt x="269" y="2"/>
                      <a:pt x="258"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7"/>
              <p:cNvSpPr/>
              <p:nvPr/>
            </p:nvSpPr>
            <p:spPr>
              <a:xfrm>
                <a:off x="5085750" y="1598575"/>
                <a:ext cx="11500" cy="11575"/>
              </a:xfrm>
              <a:custGeom>
                <a:avLst/>
                <a:gdLst/>
                <a:ahLst/>
                <a:cxnLst/>
                <a:rect l="l" t="t" r="r" b="b"/>
                <a:pathLst>
                  <a:path w="460" h="463" extrusionOk="0">
                    <a:moveTo>
                      <a:pt x="329" y="0"/>
                    </a:moveTo>
                    <a:cubicBezTo>
                      <a:pt x="213" y="0"/>
                      <a:pt x="125" y="202"/>
                      <a:pt x="54" y="282"/>
                    </a:cubicBezTo>
                    <a:cubicBezTo>
                      <a:pt x="0" y="376"/>
                      <a:pt x="82" y="462"/>
                      <a:pt x="164" y="462"/>
                    </a:cubicBezTo>
                    <a:cubicBezTo>
                      <a:pt x="200" y="462"/>
                      <a:pt x="237" y="445"/>
                      <a:pt x="261" y="404"/>
                    </a:cubicBezTo>
                    <a:cubicBezTo>
                      <a:pt x="318" y="309"/>
                      <a:pt x="353" y="295"/>
                      <a:pt x="437" y="168"/>
                    </a:cubicBezTo>
                    <a:cubicBezTo>
                      <a:pt x="459" y="124"/>
                      <a:pt x="445" y="67"/>
                      <a:pt x="412" y="34"/>
                    </a:cubicBezTo>
                    <a:cubicBezTo>
                      <a:pt x="383" y="10"/>
                      <a:pt x="355" y="0"/>
                      <a:pt x="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7"/>
              <p:cNvSpPr/>
              <p:nvPr/>
            </p:nvSpPr>
            <p:spPr>
              <a:xfrm>
                <a:off x="5084950" y="1614200"/>
                <a:ext cx="16200" cy="10150"/>
              </a:xfrm>
              <a:custGeom>
                <a:avLst/>
                <a:gdLst/>
                <a:ahLst/>
                <a:cxnLst/>
                <a:rect l="l" t="t" r="r" b="b"/>
                <a:pathLst>
                  <a:path w="648" h="406" extrusionOk="0">
                    <a:moveTo>
                      <a:pt x="507" y="0"/>
                    </a:moveTo>
                    <a:cubicBezTo>
                      <a:pt x="434" y="0"/>
                      <a:pt x="367" y="54"/>
                      <a:pt x="299" y="77"/>
                    </a:cubicBezTo>
                    <a:cubicBezTo>
                      <a:pt x="210" y="133"/>
                      <a:pt x="68" y="147"/>
                      <a:pt x="26" y="253"/>
                    </a:cubicBezTo>
                    <a:cubicBezTo>
                      <a:pt x="1" y="331"/>
                      <a:pt x="70" y="405"/>
                      <a:pt x="144" y="405"/>
                    </a:cubicBezTo>
                    <a:cubicBezTo>
                      <a:pt x="163" y="405"/>
                      <a:pt x="183" y="400"/>
                      <a:pt x="201" y="388"/>
                    </a:cubicBezTo>
                    <a:cubicBezTo>
                      <a:pt x="367" y="292"/>
                      <a:pt x="521" y="270"/>
                      <a:pt x="605" y="179"/>
                    </a:cubicBezTo>
                    <a:cubicBezTo>
                      <a:pt x="647" y="113"/>
                      <a:pt x="609" y="22"/>
                      <a:pt x="535" y="3"/>
                    </a:cubicBezTo>
                    <a:cubicBezTo>
                      <a:pt x="526" y="1"/>
                      <a:pt x="516" y="0"/>
                      <a:pt x="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7"/>
              <p:cNvSpPr/>
              <p:nvPr/>
            </p:nvSpPr>
            <p:spPr>
              <a:xfrm>
                <a:off x="5109575" y="1713225"/>
                <a:ext cx="7975" cy="16575"/>
              </a:xfrm>
              <a:custGeom>
                <a:avLst/>
                <a:gdLst/>
                <a:ahLst/>
                <a:cxnLst/>
                <a:rect l="l" t="t" r="r" b="b"/>
                <a:pathLst>
                  <a:path w="319" h="663" extrusionOk="0">
                    <a:moveTo>
                      <a:pt x="131" y="0"/>
                    </a:moveTo>
                    <a:cubicBezTo>
                      <a:pt x="80" y="0"/>
                      <a:pt x="29" y="28"/>
                      <a:pt x="15" y="85"/>
                    </a:cubicBezTo>
                    <a:cubicBezTo>
                      <a:pt x="0" y="248"/>
                      <a:pt x="44" y="415"/>
                      <a:pt x="63" y="576"/>
                    </a:cubicBezTo>
                    <a:cubicBezTo>
                      <a:pt x="77" y="632"/>
                      <a:pt x="129" y="663"/>
                      <a:pt x="180" y="663"/>
                    </a:cubicBezTo>
                    <a:cubicBezTo>
                      <a:pt x="221" y="663"/>
                      <a:pt x="261" y="644"/>
                      <a:pt x="282" y="604"/>
                    </a:cubicBezTo>
                    <a:cubicBezTo>
                      <a:pt x="319" y="540"/>
                      <a:pt x="282" y="469"/>
                      <a:pt x="278" y="403"/>
                    </a:cubicBezTo>
                    <a:cubicBezTo>
                      <a:pt x="272" y="393"/>
                      <a:pt x="247" y="121"/>
                      <a:pt x="249" y="102"/>
                    </a:cubicBezTo>
                    <a:cubicBezTo>
                      <a:pt x="244" y="35"/>
                      <a:pt x="188"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7"/>
              <p:cNvSpPr/>
              <p:nvPr/>
            </p:nvSpPr>
            <p:spPr>
              <a:xfrm>
                <a:off x="5114250" y="1740600"/>
                <a:ext cx="8100" cy="11950"/>
              </a:xfrm>
              <a:custGeom>
                <a:avLst/>
                <a:gdLst/>
                <a:ahLst/>
                <a:cxnLst/>
                <a:rect l="l" t="t" r="r" b="b"/>
                <a:pathLst>
                  <a:path w="324" h="478" extrusionOk="0">
                    <a:moveTo>
                      <a:pt x="128" y="0"/>
                    </a:moveTo>
                    <a:cubicBezTo>
                      <a:pt x="65" y="0"/>
                      <a:pt x="0" y="45"/>
                      <a:pt x="3" y="119"/>
                    </a:cubicBezTo>
                    <a:cubicBezTo>
                      <a:pt x="28" y="229"/>
                      <a:pt x="35" y="477"/>
                      <a:pt x="171" y="477"/>
                    </a:cubicBezTo>
                    <a:cubicBezTo>
                      <a:pt x="190" y="477"/>
                      <a:pt x="212" y="472"/>
                      <a:pt x="237" y="461"/>
                    </a:cubicBezTo>
                    <a:cubicBezTo>
                      <a:pt x="323" y="414"/>
                      <a:pt x="293" y="314"/>
                      <a:pt x="272" y="236"/>
                    </a:cubicBezTo>
                    <a:cubicBezTo>
                      <a:pt x="240" y="127"/>
                      <a:pt x="253" y="133"/>
                      <a:pt x="234" y="72"/>
                    </a:cubicBezTo>
                    <a:cubicBezTo>
                      <a:pt x="216" y="23"/>
                      <a:pt x="172"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7"/>
              <p:cNvSpPr/>
              <p:nvPr/>
            </p:nvSpPr>
            <p:spPr>
              <a:xfrm>
                <a:off x="5123925" y="1717625"/>
                <a:ext cx="12050" cy="20375"/>
              </a:xfrm>
              <a:custGeom>
                <a:avLst/>
                <a:gdLst/>
                <a:ahLst/>
                <a:cxnLst/>
                <a:rect l="l" t="t" r="r" b="b"/>
                <a:pathLst>
                  <a:path w="482" h="815" extrusionOk="0">
                    <a:moveTo>
                      <a:pt x="356" y="0"/>
                    </a:moveTo>
                    <a:cubicBezTo>
                      <a:pt x="315" y="0"/>
                      <a:pt x="275" y="19"/>
                      <a:pt x="254" y="59"/>
                    </a:cubicBezTo>
                    <a:cubicBezTo>
                      <a:pt x="169" y="256"/>
                      <a:pt x="89" y="458"/>
                      <a:pt x="25" y="664"/>
                    </a:cubicBezTo>
                    <a:cubicBezTo>
                      <a:pt x="1" y="755"/>
                      <a:pt x="74" y="814"/>
                      <a:pt x="145" y="814"/>
                    </a:cubicBezTo>
                    <a:cubicBezTo>
                      <a:pt x="193" y="814"/>
                      <a:pt x="240" y="788"/>
                      <a:pt x="256" y="727"/>
                    </a:cubicBezTo>
                    <a:cubicBezTo>
                      <a:pt x="313" y="541"/>
                      <a:pt x="423" y="267"/>
                      <a:pt x="461" y="180"/>
                    </a:cubicBezTo>
                    <a:cubicBezTo>
                      <a:pt x="477" y="152"/>
                      <a:pt x="481" y="118"/>
                      <a:pt x="473" y="87"/>
                    </a:cubicBezTo>
                    <a:cubicBezTo>
                      <a:pt x="459" y="31"/>
                      <a:pt x="407" y="0"/>
                      <a:pt x="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7"/>
              <p:cNvSpPr/>
              <p:nvPr/>
            </p:nvSpPr>
            <p:spPr>
              <a:xfrm>
                <a:off x="5128150" y="1736825"/>
                <a:ext cx="13500" cy="14225"/>
              </a:xfrm>
              <a:custGeom>
                <a:avLst/>
                <a:gdLst/>
                <a:ahLst/>
                <a:cxnLst/>
                <a:rect l="l" t="t" r="r" b="b"/>
                <a:pathLst>
                  <a:path w="540" h="569" extrusionOk="0">
                    <a:moveTo>
                      <a:pt x="392" y="0"/>
                    </a:moveTo>
                    <a:cubicBezTo>
                      <a:pt x="284" y="0"/>
                      <a:pt x="204" y="173"/>
                      <a:pt x="135" y="248"/>
                    </a:cubicBezTo>
                    <a:cubicBezTo>
                      <a:pt x="91" y="321"/>
                      <a:pt x="0" y="389"/>
                      <a:pt x="24" y="482"/>
                    </a:cubicBezTo>
                    <a:cubicBezTo>
                      <a:pt x="38" y="538"/>
                      <a:pt x="90" y="569"/>
                      <a:pt x="141" y="569"/>
                    </a:cubicBezTo>
                    <a:cubicBezTo>
                      <a:pt x="182" y="569"/>
                      <a:pt x="222" y="550"/>
                      <a:pt x="243" y="510"/>
                    </a:cubicBezTo>
                    <a:cubicBezTo>
                      <a:pt x="338" y="370"/>
                      <a:pt x="365" y="336"/>
                      <a:pt x="447" y="239"/>
                    </a:cubicBezTo>
                    <a:cubicBezTo>
                      <a:pt x="506" y="187"/>
                      <a:pt x="540" y="97"/>
                      <a:pt x="476" y="35"/>
                    </a:cubicBezTo>
                    <a:cubicBezTo>
                      <a:pt x="446" y="10"/>
                      <a:pt x="418" y="0"/>
                      <a:pt x="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7"/>
              <p:cNvSpPr/>
              <p:nvPr/>
            </p:nvSpPr>
            <p:spPr>
              <a:xfrm>
                <a:off x="5144775" y="1721025"/>
                <a:ext cx="10450" cy="10075"/>
              </a:xfrm>
              <a:custGeom>
                <a:avLst/>
                <a:gdLst/>
                <a:ahLst/>
                <a:cxnLst/>
                <a:rect l="l" t="t" r="r" b="b"/>
                <a:pathLst>
                  <a:path w="418" h="403" extrusionOk="0">
                    <a:moveTo>
                      <a:pt x="294" y="1"/>
                    </a:moveTo>
                    <a:cubicBezTo>
                      <a:pt x="285" y="1"/>
                      <a:pt x="275" y="2"/>
                      <a:pt x="265" y="5"/>
                    </a:cubicBezTo>
                    <a:cubicBezTo>
                      <a:pt x="195" y="32"/>
                      <a:pt x="150" y="97"/>
                      <a:pt x="98" y="147"/>
                    </a:cubicBezTo>
                    <a:cubicBezTo>
                      <a:pt x="56" y="194"/>
                      <a:pt x="0" y="249"/>
                      <a:pt x="22" y="317"/>
                    </a:cubicBezTo>
                    <a:cubicBezTo>
                      <a:pt x="35" y="372"/>
                      <a:pt x="87" y="402"/>
                      <a:pt x="138" y="402"/>
                    </a:cubicBezTo>
                    <a:cubicBezTo>
                      <a:pt x="176" y="402"/>
                      <a:pt x="213" y="386"/>
                      <a:pt x="234" y="353"/>
                    </a:cubicBezTo>
                    <a:cubicBezTo>
                      <a:pt x="242" y="346"/>
                      <a:pt x="280" y="302"/>
                      <a:pt x="292" y="290"/>
                    </a:cubicBezTo>
                    <a:cubicBezTo>
                      <a:pt x="336" y="236"/>
                      <a:pt x="417" y="199"/>
                      <a:pt x="416" y="119"/>
                    </a:cubicBezTo>
                    <a:cubicBezTo>
                      <a:pt x="417" y="54"/>
                      <a:pt x="358"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7"/>
              <p:cNvSpPr/>
              <p:nvPr/>
            </p:nvSpPr>
            <p:spPr>
              <a:xfrm>
                <a:off x="5145925" y="1740325"/>
                <a:ext cx="13250" cy="8675"/>
              </a:xfrm>
              <a:custGeom>
                <a:avLst/>
                <a:gdLst/>
                <a:ahLst/>
                <a:cxnLst/>
                <a:rect l="l" t="t" r="r" b="b"/>
                <a:pathLst>
                  <a:path w="530" h="347" extrusionOk="0">
                    <a:moveTo>
                      <a:pt x="409" y="0"/>
                    </a:moveTo>
                    <a:cubicBezTo>
                      <a:pt x="356" y="0"/>
                      <a:pt x="294" y="28"/>
                      <a:pt x="245" y="52"/>
                    </a:cubicBezTo>
                    <a:cubicBezTo>
                      <a:pt x="185" y="82"/>
                      <a:pt x="113" y="100"/>
                      <a:pt x="69" y="153"/>
                    </a:cubicBezTo>
                    <a:cubicBezTo>
                      <a:pt x="1" y="233"/>
                      <a:pt x="77" y="346"/>
                      <a:pt x="165" y="346"/>
                    </a:cubicBezTo>
                    <a:cubicBezTo>
                      <a:pt x="185" y="346"/>
                      <a:pt x="205" y="341"/>
                      <a:pt x="224" y="328"/>
                    </a:cubicBezTo>
                    <a:cubicBezTo>
                      <a:pt x="351" y="251"/>
                      <a:pt x="354" y="276"/>
                      <a:pt x="472" y="209"/>
                    </a:cubicBezTo>
                    <a:cubicBezTo>
                      <a:pt x="513" y="185"/>
                      <a:pt x="530" y="130"/>
                      <a:pt x="517" y="84"/>
                    </a:cubicBezTo>
                    <a:cubicBezTo>
                      <a:pt x="496" y="21"/>
                      <a:pt x="456"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7"/>
              <p:cNvSpPr/>
              <p:nvPr/>
            </p:nvSpPr>
            <p:spPr>
              <a:xfrm>
                <a:off x="4952575" y="1747250"/>
                <a:ext cx="15675" cy="10650"/>
              </a:xfrm>
              <a:custGeom>
                <a:avLst/>
                <a:gdLst/>
                <a:ahLst/>
                <a:cxnLst/>
                <a:rect l="l" t="t" r="r" b="b"/>
                <a:pathLst>
                  <a:path w="627" h="426" extrusionOk="0">
                    <a:moveTo>
                      <a:pt x="164" y="1"/>
                    </a:moveTo>
                    <a:cubicBezTo>
                      <a:pt x="70" y="1"/>
                      <a:pt x="0" y="133"/>
                      <a:pt x="80" y="207"/>
                    </a:cubicBezTo>
                    <a:cubicBezTo>
                      <a:pt x="158" y="268"/>
                      <a:pt x="246" y="313"/>
                      <a:pt x="327" y="369"/>
                    </a:cubicBezTo>
                    <a:cubicBezTo>
                      <a:pt x="365" y="400"/>
                      <a:pt x="416" y="426"/>
                      <a:pt x="463" y="426"/>
                    </a:cubicBezTo>
                    <a:cubicBezTo>
                      <a:pt x="501" y="426"/>
                      <a:pt x="535" y="410"/>
                      <a:pt x="559" y="369"/>
                    </a:cubicBezTo>
                    <a:cubicBezTo>
                      <a:pt x="626" y="250"/>
                      <a:pt x="488" y="185"/>
                      <a:pt x="404" y="132"/>
                    </a:cubicBezTo>
                    <a:cubicBezTo>
                      <a:pt x="306" y="73"/>
                      <a:pt x="256" y="34"/>
                      <a:pt x="212" y="12"/>
                    </a:cubicBezTo>
                    <a:cubicBezTo>
                      <a:pt x="196" y="4"/>
                      <a:pt x="180"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7"/>
              <p:cNvSpPr/>
              <p:nvPr/>
            </p:nvSpPr>
            <p:spPr>
              <a:xfrm>
                <a:off x="4973225" y="1760450"/>
                <a:ext cx="17175" cy="12075"/>
              </a:xfrm>
              <a:custGeom>
                <a:avLst/>
                <a:gdLst/>
                <a:ahLst/>
                <a:cxnLst/>
                <a:rect l="l" t="t" r="r" b="b"/>
                <a:pathLst>
                  <a:path w="687" h="483" extrusionOk="0">
                    <a:moveTo>
                      <a:pt x="151" y="0"/>
                    </a:moveTo>
                    <a:cubicBezTo>
                      <a:pt x="140" y="0"/>
                      <a:pt x="130" y="2"/>
                      <a:pt x="120" y="4"/>
                    </a:cubicBezTo>
                    <a:cubicBezTo>
                      <a:pt x="20" y="29"/>
                      <a:pt x="1" y="175"/>
                      <a:pt x="92" y="224"/>
                    </a:cubicBezTo>
                    <a:cubicBezTo>
                      <a:pt x="212" y="303"/>
                      <a:pt x="330" y="388"/>
                      <a:pt x="453" y="464"/>
                    </a:cubicBezTo>
                    <a:cubicBezTo>
                      <a:pt x="474" y="477"/>
                      <a:pt x="495" y="482"/>
                      <a:pt x="514" y="482"/>
                    </a:cubicBezTo>
                    <a:cubicBezTo>
                      <a:pt x="618" y="482"/>
                      <a:pt x="687" y="325"/>
                      <a:pt x="574" y="258"/>
                    </a:cubicBezTo>
                    <a:cubicBezTo>
                      <a:pt x="451" y="180"/>
                      <a:pt x="332" y="96"/>
                      <a:pt x="212" y="16"/>
                    </a:cubicBezTo>
                    <a:cubicBezTo>
                      <a:pt x="194" y="5"/>
                      <a:pt x="172"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7"/>
              <p:cNvSpPr/>
              <p:nvPr/>
            </p:nvSpPr>
            <p:spPr>
              <a:xfrm>
                <a:off x="4973850" y="1738825"/>
                <a:ext cx="12500" cy="17750"/>
              </a:xfrm>
              <a:custGeom>
                <a:avLst/>
                <a:gdLst/>
                <a:ahLst/>
                <a:cxnLst/>
                <a:rect l="l" t="t" r="r" b="b"/>
                <a:pathLst>
                  <a:path w="500" h="710" extrusionOk="0">
                    <a:moveTo>
                      <a:pt x="152" y="0"/>
                    </a:moveTo>
                    <a:cubicBezTo>
                      <a:pt x="110" y="0"/>
                      <a:pt x="68" y="21"/>
                      <a:pt x="47" y="60"/>
                    </a:cubicBezTo>
                    <a:cubicBezTo>
                      <a:pt x="1" y="151"/>
                      <a:pt x="83" y="247"/>
                      <a:pt x="107" y="337"/>
                    </a:cubicBezTo>
                    <a:cubicBezTo>
                      <a:pt x="164" y="449"/>
                      <a:pt x="187" y="589"/>
                      <a:pt x="269" y="683"/>
                    </a:cubicBezTo>
                    <a:cubicBezTo>
                      <a:pt x="291" y="701"/>
                      <a:pt x="315" y="709"/>
                      <a:pt x="339" y="709"/>
                    </a:cubicBezTo>
                    <a:cubicBezTo>
                      <a:pt x="422" y="709"/>
                      <a:pt x="500" y="611"/>
                      <a:pt x="446" y="527"/>
                    </a:cubicBezTo>
                    <a:cubicBezTo>
                      <a:pt x="377" y="391"/>
                      <a:pt x="336" y="242"/>
                      <a:pt x="245" y="47"/>
                    </a:cubicBezTo>
                    <a:cubicBezTo>
                      <a:pt x="224" y="15"/>
                      <a:pt x="188"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7"/>
              <p:cNvSpPr/>
              <p:nvPr/>
            </p:nvSpPr>
            <p:spPr>
              <a:xfrm>
                <a:off x="4968950" y="1725075"/>
                <a:ext cx="7425" cy="7500"/>
              </a:xfrm>
              <a:custGeom>
                <a:avLst/>
                <a:gdLst/>
                <a:ahLst/>
                <a:cxnLst/>
                <a:rect l="l" t="t" r="r" b="b"/>
                <a:pathLst>
                  <a:path w="297" h="300" extrusionOk="0">
                    <a:moveTo>
                      <a:pt x="131" y="0"/>
                    </a:moveTo>
                    <a:cubicBezTo>
                      <a:pt x="79" y="0"/>
                      <a:pt x="27" y="35"/>
                      <a:pt x="13" y="88"/>
                    </a:cubicBezTo>
                    <a:cubicBezTo>
                      <a:pt x="0" y="164"/>
                      <a:pt x="43" y="271"/>
                      <a:pt x="122" y="295"/>
                    </a:cubicBezTo>
                    <a:cubicBezTo>
                      <a:pt x="133" y="298"/>
                      <a:pt x="144" y="300"/>
                      <a:pt x="154" y="300"/>
                    </a:cubicBezTo>
                    <a:cubicBezTo>
                      <a:pt x="234" y="300"/>
                      <a:pt x="297" y="207"/>
                      <a:pt x="262" y="130"/>
                    </a:cubicBezTo>
                    <a:lnTo>
                      <a:pt x="262" y="130"/>
                    </a:lnTo>
                    <a:cubicBezTo>
                      <a:pt x="262" y="131"/>
                      <a:pt x="262" y="132"/>
                      <a:pt x="263" y="133"/>
                    </a:cubicBezTo>
                    <a:lnTo>
                      <a:pt x="263" y="133"/>
                    </a:lnTo>
                    <a:cubicBezTo>
                      <a:pt x="245" y="89"/>
                      <a:pt x="234" y="40"/>
                      <a:pt x="189" y="16"/>
                    </a:cubicBezTo>
                    <a:cubicBezTo>
                      <a:pt x="171" y="5"/>
                      <a:pt x="151"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7"/>
              <p:cNvSpPr/>
              <p:nvPr/>
            </p:nvSpPr>
            <p:spPr>
              <a:xfrm>
                <a:off x="4988800" y="1750350"/>
                <a:ext cx="8350" cy="15225"/>
              </a:xfrm>
              <a:custGeom>
                <a:avLst/>
                <a:gdLst/>
                <a:ahLst/>
                <a:cxnLst/>
                <a:rect l="l" t="t" r="r" b="b"/>
                <a:pathLst>
                  <a:path w="334" h="609" extrusionOk="0">
                    <a:moveTo>
                      <a:pt x="139" y="1"/>
                    </a:moveTo>
                    <a:cubicBezTo>
                      <a:pt x="138" y="1"/>
                      <a:pt x="137" y="1"/>
                      <a:pt x="137" y="1"/>
                    </a:cubicBezTo>
                    <a:cubicBezTo>
                      <a:pt x="0" y="3"/>
                      <a:pt x="11" y="151"/>
                      <a:pt x="29" y="250"/>
                    </a:cubicBezTo>
                    <a:cubicBezTo>
                      <a:pt x="46" y="353"/>
                      <a:pt x="41" y="471"/>
                      <a:pt x="95" y="563"/>
                    </a:cubicBezTo>
                    <a:cubicBezTo>
                      <a:pt x="117" y="595"/>
                      <a:pt x="150" y="609"/>
                      <a:pt x="183" y="609"/>
                    </a:cubicBezTo>
                    <a:cubicBezTo>
                      <a:pt x="257" y="609"/>
                      <a:pt x="333" y="540"/>
                      <a:pt x="307" y="457"/>
                    </a:cubicBezTo>
                    <a:cubicBezTo>
                      <a:pt x="269" y="304"/>
                      <a:pt x="278" y="310"/>
                      <a:pt x="261" y="170"/>
                    </a:cubicBezTo>
                    <a:cubicBezTo>
                      <a:pt x="266" y="92"/>
                      <a:pt x="229"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7"/>
              <p:cNvSpPr/>
              <p:nvPr/>
            </p:nvSpPr>
            <p:spPr>
              <a:xfrm>
                <a:off x="4987850" y="1726100"/>
                <a:ext cx="8300" cy="11900"/>
              </a:xfrm>
              <a:custGeom>
                <a:avLst/>
                <a:gdLst/>
                <a:ahLst/>
                <a:cxnLst/>
                <a:rect l="l" t="t" r="r" b="b"/>
                <a:pathLst>
                  <a:path w="332" h="476" extrusionOk="0">
                    <a:moveTo>
                      <a:pt x="152" y="0"/>
                    </a:moveTo>
                    <a:cubicBezTo>
                      <a:pt x="142" y="0"/>
                      <a:pt x="131" y="1"/>
                      <a:pt x="119" y="2"/>
                    </a:cubicBezTo>
                    <a:cubicBezTo>
                      <a:pt x="22" y="27"/>
                      <a:pt x="29" y="134"/>
                      <a:pt x="21" y="213"/>
                    </a:cubicBezTo>
                    <a:cubicBezTo>
                      <a:pt x="18" y="274"/>
                      <a:pt x="1" y="344"/>
                      <a:pt x="24" y="403"/>
                    </a:cubicBezTo>
                    <a:cubicBezTo>
                      <a:pt x="43" y="453"/>
                      <a:pt x="86" y="475"/>
                      <a:pt x="131" y="475"/>
                    </a:cubicBezTo>
                    <a:cubicBezTo>
                      <a:pt x="193" y="475"/>
                      <a:pt x="258" y="431"/>
                      <a:pt x="255" y="358"/>
                    </a:cubicBezTo>
                    <a:cubicBezTo>
                      <a:pt x="245" y="236"/>
                      <a:pt x="332"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7"/>
              <p:cNvSpPr/>
              <p:nvPr/>
            </p:nvSpPr>
            <p:spPr>
              <a:xfrm>
                <a:off x="4998850" y="1739775"/>
                <a:ext cx="10325" cy="12700"/>
              </a:xfrm>
              <a:custGeom>
                <a:avLst/>
                <a:gdLst/>
                <a:ahLst/>
                <a:cxnLst/>
                <a:rect l="l" t="t" r="r" b="b"/>
                <a:pathLst>
                  <a:path w="413" h="508" extrusionOk="0">
                    <a:moveTo>
                      <a:pt x="279" y="1"/>
                    </a:moveTo>
                    <a:cubicBezTo>
                      <a:pt x="268" y="1"/>
                      <a:pt x="258" y="2"/>
                      <a:pt x="247" y="6"/>
                    </a:cubicBezTo>
                    <a:cubicBezTo>
                      <a:pt x="173" y="25"/>
                      <a:pt x="156" y="106"/>
                      <a:pt x="124" y="166"/>
                    </a:cubicBezTo>
                    <a:cubicBezTo>
                      <a:pt x="91" y="256"/>
                      <a:pt x="0" y="353"/>
                      <a:pt x="51" y="450"/>
                    </a:cubicBezTo>
                    <a:cubicBezTo>
                      <a:pt x="73" y="489"/>
                      <a:pt x="113" y="508"/>
                      <a:pt x="153" y="508"/>
                    </a:cubicBezTo>
                    <a:cubicBezTo>
                      <a:pt x="205" y="508"/>
                      <a:pt x="257" y="477"/>
                      <a:pt x="270" y="421"/>
                    </a:cubicBezTo>
                    <a:cubicBezTo>
                      <a:pt x="273" y="414"/>
                      <a:pt x="273" y="411"/>
                      <a:pt x="274" y="408"/>
                    </a:cubicBezTo>
                    <a:cubicBezTo>
                      <a:pt x="312" y="315"/>
                      <a:pt x="371" y="230"/>
                      <a:pt x="396" y="137"/>
                    </a:cubicBezTo>
                    <a:cubicBezTo>
                      <a:pt x="413" y="66"/>
                      <a:pt x="347" y="1"/>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17"/>
            <p:cNvGrpSpPr/>
            <p:nvPr/>
          </p:nvGrpSpPr>
          <p:grpSpPr>
            <a:xfrm>
              <a:off x="7959527" y="-55499"/>
              <a:ext cx="673544" cy="791049"/>
              <a:chOff x="1580475" y="290388"/>
              <a:chExt cx="406975" cy="477975"/>
            </a:xfrm>
          </p:grpSpPr>
          <p:sp>
            <p:nvSpPr>
              <p:cNvPr id="1460" name="Google Shape;1460;p17"/>
              <p:cNvSpPr/>
              <p:nvPr/>
            </p:nvSpPr>
            <p:spPr>
              <a:xfrm>
                <a:off x="1580475" y="290388"/>
                <a:ext cx="406975" cy="477975"/>
              </a:xfrm>
              <a:custGeom>
                <a:avLst/>
                <a:gdLst/>
                <a:ahLst/>
                <a:cxnLst/>
                <a:rect l="l" t="t" r="r" b="b"/>
                <a:pathLst>
                  <a:path w="16279" h="19119" extrusionOk="0">
                    <a:moveTo>
                      <a:pt x="10320" y="1"/>
                    </a:moveTo>
                    <a:cubicBezTo>
                      <a:pt x="9120" y="1"/>
                      <a:pt x="7927" y="196"/>
                      <a:pt x="6814" y="673"/>
                    </a:cubicBezTo>
                    <a:cubicBezTo>
                      <a:pt x="6509" y="803"/>
                      <a:pt x="6085" y="1113"/>
                      <a:pt x="6577" y="1345"/>
                    </a:cubicBezTo>
                    <a:cubicBezTo>
                      <a:pt x="7786" y="1978"/>
                      <a:pt x="9110" y="2539"/>
                      <a:pt x="10489" y="2539"/>
                    </a:cubicBezTo>
                    <a:cubicBezTo>
                      <a:pt x="10663" y="2539"/>
                      <a:pt x="10838" y="2530"/>
                      <a:pt x="11014" y="2511"/>
                    </a:cubicBezTo>
                    <a:cubicBezTo>
                      <a:pt x="11713" y="2460"/>
                      <a:pt x="12385" y="2254"/>
                      <a:pt x="13034" y="1999"/>
                    </a:cubicBezTo>
                    <a:cubicBezTo>
                      <a:pt x="13317" y="1882"/>
                      <a:pt x="13598" y="1760"/>
                      <a:pt x="13878" y="1632"/>
                    </a:cubicBezTo>
                    <a:lnTo>
                      <a:pt x="13878" y="1632"/>
                    </a:lnTo>
                    <a:cubicBezTo>
                      <a:pt x="13141" y="2172"/>
                      <a:pt x="12426" y="2738"/>
                      <a:pt x="11733" y="3332"/>
                    </a:cubicBezTo>
                    <a:cubicBezTo>
                      <a:pt x="11139" y="3838"/>
                      <a:pt x="10566" y="4373"/>
                      <a:pt x="10013" y="4930"/>
                    </a:cubicBezTo>
                    <a:cubicBezTo>
                      <a:pt x="10009" y="4929"/>
                      <a:pt x="10004" y="4929"/>
                      <a:pt x="10000" y="4929"/>
                    </a:cubicBezTo>
                    <a:cubicBezTo>
                      <a:pt x="9977" y="4929"/>
                      <a:pt x="9954" y="4932"/>
                      <a:pt x="9935" y="4939"/>
                    </a:cubicBezTo>
                    <a:cubicBezTo>
                      <a:pt x="9915" y="4907"/>
                      <a:pt x="9895" y="4872"/>
                      <a:pt x="9872" y="4840"/>
                    </a:cubicBezTo>
                    <a:cubicBezTo>
                      <a:pt x="9870" y="4822"/>
                      <a:pt x="9863" y="4806"/>
                      <a:pt x="9851" y="4794"/>
                    </a:cubicBezTo>
                    <a:cubicBezTo>
                      <a:pt x="9834" y="4778"/>
                      <a:pt x="9817" y="4764"/>
                      <a:pt x="9801" y="4748"/>
                    </a:cubicBezTo>
                    <a:cubicBezTo>
                      <a:pt x="9771" y="4714"/>
                      <a:pt x="9740" y="4685"/>
                      <a:pt x="9710" y="4665"/>
                    </a:cubicBezTo>
                    <a:cubicBezTo>
                      <a:pt x="9581" y="4547"/>
                      <a:pt x="9446" y="4437"/>
                      <a:pt x="9302" y="4339"/>
                    </a:cubicBezTo>
                    <a:cubicBezTo>
                      <a:pt x="8526" y="3822"/>
                      <a:pt x="7295" y="3572"/>
                      <a:pt x="6163" y="3572"/>
                    </a:cubicBezTo>
                    <a:cubicBezTo>
                      <a:pt x="5590" y="3572"/>
                      <a:pt x="5042" y="3636"/>
                      <a:pt x="4592" y="3762"/>
                    </a:cubicBezTo>
                    <a:cubicBezTo>
                      <a:pt x="4049" y="3921"/>
                      <a:pt x="3559" y="4209"/>
                      <a:pt x="3093" y="4523"/>
                    </a:cubicBezTo>
                    <a:cubicBezTo>
                      <a:pt x="2912" y="4672"/>
                      <a:pt x="2250" y="5023"/>
                      <a:pt x="2581" y="5275"/>
                    </a:cubicBezTo>
                    <a:cubicBezTo>
                      <a:pt x="3539" y="5882"/>
                      <a:pt x="4577" y="6515"/>
                      <a:pt x="5741" y="6552"/>
                    </a:cubicBezTo>
                    <a:cubicBezTo>
                      <a:pt x="5798" y="6554"/>
                      <a:pt x="5855" y="6555"/>
                      <a:pt x="5911" y="6555"/>
                    </a:cubicBezTo>
                    <a:cubicBezTo>
                      <a:pt x="6813" y="6555"/>
                      <a:pt x="7697" y="6300"/>
                      <a:pt x="8517" y="5938"/>
                    </a:cubicBezTo>
                    <a:cubicBezTo>
                      <a:pt x="8890" y="5776"/>
                      <a:pt x="9248" y="5584"/>
                      <a:pt x="9590" y="5364"/>
                    </a:cubicBezTo>
                    <a:lnTo>
                      <a:pt x="9590" y="5364"/>
                    </a:lnTo>
                    <a:cubicBezTo>
                      <a:pt x="8615" y="6387"/>
                      <a:pt x="7711" y="7485"/>
                      <a:pt x="6904" y="8645"/>
                    </a:cubicBezTo>
                    <a:cubicBezTo>
                      <a:pt x="6895" y="8642"/>
                      <a:pt x="6885" y="8640"/>
                      <a:pt x="6876" y="8640"/>
                    </a:cubicBezTo>
                    <a:cubicBezTo>
                      <a:pt x="6849" y="8640"/>
                      <a:pt x="6822" y="8652"/>
                      <a:pt x="6805" y="8674"/>
                    </a:cubicBezTo>
                    <a:cubicBezTo>
                      <a:pt x="6796" y="8674"/>
                      <a:pt x="6789" y="8676"/>
                      <a:pt x="6781" y="8678"/>
                    </a:cubicBezTo>
                    <a:cubicBezTo>
                      <a:pt x="6770" y="8673"/>
                      <a:pt x="6763" y="8665"/>
                      <a:pt x="6751" y="8662"/>
                    </a:cubicBezTo>
                    <a:cubicBezTo>
                      <a:pt x="6212" y="8387"/>
                      <a:pt x="5642" y="8157"/>
                      <a:pt x="5045" y="8061"/>
                    </a:cubicBezTo>
                    <a:cubicBezTo>
                      <a:pt x="4890" y="8042"/>
                      <a:pt x="4735" y="8035"/>
                      <a:pt x="4579" y="8035"/>
                    </a:cubicBezTo>
                    <a:cubicBezTo>
                      <a:pt x="4332" y="8035"/>
                      <a:pt x="4084" y="8054"/>
                      <a:pt x="3839" y="8076"/>
                    </a:cubicBezTo>
                    <a:cubicBezTo>
                      <a:pt x="2524" y="8183"/>
                      <a:pt x="1405" y="8945"/>
                      <a:pt x="660" y="10010"/>
                    </a:cubicBezTo>
                    <a:cubicBezTo>
                      <a:pt x="520" y="10245"/>
                      <a:pt x="0" y="10918"/>
                      <a:pt x="528" y="10984"/>
                    </a:cubicBezTo>
                    <a:cubicBezTo>
                      <a:pt x="1181" y="11097"/>
                      <a:pt x="1853" y="11192"/>
                      <a:pt x="2519" y="11192"/>
                    </a:cubicBezTo>
                    <a:cubicBezTo>
                      <a:pt x="3010" y="11192"/>
                      <a:pt x="3499" y="11141"/>
                      <a:pt x="3976" y="11007"/>
                    </a:cubicBezTo>
                    <a:cubicBezTo>
                      <a:pt x="4655" y="10823"/>
                      <a:pt x="5283" y="10478"/>
                      <a:pt x="5819" y="10026"/>
                    </a:cubicBezTo>
                    <a:cubicBezTo>
                      <a:pt x="5976" y="9893"/>
                      <a:pt x="6126" y="9752"/>
                      <a:pt x="6269" y="9604"/>
                    </a:cubicBezTo>
                    <a:lnTo>
                      <a:pt x="6269" y="9604"/>
                    </a:lnTo>
                    <a:cubicBezTo>
                      <a:pt x="5692" y="10512"/>
                      <a:pt x="5171" y="11452"/>
                      <a:pt x="4715" y="12426"/>
                    </a:cubicBezTo>
                    <a:cubicBezTo>
                      <a:pt x="4706" y="12426"/>
                      <a:pt x="4696" y="12426"/>
                      <a:pt x="4687" y="12430"/>
                    </a:cubicBezTo>
                    <a:cubicBezTo>
                      <a:pt x="3911" y="12721"/>
                      <a:pt x="3253" y="13287"/>
                      <a:pt x="2721" y="13911"/>
                    </a:cubicBezTo>
                    <a:cubicBezTo>
                      <a:pt x="1907" y="15026"/>
                      <a:pt x="1765" y="16522"/>
                      <a:pt x="2171" y="17819"/>
                    </a:cubicBezTo>
                    <a:cubicBezTo>
                      <a:pt x="2267" y="18137"/>
                      <a:pt x="2524" y="19118"/>
                      <a:pt x="2936" y="19118"/>
                    </a:cubicBezTo>
                    <a:cubicBezTo>
                      <a:pt x="3017" y="19118"/>
                      <a:pt x="3105" y="19080"/>
                      <a:pt x="3198" y="18991"/>
                    </a:cubicBezTo>
                    <a:cubicBezTo>
                      <a:pt x="4034" y="18107"/>
                      <a:pt x="4948" y="17199"/>
                      <a:pt x="5323" y="16010"/>
                    </a:cubicBezTo>
                    <a:cubicBezTo>
                      <a:pt x="5627" y="14990"/>
                      <a:pt x="5519" y="13818"/>
                      <a:pt x="5012" y="12880"/>
                    </a:cubicBezTo>
                    <a:cubicBezTo>
                      <a:pt x="4953" y="12799"/>
                      <a:pt x="4901" y="12676"/>
                      <a:pt x="4833" y="12589"/>
                    </a:cubicBezTo>
                    <a:cubicBezTo>
                      <a:pt x="5335" y="11507"/>
                      <a:pt x="5922" y="10455"/>
                      <a:pt x="6578" y="9446"/>
                    </a:cubicBezTo>
                    <a:lnTo>
                      <a:pt x="6578" y="9446"/>
                    </a:lnTo>
                    <a:cubicBezTo>
                      <a:pt x="6388" y="10616"/>
                      <a:pt x="6447" y="11847"/>
                      <a:pt x="6902" y="12942"/>
                    </a:cubicBezTo>
                    <a:cubicBezTo>
                      <a:pt x="7359" y="14003"/>
                      <a:pt x="8151" y="14869"/>
                      <a:pt x="8926" y="15709"/>
                    </a:cubicBezTo>
                    <a:cubicBezTo>
                      <a:pt x="9041" y="15824"/>
                      <a:pt x="9145" y="15874"/>
                      <a:pt x="9239" y="15874"/>
                    </a:cubicBezTo>
                    <a:cubicBezTo>
                      <a:pt x="9757" y="15874"/>
                      <a:pt x="9950" y="14346"/>
                      <a:pt x="9982" y="13965"/>
                    </a:cubicBezTo>
                    <a:cubicBezTo>
                      <a:pt x="10198" y="12138"/>
                      <a:pt x="9390" y="10164"/>
                      <a:pt x="7818" y="9166"/>
                    </a:cubicBezTo>
                    <a:cubicBezTo>
                      <a:pt x="7577" y="9002"/>
                      <a:pt x="7328" y="8852"/>
                      <a:pt x="7067" y="8726"/>
                    </a:cubicBezTo>
                    <a:cubicBezTo>
                      <a:pt x="7878" y="7564"/>
                      <a:pt x="8785" y="6464"/>
                      <a:pt x="9768" y="5439"/>
                    </a:cubicBezTo>
                    <a:lnTo>
                      <a:pt x="9768" y="5439"/>
                    </a:lnTo>
                    <a:cubicBezTo>
                      <a:pt x="9684" y="6832"/>
                      <a:pt x="9756" y="8253"/>
                      <a:pt x="10206" y="9582"/>
                    </a:cubicBezTo>
                    <a:cubicBezTo>
                      <a:pt x="10518" y="10470"/>
                      <a:pt x="10978" y="11318"/>
                      <a:pt x="11511" y="12091"/>
                    </a:cubicBezTo>
                    <a:cubicBezTo>
                      <a:pt x="11564" y="12133"/>
                      <a:pt x="11616" y="12152"/>
                      <a:pt x="11667" y="12152"/>
                    </a:cubicBezTo>
                    <a:cubicBezTo>
                      <a:pt x="12176" y="12152"/>
                      <a:pt x="12590" y="10234"/>
                      <a:pt x="12694" y="9899"/>
                    </a:cubicBezTo>
                    <a:cubicBezTo>
                      <a:pt x="12825" y="9355"/>
                      <a:pt x="12894" y="8793"/>
                      <a:pt x="12845" y="8234"/>
                    </a:cubicBezTo>
                    <a:cubicBezTo>
                      <a:pt x="12757" y="7140"/>
                      <a:pt x="12294" y="6025"/>
                      <a:pt x="11349" y="5407"/>
                    </a:cubicBezTo>
                    <a:cubicBezTo>
                      <a:pt x="11020" y="5173"/>
                      <a:pt x="10639" y="5012"/>
                      <a:pt x="10240" y="4958"/>
                    </a:cubicBezTo>
                    <a:cubicBezTo>
                      <a:pt x="10711" y="4488"/>
                      <a:pt x="11195" y="4034"/>
                      <a:pt x="11697" y="3601"/>
                    </a:cubicBezTo>
                    <a:cubicBezTo>
                      <a:pt x="12743" y="2718"/>
                      <a:pt x="13729" y="1886"/>
                      <a:pt x="14892" y="1178"/>
                    </a:cubicBezTo>
                    <a:lnTo>
                      <a:pt x="14892" y="1178"/>
                    </a:lnTo>
                    <a:cubicBezTo>
                      <a:pt x="14737" y="1352"/>
                      <a:pt x="14587" y="1532"/>
                      <a:pt x="14457" y="1728"/>
                    </a:cubicBezTo>
                    <a:cubicBezTo>
                      <a:pt x="14179" y="2152"/>
                      <a:pt x="13979" y="2624"/>
                      <a:pt x="13818" y="3103"/>
                    </a:cubicBezTo>
                    <a:cubicBezTo>
                      <a:pt x="13494" y="4087"/>
                      <a:pt x="13312" y="5147"/>
                      <a:pt x="13475" y="6180"/>
                    </a:cubicBezTo>
                    <a:cubicBezTo>
                      <a:pt x="13616" y="7149"/>
                      <a:pt x="14046" y="8043"/>
                      <a:pt x="14450" y="8925"/>
                    </a:cubicBezTo>
                    <a:cubicBezTo>
                      <a:pt x="14550" y="9107"/>
                      <a:pt x="14611" y="9326"/>
                      <a:pt x="14763" y="9472"/>
                    </a:cubicBezTo>
                    <a:cubicBezTo>
                      <a:pt x="14806" y="9493"/>
                      <a:pt x="14849" y="9503"/>
                      <a:pt x="14891" y="9503"/>
                    </a:cubicBezTo>
                    <a:cubicBezTo>
                      <a:pt x="15340" y="9503"/>
                      <a:pt x="15677" y="8375"/>
                      <a:pt x="15806" y="8057"/>
                    </a:cubicBezTo>
                    <a:cubicBezTo>
                      <a:pt x="16188" y="6954"/>
                      <a:pt x="16267" y="5773"/>
                      <a:pt x="16274" y="4612"/>
                    </a:cubicBezTo>
                    <a:cubicBezTo>
                      <a:pt x="16278" y="3594"/>
                      <a:pt x="16251" y="2549"/>
                      <a:pt x="15910" y="1578"/>
                    </a:cubicBezTo>
                    <a:cubicBezTo>
                      <a:pt x="15798" y="1283"/>
                      <a:pt x="15638" y="1005"/>
                      <a:pt x="15421" y="775"/>
                    </a:cubicBezTo>
                    <a:cubicBezTo>
                      <a:pt x="15403" y="756"/>
                      <a:pt x="15379" y="750"/>
                      <a:pt x="15356" y="750"/>
                    </a:cubicBezTo>
                    <a:cubicBezTo>
                      <a:pt x="15349" y="748"/>
                      <a:pt x="15341" y="747"/>
                      <a:pt x="15333" y="747"/>
                    </a:cubicBezTo>
                    <a:cubicBezTo>
                      <a:pt x="15328" y="747"/>
                      <a:pt x="15322" y="748"/>
                      <a:pt x="15315" y="750"/>
                    </a:cubicBezTo>
                    <a:cubicBezTo>
                      <a:pt x="15314" y="750"/>
                      <a:pt x="15312" y="750"/>
                      <a:pt x="15311" y="750"/>
                    </a:cubicBezTo>
                    <a:cubicBezTo>
                      <a:pt x="15294" y="750"/>
                      <a:pt x="15276" y="755"/>
                      <a:pt x="15261" y="766"/>
                    </a:cubicBezTo>
                    <a:cubicBezTo>
                      <a:pt x="15253" y="759"/>
                      <a:pt x="15244" y="753"/>
                      <a:pt x="15234" y="750"/>
                    </a:cubicBezTo>
                    <a:cubicBezTo>
                      <a:pt x="14683" y="668"/>
                      <a:pt x="14136" y="561"/>
                      <a:pt x="13594" y="431"/>
                    </a:cubicBezTo>
                    <a:cubicBezTo>
                      <a:pt x="12533" y="166"/>
                      <a:pt x="11423" y="1"/>
                      <a:pt x="10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7"/>
              <p:cNvSpPr/>
              <p:nvPr/>
            </p:nvSpPr>
            <p:spPr>
              <a:xfrm>
                <a:off x="1592300" y="558913"/>
                <a:ext cx="75" cy="400"/>
              </a:xfrm>
              <a:custGeom>
                <a:avLst/>
                <a:gdLst/>
                <a:ahLst/>
                <a:cxnLst/>
                <a:rect l="l" t="t" r="r" b="b"/>
                <a:pathLst>
                  <a:path w="3" h="16" extrusionOk="0">
                    <a:moveTo>
                      <a:pt x="3" y="1"/>
                    </a:moveTo>
                    <a:lnTo>
                      <a:pt x="3" y="1"/>
                    </a:lnTo>
                    <a:cubicBezTo>
                      <a:pt x="3" y="2"/>
                      <a:pt x="3" y="3"/>
                      <a:pt x="3" y="3"/>
                    </a:cubicBezTo>
                    <a:lnTo>
                      <a:pt x="3" y="3"/>
                    </a:lnTo>
                    <a:cubicBezTo>
                      <a:pt x="3" y="3"/>
                      <a:pt x="3" y="2"/>
                      <a:pt x="3" y="1"/>
                    </a:cubicBezTo>
                    <a:close/>
                    <a:moveTo>
                      <a:pt x="3" y="3"/>
                    </a:moveTo>
                    <a:cubicBezTo>
                      <a:pt x="3" y="4"/>
                      <a:pt x="3" y="4"/>
                      <a:pt x="2" y="5"/>
                    </a:cubicBezTo>
                    <a:cubicBezTo>
                      <a:pt x="2" y="8"/>
                      <a:pt x="1" y="13"/>
                      <a:pt x="1" y="16"/>
                    </a:cubicBezTo>
                    <a:cubicBezTo>
                      <a:pt x="2" y="13"/>
                      <a:pt x="3" y="8"/>
                      <a:pt x="3"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7"/>
              <p:cNvSpPr/>
              <p:nvPr/>
            </p:nvSpPr>
            <p:spPr>
              <a:xfrm>
                <a:off x="1681550" y="616738"/>
                <a:ext cx="29675" cy="102350"/>
              </a:xfrm>
              <a:custGeom>
                <a:avLst/>
                <a:gdLst/>
                <a:ahLst/>
                <a:cxnLst/>
                <a:rect l="l" t="t" r="r" b="b"/>
                <a:pathLst>
                  <a:path w="1187" h="4094" extrusionOk="0">
                    <a:moveTo>
                      <a:pt x="632" y="0"/>
                    </a:moveTo>
                    <a:cubicBezTo>
                      <a:pt x="578" y="0"/>
                      <a:pt x="527" y="54"/>
                      <a:pt x="545" y="113"/>
                    </a:cubicBezTo>
                    <a:cubicBezTo>
                      <a:pt x="988" y="1283"/>
                      <a:pt x="772" y="2546"/>
                      <a:pt x="213" y="3613"/>
                    </a:cubicBezTo>
                    <a:cubicBezTo>
                      <a:pt x="164" y="3738"/>
                      <a:pt x="1" y="3909"/>
                      <a:pt x="2" y="4030"/>
                    </a:cubicBezTo>
                    <a:cubicBezTo>
                      <a:pt x="12" y="4071"/>
                      <a:pt x="51" y="4093"/>
                      <a:pt x="89" y="4093"/>
                    </a:cubicBezTo>
                    <a:cubicBezTo>
                      <a:pt x="119" y="4093"/>
                      <a:pt x="148" y="4080"/>
                      <a:pt x="163" y="4051"/>
                    </a:cubicBezTo>
                    <a:cubicBezTo>
                      <a:pt x="842" y="2962"/>
                      <a:pt x="1187" y="1583"/>
                      <a:pt x="798" y="330"/>
                    </a:cubicBezTo>
                    <a:cubicBezTo>
                      <a:pt x="756" y="227"/>
                      <a:pt x="755" y="92"/>
                      <a:pt x="675" y="12"/>
                    </a:cubicBezTo>
                    <a:cubicBezTo>
                      <a:pt x="661" y="4"/>
                      <a:pt x="646"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7"/>
              <p:cNvSpPr/>
              <p:nvPr/>
            </p:nvSpPr>
            <p:spPr>
              <a:xfrm>
                <a:off x="1660400" y="726513"/>
                <a:ext cx="19325" cy="26150"/>
              </a:xfrm>
              <a:custGeom>
                <a:avLst/>
                <a:gdLst/>
                <a:ahLst/>
                <a:cxnLst/>
                <a:rect l="l" t="t" r="r" b="b"/>
                <a:pathLst>
                  <a:path w="773" h="1046" extrusionOk="0">
                    <a:moveTo>
                      <a:pt x="680" y="1"/>
                    </a:moveTo>
                    <a:cubicBezTo>
                      <a:pt x="650" y="1"/>
                      <a:pt x="621" y="15"/>
                      <a:pt x="605" y="44"/>
                    </a:cubicBezTo>
                    <a:cubicBezTo>
                      <a:pt x="441" y="349"/>
                      <a:pt x="240" y="636"/>
                      <a:pt x="31" y="914"/>
                    </a:cubicBezTo>
                    <a:cubicBezTo>
                      <a:pt x="1" y="960"/>
                      <a:pt x="29" y="1028"/>
                      <a:pt x="83" y="1042"/>
                    </a:cubicBezTo>
                    <a:cubicBezTo>
                      <a:pt x="91" y="1045"/>
                      <a:pt x="99" y="1046"/>
                      <a:pt x="106" y="1046"/>
                    </a:cubicBezTo>
                    <a:cubicBezTo>
                      <a:pt x="137" y="1046"/>
                      <a:pt x="167" y="1029"/>
                      <a:pt x="183" y="1002"/>
                    </a:cubicBezTo>
                    <a:cubicBezTo>
                      <a:pt x="253" y="907"/>
                      <a:pt x="324" y="814"/>
                      <a:pt x="391" y="718"/>
                    </a:cubicBezTo>
                    <a:cubicBezTo>
                      <a:pt x="524" y="530"/>
                      <a:pt x="646" y="335"/>
                      <a:pt x="757" y="133"/>
                    </a:cubicBezTo>
                    <a:cubicBezTo>
                      <a:pt x="770" y="112"/>
                      <a:pt x="772" y="87"/>
                      <a:pt x="767" y="65"/>
                    </a:cubicBezTo>
                    <a:cubicBezTo>
                      <a:pt x="757" y="24"/>
                      <a:pt x="718" y="1"/>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7"/>
              <p:cNvSpPr/>
              <p:nvPr/>
            </p:nvSpPr>
            <p:spPr>
              <a:xfrm>
                <a:off x="1651000" y="626813"/>
                <a:ext cx="41250" cy="117800"/>
              </a:xfrm>
              <a:custGeom>
                <a:avLst/>
                <a:gdLst/>
                <a:ahLst/>
                <a:cxnLst/>
                <a:rect l="l" t="t" r="r" b="b"/>
                <a:pathLst>
                  <a:path w="1650" h="4712" extrusionOk="0">
                    <a:moveTo>
                      <a:pt x="1560" y="0"/>
                    </a:moveTo>
                    <a:cubicBezTo>
                      <a:pt x="1516" y="0"/>
                      <a:pt x="1471" y="29"/>
                      <a:pt x="1472" y="86"/>
                    </a:cubicBezTo>
                    <a:cubicBezTo>
                      <a:pt x="1420" y="864"/>
                      <a:pt x="1122" y="1753"/>
                      <a:pt x="834" y="2552"/>
                    </a:cubicBezTo>
                    <a:cubicBezTo>
                      <a:pt x="583" y="3209"/>
                      <a:pt x="236" y="3869"/>
                      <a:pt x="19" y="4600"/>
                    </a:cubicBezTo>
                    <a:cubicBezTo>
                      <a:pt x="1" y="4657"/>
                      <a:pt x="52" y="4712"/>
                      <a:pt x="106" y="4712"/>
                    </a:cubicBezTo>
                    <a:cubicBezTo>
                      <a:pt x="121" y="4712"/>
                      <a:pt x="136" y="4708"/>
                      <a:pt x="149" y="4699"/>
                    </a:cubicBezTo>
                    <a:cubicBezTo>
                      <a:pt x="198" y="4669"/>
                      <a:pt x="198" y="4607"/>
                      <a:pt x="217" y="4558"/>
                    </a:cubicBezTo>
                    <a:cubicBezTo>
                      <a:pt x="492" y="3681"/>
                      <a:pt x="927" y="2929"/>
                      <a:pt x="1208" y="2019"/>
                    </a:cubicBezTo>
                    <a:cubicBezTo>
                      <a:pt x="1404" y="1390"/>
                      <a:pt x="1610" y="750"/>
                      <a:pt x="1649" y="86"/>
                    </a:cubicBezTo>
                    <a:cubicBezTo>
                      <a:pt x="1650" y="29"/>
                      <a:pt x="1605" y="0"/>
                      <a:pt x="1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7"/>
              <p:cNvSpPr/>
              <p:nvPr/>
            </p:nvSpPr>
            <p:spPr>
              <a:xfrm>
                <a:off x="1647850" y="614163"/>
                <a:ext cx="38775" cy="74275"/>
              </a:xfrm>
              <a:custGeom>
                <a:avLst/>
                <a:gdLst/>
                <a:ahLst/>
                <a:cxnLst/>
                <a:rect l="l" t="t" r="r" b="b"/>
                <a:pathLst>
                  <a:path w="1551" h="2971" extrusionOk="0">
                    <a:moveTo>
                      <a:pt x="1436" y="0"/>
                    </a:moveTo>
                    <a:cubicBezTo>
                      <a:pt x="1415" y="0"/>
                      <a:pt x="1394" y="8"/>
                      <a:pt x="1377" y="26"/>
                    </a:cubicBezTo>
                    <a:cubicBezTo>
                      <a:pt x="874" y="624"/>
                      <a:pt x="474" y="1306"/>
                      <a:pt x="240" y="2053"/>
                    </a:cubicBezTo>
                    <a:cubicBezTo>
                      <a:pt x="148" y="2317"/>
                      <a:pt x="68" y="2586"/>
                      <a:pt x="6" y="2860"/>
                    </a:cubicBezTo>
                    <a:cubicBezTo>
                      <a:pt x="0" y="2883"/>
                      <a:pt x="5" y="2908"/>
                      <a:pt x="16" y="2927"/>
                    </a:cubicBezTo>
                    <a:cubicBezTo>
                      <a:pt x="31" y="2956"/>
                      <a:pt x="62" y="2971"/>
                      <a:pt x="92" y="2971"/>
                    </a:cubicBezTo>
                    <a:cubicBezTo>
                      <a:pt x="115" y="2971"/>
                      <a:pt x="138" y="2963"/>
                      <a:pt x="154" y="2946"/>
                    </a:cubicBezTo>
                    <a:cubicBezTo>
                      <a:pt x="192" y="2898"/>
                      <a:pt x="190" y="2830"/>
                      <a:pt x="208" y="2774"/>
                    </a:cubicBezTo>
                    <a:cubicBezTo>
                      <a:pt x="390" y="2099"/>
                      <a:pt x="584" y="1523"/>
                      <a:pt x="933" y="945"/>
                    </a:cubicBezTo>
                    <a:cubicBezTo>
                      <a:pt x="1124" y="636"/>
                      <a:pt x="1333" y="364"/>
                      <a:pt x="1521" y="122"/>
                    </a:cubicBezTo>
                    <a:cubicBezTo>
                      <a:pt x="1551" y="60"/>
                      <a:pt x="1493" y="0"/>
                      <a:pt x="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7"/>
              <p:cNvSpPr/>
              <p:nvPr/>
            </p:nvSpPr>
            <p:spPr>
              <a:xfrm>
                <a:off x="1642325" y="704488"/>
                <a:ext cx="5575" cy="21450"/>
              </a:xfrm>
              <a:custGeom>
                <a:avLst/>
                <a:gdLst/>
                <a:ahLst/>
                <a:cxnLst/>
                <a:rect l="l" t="t" r="r" b="b"/>
                <a:pathLst>
                  <a:path w="223" h="858" extrusionOk="0">
                    <a:moveTo>
                      <a:pt x="134" y="0"/>
                    </a:moveTo>
                    <a:cubicBezTo>
                      <a:pt x="89" y="0"/>
                      <a:pt x="44" y="29"/>
                      <a:pt x="45" y="86"/>
                    </a:cubicBezTo>
                    <a:cubicBezTo>
                      <a:pt x="20" y="313"/>
                      <a:pt x="9" y="541"/>
                      <a:pt x="1" y="769"/>
                    </a:cubicBezTo>
                    <a:cubicBezTo>
                      <a:pt x="1" y="818"/>
                      <a:pt x="43" y="858"/>
                      <a:pt x="91" y="858"/>
                    </a:cubicBezTo>
                    <a:cubicBezTo>
                      <a:pt x="98" y="858"/>
                      <a:pt x="106" y="857"/>
                      <a:pt x="114" y="854"/>
                    </a:cubicBezTo>
                    <a:cubicBezTo>
                      <a:pt x="152" y="845"/>
                      <a:pt x="179" y="808"/>
                      <a:pt x="179" y="769"/>
                    </a:cubicBezTo>
                    <a:cubicBezTo>
                      <a:pt x="186" y="541"/>
                      <a:pt x="199" y="313"/>
                      <a:pt x="222" y="86"/>
                    </a:cubicBezTo>
                    <a:cubicBezTo>
                      <a:pt x="223" y="29"/>
                      <a:pt x="178"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7"/>
              <p:cNvSpPr/>
              <p:nvPr/>
            </p:nvSpPr>
            <p:spPr>
              <a:xfrm>
                <a:off x="1682050" y="517788"/>
                <a:ext cx="54025" cy="31725"/>
              </a:xfrm>
              <a:custGeom>
                <a:avLst/>
                <a:gdLst/>
                <a:ahLst/>
                <a:cxnLst/>
                <a:rect l="l" t="t" r="r" b="b"/>
                <a:pathLst>
                  <a:path w="2161" h="1269" extrusionOk="0">
                    <a:moveTo>
                      <a:pt x="2045" y="0"/>
                    </a:moveTo>
                    <a:cubicBezTo>
                      <a:pt x="2025" y="0"/>
                      <a:pt x="2004" y="8"/>
                      <a:pt x="1987" y="26"/>
                    </a:cubicBezTo>
                    <a:cubicBezTo>
                      <a:pt x="1494" y="495"/>
                      <a:pt x="690" y="852"/>
                      <a:pt x="70" y="1110"/>
                    </a:cubicBezTo>
                    <a:cubicBezTo>
                      <a:pt x="0" y="1158"/>
                      <a:pt x="47" y="1268"/>
                      <a:pt x="123" y="1268"/>
                    </a:cubicBezTo>
                    <a:cubicBezTo>
                      <a:pt x="131" y="1268"/>
                      <a:pt x="139" y="1267"/>
                      <a:pt x="148" y="1265"/>
                    </a:cubicBezTo>
                    <a:cubicBezTo>
                      <a:pt x="651" y="1065"/>
                      <a:pt x="1145" y="838"/>
                      <a:pt x="1601" y="544"/>
                    </a:cubicBezTo>
                    <a:cubicBezTo>
                      <a:pt x="1783" y="415"/>
                      <a:pt x="1991" y="297"/>
                      <a:pt x="2131" y="123"/>
                    </a:cubicBezTo>
                    <a:cubicBezTo>
                      <a:pt x="2160" y="61"/>
                      <a:pt x="2103" y="0"/>
                      <a:pt x="2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7"/>
              <p:cNvSpPr/>
              <p:nvPr/>
            </p:nvSpPr>
            <p:spPr>
              <a:xfrm>
                <a:off x="1615050" y="551938"/>
                <a:ext cx="52275" cy="8400"/>
              </a:xfrm>
              <a:custGeom>
                <a:avLst/>
                <a:gdLst/>
                <a:ahLst/>
                <a:cxnLst/>
                <a:rect l="l" t="t" r="r" b="b"/>
                <a:pathLst>
                  <a:path w="2091" h="336" extrusionOk="0">
                    <a:moveTo>
                      <a:pt x="1968" y="1"/>
                    </a:moveTo>
                    <a:cubicBezTo>
                      <a:pt x="1960" y="1"/>
                      <a:pt x="1951" y="2"/>
                      <a:pt x="1943" y="5"/>
                    </a:cubicBezTo>
                    <a:cubicBezTo>
                      <a:pt x="1513" y="78"/>
                      <a:pt x="1161" y="126"/>
                      <a:pt x="699" y="148"/>
                    </a:cubicBezTo>
                    <a:cubicBezTo>
                      <a:pt x="660" y="153"/>
                      <a:pt x="613" y="155"/>
                      <a:pt x="564" y="155"/>
                    </a:cubicBezTo>
                    <a:cubicBezTo>
                      <a:pt x="485" y="155"/>
                      <a:pt x="398" y="151"/>
                      <a:pt x="316" y="151"/>
                    </a:cubicBezTo>
                    <a:cubicBezTo>
                      <a:pt x="220" y="151"/>
                      <a:pt x="133" y="157"/>
                      <a:pt x="74" y="182"/>
                    </a:cubicBezTo>
                    <a:cubicBezTo>
                      <a:pt x="1" y="281"/>
                      <a:pt x="93" y="336"/>
                      <a:pt x="186" y="336"/>
                    </a:cubicBezTo>
                    <a:cubicBezTo>
                      <a:pt x="199" y="336"/>
                      <a:pt x="211" y="335"/>
                      <a:pt x="224" y="333"/>
                    </a:cubicBezTo>
                    <a:cubicBezTo>
                      <a:pt x="824" y="327"/>
                      <a:pt x="1438" y="295"/>
                      <a:pt x="2021" y="160"/>
                    </a:cubicBezTo>
                    <a:cubicBezTo>
                      <a:pt x="2090" y="112"/>
                      <a:pt x="2044" y="1"/>
                      <a:pt x="1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7"/>
              <p:cNvSpPr/>
              <p:nvPr/>
            </p:nvSpPr>
            <p:spPr>
              <a:xfrm>
                <a:off x="1671600" y="515488"/>
                <a:ext cx="48100" cy="19950"/>
              </a:xfrm>
              <a:custGeom>
                <a:avLst/>
                <a:gdLst/>
                <a:ahLst/>
                <a:cxnLst/>
                <a:rect l="l" t="t" r="r" b="b"/>
                <a:pathLst>
                  <a:path w="1924" h="798" extrusionOk="0">
                    <a:moveTo>
                      <a:pt x="1818" y="1"/>
                    </a:moveTo>
                    <a:cubicBezTo>
                      <a:pt x="1804" y="1"/>
                      <a:pt x="1789" y="5"/>
                      <a:pt x="1776" y="13"/>
                    </a:cubicBezTo>
                    <a:cubicBezTo>
                      <a:pt x="1383" y="227"/>
                      <a:pt x="979" y="350"/>
                      <a:pt x="517" y="498"/>
                    </a:cubicBezTo>
                    <a:cubicBezTo>
                      <a:pt x="360" y="564"/>
                      <a:pt x="159" y="568"/>
                      <a:pt x="25" y="669"/>
                    </a:cubicBezTo>
                    <a:cubicBezTo>
                      <a:pt x="1" y="766"/>
                      <a:pt x="39" y="797"/>
                      <a:pt x="104" y="797"/>
                    </a:cubicBezTo>
                    <a:cubicBezTo>
                      <a:pt x="213" y="797"/>
                      <a:pt x="395" y="708"/>
                      <a:pt x="469" y="698"/>
                    </a:cubicBezTo>
                    <a:cubicBezTo>
                      <a:pt x="904" y="566"/>
                      <a:pt x="1338" y="425"/>
                      <a:pt x="1748" y="230"/>
                    </a:cubicBezTo>
                    <a:cubicBezTo>
                      <a:pt x="1803" y="198"/>
                      <a:pt x="1884" y="179"/>
                      <a:pt x="1906" y="113"/>
                    </a:cubicBezTo>
                    <a:cubicBezTo>
                      <a:pt x="1924" y="56"/>
                      <a:pt x="1872"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7"/>
              <p:cNvSpPr/>
              <p:nvPr/>
            </p:nvSpPr>
            <p:spPr>
              <a:xfrm>
                <a:off x="1613600" y="537913"/>
                <a:ext cx="38150" cy="12900"/>
              </a:xfrm>
              <a:custGeom>
                <a:avLst/>
                <a:gdLst/>
                <a:ahLst/>
                <a:cxnLst/>
                <a:rect l="l" t="t" r="r" b="b"/>
                <a:pathLst>
                  <a:path w="1526" h="516" extrusionOk="0">
                    <a:moveTo>
                      <a:pt x="1404" y="0"/>
                    </a:moveTo>
                    <a:cubicBezTo>
                      <a:pt x="1396" y="0"/>
                      <a:pt x="1387" y="2"/>
                      <a:pt x="1378" y="5"/>
                    </a:cubicBezTo>
                    <a:cubicBezTo>
                      <a:pt x="945" y="120"/>
                      <a:pt x="509" y="228"/>
                      <a:pt x="75" y="343"/>
                    </a:cubicBezTo>
                    <a:cubicBezTo>
                      <a:pt x="42" y="352"/>
                      <a:pt x="13" y="382"/>
                      <a:pt x="11" y="416"/>
                    </a:cubicBezTo>
                    <a:cubicBezTo>
                      <a:pt x="1" y="468"/>
                      <a:pt x="48" y="515"/>
                      <a:pt x="98" y="515"/>
                    </a:cubicBezTo>
                    <a:cubicBezTo>
                      <a:pt x="106" y="515"/>
                      <a:pt x="114" y="514"/>
                      <a:pt x="121" y="512"/>
                    </a:cubicBezTo>
                    <a:cubicBezTo>
                      <a:pt x="294" y="467"/>
                      <a:pt x="465" y="423"/>
                      <a:pt x="636" y="379"/>
                    </a:cubicBezTo>
                    <a:cubicBezTo>
                      <a:pt x="907" y="300"/>
                      <a:pt x="1192" y="254"/>
                      <a:pt x="1456" y="158"/>
                    </a:cubicBezTo>
                    <a:cubicBezTo>
                      <a:pt x="1525" y="111"/>
                      <a:pt x="1479" y="0"/>
                      <a:pt x="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7"/>
              <p:cNvSpPr/>
              <p:nvPr/>
            </p:nvSpPr>
            <p:spPr>
              <a:xfrm>
                <a:off x="1622900" y="503013"/>
                <a:ext cx="97975" cy="27650"/>
              </a:xfrm>
              <a:custGeom>
                <a:avLst/>
                <a:gdLst/>
                <a:ahLst/>
                <a:cxnLst/>
                <a:rect l="l" t="t" r="r" b="b"/>
                <a:pathLst>
                  <a:path w="3919" h="1106" extrusionOk="0">
                    <a:moveTo>
                      <a:pt x="3553" y="0"/>
                    </a:moveTo>
                    <a:cubicBezTo>
                      <a:pt x="2722" y="0"/>
                      <a:pt x="1899" y="173"/>
                      <a:pt x="1122" y="461"/>
                    </a:cubicBezTo>
                    <a:cubicBezTo>
                      <a:pt x="826" y="572"/>
                      <a:pt x="537" y="694"/>
                      <a:pt x="255" y="837"/>
                    </a:cubicBezTo>
                    <a:cubicBezTo>
                      <a:pt x="177" y="889"/>
                      <a:pt x="57" y="909"/>
                      <a:pt x="14" y="995"/>
                    </a:cubicBezTo>
                    <a:cubicBezTo>
                      <a:pt x="1" y="1041"/>
                      <a:pt x="30" y="1093"/>
                      <a:pt x="77" y="1105"/>
                    </a:cubicBezTo>
                    <a:cubicBezTo>
                      <a:pt x="82" y="1106"/>
                      <a:pt x="87" y="1106"/>
                      <a:pt x="93" y="1106"/>
                    </a:cubicBezTo>
                    <a:cubicBezTo>
                      <a:pt x="168" y="1106"/>
                      <a:pt x="231" y="1038"/>
                      <a:pt x="300" y="1013"/>
                    </a:cubicBezTo>
                    <a:cubicBezTo>
                      <a:pt x="1122" y="595"/>
                      <a:pt x="2122" y="270"/>
                      <a:pt x="3028" y="200"/>
                    </a:cubicBezTo>
                    <a:cubicBezTo>
                      <a:pt x="3295" y="173"/>
                      <a:pt x="3567" y="189"/>
                      <a:pt x="3832" y="174"/>
                    </a:cubicBezTo>
                    <a:cubicBezTo>
                      <a:pt x="3918" y="145"/>
                      <a:pt x="3892" y="5"/>
                      <a:pt x="3802" y="5"/>
                    </a:cubicBezTo>
                    <a:cubicBezTo>
                      <a:pt x="3801" y="5"/>
                      <a:pt x="3800" y="5"/>
                      <a:pt x="3798" y="5"/>
                    </a:cubicBezTo>
                    <a:cubicBezTo>
                      <a:pt x="3716" y="2"/>
                      <a:pt x="3634" y="0"/>
                      <a:pt x="3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7"/>
              <p:cNvSpPr/>
              <p:nvPr/>
            </p:nvSpPr>
            <p:spPr>
              <a:xfrm>
                <a:off x="1761425" y="524213"/>
                <a:ext cx="57575" cy="93750"/>
              </a:xfrm>
              <a:custGeom>
                <a:avLst/>
                <a:gdLst/>
                <a:ahLst/>
                <a:cxnLst/>
                <a:rect l="l" t="t" r="r" b="b"/>
                <a:pathLst>
                  <a:path w="2303" h="3750" extrusionOk="0">
                    <a:moveTo>
                      <a:pt x="120" y="1"/>
                    </a:moveTo>
                    <a:cubicBezTo>
                      <a:pt x="38" y="1"/>
                      <a:pt x="1" y="124"/>
                      <a:pt x="78" y="166"/>
                    </a:cubicBezTo>
                    <a:cubicBezTo>
                      <a:pt x="1160" y="873"/>
                      <a:pt x="1877" y="2112"/>
                      <a:pt x="2072" y="3450"/>
                    </a:cubicBezTo>
                    <a:cubicBezTo>
                      <a:pt x="2105" y="3580"/>
                      <a:pt x="2072" y="3619"/>
                      <a:pt x="2130" y="3723"/>
                    </a:cubicBezTo>
                    <a:cubicBezTo>
                      <a:pt x="2149" y="3741"/>
                      <a:pt x="2171" y="3749"/>
                      <a:pt x="2190" y="3749"/>
                    </a:cubicBezTo>
                    <a:cubicBezTo>
                      <a:pt x="2252" y="3749"/>
                      <a:pt x="2303" y="3675"/>
                      <a:pt x="2273" y="3605"/>
                    </a:cubicBezTo>
                    <a:cubicBezTo>
                      <a:pt x="2129" y="2327"/>
                      <a:pt x="1523" y="1105"/>
                      <a:pt x="531" y="276"/>
                    </a:cubicBezTo>
                    <a:cubicBezTo>
                      <a:pt x="403" y="181"/>
                      <a:pt x="284" y="58"/>
                      <a:pt x="135" y="2"/>
                    </a:cubicBezTo>
                    <a:cubicBezTo>
                      <a:pt x="130" y="1"/>
                      <a:pt x="12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7"/>
              <p:cNvSpPr/>
              <p:nvPr/>
            </p:nvSpPr>
            <p:spPr>
              <a:xfrm>
                <a:off x="1812200" y="635638"/>
                <a:ext cx="7300" cy="25750"/>
              </a:xfrm>
              <a:custGeom>
                <a:avLst/>
                <a:gdLst/>
                <a:ahLst/>
                <a:cxnLst/>
                <a:rect l="l" t="t" r="r" b="b"/>
                <a:pathLst>
                  <a:path w="292" h="1030" extrusionOk="0">
                    <a:moveTo>
                      <a:pt x="182" y="0"/>
                    </a:moveTo>
                    <a:cubicBezTo>
                      <a:pt x="142" y="0"/>
                      <a:pt x="104" y="27"/>
                      <a:pt x="98" y="88"/>
                    </a:cubicBezTo>
                    <a:cubicBezTo>
                      <a:pt x="104" y="310"/>
                      <a:pt x="103" y="533"/>
                      <a:pt x="76" y="755"/>
                    </a:cubicBezTo>
                    <a:cubicBezTo>
                      <a:pt x="76" y="846"/>
                      <a:pt x="0" y="1016"/>
                      <a:pt x="142" y="1029"/>
                    </a:cubicBezTo>
                    <a:cubicBezTo>
                      <a:pt x="234" y="1027"/>
                      <a:pt x="233" y="926"/>
                      <a:pt x="240" y="858"/>
                    </a:cubicBezTo>
                    <a:cubicBezTo>
                      <a:pt x="273" y="618"/>
                      <a:pt x="285" y="374"/>
                      <a:pt x="274" y="130"/>
                    </a:cubicBezTo>
                    <a:cubicBezTo>
                      <a:pt x="292" y="50"/>
                      <a:pt x="235"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7"/>
              <p:cNvSpPr/>
              <p:nvPr/>
            </p:nvSpPr>
            <p:spPr>
              <a:xfrm>
                <a:off x="1763050" y="545313"/>
                <a:ext cx="39400" cy="94250"/>
              </a:xfrm>
              <a:custGeom>
                <a:avLst/>
                <a:gdLst/>
                <a:ahLst/>
                <a:cxnLst/>
                <a:rect l="l" t="t" r="r" b="b"/>
                <a:pathLst>
                  <a:path w="1576" h="3770" extrusionOk="0">
                    <a:moveTo>
                      <a:pt x="119" y="1"/>
                    </a:moveTo>
                    <a:cubicBezTo>
                      <a:pt x="58" y="1"/>
                      <a:pt x="0" y="73"/>
                      <a:pt x="39" y="134"/>
                    </a:cubicBezTo>
                    <a:cubicBezTo>
                      <a:pt x="758" y="1232"/>
                      <a:pt x="1192" y="2393"/>
                      <a:pt x="1384" y="3707"/>
                    </a:cubicBezTo>
                    <a:cubicBezTo>
                      <a:pt x="1396" y="3750"/>
                      <a:pt x="1431" y="3769"/>
                      <a:pt x="1466" y="3769"/>
                    </a:cubicBezTo>
                    <a:cubicBezTo>
                      <a:pt x="1520" y="3769"/>
                      <a:pt x="1575" y="3726"/>
                      <a:pt x="1556" y="3659"/>
                    </a:cubicBezTo>
                    <a:cubicBezTo>
                      <a:pt x="1448" y="2961"/>
                      <a:pt x="1284" y="2269"/>
                      <a:pt x="1011" y="1617"/>
                    </a:cubicBezTo>
                    <a:cubicBezTo>
                      <a:pt x="785" y="1060"/>
                      <a:pt x="515" y="513"/>
                      <a:pt x="170" y="21"/>
                    </a:cubicBezTo>
                    <a:cubicBezTo>
                      <a:pt x="154" y="7"/>
                      <a:pt x="136"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7"/>
              <p:cNvSpPr/>
              <p:nvPr/>
            </p:nvSpPr>
            <p:spPr>
              <a:xfrm>
                <a:off x="1749975" y="546863"/>
                <a:ext cx="39350" cy="98400"/>
              </a:xfrm>
              <a:custGeom>
                <a:avLst/>
                <a:gdLst/>
                <a:ahLst/>
                <a:cxnLst/>
                <a:rect l="l" t="t" r="r" b="b"/>
                <a:pathLst>
                  <a:path w="1574" h="3936" extrusionOk="0">
                    <a:moveTo>
                      <a:pt x="105" y="0"/>
                    </a:moveTo>
                    <a:cubicBezTo>
                      <a:pt x="52" y="0"/>
                      <a:pt x="1" y="54"/>
                      <a:pt x="19" y="112"/>
                    </a:cubicBezTo>
                    <a:cubicBezTo>
                      <a:pt x="147" y="667"/>
                      <a:pt x="247" y="1231"/>
                      <a:pt x="427" y="1774"/>
                    </a:cubicBezTo>
                    <a:cubicBezTo>
                      <a:pt x="692" y="2510"/>
                      <a:pt x="1001" y="3245"/>
                      <a:pt x="1404" y="3916"/>
                    </a:cubicBezTo>
                    <a:cubicBezTo>
                      <a:pt x="1419" y="3930"/>
                      <a:pt x="1437" y="3936"/>
                      <a:pt x="1455" y="3936"/>
                    </a:cubicBezTo>
                    <a:cubicBezTo>
                      <a:pt x="1515" y="3936"/>
                      <a:pt x="1573" y="3865"/>
                      <a:pt x="1534" y="3803"/>
                    </a:cubicBezTo>
                    <a:cubicBezTo>
                      <a:pt x="1011" y="2842"/>
                      <a:pt x="595" y="1933"/>
                      <a:pt x="364" y="855"/>
                    </a:cubicBezTo>
                    <a:cubicBezTo>
                      <a:pt x="309" y="591"/>
                      <a:pt x="245" y="330"/>
                      <a:pt x="189" y="66"/>
                    </a:cubicBezTo>
                    <a:cubicBezTo>
                      <a:pt x="184" y="44"/>
                      <a:pt x="169" y="26"/>
                      <a:pt x="148" y="13"/>
                    </a:cubicBezTo>
                    <a:cubicBezTo>
                      <a:pt x="135" y="4"/>
                      <a:pt x="120"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7"/>
              <p:cNvSpPr/>
              <p:nvPr/>
            </p:nvSpPr>
            <p:spPr>
              <a:xfrm>
                <a:off x="1793800" y="655363"/>
                <a:ext cx="9775" cy="10350"/>
              </a:xfrm>
              <a:custGeom>
                <a:avLst/>
                <a:gdLst/>
                <a:ahLst/>
                <a:cxnLst/>
                <a:rect l="l" t="t" r="r" b="b"/>
                <a:pathLst>
                  <a:path w="391" h="414" extrusionOk="0">
                    <a:moveTo>
                      <a:pt x="118" y="1"/>
                    </a:moveTo>
                    <a:cubicBezTo>
                      <a:pt x="57" y="1"/>
                      <a:pt x="1" y="72"/>
                      <a:pt x="40" y="134"/>
                    </a:cubicBezTo>
                    <a:cubicBezTo>
                      <a:pt x="113" y="221"/>
                      <a:pt x="154" y="351"/>
                      <a:pt x="254" y="409"/>
                    </a:cubicBezTo>
                    <a:cubicBezTo>
                      <a:pt x="262" y="412"/>
                      <a:pt x="270" y="413"/>
                      <a:pt x="278" y="413"/>
                    </a:cubicBezTo>
                    <a:cubicBezTo>
                      <a:pt x="340" y="413"/>
                      <a:pt x="390" y="337"/>
                      <a:pt x="354" y="279"/>
                    </a:cubicBezTo>
                    <a:cubicBezTo>
                      <a:pt x="288" y="196"/>
                      <a:pt x="240" y="100"/>
                      <a:pt x="170" y="20"/>
                    </a:cubicBezTo>
                    <a:cubicBezTo>
                      <a:pt x="154" y="7"/>
                      <a:pt x="136"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7"/>
              <p:cNvSpPr/>
              <p:nvPr/>
            </p:nvSpPr>
            <p:spPr>
              <a:xfrm>
                <a:off x="1843650" y="424913"/>
                <a:ext cx="46675" cy="92175"/>
              </a:xfrm>
              <a:custGeom>
                <a:avLst/>
                <a:gdLst/>
                <a:ahLst/>
                <a:cxnLst/>
                <a:rect l="l" t="t" r="r" b="b"/>
                <a:pathLst>
                  <a:path w="1867" h="3687" extrusionOk="0">
                    <a:moveTo>
                      <a:pt x="117" y="1"/>
                    </a:moveTo>
                    <a:cubicBezTo>
                      <a:pt x="37" y="1"/>
                      <a:pt x="1" y="122"/>
                      <a:pt x="78" y="165"/>
                    </a:cubicBezTo>
                    <a:cubicBezTo>
                      <a:pt x="1058" y="813"/>
                      <a:pt x="1618" y="2085"/>
                      <a:pt x="1636" y="3281"/>
                    </a:cubicBezTo>
                    <a:cubicBezTo>
                      <a:pt x="1652" y="3393"/>
                      <a:pt x="1594" y="3574"/>
                      <a:pt x="1652" y="3660"/>
                    </a:cubicBezTo>
                    <a:cubicBezTo>
                      <a:pt x="1674" y="3679"/>
                      <a:pt x="1696" y="3687"/>
                      <a:pt x="1715" y="3687"/>
                    </a:cubicBezTo>
                    <a:cubicBezTo>
                      <a:pt x="1774" y="3687"/>
                      <a:pt x="1818" y="3615"/>
                      <a:pt x="1807" y="3544"/>
                    </a:cubicBezTo>
                    <a:cubicBezTo>
                      <a:pt x="1867" y="2313"/>
                      <a:pt x="1385" y="1011"/>
                      <a:pt x="432" y="206"/>
                    </a:cubicBezTo>
                    <a:cubicBezTo>
                      <a:pt x="335" y="138"/>
                      <a:pt x="248" y="41"/>
                      <a:pt x="135" y="2"/>
                    </a:cubicBezTo>
                    <a:cubicBezTo>
                      <a:pt x="129" y="1"/>
                      <a:pt x="123"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7"/>
              <p:cNvSpPr/>
              <p:nvPr/>
            </p:nvSpPr>
            <p:spPr>
              <a:xfrm>
                <a:off x="1876725" y="536063"/>
                <a:ext cx="9800" cy="26425"/>
              </a:xfrm>
              <a:custGeom>
                <a:avLst/>
                <a:gdLst/>
                <a:ahLst/>
                <a:cxnLst/>
                <a:rect l="l" t="t" r="r" b="b"/>
                <a:pathLst>
                  <a:path w="392" h="1057" extrusionOk="0">
                    <a:moveTo>
                      <a:pt x="285" y="0"/>
                    </a:moveTo>
                    <a:cubicBezTo>
                      <a:pt x="238" y="0"/>
                      <a:pt x="192" y="36"/>
                      <a:pt x="193" y="87"/>
                    </a:cubicBezTo>
                    <a:cubicBezTo>
                      <a:pt x="173" y="295"/>
                      <a:pt x="93" y="648"/>
                      <a:pt x="14" y="920"/>
                    </a:cubicBezTo>
                    <a:cubicBezTo>
                      <a:pt x="0" y="960"/>
                      <a:pt x="3" y="1012"/>
                      <a:pt x="41" y="1037"/>
                    </a:cubicBezTo>
                    <a:cubicBezTo>
                      <a:pt x="64" y="1051"/>
                      <a:pt x="83" y="1057"/>
                      <a:pt x="100" y="1057"/>
                    </a:cubicBezTo>
                    <a:cubicBezTo>
                      <a:pt x="186" y="1057"/>
                      <a:pt x="204" y="899"/>
                      <a:pt x="225" y="823"/>
                    </a:cubicBezTo>
                    <a:cubicBezTo>
                      <a:pt x="281" y="617"/>
                      <a:pt x="329" y="409"/>
                      <a:pt x="357" y="196"/>
                    </a:cubicBezTo>
                    <a:cubicBezTo>
                      <a:pt x="359" y="139"/>
                      <a:pt x="391" y="71"/>
                      <a:pt x="345" y="26"/>
                    </a:cubicBezTo>
                    <a:cubicBezTo>
                      <a:pt x="328" y="8"/>
                      <a:pt x="306"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7"/>
              <p:cNvSpPr/>
              <p:nvPr/>
            </p:nvSpPr>
            <p:spPr>
              <a:xfrm>
                <a:off x="1842825" y="440238"/>
                <a:ext cx="27575" cy="106450"/>
              </a:xfrm>
              <a:custGeom>
                <a:avLst/>
                <a:gdLst/>
                <a:ahLst/>
                <a:cxnLst/>
                <a:rect l="l" t="t" r="r" b="b"/>
                <a:pathLst>
                  <a:path w="1103" h="4258" extrusionOk="0">
                    <a:moveTo>
                      <a:pt x="113" y="0"/>
                    </a:moveTo>
                    <a:cubicBezTo>
                      <a:pt x="51" y="0"/>
                      <a:pt x="0" y="77"/>
                      <a:pt x="37" y="135"/>
                    </a:cubicBezTo>
                    <a:cubicBezTo>
                      <a:pt x="687" y="1341"/>
                      <a:pt x="819" y="2793"/>
                      <a:pt x="925" y="4173"/>
                    </a:cubicBezTo>
                    <a:cubicBezTo>
                      <a:pt x="923" y="4229"/>
                      <a:pt x="968" y="4258"/>
                      <a:pt x="1013" y="4258"/>
                    </a:cubicBezTo>
                    <a:cubicBezTo>
                      <a:pt x="1058" y="4258"/>
                      <a:pt x="1102" y="4230"/>
                      <a:pt x="1102" y="4173"/>
                    </a:cubicBezTo>
                    <a:cubicBezTo>
                      <a:pt x="1033" y="3211"/>
                      <a:pt x="939" y="2248"/>
                      <a:pt x="689" y="1315"/>
                    </a:cubicBezTo>
                    <a:cubicBezTo>
                      <a:pt x="600" y="984"/>
                      <a:pt x="479" y="662"/>
                      <a:pt x="341" y="346"/>
                    </a:cubicBezTo>
                    <a:cubicBezTo>
                      <a:pt x="282" y="241"/>
                      <a:pt x="241" y="64"/>
                      <a:pt x="135" y="4"/>
                    </a:cubicBezTo>
                    <a:cubicBezTo>
                      <a:pt x="128" y="1"/>
                      <a:pt x="120"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7"/>
              <p:cNvSpPr/>
              <p:nvPr/>
            </p:nvSpPr>
            <p:spPr>
              <a:xfrm>
                <a:off x="1831500" y="461138"/>
                <a:ext cx="27650" cy="91650"/>
              </a:xfrm>
              <a:custGeom>
                <a:avLst/>
                <a:gdLst/>
                <a:ahLst/>
                <a:cxnLst/>
                <a:rect l="l" t="t" r="r" b="b"/>
                <a:pathLst>
                  <a:path w="1106" h="3666" extrusionOk="0">
                    <a:moveTo>
                      <a:pt x="110" y="1"/>
                    </a:moveTo>
                    <a:cubicBezTo>
                      <a:pt x="57" y="1"/>
                      <a:pt x="0" y="51"/>
                      <a:pt x="20" y="113"/>
                    </a:cubicBezTo>
                    <a:cubicBezTo>
                      <a:pt x="199" y="916"/>
                      <a:pt x="325" y="1730"/>
                      <a:pt x="580" y="2516"/>
                    </a:cubicBezTo>
                    <a:cubicBezTo>
                      <a:pt x="712" y="2889"/>
                      <a:pt x="775" y="3310"/>
                      <a:pt x="959" y="3655"/>
                    </a:cubicBezTo>
                    <a:cubicBezTo>
                      <a:pt x="979" y="3663"/>
                      <a:pt x="996" y="3666"/>
                      <a:pt x="1012" y="3666"/>
                    </a:cubicBezTo>
                    <a:cubicBezTo>
                      <a:pt x="1100" y="3666"/>
                      <a:pt x="1106" y="3551"/>
                      <a:pt x="1060" y="3469"/>
                    </a:cubicBezTo>
                    <a:cubicBezTo>
                      <a:pt x="827" y="2742"/>
                      <a:pt x="596" y="2010"/>
                      <a:pt x="436" y="1262"/>
                    </a:cubicBezTo>
                    <a:cubicBezTo>
                      <a:pt x="344" y="855"/>
                      <a:pt x="295" y="433"/>
                      <a:pt x="174" y="34"/>
                    </a:cubicBezTo>
                    <a:cubicBezTo>
                      <a:pt x="158" y="11"/>
                      <a:pt x="134"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7"/>
              <p:cNvSpPr/>
              <p:nvPr/>
            </p:nvSpPr>
            <p:spPr>
              <a:xfrm>
                <a:off x="1861475" y="564238"/>
                <a:ext cx="8975" cy="9600"/>
              </a:xfrm>
              <a:custGeom>
                <a:avLst/>
                <a:gdLst/>
                <a:ahLst/>
                <a:cxnLst/>
                <a:rect l="l" t="t" r="r" b="b"/>
                <a:pathLst>
                  <a:path w="359" h="384" extrusionOk="0">
                    <a:moveTo>
                      <a:pt x="118" y="1"/>
                    </a:moveTo>
                    <a:cubicBezTo>
                      <a:pt x="57" y="1"/>
                      <a:pt x="1" y="72"/>
                      <a:pt x="39" y="134"/>
                    </a:cubicBezTo>
                    <a:cubicBezTo>
                      <a:pt x="105" y="209"/>
                      <a:pt x="117" y="384"/>
                      <a:pt x="235" y="384"/>
                    </a:cubicBezTo>
                    <a:cubicBezTo>
                      <a:pt x="237" y="384"/>
                      <a:pt x="238" y="384"/>
                      <a:pt x="240" y="384"/>
                    </a:cubicBezTo>
                    <a:cubicBezTo>
                      <a:pt x="359" y="363"/>
                      <a:pt x="307" y="236"/>
                      <a:pt x="260" y="170"/>
                    </a:cubicBezTo>
                    <a:cubicBezTo>
                      <a:pt x="230" y="121"/>
                      <a:pt x="213" y="59"/>
                      <a:pt x="169" y="21"/>
                    </a:cubicBezTo>
                    <a:cubicBezTo>
                      <a:pt x="153" y="7"/>
                      <a:pt x="13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7"/>
              <p:cNvSpPr/>
              <p:nvPr/>
            </p:nvSpPr>
            <p:spPr>
              <a:xfrm>
                <a:off x="1714150" y="415388"/>
                <a:ext cx="102400" cy="24425"/>
              </a:xfrm>
              <a:custGeom>
                <a:avLst/>
                <a:gdLst/>
                <a:ahLst/>
                <a:cxnLst/>
                <a:rect l="l" t="t" r="r" b="b"/>
                <a:pathLst>
                  <a:path w="4096" h="977" extrusionOk="0">
                    <a:moveTo>
                      <a:pt x="3974" y="0"/>
                    </a:moveTo>
                    <a:cubicBezTo>
                      <a:pt x="3960" y="0"/>
                      <a:pt x="3945" y="4"/>
                      <a:pt x="3931" y="13"/>
                    </a:cubicBezTo>
                    <a:cubicBezTo>
                      <a:pt x="3002" y="536"/>
                      <a:pt x="1968" y="799"/>
                      <a:pt x="895" y="799"/>
                    </a:cubicBezTo>
                    <a:cubicBezTo>
                      <a:pt x="751" y="799"/>
                      <a:pt x="607" y="795"/>
                      <a:pt x="461" y="785"/>
                    </a:cubicBezTo>
                    <a:cubicBezTo>
                      <a:pt x="452" y="786"/>
                      <a:pt x="442" y="787"/>
                      <a:pt x="431" y="787"/>
                    </a:cubicBezTo>
                    <a:cubicBezTo>
                      <a:pt x="350" y="787"/>
                      <a:pt x="238" y="761"/>
                      <a:pt x="149" y="761"/>
                    </a:cubicBezTo>
                    <a:cubicBezTo>
                      <a:pt x="105" y="761"/>
                      <a:pt x="67" y="767"/>
                      <a:pt x="41" y="785"/>
                    </a:cubicBezTo>
                    <a:cubicBezTo>
                      <a:pt x="1" y="824"/>
                      <a:pt x="10" y="898"/>
                      <a:pt x="58" y="925"/>
                    </a:cubicBezTo>
                    <a:cubicBezTo>
                      <a:pt x="339" y="959"/>
                      <a:pt x="623" y="977"/>
                      <a:pt x="909" y="977"/>
                    </a:cubicBezTo>
                    <a:cubicBezTo>
                      <a:pt x="1460" y="977"/>
                      <a:pt x="2013" y="910"/>
                      <a:pt x="2543" y="764"/>
                    </a:cubicBezTo>
                    <a:cubicBezTo>
                      <a:pt x="3062" y="614"/>
                      <a:pt x="3589" y="432"/>
                      <a:pt x="4044" y="143"/>
                    </a:cubicBezTo>
                    <a:cubicBezTo>
                      <a:pt x="4095" y="84"/>
                      <a:pt x="4040" y="0"/>
                      <a:pt x="3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7"/>
              <p:cNvSpPr/>
              <p:nvPr/>
            </p:nvSpPr>
            <p:spPr>
              <a:xfrm>
                <a:off x="1663475" y="421363"/>
                <a:ext cx="35250" cy="13575"/>
              </a:xfrm>
              <a:custGeom>
                <a:avLst/>
                <a:gdLst/>
                <a:ahLst/>
                <a:cxnLst/>
                <a:rect l="l" t="t" r="r" b="b"/>
                <a:pathLst>
                  <a:path w="1410" h="543" extrusionOk="0">
                    <a:moveTo>
                      <a:pt x="108" y="0"/>
                    </a:moveTo>
                    <a:cubicBezTo>
                      <a:pt x="81" y="0"/>
                      <a:pt x="54" y="12"/>
                      <a:pt x="38" y="34"/>
                    </a:cubicBezTo>
                    <a:cubicBezTo>
                      <a:pt x="0" y="81"/>
                      <a:pt x="27" y="161"/>
                      <a:pt x="86" y="174"/>
                    </a:cubicBezTo>
                    <a:cubicBezTo>
                      <a:pt x="275" y="243"/>
                      <a:pt x="466" y="305"/>
                      <a:pt x="658" y="368"/>
                    </a:cubicBezTo>
                    <a:cubicBezTo>
                      <a:pt x="851" y="427"/>
                      <a:pt x="1043" y="496"/>
                      <a:pt x="1243" y="537"/>
                    </a:cubicBezTo>
                    <a:cubicBezTo>
                      <a:pt x="1259" y="539"/>
                      <a:pt x="1277" y="542"/>
                      <a:pt x="1294" y="542"/>
                    </a:cubicBezTo>
                    <a:cubicBezTo>
                      <a:pt x="1316" y="542"/>
                      <a:pt x="1338" y="537"/>
                      <a:pt x="1354" y="518"/>
                    </a:cubicBezTo>
                    <a:cubicBezTo>
                      <a:pt x="1410" y="467"/>
                      <a:pt x="1369" y="366"/>
                      <a:pt x="1295" y="366"/>
                    </a:cubicBezTo>
                    <a:cubicBezTo>
                      <a:pt x="1294" y="366"/>
                      <a:pt x="1293" y="366"/>
                      <a:pt x="1293" y="366"/>
                    </a:cubicBezTo>
                    <a:cubicBezTo>
                      <a:pt x="1005" y="307"/>
                      <a:pt x="492" y="129"/>
                      <a:pt x="132" y="4"/>
                    </a:cubicBezTo>
                    <a:cubicBezTo>
                      <a:pt x="124" y="1"/>
                      <a:pt x="116"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7"/>
              <p:cNvSpPr/>
              <p:nvPr/>
            </p:nvSpPr>
            <p:spPr>
              <a:xfrm>
                <a:off x="1694900" y="411113"/>
                <a:ext cx="100050" cy="9200"/>
              </a:xfrm>
              <a:custGeom>
                <a:avLst/>
                <a:gdLst/>
                <a:ahLst/>
                <a:cxnLst/>
                <a:rect l="l" t="t" r="r" b="b"/>
                <a:pathLst>
                  <a:path w="4002" h="368" extrusionOk="0">
                    <a:moveTo>
                      <a:pt x="3880" y="0"/>
                    </a:moveTo>
                    <a:cubicBezTo>
                      <a:pt x="3871" y="0"/>
                      <a:pt x="3863" y="2"/>
                      <a:pt x="3854" y="4"/>
                    </a:cubicBezTo>
                    <a:cubicBezTo>
                      <a:pt x="3112" y="138"/>
                      <a:pt x="2272" y="185"/>
                      <a:pt x="1436" y="185"/>
                    </a:cubicBezTo>
                    <a:cubicBezTo>
                      <a:pt x="979" y="185"/>
                      <a:pt x="523" y="171"/>
                      <a:pt x="85" y="149"/>
                    </a:cubicBezTo>
                    <a:lnTo>
                      <a:pt x="85" y="149"/>
                    </a:lnTo>
                    <a:cubicBezTo>
                      <a:pt x="1" y="180"/>
                      <a:pt x="26" y="318"/>
                      <a:pt x="118" y="318"/>
                    </a:cubicBezTo>
                    <a:cubicBezTo>
                      <a:pt x="119" y="318"/>
                      <a:pt x="120" y="318"/>
                      <a:pt x="121" y="318"/>
                    </a:cubicBezTo>
                    <a:cubicBezTo>
                      <a:pt x="570" y="349"/>
                      <a:pt x="1021" y="367"/>
                      <a:pt x="1472" y="367"/>
                    </a:cubicBezTo>
                    <a:cubicBezTo>
                      <a:pt x="1795" y="367"/>
                      <a:pt x="2118" y="358"/>
                      <a:pt x="2440" y="336"/>
                    </a:cubicBezTo>
                    <a:cubicBezTo>
                      <a:pt x="2928" y="296"/>
                      <a:pt x="3420" y="270"/>
                      <a:pt x="3901" y="175"/>
                    </a:cubicBezTo>
                    <a:cubicBezTo>
                      <a:pt x="4002" y="148"/>
                      <a:pt x="3971" y="0"/>
                      <a:pt x="3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7"/>
              <p:cNvSpPr/>
              <p:nvPr/>
            </p:nvSpPr>
            <p:spPr>
              <a:xfrm>
                <a:off x="1670775" y="412613"/>
                <a:ext cx="10550" cy="4925"/>
              </a:xfrm>
              <a:custGeom>
                <a:avLst/>
                <a:gdLst/>
                <a:ahLst/>
                <a:cxnLst/>
                <a:rect l="l" t="t" r="r" b="b"/>
                <a:pathLst>
                  <a:path w="422" h="197" extrusionOk="0">
                    <a:moveTo>
                      <a:pt x="116" y="0"/>
                    </a:moveTo>
                    <a:cubicBezTo>
                      <a:pt x="57" y="0"/>
                      <a:pt x="8" y="18"/>
                      <a:pt x="1" y="89"/>
                    </a:cubicBezTo>
                    <a:cubicBezTo>
                      <a:pt x="3" y="182"/>
                      <a:pt x="104" y="181"/>
                      <a:pt x="173" y="184"/>
                    </a:cubicBezTo>
                    <a:cubicBezTo>
                      <a:pt x="174" y="184"/>
                      <a:pt x="175" y="184"/>
                      <a:pt x="176" y="184"/>
                    </a:cubicBezTo>
                    <a:cubicBezTo>
                      <a:pt x="215" y="184"/>
                      <a:pt x="254" y="196"/>
                      <a:pt x="292" y="196"/>
                    </a:cubicBezTo>
                    <a:cubicBezTo>
                      <a:pt x="307" y="196"/>
                      <a:pt x="322" y="194"/>
                      <a:pt x="335" y="189"/>
                    </a:cubicBezTo>
                    <a:cubicBezTo>
                      <a:pt x="422" y="158"/>
                      <a:pt x="396" y="20"/>
                      <a:pt x="306" y="20"/>
                    </a:cubicBezTo>
                    <a:cubicBezTo>
                      <a:pt x="305" y="20"/>
                      <a:pt x="303" y="20"/>
                      <a:pt x="302" y="20"/>
                    </a:cubicBezTo>
                    <a:cubicBezTo>
                      <a:pt x="301" y="20"/>
                      <a:pt x="301" y="20"/>
                      <a:pt x="300" y="20"/>
                    </a:cubicBezTo>
                    <a:cubicBezTo>
                      <a:pt x="250" y="20"/>
                      <a:pt x="177"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7"/>
              <p:cNvSpPr/>
              <p:nvPr/>
            </p:nvSpPr>
            <p:spPr>
              <a:xfrm>
                <a:off x="1686425" y="393713"/>
                <a:ext cx="104925" cy="9225"/>
              </a:xfrm>
              <a:custGeom>
                <a:avLst/>
                <a:gdLst/>
                <a:ahLst/>
                <a:cxnLst/>
                <a:rect l="l" t="t" r="r" b="b"/>
                <a:pathLst>
                  <a:path w="4197" h="369" extrusionOk="0">
                    <a:moveTo>
                      <a:pt x="2273" y="1"/>
                    </a:moveTo>
                    <a:cubicBezTo>
                      <a:pt x="1834" y="1"/>
                      <a:pt x="1395" y="23"/>
                      <a:pt x="958" y="87"/>
                    </a:cubicBezTo>
                    <a:cubicBezTo>
                      <a:pt x="667" y="122"/>
                      <a:pt x="377" y="158"/>
                      <a:pt x="86" y="198"/>
                    </a:cubicBezTo>
                    <a:cubicBezTo>
                      <a:pt x="65" y="203"/>
                      <a:pt x="45" y="218"/>
                      <a:pt x="33" y="239"/>
                    </a:cubicBezTo>
                    <a:cubicBezTo>
                      <a:pt x="0" y="340"/>
                      <a:pt x="56" y="369"/>
                      <a:pt x="143" y="369"/>
                    </a:cubicBezTo>
                    <a:cubicBezTo>
                      <a:pt x="263" y="369"/>
                      <a:pt x="442" y="314"/>
                      <a:pt x="535" y="314"/>
                    </a:cubicBezTo>
                    <a:cubicBezTo>
                      <a:pt x="539" y="314"/>
                      <a:pt x="543" y="314"/>
                      <a:pt x="547" y="315"/>
                    </a:cubicBezTo>
                    <a:cubicBezTo>
                      <a:pt x="1149" y="233"/>
                      <a:pt x="1755" y="174"/>
                      <a:pt x="2363" y="174"/>
                    </a:cubicBezTo>
                    <a:cubicBezTo>
                      <a:pt x="2485" y="174"/>
                      <a:pt x="2608" y="176"/>
                      <a:pt x="2731" y="181"/>
                    </a:cubicBezTo>
                    <a:cubicBezTo>
                      <a:pt x="3172" y="192"/>
                      <a:pt x="3615" y="249"/>
                      <a:pt x="4053" y="249"/>
                    </a:cubicBezTo>
                    <a:cubicBezTo>
                      <a:pt x="4072" y="249"/>
                      <a:pt x="4091" y="249"/>
                      <a:pt x="4110" y="248"/>
                    </a:cubicBezTo>
                    <a:cubicBezTo>
                      <a:pt x="4197" y="218"/>
                      <a:pt x="4171" y="78"/>
                      <a:pt x="4080" y="78"/>
                    </a:cubicBezTo>
                    <a:cubicBezTo>
                      <a:pt x="4078" y="78"/>
                      <a:pt x="4077" y="78"/>
                      <a:pt x="4076" y="78"/>
                    </a:cubicBezTo>
                    <a:cubicBezTo>
                      <a:pt x="3476" y="43"/>
                      <a:pt x="2874" y="1"/>
                      <a:pt x="2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7"/>
              <p:cNvSpPr/>
              <p:nvPr/>
            </p:nvSpPr>
            <p:spPr>
              <a:xfrm>
                <a:off x="1961375" y="334113"/>
                <a:ext cx="13775" cy="136600"/>
              </a:xfrm>
              <a:custGeom>
                <a:avLst/>
                <a:gdLst/>
                <a:ahLst/>
                <a:cxnLst/>
                <a:rect l="l" t="t" r="r" b="b"/>
                <a:pathLst>
                  <a:path w="551" h="5464" extrusionOk="0">
                    <a:moveTo>
                      <a:pt x="182" y="1"/>
                    </a:moveTo>
                    <a:cubicBezTo>
                      <a:pt x="128" y="1"/>
                      <a:pt x="73" y="50"/>
                      <a:pt x="93" y="112"/>
                    </a:cubicBezTo>
                    <a:cubicBezTo>
                      <a:pt x="511" y="1798"/>
                      <a:pt x="369" y="3648"/>
                      <a:pt x="20" y="5349"/>
                    </a:cubicBezTo>
                    <a:cubicBezTo>
                      <a:pt x="1" y="5408"/>
                      <a:pt x="52" y="5464"/>
                      <a:pt x="106" y="5464"/>
                    </a:cubicBezTo>
                    <a:cubicBezTo>
                      <a:pt x="120" y="5464"/>
                      <a:pt x="135" y="5460"/>
                      <a:pt x="149" y="5451"/>
                    </a:cubicBezTo>
                    <a:cubicBezTo>
                      <a:pt x="205" y="5414"/>
                      <a:pt x="196" y="5336"/>
                      <a:pt x="214" y="5278"/>
                    </a:cubicBezTo>
                    <a:cubicBezTo>
                      <a:pt x="430" y="4215"/>
                      <a:pt x="550" y="3131"/>
                      <a:pt x="514" y="2044"/>
                    </a:cubicBezTo>
                    <a:cubicBezTo>
                      <a:pt x="476" y="1374"/>
                      <a:pt x="462" y="675"/>
                      <a:pt x="247" y="35"/>
                    </a:cubicBezTo>
                    <a:cubicBezTo>
                      <a:pt x="230" y="11"/>
                      <a:pt x="206"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7"/>
              <p:cNvSpPr/>
              <p:nvPr/>
            </p:nvSpPr>
            <p:spPr>
              <a:xfrm>
                <a:off x="1957275" y="482288"/>
                <a:ext cx="7400" cy="17625"/>
              </a:xfrm>
              <a:custGeom>
                <a:avLst/>
                <a:gdLst/>
                <a:ahLst/>
                <a:cxnLst/>
                <a:rect l="l" t="t" r="r" b="b"/>
                <a:pathLst>
                  <a:path w="296" h="705" extrusionOk="0">
                    <a:moveTo>
                      <a:pt x="199" y="1"/>
                    </a:moveTo>
                    <a:cubicBezTo>
                      <a:pt x="153" y="1"/>
                      <a:pt x="105" y="33"/>
                      <a:pt x="108" y="87"/>
                    </a:cubicBezTo>
                    <a:cubicBezTo>
                      <a:pt x="103" y="190"/>
                      <a:pt x="22" y="450"/>
                      <a:pt x="1" y="628"/>
                    </a:cubicBezTo>
                    <a:cubicBezTo>
                      <a:pt x="1" y="662"/>
                      <a:pt x="31" y="693"/>
                      <a:pt x="63" y="702"/>
                    </a:cubicBezTo>
                    <a:cubicBezTo>
                      <a:pt x="71" y="704"/>
                      <a:pt x="78" y="704"/>
                      <a:pt x="85" y="704"/>
                    </a:cubicBezTo>
                    <a:cubicBezTo>
                      <a:pt x="205" y="704"/>
                      <a:pt x="186" y="519"/>
                      <a:pt x="220" y="432"/>
                    </a:cubicBezTo>
                    <a:cubicBezTo>
                      <a:pt x="241" y="308"/>
                      <a:pt x="295" y="178"/>
                      <a:pt x="277" y="54"/>
                    </a:cubicBezTo>
                    <a:cubicBezTo>
                      <a:pt x="264" y="17"/>
                      <a:pt x="231"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7"/>
              <p:cNvSpPr/>
              <p:nvPr/>
            </p:nvSpPr>
            <p:spPr>
              <a:xfrm>
                <a:off x="1927600" y="348638"/>
                <a:ext cx="14700" cy="133075"/>
              </a:xfrm>
              <a:custGeom>
                <a:avLst/>
                <a:gdLst/>
                <a:ahLst/>
                <a:cxnLst/>
                <a:rect l="l" t="t" r="r" b="b"/>
                <a:pathLst>
                  <a:path w="588" h="5323" extrusionOk="0">
                    <a:moveTo>
                      <a:pt x="478" y="1"/>
                    </a:moveTo>
                    <a:cubicBezTo>
                      <a:pt x="443" y="1"/>
                      <a:pt x="409" y="20"/>
                      <a:pt x="397" y="64"/>
                    </a:cubicBezTo>
                    <a:cubicBezTo>
                      <a:pt x="101" y="1071"/>
                      <a:pt x="0" y="2127"/>
                      <a:pt x="45" y="3174"/>
                    </a:cubicBezTo>
                    <a:cubicBezTo>
                      <a:pt x="80" y="3883"/>
                      <a:pt x="136" y="4608"/>
                      <a:pt x="348" y="5288"/>
                    </a:cubicBezTo>
                    <a:cubicBezTo>
                      <a:pt x="364" y="5311"/>
                      <a:pt x="390" y="5322"/>
                      <a:pt x="417" y="5322"/>
                    </a:cubicBezTo>
                    <a:cubicBezTo>
                      <a:pt x="448" y="5322"/>
                      <a:pt x="479" y="5307"/>
                      <a:pt x="494" y="5279"/>
                    </a:cubicBezTo>
                    <a:cubicBezTo>
                      <a:pt x="527" y="5194"/>
                      <a:pt x="465" y="5101"/>
                      <a:pt x="454" y="5014"/>
                    </a:cubicBezTo>
                    <a:cubicBezTo>
                      <a:pt x="175" y="3830"/>
                      <a:pt x="150" y="2421"/>
                      <a:pt x="316" y="1247"/>
                    </a:cubicBezTo>
                    <a:cubicBezTo>
                      <a:pt x="374" y="863"/>
                      <a:pt x="462" y="484"/>
                      <a:pt x="568" y="110"/>
                    </a:cubicBezTo>
                    <a:cubicBezTo>
                      <a:pt x="588" y="45"/>
                      <a:pt x="532"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7"/>
              <p:cNvSpPr/>
              <p:nvPr/>
            </p:nvSpPr>
            <p:spPr>
              <a:xfrm>
                <a:off x="1941300" y="383538"/>
                <a:ext cx="6825" cy="43950"/>
              </a:xfrm>
              <a:custGeom>
                <a:avLst/>
                <a:gdLst/>
                <a:ahLst/>
                <a:cxnLst/>
                <a:rect l="l" t="t" r="r" b="b"/>
                <a:pathLst>
                  <a:path w="273" h="1758" extrusionOk="0">
                    <a:moveTo>
                      <a:pt x="182" y="1"/>
                    </a:moveTo>
                    <a:cubicBezTo>
                      <a:pt x="138" y="1"/>
                      <a:pt x="94" y="29"/>
                      <a:pt x="95" y="87"/>
                    </a:cubicBezTo>
                    <a:cubicBezTo>
                      <a:pt x="60" y="605"/>
                      <a:pt x="1" y="1227"/>
                      <a:pt x="89" y="1731"/>
                    </a:cubicBezTo>
                    <a:cubicBezTo>
                      <a:pt x="106" y="1748"/>
                      <a:pt x="129" y="1757"/>
                      <a:pt x="152" y="1757"/>
                    </a:cubicBezTo>
                    <a:cubicBezTo>
                      <a:pt x="175" y="1757"/>
                      <a:pt x="198" y="1748"/>
                      <a:pt x="214" y="1731"/>
                    </a:cubicBezTo>
                    <a:cubicBezTo>
                      <a:pt x="264" y="1671"/>
                      <a:pt x="227" y="1584"/>
                      <a:pt x="233" y="1512"/>
                    </a:cubicBezTo>
                    <a:cubicBezTo>
                      <a:pt x="217" y="1037"/>
                      <a:pt x="223" y="560"/>
                      <a:pt x="271" y="87"/>
                    </a:cubicBezTo>
                    <a:cubicBezTo>
                      <a:pt x="272" y="30"/>
                      <a:pt x="227"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7"/>
              <p:cNvSpPr/>
              <p:nvPr/>
            </p:nvSpPr>
            <p:spPr>
              <a:xfrm>
                <a:off x="1944400" y="449388"/>
                <a:ext cx="5600" cy="11800"/>
              </a:xfrm>
              <a:custGeom>
                <a:avLst/>
                <a:gdLst/>
                <a:ahLst/>
                <a:cxnLst/>
                <a:rect l="l" t="t" r="r" b="b"/>
                <a:pathLst>
                  <a:path w="224" h="472" extrusionOk="0">
                    <a:moveTo>
                      <a:pt x="94" y="1"/>
                    </a:moveTo>
                    <a:cubicBezTo>
                      <a:pt x="48" y="1"/>
                      <a:pt x="1" y="33"/>
                      <a:pt x="3" y="87"/>
                    </a:cubicBezTo>
                    <a:cubicBezTo>
                      <a:pt x="25" y="204"/>
                      <a:pt x="4" y="342"/>
                      <a:pt x="61" y="446"/>
                    </a:cubicBezTo>
                    <a:cubicBezTo>
                      <a:pt x="78" y="463"/>
                      <a:pt x="100" y="471"/>
                      <a:pt x="123" y="471"/>
                    </a:cubicBezTo>
                    <a:cubicBezTo>
                      <a:pt x="154" y="471"/>
                      <a:pt x="184" y="456"/>
                      <a:pt x="200" y="428"/>
                    </a:cubicBezTo>
                    <a:cubicBezTo>
                      <a:pt x="223" y="310"/>
                      <a:pt x="183" y="174"/>
                      <a:pt x="172" y="53"/>
                    </a:cubicBezTo>
                    <a:cubicBezTo>
                      <a:pt x="159" y="17"/>
                      <a:pt x="12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7"/>
              <p:cNvSpPr/>
              <p:nvPr/>
            </p:nvSpPr>
            <p:spPr>
              <a:xfrm>
                <a:off x="1828200" y="316688"/>
                <a:ext cx="111100" cy="23200"/>
              </a:xfrm>
              <a:custGeom>
                <a:avLst/>
                <a:gdLst/>
                <a:ahLst/>
                <a:cxnLst/>
                <a:rect l="l" t="t" r="r" b="b"/>
                <a:pathLst>
                  <a:path w="4444" h="928" extrusionOk="0">
                    <a:moveTo>
                      <a:pt x="4323" y="0"/>
                    </a:moveTo>
                    <a:cubicBezTo>
                      <a:pt x="4309" y="0"/>
                      <a:pt x="4294" y="4"/>
                      <a:pt x="4280" y="13"/>
                    </a:cubicBezTo>
                    <a:cubicBezTo>
                      <a:pt x="3103" y="439"/>
                      <a:pt x="1684" y="739"/>
                      <a:pt x="386" y="750"/>
                    </a:cubicBezTo>
                    <a:cubicBezTo>
                      <a:pt x="370" y="753"/>
                      <a:pt x="352" y="754"/>
                      <a:pt x="333" y="754"/>
                    </a:cubicBezTo>
                    <a:cubicBezTo>
                      <a:pt x="281" y="754"/>
                      <a:pt x="222" y="747"/>
                      <a:pt x="168" y="747"/>
                    </a:cubicBezTo>
                    <a:cubicBezTo>
                      <a:pt x="119" y="747"/>
                      <a:pt x="75" y="753"/>
                      <a:pt x="42" y="775"/>
                    </a:cubicBezTo>
                    <a:cubicBezTo>
                      <a:pt x="0" y="813"/>
                      <a:pt x="10" y="885"/>
                      <a:pt x="59" y="914"/>
                    </a:cubicBezTo>
                    <a:cubicBezTo>
                      <a:pt x="190" y="923"/>
                      <a:pt x="321" y="927"/>
                      <a:pt x="453" y="927"/>
                    </a:cubicBezTo>
                    <a:cubicBezTo>
                      <a:pt x="1076" y="927"/>
                      <a:pt x="1707" y="834"/>
                      <a:pt x="2319" y="727"/>
                    </a:cubicBezTo>
                    <a:cubicBezTo>
                      <a:pt x="3018" y="579"/>
                      <a:pt x="3742" y="433"/>
                      <a:pt x="4393" y="143"/>
                    </a:cubicBezTo>
                    <a:cubicBezTo>
                      <a:pt x="4443" y="84"/>
                      <a:pt x="4388" y="0"/>
                      <a:pt x="4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7"/>
              <p:cNvSpPr/>
              <p:nvPr/>
            </p:nvSpPr>
            <p:spPr>
              <a:xfrm>
                <a:off x="1768775" y="325438"/>
                <a:ext cx="39875" cy="12125"/>
              </a:xfrm>
              <a:custGeom>
                <a:avLst/>
                <a:gdLst/>
                <a:ahLst/>
                <a:cxnLst/>
                <a:rect l="l" t="t" r="r" b="b"/>
                <a:pathLst>
                  <a:path w="1595" h="485" extrusionOk="0">
                    <a:moveTo>
                      <a:pt x="105" y="1"/>
                    </a:moveTo>
                    <a:cubicBezTo>
                      <a:pt x="102" y="1"/>
                      <a:pt x="100" y="1"/>
                      <a:pt x="98" y="1"/>
                    </a:cubicBezTo>
                    <a:cubicBezTo>
                      <a:pt x="38" y="2"/>
                      <a:pt x="1" y="79"/>
                      <a:pt x="33" y="131"/>
                    </a:cubicBezTo>
                    <a:cubicBezTo>
                      <a:pt x="153" y="226"/>
                      <a:pt x="342" y="220"/>
                      <a:pt x="487" y="274"/>
                    </a:cubicBezTo>
                    <a:cubicBezTo>
                      <a:pt x="811" y="351"/>
                      <a:pt x="1134" y="431"/>
                      <a:pt x="1462" y="483"/>
                    </a:cubicBezTo>
                    <a:cubicBezTo>
                      <a:pt x="1468" y="484"/>
                      <a:pt x="1475" y="485"/>
                      <a:pt x="1481" y="485"/>
                    </a:cubicBezTo>
                    <a:cubicBezTo>
                      <a:pt x="1584" y="485"/>
                      <a:pt x="1595" y="307"/>
                      <a:pt x="1478" y="307"/>
                    </a:cubicBezTo>
                    <a:cubicBezTo>
                      <a:pt x="1478" y="307"/>
                      <a:pt x="1477" y="307"/>
                      <a:pt x="1477" y="307"/>
                    </a:cubicBezTo>
                    <a:cubicBezTo>
                      <a:pt x="1186" y="262"/>
                      <a:pt x="666" y="139"/>
                      <a:pt x="296" y="44"/>
                    </a:cubicBezTo>
                    <a:cubicBezTo>
                      <a:pt x="231" y="32"/>
                      <a:pt x="168"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7"/>
              <p:cNvSpPr/>
              <p:nvPr/>
            </p:nvSpPr>
            <p:spPr>
              <a:xfrm>
                <a:off x="1811025" y="317513"/>
                <a:ext cx="84825" cy="7250"/>
              </a:xfrm>
              <a:custGeom>
                <a:avLst/>
                <a:gdLst/>
                <a:ahLst/>
                <a:cxnLst/>
                <a:rect l="l" t="t" r="r" b="b"/>
                <a:pathLst>
                  <a:path w="3393" h="290" extrusionOk="0">
                    <a:moveTo>
                      <a:pt x="2744" y="0"/>
                    </a:moveTo>
                    <a:lnTo>
                      <a:pt x="2744" y="0"/>
                    </a:lnTo>
                    <a:cubicBezTo>
                      <a:pt x="1967" y="124"/>
                      <a:pt x="953" y="98"/>
                      <a:pt x="87" y="120"/>
                    </a:cubicBezTo>
                    <a:cubicBezTo>
                      <a:pt x="1" y="151"/>
                      <a:pt x="27" y="289"/>
                      <a:pt x="117" y="289"/>
                    </a:cubicBezTo>
                    <a:cubicBezTo>
                      <a:pt x="118" y="289"/>
                      <a:pt x="119" y="289"/>
                      <a:pt x="121" y="289"/>
                    </a:cubicBezTo>
                    <a:cubicBezTo>
                      <a:pt x="141" y="289"/>
                      <a:pt x="261" y="290"/>
                      <a:pt x="441" y="290"/>
                    </a:cubicBezTo>
                    <a:cubicBezTo>
                      <a:pt x="1275" y="290"/>
                      <a:pt x="3392" y="266"/>
                      <a:pt x="2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7"/>
              <p:cNvSpPr/>
              <p:nvPr/>
            </p:nvSpPr>
            <p:spPr>
              <a:xfrm>
                <a:off x="1803250" y="299463"/>
                <a:ext cx="93350" cy="6875"/>
              </a:xfrm>
              <a:custGeom>
                <a:avLst/>
                <a:gdLst/>
                <a:ahLst/>
                <a:cxnLst/>
                <a:rect l="l" t="t" r="r" b="b"/>
                <a:pathLst>
                  <a:path w="3734" h="275" extrusionOk="0">
                    <a:moveTo>
                      <a:pt x="1573" y="1"/>
                    </a:moveTo>
                    <a:cubicBezTo>
                      <a:pt x="1064" y="1"/>
                      <a:pt x="558" y="30"/>
                      <a:pt x="61" y="121"/>
                    </a:cubicBezTo>
                    <a:cubicBezTo>
                      <a:pt x="0" y="184"/>
                      <a:pt x="56" y="274"/>
                      <a:pt x="131" y="274"/>
                    </a:cubicBezTo>
                    <a:cubicBezTo>
                      <a:pt x="141" y="274"/>
                      <a:pt x="152" y="272"/>
                      <a:pt x="163" y="269"/>
                    </a:cubicBezTo>
                    <a:cubicBezTo>
                      <a:pt x="685" y="208"/>
                      <a:pt x="1209" y="179"/>
                      <a:pt x="1734" y="179"/>
                    </a:cubicBezTo>
                    <a:cubicBezTo>
                      <a:pt x="1936" y="179"/>
                      <a:pt x="2138" y="184"/>
                      <a:pt x="2340" y="192"/>
                    </a:cubicBezTo>
                    <a:cubicBezTo>
                      <a:pt x="2737" y="202"/>
                      <a:pt x="3139" y="250"/>
                      <a:pt x="3535" y="250"/>
                    </a:cubicBezTo>
                    <a:cubicBezTo>
                      <a:pt x="3573" y="250"/>
                      <a:pt x="3610" y="250"/>
                      <a:pt x="3646" y="249"/>
                    </a:cubicBezTo>
                    <a:cubicBezTo>
                      <a:pt x="3733" y="218"/>
                      <a:pt x="3707" y="79"/>
                      <a:pt x="3616" y="79"/>
                    </a:cubicBezTo>
                    <a:cubicBezTo>
                      <a:pt x="3615" y="79"/>
                      <a:pt x="3614" y="79"/>
                      <a:pt x="3613" y="79"/>
                    </a:cubicBezTo>
                    <a:cubicBezTo>
                      <a:pt x="2939" y="53"/>
                      <a:pt x="2253" y="1"/>
                      <a:pt x="1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7"/>
              <p:cNvSpPr/>
              <p:nvPr/>
            </p:nvSpPr>
            <p:spPr>
              <a:xfrm>
                <a:off x="1774600" y="304863"/>
                <a:ext cx="10950" cy="5250"/>
              </a:xfrm>
              <a:custGeom>
                <a:avLst/>
                <a:gdLst/>
                <a:ahLst/>
                <a:cxnLst/>
                <a:rect l="l" t="t" r="r" b="b"/>
                <a:pathLst>
                  <a:path w="438" h="210" extrusionOk="0">
                    <a:moveTo>
                      <a:pt x="321" y="3"/>
                    </a:moveTo>
                    <a:cubicBezTo>
                      <a:pt x="321" y="3"/>
                      <a:pt x="321" y="3"/>
                      <a:pt x="320" y="3"/>
                    </a:cubicBezTo>
                    <a:cubicBezTo>
                      <a:pt x="226" y="24"/>
                      <a:pt x="94" y="1"/>
                      <a:pt x="27" y="79"/>
                    </a:cubicBezTo>
                    <a:cubicBezTo>
                      <a:pt x="1" y="118"/>
                      <a:pt x="16" y="176"/>
                      <a:pt x="58" y="199"/>
                    </a:cubicBezTo>
                    <a:cubicBezTo>
                      <a:pt x="76" y="207"/>
                      <a:pt x="95" y="210"/>
                      <a:pt x="113" y="210"/>
                    </a:cubicBezTo>
                    <a:cubicBezTo>
                      <a:pt x="163" y="210"/>
                      <a:pt x="215" y="189"/>
                      <a:pt x="266" y="186"/>
                    </a:cubicBezTo>
                    <a:cubicBezTo>
                      <a:pt x="266" y="186"/>
                      <a:pt x="267" y="186"/>
                      <a:pt x="268" y="186"/>
                    </a:cubicBezTo>
                    <a:cubicBezTo>
                      <a:pt x="284" y="186"/>
                      <a:pt x="373" y="179"/>
                      <a:pt x="383" y="154"/>
                    </a:cubicBezTo>
                    <a:cubicBezTo>
                      <a:pt x="438" y="104"/>
                      <a:pt x="396" y="3"/>
                      <a:pt x="321"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17"/>
            <p:cNvGrpSpPr/>
            <p:nvPr/>
          </p:nvGrpSpPr>
          <p:grpSpPr>
            <a:xfrm>
              <a:off x="8622852" y="838568"/>
              <a:ext cx="727520" cy="738863"/>
              <a:chOff x="1447050" y="59713"/>
              <a:chExt cx="291825" cy="296375"/>
            </a:xfrm>
          </p:grpSpPr>
          <p:sp>
            <p:nvSpPr>
              <p:cNvPr id="1498" name="Google Shape;1498;p17"/>
              <p:cNvSpPr/>
              <p:nvPr/>
            </p:nvSpPr>
            <p:spPr>
              <a:xfrm>
                <a:off x="1447050" y="59713"/>
                <a:ext cx="291825" cy="296375"/>
              </a:xfrm>
              <a:custGeom>
                <a:avLst/>
                <a:gdLst/>
                <a:ahLst/>
                <a:cxnLst/>
                <a:rect l="l" t="t" r="r" b="b"/>
                <a:pathLst>
                  <a:path w="11673" h="11855" extrusionOk="0">
                    <a:moveTo>
                      <a:pt x="11554" y="1"/>
                    </a:moveTo>
                    <a:cubicBezTo>
                      <a:pt x="11546" y="1"/>
                      <a:pt x="11537" y="2"/>
                      <a:pt x="11528" y="5"/>
                    </a:cubicBezTo>
                    <a:cubicBezTo>
                      <a:pt x="10383" y="430"/>
                      <a:pt x="9691" y="1388"/>
                      <a:pt x="9228" y="2458"/>
                    </a:cubicBezTo>
                    <a:cubicBezTo>
                      <a:pt x="9225" y="2458"/>
                      <a:pt x="9220" y="2458"/>
                      <a:pt x="9216" y="2458"/>
                    </a:cubicBezTo>
                    <a:cubicBezTo>
                      <a:pt x="9214" y="2458"/>
                      <a:pt x="9212" y="2458"/>
                      <a:pt x="9210" y="2458"/>
                    </a:cubicBezTo>
                    <a:cubicBezTo>
                      <a:pt x="8613" y="2665"/>
                      <a:pt x="7990" y="2598"/>
                      <a:pt x="7329" y="2702"/>
                    </a:cubicBezTo>
                    <a:cubicBezTo>
                      <a:pt x="6489" y="2788"/>
                      <a:pt x="5704" y="3238"/>
                      <a:pt x="5227" y="3939"/>
                    </a:cubicBezTo>
                    <a:cubicBezTo>
                      <a:pt x="5174" y="4019"/>
                      <a:pt x="5110" y="4102"/>
                      <a:pt x="5099" y="4198"/>
                    </a:cubicBezTo>
                    <a:cubicBezTo>
                      <a:pt x="5096" y="4259"/>
                      <a:pt x="5147" y="4303"/>
                      <a:pt x="5201" y="4303"/>
                    </a:cubicBezTo>
                    <a:cubicBezTo>
                      <a:pt x="5220" y="4303"/>
                      <a:pt x="5240" y="4298"/>
                      <a:pt x="5257" y="4286"/>
                    </a:cubicBezTo>
                    <a:cubicBezTo>
                      <a:pt x="5521" y="4083"/>
                      <a:pt x="5828" y="3855"/>
                      <a:pt x="6193" y="3708"/>
                    </a:cubicBezTo>
                    <a:cubicBezTo>
                      <a:pt x="6692" y="3461"/>
                      <a:pt x="7423" y="3515"/>
                      <a:pt x="8070" y="3466"/>
                    </a:cubicBezTo>
                    <a:cubicBezTo>
                      <a:pt x="8424" y="3428"/>
                      <a:pt x="8745" y="3249"/>
                      <a:pt x="9002" y="3004"/>
                    </a:cubicBezTo>
                    <a:cubicBezTo>
                      <a:pt x="9008" y="2997"/>
                      <a:pt x="9014" y="2990"/>
                      <a:pt x="9020" y="2984"/>
                    </a:cubicBezTo>
                    <a:lnTo>
                      <a:pt x="9020" y="2984"/>
                    </a:lnTo>
                    <a:cubicBezTo>
                      <a:pt x="8948" y="3186"/>
                      <a:pt x="8880" y="3391"/>
                      <a:pt x="8819" y="3596"/>
                    </a:cubicBezTo>
                    <a:cubicBezTo>
                      <a:pt x="8678" y="4018"/>
                      <a:pt x="8498" y="4435"/>
                      <a:pt x="8284" y="4833"/>
                    </a:cubicBezTo>
                    <a:cubicBezTo>
                      <a:pt x="8266" y="4831"/>
                      <a:pt x="8249" y="4830"/>
                      <a:pt x="8232" y="4830"/>
                    </a:cubicBezTo>
                    <a:cubicBezTo>
                      <a:pt x="8068" y="4830"/>
                      <a:pt x="7902" y="4915"/>
                      <a:pt x="7745" y="4956"/>
                    </a:cubicBezTo>
                    <a:cubicBezTo>
                      <a:pt x="7529" y="5032"/>
                      <a:pt x="7291" y="5093"/>
                      <a:pt x="7126" y="5100"/>
                    </a:cubicBezTo>
                    <a:cubicBezTo>
                      <a:pt x="7087" y="5103"/>
                      <a:pt x="7049" y="5104"/>
                      <a:pt x="7010" y="5104"/>
                    </a:cubicBezTo>
                    <a:cubicBezTo>
                      <a:pt x="6745" y="5104"/>
                      <a:pt x="6480" y="5044"/>
                      <a:pt x="6216" y="5044"/>
                    </a:cubicBezTo>
                    <a:cubicBezTo>
                      <a:pt x="6120" y="5044"/>
                      <a:pt x="6024" y="5052"/>
                      <a:pt x="5928" y="5074"/>
                    </a:cubicBezTo>
                    <a:cubicBezTo>
                      <a:pt x="5628" y="5147"/>
                      <a:pt x="5353" y="5304"/>
                      <a:pt x="5121" y="5509"/>
                    </a:cubicBezTo>
                    <a:cubicBezTo>
                      <a:pt x="5048" y="5586"/>
                      <a:pt x="4849" y="5716"/>
                      <a:pt x="4964" y="5827"/>
                    </a:cubicBezTo>
                    <a:cubicBezTo>
                      <a:pt x="4979" y="5841"/>
                      <a:pt x="5000" y="5846"/>
                      <a:pt x="5020" y="5846"/>
                    </a:cubicBezTo>
                    <a:cubicBezTo>
                      <a:pt x="5033" y="5846"/>
                      <a:pt x="5047" y="5844"/>
                      <a:pt x="5059" y="5840"/>
                    </a:cubicBezTo>
                    <a:cubicBezTo>
                      <a:pt x="5186" y="5786"/>
                      <a:pt x="5319" y="5747"/>
                      <a:pt x="5452" y="5716"/>
                    </a:cubicBezTo>
                    <a:cubicBezTo>
                      <a:pt x="5540" y="5688"/>
                      <a:pt x="5701" y="5677"/>
                      <a:pt x="5849" y="5677"/>
                    </a:cubicBezTo>
                    <a:cubicBezTo>
                      <a:pt x="5966" y="5677"/>
                      <a:pt x="6074" y="5684"/>
                      <a:pt x="6131" y="5696"/>
                    </a:cubicBezTo>
                    <a:cubicBezTo>
                      <a:pt x="6384" y="5730"/>
                      <a:pt x="6642" y="5796"/>
                      <a:pt x="6898" y="5796"/>
                    </a:cubicBezTo>
                    <a:cubicBezTo>
                      <a:pt x="7013" y="5796"/>
                      <a:pt x="7128" y="5782"/>
                      <a:pt x="7242" y="5747"/>
                    </a:cubicBezTo>
                    <a:cubicBezTo>
                      <a:pt x="7497" y="5672"/>
                      <a:pt x="7736" y="5548"/>
                      <a:pt x="7949" y="5393"/>
                    </a:cubicBezTo>
                    <a:lnTo>
                      <a:pt x="7949" y="5393"/>
                    </a:lnTo>
                    <a:cubicBezTo>
                      <a:pt x="7781" y="5647"/>
                      <a:pt x="7599" y="5891"/>
                      <a:pt x="7400" y="6114"/>
                    </a:cubicBezTo>
                    <a:cubicBezTo>
                      <a:pt x="6884" y="6699"/>
                      <a:pt x="6355" y="7158"/>
                      <a:pt x="5683" y="7508"/>
                    </a:cubicBezTo>
                    <a:cubicBezTo>
                      <a:pt x="5676" y="7501"/>
                      <a:pt x="5669" y="7494"/>
                      <a:pt x="5658" y="7489"/>
                    </a:cubicBezTo>
                    <a:cubicBezTo>
                      <a:pt x="4904" y="6974"/>
                      <a:pt x="3963" y="6633"/>
                      <a:pt x="3044" y="6633"/>
                    </a:cubicBezTo>
                    <a:cubicBezTo>
                      <a:pt x="2368" y="6633"/>
                      <a:pt x="1704" y="6817"/>
                      <a:pt x="1136" y="7254"/>
                    </a:cubicBezTo>
                    <a:cubicBezTo>
                      <a:pt x="1022" y="7324"/>
                      <a:pt x="871" y="7533"/>
                      <a:pt x="1095" y="7566"/>
                    </a:cubicBezTo>
                    <a:cubicBezTo>
                      <a:pt x="1458" y="7514"/>
                      <a:pt x="1698" y="7449"/>
                      <a:pt x="2050" y="7441"/>
                    </a:cubicBezTo>
                    <a:cubicBezTo>
                      <a:pt x="2065" y="7441"/>
                      <a:pt x="2080" y="7441"/>
                      <a:pt x="2095" y="7441"/>
                    </a:cubicBezTo>
                    <a:cubicBezTo>
                      <a:pt x="2479" y="7441"/>
                      <a:pt x="2783" y="7495"/>
                      <a:pt x="3175" y="7611"/>
                    </a:cubicBezTo>
                    <a:cubicBezTo>
                      <a:pt x="3577" y="7737"/>
                      <a:pt x="3969" y="7908"/>
                      <a:pt x="4395" y="7908"/>
                    </a:cubicBezTo>
                    <a:cubicBezTo>
                      <a:pt x="4416" y="7908"/>
                      <a:pt x="4438" y="7908"/>
                      <a:pt x="4459" y="7907"/>
                    </a:cubicBezTo>
                    <a:cubicBezTo>
                      <a:pt x="4575" y="7903"/>
                      <a:pt x="4693" y="7898"/>
                      <a:pt x="4810" y="7890"/>
                    </a:cubicBezTo>
                    <a:lnTo>
                      <a:pt x="4810" y="7890"/>
                    </a:lnTo>
                    <a:cubicBezTo>
                      <a:pt x="4291" y="8090"/>
                      <a:pt x="3733" y="8280"/>
                      <a:pt x="3230" y="8537"/>
                    </a:cubicBezTo>
                    <a:cubicBezTo>
                      <a:pt x="3188" y="8521"/>
                      <a:pt x="3139" y="8524"/>
                      <a:pt x="3096" y="8514"/>
                    </a:cubicBezTo>
                    <a:cubicBezTo>
                      <a:pt x="3037" y="8509"/>
                      <a:pt x="2977" y="8507"/>
                      <a:pt x="2918" y="8507"/>
                    </a:cubicBezTo>
                    <a:cubicBezTo>
                      <a:pt x="1649" y="8507"/>
                      <a:pt x="651" y="9655"/>
                      <a:pt x="311" y="10812"/>
                    </a:cubicBezTo>
                    <a:cubicBezTo>
                      <a:pt x="260" y="10983"/>
                      <a:pt x="0" y="11854"/>
                      <a:pt x="297" y="11854"/>
                    </a:cubicBezTo>
                    <a:cubicBezTo>
                      <a:pt x="316" y="11854"/>
                      <a:pt x="337" y="11851"/>
                      <a:pt x="361" y="11843"/>
                    </a:cubicBezTo>
                    <a:cubicBezTo>
                      <a:pt x="566" y="11615"/>
                      <a:pt x="706" y="11359"/>
                      <a:pt x="876" y="11171"/>
                    </a:cubicBezTo>
                    <a:cubicBezTo>
                      <a:pt x="1178" y="10796"/>
                      <a:pt x="1633" y="10322"/>
                      <a:pt x="1950" y="10085"/>
                    </a:cubicBezTo>
                    <a:cubicBezTo>
                      <a:pt x="2340" y="9790"/>
                      <a:pt x="2755" y="9517"/>
                      <a:pt x="3074" y="9142"/>
                    </a:cubicBezTo>
                    <a:cubicBezTo>
                      <a:pt x="3178" y="9001"/>
                      <a:pt x="3315" y="8851"/>
                      <a:pt x="3344" y="8676"/>
                    </a:cubicBezTo>
                    <a:cubicBezTo>
                      <a:pt x="4119" y="8297"/>
                      <a:pt x="4937" y="8079"/>
                      <a:pt x="5745" y="7676"/>
                    </a:cubicBezTo>
                    <a:cubicBezTo>
                      <a:pt x="5869" y="7610"/>
                      <a:pt x="5988" y="7538"/>
                      <a:pt x="6109" y="7464"/>
                    </a:cubicBezTo>
                    <a:lnTo>
                      <a:pt x="6109" y="7464"/>
                    </a:lnTo>
                    <a:cubicBezTo>
                      <a:pt x="5784" y="7871"/>
                      <a:pt x="5369" y="8249"/>
                      <a:pt x="5055" y="8716"/>
                    </a:cubicBezTo>
                    <a:cubicBezTo>
                      <a:pt x="4589" y="9377"/>
                      <a:pt x="4481" y="10221"/>
                      <a:pt x="4548" y="11012"/>
                    </a:cubicBezTo>
                    <a:cubicBezTo>
                      <a:pt x="4555" y="11112"/>
                      <a:pt x="4592" y="11287"/>
                      <a:pt x="4703" y="11287"/>
                    </a:cubicBezTo>
                    <a:cubicBezTo>
                      <a:pt x="4721" y="11287"/>
                      <a:pt x="4740" y="11282"/>
                      <a:pt x="4762" y="11272"/>
                    </a:cubicBezTo>
                    <a:cubicBezTo>
                      <a:pt x="4888" y="11157"/>
                      <a:pt x="4913" y="10963"/>
                      <a:pt x="4996" y="10817"/>
                    </a:cubicBezTo>
                    <a:cubicBezTo>
                      <a:pt x="5281" y="10208"/>
                      <a:pt x="5621" y="9728"/>
                      <a:pt x="6040" y="9250"/>
                    </a:cubicBezTo>
                    <a:cubicBezTo>
                      <a:pt x="6505" y="8741"/>
                      <a:pt x="6959" y="8166"/>
                      <a:pt x="6912" y="7436"/>
                    </a:cubicBezTo>
                    <a:cubicBezTo>
                      <a:pt x="6906" y="7286"/>
                      <a:pt x="6883" y="7140"/>
                      <a:pt x="6858" y="6994"/>
                    </a:cubicBezTo>
                    <a:cubicBezTo>
                      <a:pt x="6853" y="6974"/>
                      <a:pt x="6840" y="6956"/>
                      <a:pt x="6821" y="6944"/>
                    </a:cubicBezTo>
                    <a:lnTo>
                      <a:pt x="6821" y="6943"/>
                    </a:lnTo>
                    <a:cubicBezTo>
                      <a:pt x="7566" y="6309"/>
                      <a:pt x="8154" y="5501"/>
                      <a:pt x="8586" y="4618"/>
                    </a:cubicBezTo>
                    <a:cubicBezTo>
                      <a:pt x="8701" y="5001"/>
                      <a:pt x="8695" y="5328"/>
                      <a:pt x="8608" y="5710"/>
                    </a:cubicBezTo>
                    <a:cubicBezTo>
                      <a:pt x="8443" y="6504"/>
                      <a:pt x="8105" y="7275"/>
                      <a:pt x="8183" y="8102"/>
                    </a:cubicBezTo>
                    <a:cubicBezTo>
                      <a:pt x="8202" y="8214"/>
                      <a:pt x="8162" y="8369"/>
                      <a:pt x="8254" y="8453"/>
                    </a:cubicBezTo>
                    <a:cubicBezTo>
                      <a:pt x="8268" y="8461"/>
                      <a:pt x="8283" y="8465"/>
                      <a:pt x="8297" y="8465"/>
                    </a:cubicBezTo>
                    <a:cubicBezTo>
                      <a:pt x="8340" y="8465"/>
                      <a:pt x="8381" y="8433"/>
                      <a:pt x="8390" y="8389"/>
                    </a:cubicBezTo>
                    <a:cubicBezTo>
                      <a:pt x="8444" y="7622"/>
                      <a:pt x="8941" y="7066"/>
                      <a:pt x="9214" y="6335"/>
                    </a:cubicBezTo>
                    <a:cubicBezTo>
                      <a:pt x="9388" y="5869"/>
                      <a:pt x="9565" y="5345"/>
                      <a:pt x="9413" y="4849"/>
                    </a:cubicBezTo>
                    <a:cubicBezTo>
                      <a:pt x="9343" y="4640"/>
                      <a:pt x="9206" y="4457"/>
                      <a:pt x="9046" y="4305"/>
                    </a:cubicBezTo>
                    <a:cubicBezTo>
                      <a:pt x="8971" y="4251"/>
                      <a:pt x="8892" y="4166"/>
                      <a:pt x="8800" y="4143"/>
                    </a:cubicBezTo>
                    <a:cubicBezTo>
                      <a:pt x="8896" y="3910"/>
                      <a:pt x="8986" y="3674"/>
                      <a:pt x="9058" y="3434"/>
                    </a:cubicBezTo>
                    <a:cubicBezTo>
                      <a:pt x="9208" y="2951"/>
                      <a:pt x="9387" y="2476"/>
                      <a:pt x="9619" y="2037"/>
                    </a:cubicBezTo>
                    <a:cubicBezTo>
                      <a:pt x="9624" y="2357"/>
                      <a:pt x="9721" y="2679"/>
                      <a:pt x="9906" y="2935"/>
                    </a:cubicBezTo>
                    <a:cubicBezTo>
                      <a:pt x="10187" y="3297"/>
                      <a:pt x="10563" y="3525"/>
                      <a:pt x="10745" y="3901"/>
                    </a:cubicBezTo>
                    <a:cubicBezTo>
                      <a:pt x="10858" y="4118"/>
                      <a:pt x="10907" y="4370"/>
                      <a:pt x="10899" y="4652"/>
                    </a:cubicBezTo>
                    <a:cubicBezTo>
                      <a:pt x="10916" y="4764"/>
                      <a:pt x="10838" y="4954"/>
                      <a:pt x="10972" y="5008"/>
                    </a:cubicBezTo>
                    <a:cubicBezTo>
                      <a:pt x="10981" y="5011"/>
                      <a:pt x="10989" y="5012"/>
                      <a:pt x="10998" y="5012"/>
                    </a:cubicBezTo>
                    <a:cubicBezTo>
                      <a:pt x="11052" y="5012"/>
                      <a:pt x="11095" y="4963"/>
                      <a:pt x="11122" y="4918"/>
                    </a:cubicBezTo>
                    <a:cubicBezTo>
                      <a:pt x="11189" y="4808"/>
                      <a:pt x="11232" y="4683"/>
                      <a:pt x="11270" y="4560"/>
                    </a:cubicBezTo>
                    <a:cubicBezTo>
                      <a:pt x="11428" y="4041"/>
                      <a:pt x="11401" y="3460"/>
                      <a:pt x="11114" y="2990"/>
                    </a:cubicBezTo>
                    <a:cubicBezTo>
                      <a:pt x="10950" y="2647"/>
                      <a:pt x="10542" y="2414"/>
                      <a:pt x="10317" y="2231"/>
                    </a:cubicBezTo>
                    <a:cubicBezTo>
                      <a:pt x="10139" y="2080"/>
                      <a:pt x="10055" y="1984"/>
                      <a:pt x="9951" y="1797"/>
                    </a:cubicBezTo>
                    <a:cubicBezTo>
                      <a:pt x="9916" y="1748"/>
                      <a:pt x="9896" y="1679"/>
                      <a:pt x="9852" y="1636"/>
                    </a:cubicBezTo>
                    <a:cubicBezTo>
                      <a:pt x="10161" y="1161"/>
                      <a:pt x="10545" y="744"/>
                      <a:pt x="11040" y="439"/>
                    </a:cubicBezTo>
                    <a:cubicBezTo>
                      <a:pt x="11245" y="309"/>
                      <a:pt x="11423" y="233"/>
                      <a:pt x="11606" y="159"/>
                    </a:cubicBezTo>
                    <a:cubicBezTo>
                      <a:pt x="11673" y="113"/>
                      <a:pt x="11630" y="1"/>
                      <a:pt x="11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7"/>
              <p:cNvSpPr/>
              <p:nvPr/>
            </p:nvSpPr>
            <p:spPr>
              <a:xfrm>
                <a:off x="1461700" y="307638"/>
                <a:ext cx="19200" cy="23375"/>
              </a:xfrm>
              <a:custGeom>
                <a:avLst/>
                <a:gdLst/>
                <a:ahLst/>
                <a:cxnLst/>
                <a:rect l="l" t="t" r="r" b="b"/>
                <a:pathLst>
                  <a:path w="768" h="935" extrusionOk="0">
                    <a:moveTo>
                      <a:pt x="678" y="0"/>
                    </a:moveTo>
                    <a:cubicBezTo>
                      <a:pt x="678" y="0"/>
                      <a:pt x="677" y="0"/>
                      <a:pt x="677" y="0"/>
                    </a:cubicBezTo>
                    <a:cubicBezTo>
                      <a:pt x="585" y="15"/>
                      <a:pt x="541" y="125"/>
                      <a:pt x="477" y="184"/>
                    </a:cubicBezTo>
                    <a:cubicBezTo>
                      <a:pt x="320" y="378"/>
                      <a:pt x="169" y="577"/>
                      <a:pt x="31" y="784"/>
                    </a:cubicBezTo>
                    <a:cubicBezTo>
                      <a:pt x="13" y="808"/>
                      <a:pt x="1" y="840"/>
                      <a:pt x="10" y="871"/>
                    </a:cubicBezTo>
                    <a:cubicBezTo>
                      <a:pt x="20" y="912"/>
                      <a:pt x="59" y="935"/>
                      <a:pt x="98" y="935"/>
                    </a:cubicBezTo>
                    <a:cubicBezTo>
                      <a:pt x="127" y="935"/>
                      <a:pt x="156" y="921"/>
                      <a:pt x="172" y="893"/>
                    </a:cubicBezTo>
                    <a:cubicBezTo>
                      <a:pt x="359" y="612"/>
                      <a:pt x="497" y="431"/>
                      <a:pt x="708" y="187"/>
                    </a:cubicBezTo>
                    <a:cubicBezTo>
                      <a:pt x="732" y="157"/>
                      <a:pt x="768" y="130"/>
                      <a:pt x="765" y="88"/>
                    </a:cubicBezTo>
                    <a:cubicBezTo>
                      <a:pt x="765" y="42"/>
                      <a:pt x="725" y="0"/>
                      <a:pt x="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7"/>
              <p:cNvSpPr/>
              <p:nvPr/>
            </p:nvSpPr>
            <p:spPr>
              <a:xfrm>
                <a:off x="1486125" y="289888"/>
                <a:ext cx="13825" cy="11325"/>
              </a:xfrm>
              <a:custGeom>
                <a:avLst/>
                <a:gdLst/>
                <a:ahLst/>
                <a:cxnLst/>
                <a:rect l="l" t="t" r="r" b="b"/>
                <a:pathLst>
                  <a:path w="553" h="453" extrusionOk="0">
                    <a:moveTo>
                      <a:pt x="466" y="0"/>
                    </a:moveTo>
                    <a:cubicBezTo>
                      <a:pt x="412" y="0"/>
                      <a:pt x="354" y="54"/>
                      <a:pt x="312" y="87"/>
                    </a:cubicBezTo>
                    <a:cubicBezTo>
                      <a:pt x="217" y="166"/>
                      <a:pt x="104" y="233"/>
                      <a:pt x="31" y="330"/>
                    </a:cubicBezTo>
                    <a:cubicBezTo>
                      <a:pt x="0" y="393"/>
                      <a:pt x="58" y="452"/>
                      <a:pt x="116" y="452"/>
                    </a:cubicBezTo>
                    <a:cubicBezTo>
                      <a:pt x="137" y="452"/>
                      <a:pt x="158" y="444"/>
                      <a:pt x="175" y="426"/>
                    </a:cubicBezTo>
                    <a:cubicBezTo>
                      <a:pt x="318" y="297"/>
                      <a:pt x="386" y="256"/>
                      <a:pt x="528" y="140"/>
                    </a:cubicBezTo>
                    <a:cubicBezTo>
                      <a:pt x="551" y="114"/>
                      <a:pt x="552" y="72"/>
                      <a:pt x="535" y="43"/>
                    </a:cubicBezTo>
                    <a:cubicBezTo>
                      <a:pt x="514" y="12"/>
                      <a:pt x="491" y="0"/>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7"/>
              <p:cNvSpPr/>
              <p:nvPr/>
            </p:nvSpPr>
            <p:spPr>
              <a:xfrm>
                <a:off x="1535200" y="236963"/>
                <a:ext cx="35750" cy="12675"/>
              </a:xfrm>
              <a:custGeom>
                <a:avLst/>
                <a:gdLst/>
                <a:ahLst/>
                <a:cxnLst/>
                <a:rect l="l" t="t" r="r" b="b"/>
                <a:pathLst>
                  <a:path w="1430" h="507" extrusionOk="0">
                    <a:moveTo>
                      <a:pt x="110" y="1"/>
                    </a:moveTo>
                    <a:cubicBezTo>
                      <a:pt x="92" y="1"/>
                      <a:pt x="74" y="4"/>
                      <a:pt x="57" y="11"/>
                    </a:cubicBezTo>
                    <a:cubicBezTo>
                      <a:pt x="17" y="34"/>
                      <a:pt x="0" y="92"/>
                      <a:pt x="26" y="131"/>
                    </a:cubicBezTo>
                    <a:cubicBezTo>
                      <a:pt x="103" y="212"/>
                      <a:pt x="244" y="185"/>
                      <a:pt x="346" y="225"/>
                    </a:cubicBezTo>
                    <a:cubicBezTo>
                      <a:pt x="646" y="296"/>
                      <a:pt x="945" y="378"/>
                      <a:pt x="1236" y="481"/>
                    </a:cubicBezTo>
                    <a:cubicBezTo>
                      <a:pt x="1263" y="485"/>
                      <a:pt x="1267" y="507"/>
                      <a:pt x="1314" y="507"/>
                    </a:cubicBezTo>
                    <a:cubicBezTo>
                      <a:pt x="1321" y="507"/>
                      <a:pt x="1330" y="506"/>
                      <a:pt x="1340" y="505"/>
                    </a:cubicBezTo>
                    <a:cubicBezTo>
                      <a:pt x="1415" y="489"/>
                      <a:pt x="1429" y="380"/>
                      <a:pt x="1362" y="344"/>
                    </a:cubicBezTo>
                    <a:cubicBezTo>
                      <a:pt x="1013" y="204"/>
                      <a:pt x="645" y="112"/>
                      <a:pt x="277" y="30"/>
                    </a:cubicBezTo>
                    <a:cubicBezTo>
                      <a:pt x="222" y="26"/>
                      <a:pt x="164"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7"/>
              <p:cNvSpPr/>
              <p:nvPr/>
            </p:nvSpPr>
            <p:spPr>
              <a:xfrm>
                <a:off x="1507300" y="233788"/>
                <a:ext cx="14225" cy="4575"/>
              </a:xfrm>
              <a:custGeom>
                <a:avLst/>
                <a:gdLst/>
                <a:ahLst/>
                <a:cxnLst/>
                <a:rect l="l" t="t" r="r" b="b"/>
                <a:pathLst>
                  <a:path w="569" h="183" extrusionOk="0">
                    <a:moveTo>
                      <a:pt x="229" y="0"/>
                    </a:moveTo>
                    <a:cubicBezTo>
                      <a:pt x="107" y="0"/>
                      <a:pt x="1" y="22"/>
                      <a:pt x="74" y="155"/>
                    </a:cubicBezTo>
                    <a:cubicBezTo>
                      <a:pt x="96" y="177"/>
                      <a:pt x="123" y="181"/>
                      <a:pt x="151" y="181"/>
                    </a:cubicBezTo>
                    <a:cubicBezTo>
                      <a:pt x="167" y="181"/>
                      <a:pt x="183" y="180"/>
                      <a:pt x="198" y="180"/>
                    </a:cubicBezTo>
                    <a:cubicBezTo>
                      <a:pt x="212" y="179"/>
                      <a:pt x="227" y="179"/>
                      <a:pt x="241" y="179"/>
                    </a:cubicBezTo>
                    <a:cubicBezTo>
                      <a:pt x="288" y="179"/>
                      <a:pt x="334" y="183"/>
                      <a:pt x="381" y="183"/>
                    </a:cubicBezTo>
                    <a:cubicBezTo>
                      <a:pt x="414" y="183"/>
                      <a:pt x="447" y="181"/>
                      <a:pt x="480" y="174"/>
                    </a:cubicBezTo>
                    <a:cubicBezTo>
                      <a:pt x="569" y="142"/>
                      <a:pt x="540" y="4"/>
                      <a:pt x="448" y="4"/>
                    </a:cubicBezTo>
                    <a:cubicBezTo>
                      <a:pt x="447" y="4"/>
                      <a:pt x="447" y="4"/>
                      <a:pt x="446" y="4"/>
                    </a:cubicBezTo>
                    <a:cubicBezTo>
                      <a:pt x="435" y="5"/>
                      <a:pt x="421" y="6"/>
                      <a:pt x="405" y="6"/>
                    </a:cubicBezTo>
                    <a:cubicBezTo>
                      <a:pt x="357" y="6"/>
                      <a:pt x="291"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7"/>
              <p:cNvSpPr/>
              <p:nvPr/>
            </p:nvSpPr>
            <p:spPr>
              <a:xfrm>
                <a:off x="1568425" y="284188"/>
                <a:ext cx="19125" cy="30000"/>
              </a:xfrm>
              <a:custGeom>
                <a:avLst/>
                <a:gdLst/>
                <a:ahLst/>
                <a:cxnLst/>
                <a:rect l="l" t="t" r="r" b="b"/>
                <a:pathLst>
                  <a:path w="765" h="1200" extrusionOk="0">
                    <a:moveTo>
                      <a:pt x="648" y="0"/>
                    </a:moveTo>
                    <a:cubicBezTo>
                      <a:pt x="562" y="0"/>
                      <a:pt x="521" y="135"/>
                      <a:pt x="469" y="195"/>
                    </a:cubicBezTo>
                    <a:cubicBezTo>
                      <a:pt x="295" y="467"/>
                      <a:pt x="151" y="759"/>
                      <a:pt x="41" y="1063"/>
                    </a:cubicBezTo>
                    <a:cubicBezTo>
                      <a:pt x="0" y="1138"/>
                      <a:pt x="61" y="1199"/>
                      <a:pt x="121" y="1199"/>
                    </a:cubicBezTo>
                    <a:cubicBezTo>
                      <a:pt x="155" y="1199"/>
                      <a:pt x="188" y="1180"/>
                      <a:pt x="203" y="1134"/>
                    </a:cubicBezTo>
                    <a:cubicBezTo>
                      <a:pt x="312" y="822"/>
                      <a:pt x="474" y="503"/>
                      <a:pt x="688" y="184"/>
                    </a:cubicBezTo>
                    <a:cubicBezTo>
                      <a:pt x="734" y="137"/>
                      <a:pt x="764" y="53"/>
                      <a:pt x="693" y="11"/>
                    </a:cubicBezTo>
                    <a:cubicBezTo>
                      <a:pt x="677" y="3"/>
                      <a:pt x="662"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7"/>
              <p:cNvSpPr/>
              <p:nvPr/>
            </p:nvSpPr>
            <p:spPr>
              <a:xfrm>
                <a:off x="1592800" y="262513"/>
                <a:ext cx="13200" cy="11025"/>
              </a:xfrm>
              <a:custGeom>
                <a:avLst/>
                <a:gdLst/>
                <a:ahLst/>
                <a:cxnLst/>
                <a:rect l="l" t="t" r="r" b="b"/>
                <a:pathLst>
                  <a:path w="528" h="441" extrusionOk="0">
                    <a:moveTo>
                      <a:pt x="266" y="1"/>
                    </a:moveTo>
                    <a:cubicBezTo>
                      <a:pt x="265" y="1"/>
                      <a:pt x="265" y="1"/>
                      <a:pt x="265" y="1"/>
                    </a:cubicBezTo>
                    <a:cubicBezTo>
                      <a:pt x="204" y="19"/>
                      <a:pt x="192" y="92"/>
                      <a:pt x="156" y="137"/>
                    </a:cubicBezTo>
                    <a:cubicBezTo>
                      <a:pt x="100" y="235"/>
                      <a:pt x="74" y="252"/>
                      <a:pt x="32" y="319"/>
                    </a:cubicBezTo>
                    <a:cubicBezTo>
                      <a:pt x="1" y="381"/>
                      <a:pt x="58" y="441"/>
                      <a:pt x="116" y="441"/>
                    </a:cubicBezTo>
                    <a:cubicBezTo>
                      <a:pt x="138" y="441"/>
                      <a:pt x="159" y="433"/>
                      <a:pt x="176" y="414"/>
                    </a:cubicBezTo>
                    <a:cubicBezTo>
                      <a:pt x="241" y="326"/>
                      <a:pt x="528"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7"/>
              <p:cNvSpPr/>
              <p:nvPr/>
            </p:nvSpPr>
            <p:spPr>
              <a:xfrm>
                <a:off x="1618900" y="191813"/>
                <a:ext cx="17750" cy="6825"/>
              </a:xfrm>
              <a:custGeom>
                <a:avLst/>
                <a:gdLst/>
                <a:ahLst/>
                <a:cxnLst/>
                <a:rect l="l" t="t" r="r" b="b"/>
                <a:pathLst>
                  <a:path w="710" h="273" extrusionOk="0">
                    <a:moveTo>
                      <a:pt x="587" y="0"/>
                    </a:moveTo>
                    <a:cubicBezTo>
                      <a:pt x="579" y="0"/>
                      <a:pt x="570" y="1"/>
                      <a:pt x="562" y="4"/>
                    </a:cubicBezTo>
                    <a:cubicBezTo>
                      <a:pt x="383" y="65"/>
                      <a:pt x="222" y="85"/>
                      <a:pt x="90" y="98"/>
                    </a:cubicBezTo>
                    <a:cubicBezTo>
                      <a:pt x="89" y="98"/>
                      <a:pt x="88" y="98"/>
                      <a:pt x="87" y="98"/>
                    </a:cubicBezTo>
                    <a:cubicBezTo>
                      <a:pt x="41" y="98"/>
                      <a:pt x="0" y="139"/>
                      <a:pt x="2" y="186"/>
                    </a:cubicBezTo>
                    <a:cubicBezTo>
                      <a:pt x="6" y="255"/>
                      <a:pt x="53" y="272"/>
                      <a:pt x="108" y="272"/>
                    </a:cubicBezTo>
                    <a:cubicBezTo>
                      <a:pt x="151" y="272"/>
                      <a:pt x="198" y="262"/>
                      <a:pt x="234" y="257"/>
                    </a:cubicBezTo>
                    <a:cubicBezTo>
                      <a:pt x="361" y="237"/>
                      <a:pt x="488" y="218"/>
                      <a:pt x="608" y="174"/>
                    </a:cubicBezTo>
                    <a:cubicBezTo>
                      <a:pt x="710" y="149"/>
                      <a:pt x="67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7"/>
              <p:cNvSpPr/>
              <p:nvPr/>
            </p:nvSpPr>
            <p:spPr>
              <a:xfrm>
                <a:off x="1599675" y="193463"/>
                <a:ext cx="8300" cy="4725"/>
              </a:xfrm>
              <a:custGeom>
                <a:avLst/>
                <a:gdLst/>
                <a:ahLst/>
                <a:cxnLst/>
                <a:rect l="l" t="t" r="r" b="b"/>
                <a:pathLst>
                  <a:path w="332" h="189" extrusionOk="0">
                    <a:moveTo>
                      <a:pt x="136" y="0"/>
                    </a:moveTo>
                    <a:cubicBezTo>
                      <a:pt x="108" y="0"/>
                      <a:pt x="83" y="8"/>
                      <a:pt x="65" y="34"/>
                    </a:cubicBezTo>
                    <a:cubicBezTo>
                      <a:pt x="0" y="130"/>
                      <a:pt x="110" y="188"/>
                      <a:pt x="201" y="188"/>
                    </a:cubicBezTo>
                    <a:cubicBezTo>
                      <a:pt x="225" y="188"/>
                      <a:pt x="248" y="184"/>
                      <a:pt x="266" y="176"/>
                    </a:cubicBezTo>
                    <a:cubicBezTo>
                      <a:pt x="332" y="141"/>
                      <a:pt x="319" y="34"/>
                      <a:pt x="244" y="16"/>
                    </a:cubicBezTo>
                    <a:cubicBezTo>
                      <a:pt x="211" y="13"/>
                      <a:pt x="17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7"/>
              <p:cNvSpPr/>
              <p:nvPr/>
            </p:nvSpPr>
            <p:spPr>
              <a:xfrm>
                <a:off x="1659375" y="220413"/>
                <a:ext cx="10225" cy="19875"/>
              </a:xfrm>
              <a:custGeom>
                <a:avLst/>
                <a:gdLst/>
                <a:ahLst/>
                <a:cxnLst/>
                <a:rect l="l" t="t" r="r" b="b"/>
                <a:pathLst>
                  <a:path w="409" h="795" extrusionOk="0">
                    <a:moveTo>
                      <a:pt x="302" y="0"/>
                    </a:moveTo>
                    <a:cubicBezTo>
                      <a:pt x="262" y="0"/>
                      <a:pt x="226" y="27"/>
                      <a:pt x="216" y="65"/>
                    </a:cubicBezTo>
                    <a:cubicBezTo>
                      <a:pt x="171" y="224"/>
                      <a:pt x="120" y="384"/>
                      <a:pt x="61" y="539"/>
                    </a:cubicBezTo>
                    <a:cubicBezTo>
                      <a:pt x="33" y="641"/>
                      <a:pt x="1" y="639"/>
                      <a:pt x="6" y="730"/>
                    </a:cubicBezTo>
                    <a:cubicBezTo>
                      <a:pt x="16" y="771"/>
                      <a:pt x="55" y="794"/>
                      <a:pt x="93" y="794"/>
                    </a:cubicBezTo>
                    <a:cubicBezTo>
                      <a:pt x="123" y="794"/>
                      <a:pt x="152" y="781"/>
                      <a:pt x="168" y="752"/>
                    </a:cubicBezTo>
                    <a:cubicBezTo>
                      <a:pt x="249" y="554"/>
                      <a:pt x="316" y="351"/>
                      <a:pt x="376" y="146"/>
                    </a:cubicBezTo>
                    <a:cubicBezTo>
                      <a:pt x="408" y="83"/>
                      <a:pt x="37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7"/>
              <p:cNvSpPr/>
              <p:nvPr/>
            </p:nvSpPr>
            <p:spPr>
              <a:xfrm>
                <a:off x="1670125" y="188488"/>
                <a:ext cx="4925" cy="13000"/>
              </a:xfrm>
              <a:custGeom>
                <a:avLst/>
                <a:gdLst/>
                <a:ahLst/>
                <a:cxnLst/>
                <a:rect l="l" t="t" r="r" b="b"/>
                <a:pathLst>
                  <a:path w="197" h="520" extrusionOk="0">
                    <a:moveTo>
                      <a:pt x="101" y="0"/>
                    </a:moveTo>
                    <a:cubicBezTo>
                      <a:pt x="101" y="0"/>
                      <a:pt x="100" y="0"/>
                      <a:pt x="99" y="0"/>
                    </a:cubicBezTo>
                    <a:cubicBezTo>
                      <a:pt x="3" y="1"/>
                      <a:pt x="7" y="104"/>
                      <a:pt x="15" y="175"/>
                    </a:cubicBezTo>
                    <a:cubicBezTo>
                      <a:pt x="18" y="261"/>
                      <a:pt x="13" y="348"/>
                      <a:pt x="2" y="433"/>
                    </a:cubicBezTo>
                    <a:cubicBezTo>
                      <a:pt x="1" y="491"/>
                      <a:pt x="45" y="520"/>
                      <a:pt x="90" y="520"/>
                    </a:cubicBezTo>
                    <a:cubicBezTo>
                      <a:pt x="135" y="520"/>
                      <a:pt x="180" y="491"/>
                      <a:pt x="178" y="433"/>
                    </a:cubicBezTo>
                    <a:cubicBezTo>
                      <a:pt x="193" y="319"/>
                      <a:pt x="197" y="204"/>
                      <a:pt x="187" y="88"/>
                    </a:cubicBezTo>
                    <a:cubicBezTo>
                      <a:pt x="188" y="42"/>
                      <a:pt x="147"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7"/>
              <p:cNvSpPr/>
              <p:nvPr/>
            </p:nvSpPr>
            <p:spPr>
              <a:xfrm>
                <a:off x="1631900" y="132963"/>
                <a:ext cx="33975" cy="6800"/>
              </a:xfrm>
              <a:custGeom>
                <a:avLst/>
                <a:gdLst/>
                <a:ahLst/>
                <a:cxnLst/>
                <a:rect l="l" t="t" r="r" b="b"/>
                <a:pathLst>
                  <a:path w="1359" h="272" extrusionOk="0">
                    <a:moveTo>
                      <a:pt x="1229" y="1"/>
                    </a:moveTo>
                    <a:lnTo>
                      <a:pt x="1229" y="1"/>
                    </a:lnTo>
                    <a:cubicBezTo>
                      <a:pt x="859" y="39"/>
                      <a:pt x="488" y="55"/>
                      <a:pt x="118" y="94"/>
                    </a:cubicBezTo>
                    <a:cubicBezTo>
                      <a:pt x="118" y="94"/>
                      <a:pt x="117" y="94"/>
                      <a:pt x="116" y="94"/>
                    </a:cubicBezTo>
                    <a:cubicBezTo>
                      <a:pt x="42" y="94"/>
                      <a:pt x="1" y="194"/>
                      <a:pt x="56" y="246"/>
                    </a:cubicBezTo>
                    <a:cubicBezTo>
                      <a:pt x="82" y="265"/>
                      <a:pt x="113" y="271"/>
                      <a:pt x="145" y="271"/>
                    </a:cubicBezTo>
                    <a:cubicBezTo>
                      <a:pt x="203" y="271"/>
                      <a:pt x="266" y="251"/>
                      <a:pt x="322" y="251"/>
                    </a:cubicBezTo>
                    <a:cubicBezTo>
                      <a:pt x="327" y="251"/>
                      <a:pt x="331" y="251"/>
                      <a:pt x="335" y="251"/>
                    </a:cubicBezTo>
                    <a:cubicBezTo>
                      <a:pt x="624" y="229"/>
                      <a:pt x="915" y="209"/>
                      <a:pt x="1203" y="182"/>
                    </a:cubicBezTo>
                    <a:cubicBezTo>
                      <a:pt x="1207" y="182"/>
                      <a:pt x="1212" y="182"/>
                      <a:pt x="1216" y="182"/>
                    </a:cubicBezTo>
                    <a:cubicBezTo>
                      <a:pt x="1334" y="182"/>
                      <a:pt x="1358" y="10"/>
                      <a:pt x="1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7"/>
              <p:cNvSpPr/>
              <p:nvPr/>
            </p:nvSpPr>
            <p:spPr>
              <a:xfrm>
                <a:off x="1609525" y="137238"/>
                <a:ext cx="10650" cy="5650"/>
              </a:xfrm>
              <a:custGeom>
                <a:avLst/>
                <a:gdLst/>
                <a:ahLst/>
                <a:cxnLst/>
                <a:rect l="l" t="t" r="r" b="b"/>
                <a:pathLst>
                  <a:path w="426" h="226" extrusionOk="0">
                    <a:moveTo>
                      <a:pt x="312" y="1"/>
                    </a:moveTo>
                    <a:cubicBezTo>
                      <a:pt x="304" y="1"/>
                      <a:pt x="297" y="2"/>
                      <a:pt x="289" y="4"/>
                    </a:cubicBezTo>
                    <a:cubicBezTo>
                      <a:pt x="200" y="34"/>
                      <a:pt x="1" y="43"/>
                      <a:pt x="65" y="183"/>
                    </a:cubicBezTo>
                    <a:cubicBezTo>
                      <a:pt x="82" y="215"/>
                      <a:pt x="109" y="225"/>
                      <a:pt x="139" y="225"/>
                    </a:cubicBezTo>
                    <a:cubicBezTo>
                      <a:pt x="169" y="225"/>
                      <a:pt x="203" y="214"/>
                      <a:pt x="232" y="203"/>
                    </a:cubicBezTo>
                    <a:cubicBezTo>
                      <a:pt x="284" y="183"/>
                      <a:pt x="357" y="187"/>
                      <a:pt x="390" y="134"/>
                    </a:cubicBezTo>
                    <a:cubicBezTo>
                      <a:pt x="425" y="76"/>
                      <a:pt x="376"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7"/>
              <p:cNvSpPr/>
              <p:nvPr/>
            </p:nvSpPr>
            <p:spPr>
              <a:xfrm>
                <a:off x="1708225" y="134038"/>
                <a:ext cx="19050" cy="25400"/>
              </a:xfrm>
              <a:custGeom>
                <a:avLst/>
                <a:gdLst/>
                <a:ahLst/>
                <a:cxnLst/>
                <a:rect l="l" t="t" r="r" b="b"/>
                <a:pathLst>
                  <a:path w="762" h="1016" extrusionOk="0">
                    <a:moveTo>
                      <a:pt x="172" y="1"/>
                    </a:moveTo>
                    <a:cubicBezTo>
                      <a:pt x="161" y="1"/>
                      <a:pt x="150" y="3"/>
                      <a:pt x="138" y="8"/>
                    </a:cubicBezTo>
                    <a:cubicBezTo>
                      <a:pt x="1" y="82"/>
                      <a:pt x="163" y="201"/>
                      <a:pt x="220" y="273"/>
                    </a:cubicBezTo>
                    <a:cubicBezTo>
                      <a:pt x="281" y="347"/>
                      <a:pt x="347" y="440"/>
                      <a:pt x="420" y="569"/>
                    </a:cubicBezTo>
                    <a:cubicBezTo>
                      <a:pt x="512" y="720"/>
                      <a:pt x="523" y="803"/>
                      <a:pt x="588" y="981"/>
                    </a:cubicBezTo>
                    <a:cubicBezTo>
                      <a:pt x="604" y="1005"/>
                      <a:pt x="628" y="1015"/>
                      <a:pt x="652" y="1015"/>
                    </a:cubicBezTo>
                    <a:cubicBezTo>
                      <a:pt x="705" y="1015"/>
                      <a:pt x="761" y="966"/>
                      <a:pt x="742" y="904"/>
                    </a:cubicBezTo>
                    <a:cubicBezTo>
                      <a:pt x="678" y="624"/>
                      <a:pt x="526" y="369"/>
                      <a:pt x="344" y="148"/>
                    </a:cubicBezTo>
                    <a:cubicBezTo>
                      <a:pt x="293" y="103"/>
                      <a:pt x="24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7"/>
              <p:cNvSpPr/>
              <p:nvPr/>
            </p:nvSpPr>
            <p:spPr>
              <a:xfrm>
                <a:off x="1694550" y="118113"/>
                <a:ext cx="8650" cy="7275"/>
              </a:xfrm>
              <a:custGeom>
                <a:avLst/>
                <a:gdLst/>
                <a:ahLst/>
                <a:cxnLst/>
                <a:rect l="l" t="t" r="r" b="b"/>
                <a:pathLst>
                  <a:path w="346" h="291" extrusionOk="0">
                    <a:moveTo>
                      <a:pt x="117" y="0"/>
                    </a:moveTo>
                    <a:cubicBezTo>
                      <a:pt x="94" y="0"/>
                      <a:pt x="70" y="13"/>
                      <a:pt x="46" y="46"/>
                    </a:cubicBezTo>
                    <a:cubicBezTo>
                      <a:pt x="1" y="138"/>
                      <a:pt x="126" y="231"/>
                      <a:pt x="191" y="282"/>
                    </a:cubicBezTo>
                    <a:cubicBezTo>
                      <a:pt x="203" y="287"/>
                      <a:pt x="215" y="290"/>
                      <a:pt x="226" y="290"/>
                    </a:cubicBezTo>
                    <a:cubicBezTo>
                      <a:pt x="295" y="290"/>
                      <a:pt x="346" y="194"/>
                      <a:pt x="288" y="139"/>
                    </a:cubicBezTo>
                    <a:cubicBezTo>
                      <a:pt x="240" y="94"/>
                      <a:pt x="180"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 name="Google Shape;1513;p17"/>
            <p:cNvGrpSpPr/>
            <p:nvPr/>
          </p:nvGrpSpPr>
          <p:grpSpPr>
            <a:xfrm flipH="1">
              <a:off x="8566982" y="170083"/>
              <a:ext cx="632922" cy="738852"/>
              <a:chOff x="4313750" y="1561175"/>
              <a:chExt cx="318275" cy="371525"/>
            </a:xfrm>
          </p:grpSpPr>
          <p:sp>
            <p:nvSpPr>
              <p:cNvPr id="1514" name="Google Shape;1514;p17"/>
              <p:cNvSpPr/>
              <p:nvPr/>
            </p:nvSpPr>
            <p:spPr>
              <a:xfrm>
                <a:off x="4313750" y="1561175"/>
                <a:ext cx="280650" cy="334825"/>
              </a:xfrm>
              <a:custGeom>
                <a:avLst/>
                <a:gdLst/>
                <a:ahLst/>
                <a:cxnLst/>
                <a:rect l="l" t="t" r="r" b="b"/>
                <a:pathLst>
                  <a:path w="11226" h="13393" extrusionOk="0">
                    <a:moveTo>
                      <a:pt x="152" y="0"/>
                    </a:moveTo>
                    <a:cubicBezTo>
                      <a:pt x="78" y="0"/>
                      <a:pt x="1" y="70"/>
                      <a:pt x="32" y="155"/>
                    </a:cubicBezTo>
                    <a:cubicBezTo>
                      <a:pt x="555" y="1304"/>
                      <a:pt x="1220" y="2375"/>
                      <a:pt x="1965" y="3391"/>
                    </a:cubicBezTo>
                    <a:cubicBezTo>
                      <a:pt x="1935" y="3415"/>
                      <a:pt x="1911" y="3446"/>
                      <a:pt x="1895" y="3481"/>
                    </a:cubicBezTo>
                    <a:cubicBezTo>
                      <a:pt x="1829" y="3636"/>
                      <a:pt x="1780" y="3797"/>
                      <a:pt x="1749" y="3962"/>
                    </a:cubicBezTo>
                    <a:cubicBezTo>
                      <a:pt x="1607" y="4716"/>
                      <a:pt x="1527" y="5479"/>
                      <a:pt x="1453" y="6243"/>
                    </a:cubicBezTo>
                    <a:cubicBezTo>
                      <a:pt x="1416" y="6630"/>
                      <a:pt x="1387" y="7015"/>
                      <a:pt x="1352" y="7401"/>
                    </a:cubicBezTo>
                    <a:cubicBezTo>
                      <a:pt x="1349" y="7415"/>
                      <a:pt x="1342" y="7476"/>
                      <a:pt x="1348" y="7493"/>
                    </a:cubicBezTo>
                    <a:cubicBezTo>
                      <a:pt x="1352" y="7541"/>
                      <a:pt x="1392" y="7579"/>
                      <a:pt x="1439" y="7589"/>
                    </a:cubicBezTo>
                    <a:cubicBezTo>
                      <a:pt x="1449" y="7591"/>
                      <a:pt x="1458" y="7592"/>
                      <a:pt x="1466" y="7592"/>
                    </a:cubicBezTo>
                    <a:cubicBezTo>
                      <a:pt x="1655" y="7592"/>
                      <a:pt x="1582" y="7217"/>
                      <a:pt x="1620" y="7085"/>
                    </a:cubicBezTo>
                    <a:cubicBezTo>
                      <a:pt x="1657" y="6643"/>
                      <a:pt x="1682" y="6368"/>
                      <a:pt x="1725" y="5933"/>
                    </a:cubicBezTo>
                    <a:cubicBezTo>
                      <a:pt x="1817" y="5173"/>
                      <a:pt x="1878" y="4205"/>
                      <a:pt x="2112" y="3586"/>
                    </a:cubicBezTo>
                    <a:cubicBezTo>
                      <a:pt x="2538" y="4156"/>
                      <a:pt x="2987" y="4709"/>
                      <a:pt x="3449" y="5249"/>
                    </a:cubicBezTo>
                    <a:cubicBezTo>
                      <a:pt x="3768" y="5614"/>
                      <a:pt x="4089" y="5976"/>
                      <a:pt x="4418" y="6334"/>
                    </a:cubicBezTo>
                    <a:cubicBezTo>
                      <a:pt x="4393" y="6351"/>
                      <a:pt x="4370" y="6372"/>
                      <a:pt x="4353" y="6397"/>
                    </a:cubicBezTo>
                    <a:cubicBezTo>
                      <a:pt x="4263" y="6633"/>
                      <a:pt x="4259" y="6895"/>
                      <a:pt x="4228" y="7144"/>
                    </a:cubicBezTo>
                    <a:cubicBezTo>
                      <a:pt x="4162" y="7848"/>
                      <a:pt x="4062" y="8738"/>
                      <a:pt x="3968" y="9540"/>
                    </a:cubicBezTo>
                    <a:cubicBezTo>
                      <a:pt x="3916" y="9955"/>
                      <a:pt x="3869" y="10370"/>
                      <a:pt x="3806" y="10784"/>
                    </a:cubicBezTo>
                    <a:cubicBezTo>
                      <a:pt x="3799" y="10917"/>
                      <a:pt x="3677" y="11165"/>
                      <a:pt x="3887" y="11182"/>
                    </a:cubicBezTo>
                    <a:cubicBezTo>
                      <a:pt x="3940" y="11181"/>
                      <a:pt x="3986" y="11141"/>
                      <a:pt x="3998" y="11089"/>
                    </a:cubicBezTo>
                    <a:cubicBezTo>
                      <a:pt x="4019" y="10970"/>
                      <a:pt x="4038" y="10851"/>
                      <a:pt x="4056" y="10732"/>
                    </a:cubicBezTo>
                    <a:cubicBezTo>
                      <a:pt x="4136" y="10172"/>
                      <a:pt x="4202" y="9608"/>
                      <a:pt x="4267" y="9045"/>
                    </a:cubicBezTo>
                    <a:cubicBezTo>
                      <a:pt x="4381" y="8155"/>
                      <a:pt x="4413" y="7356"/>
                      <a:pt x="4557" y="6528"/>
                    </a:cubicBezTo>
                    <a:cubicBezTo>
                      <a:pt x="4564" y="6525"/>
                      <a:pt x="4574" y="6521"/>
                      <a:pt x="4584" y="6517"/>
                    </a:cubicBezTo>
                    <a:cubicBezTo>
                      <a:pt x="5041" y="7012"/>
                      <a:pt x="5510" y="7496"/>
                      <a:pt x="5999" y="7960"/>
                    </a:cubicBezTo>
                    <a:cubicBezTo>
                      <a:pt x="6486" y="8417"/>
                      <a:pt x="6990" y="8857"/>
                      <a:pt x="7503" y="9285"/>
                    </a:cubicBezTo>
                    <a:cubicBezTo>
                      <a:pt x="7493" y="9294"/>
                      <a:pt x="7483" y="9305"/>
                      <a:pt x="7474" y="9318"/>
                    </a:cubicBezTo>
                    <a:cubicBezTo>
                      <a:pt x="7458" y="9349"/>
                      <a:pt x="7457" y="9382"/>
                      <a:pt x="7468" y="9411"/>
                    </a:cubicBezTo>
                    <a:lnTo>
                      <a:pt x="7467" y="9411"/>
                    </a:lnTo>
                    <a:cubicBezTo>
                      <a:pt x="7614" y="10251"/>
                      <a:pt x="7679" y="11472"/>
                      <a:pt x="7745" y="12443"/>
                    </a:cubicBezTo>
                    <a:cubicBezTo>
                      <a:pt x="7761" y="12723"/>
                      <a:pt x="7781" y="13000"/>
                      <a:pt x="7810" y="13277"/>
                    </a:cubicBezTo>
                    <a:cubicBezTo>
                      <a:pt x="7812" y="13310"/>
                      <a:pt x="7825" y="13340"/>
                      <a:pt x="7849" y="13362"/>
                    </a:cubicBezTo>
                    <a:cubicBezTo>
                      <a:pt x="7872" y="13382"/>
                      <a:pt x="7901" y="13392"/>
                      <a:pt x="7930" y="13392"/>
                    </a:cubicBezTo>
                    <a:cubicBezTo>
                      <a:pt x="7973" y="13392"/>
                      <a:pt x="8016" y="13370"/>
                      <a:pt x="8036" y="13329"/>
                    </a:cubicBezTo>
                    <a:cubicBezTo>
                      <a:pt x="8069" y="13254"/>
                      <a:pt x="8032" y="13169"/>
                      <a:pt x="8032" y="13092"/>
                    </a:cubicBezTo>
                    <a:cubicBezTo>
                      <a:pt x="7956" y="12134"/>
                      <a:pt x="7916" y="11175"/>
                      <a:pt x="7815" y="10220"/>
                    </a:cubicBezTo>
                    <a:cubicBezTo>
                      <a:pt x="7792" y="9966"/>
                      <a:pt x="7758" y="9714"/>
                      <a:pt x="7714" y="9462"/>
                    </a:cubicBezTo>
                    <a:lnTo>
                      <a:pt x="7714" y="9462"/>
                    </a:lnTo>
                    <a:cubicBezTo>
                      <a:pt x="8248" y="9901"/>
                      <a:pt x="8789" y="10327"/>
                      <a:pt x="9336" y="10748"/>
                    </a:cubicBezTo>
                    <a:cubicBezTo>
                      <a:pt x="9649" y="10985"/>
                      <a:pt x="9969" y="11214"/>
                      <a:pt x="10286" y="11442"/>
                    </a:cubicBezTo>
                    <a:cubicBezTo>
                      <a:pt x="10361" y="11486"/>
                      <a:pt x="10441" y="11581"/>
                      <a:pt x="10524" y="11581"/>
                    </a:cubicBezTo>
                    <a:cubicBezTo>
                      <a:pt x="10552" y="11581"/>
                      <a:pt x="10580" y="11570"/>
                      <a:pt x="10608" y="11543"/>
                    </a:cubicBezTo>
                    <a:cubicBezTo>
                      <a:pt x="10739" y="11366"/>
                      <a:pt x="10415" y="11272"/>
                      <a:pt x="10318" y="11170"/>
                    </a:cubicBezTo>
                    <a:cubicBezTo>
                      <a:pt x="10037" y="10970"/>
                      <a:pt x="9758" y="10767"/>
                      <a:pt x="9482" y="10558"/>
                    </a:cubicBezTo>
                    <a:cubicBezTo>
                      <a:pt x="8978" y="10168"/>
                      <a:pt x="8475" y="9774"/>
                      <a:pt x="7981" y="9371"/>
                    </a:cubicBezTo>
                    <a:cubicBezTo>
                      <a:pt x="8122" y="9324"/>
                      <a:pt x="8263" y="9276"/>
                      <a:pt x="8405" y="9236"/>
                    </a:cubicBezTo>
                    <a:cubicBezTo>
                      <a:pt x="9267" y="8965"/>
                      <a:pt x="10127" y="8680"/>
                      <a:pt x="10984" y="8393"/>
                    </a:cubicBezTo>
                    <a:cubicBezTo>
                      <a:pt x="11052" y="8365"/>
                      <a:pt x="11141" y="8364"/>
                      <a:pt x="11180" y="8294"/>
                    </a:cubicBezTo>
                    <a:cubicBezTo>
                      <a:pt x="11225" y="8215"/>
                      <a:pt x="11157" y="8116"/>
                      <a:pt x="11073" y="8116"/>
                    </a:cubicBezTo>
                    <a:cubicBezTo>
                      <a:pt x="11061" y="8116"/>
                      <a:pt x="11049" y="8118"/>
                      <a:pt x="11037" y="8122"/>
                    </a:cubicBezTo>
                    <a:cubicBezTo>
                      <a:pt x="9997" y="8485"/>
                      <a:pt x="8734" y="8859"/>
                      <a:pt x="7765" y="9195"/>
                    </a:cubicBezTo>
                    <a:cubicBezTo>
                      <a:pt x="7198" y="8727"/>
                      <a:pt x="6645" y="8245"/>
                      <a:pt x="6111" y="7741"/>
                    </a:cubicBezTo>
                    <a:cubicBezTo>
                      <a:pt x="5665" y="7309"/>
                      <a:pt x="5241" y="6873"/>
                      <a:pt x="4829" y="6435"/>
                    </a:cubicBezTo>
                    <a:cubicBezTo>
                      <a:pt x="4872" y="6421"/>
                      <a:pt x="4914" y="6409"/>
                      <a:pt x="4949" y="6400"/>
                    </a:cubicBezTo>
                    <a:cubicBezTo>
                      <a:pt x="6153" y="6096"/>
                      <a:pt x="7377" y="5882"/>
                      <a:pt x="8589" y="5608"/>
                    </a:cubicBezTo>
                    <a:cubicBezTo>
                      <a:pt x="8880" y="5528"/>
                      <a:pt x="9205" y="5487"/>
                      <a:pt x="9481" y="5370"/>
                    </a:cubicBezTo>
                    <a:cubicBezTo>
                      <a:pt x="9570" y="5302"/>
                      <a:pt x="9507" y="5157"/>
                      <a:pt x="9406" y="5157"/>
                    </a:cubicBezTo>
                    <a:cubicBezTo>
                      <a:pt x="9394" y="5157"/>
                      <a:pt x="9381" y="5160"/>
                      <a:pt x="9368" y="5164"/>
                    </a:cubicBezTo>
                    <a:cubicBezTo>
                      <a:pt x="7851" y="5582"/>
                      <a:pt x="6284" y="5797"/>
                      <a:pt x="4765" y="6204"/>
                    </a:cubicBezTo>
                    <a:cubicBezTo>
                      <a:pt x="4728" y="6219"/>
                      <a:pt x="4689" y="6230"/>
                      <a:pt x="4650" y="6242"/>
                    </a:cubicBezTo>
                    <a:cubicBezTo>
                      <a:pt x="3830" y="5357"/>
                      <a:pt x="3066" y="4448"/>
                      <a:pt x="2330" y="3480"/>
                    </a:cubicBezTo>
                    <a:cubicBezTo>
                      <a:pt x="2509" y="3403"/>
                      <a:pt x="2691" y="3330"/>
                      <a:pt x="2876" y="3272"/>
                    </a:cubicBezTo>
                    <a:cubicBezTo>
                      <a:pt x="3816" y="2986"/>
                      <a:pt x="4761" y="2720"/>
                      <a:pt x="5690" y="2402"/>
                    </a:cubicBezTo>
                    <a:cubicBezTo>
                      <a:pt x="5761" y="2371"/>
                      <a:pt x="5858" y="2371"/>
                      <a:pt x="5898" y="2298"/>
                    </a:cubicBezTo>
                    <a:cubicBezTo>
                      <a:pt x="5944" y="2219"/>
                      <a:pt x="5875" y="2121"/>
                      <a:pt x="5792" y="2121"/>
                    </a:cubicBezTo>
                    <a:cubicBezTo>
                      <a:pt x="5780" y="2121"/>
                      <a:pt x="5767" y="2123"/>
                      <a:pt x="5755" y="2127"/>
                    </a:cubicBezTo>
                    <a:cubicBezTo>
                      <a:pt x="5124" y="2338"/>
                      <a:pt x="4491" y="2543"/>
                      <a:pt x="3852" y="2728"/>
                    </a:cubicBezTo>
                    <a:cubicBezTo>
                      <a:pt x="3292" y="2900"/>
                      <a:pt x="2717" y="3042"/>
                      <a:pt x="2182" y="3284"/>
                    </a:cubicBezTo>
                    <a:cubicBezTo>
                      <a:pt x="2125" y="3209"/>
                      <a:pt x="2069" y="3133"/>
                      <a:pt x="2013" y="3058"/>
                    </a:cubicBezTo>
                    <a:cubicBezTo>
                      <a:pt x="1513" y="2382"/>
                      <a:pt x="1083" y="1657"/>
                      <a:pt x="681" y="920"/>
                    </a:cubicBezTo>
                    <a:cubicBezTo>
                      <a:pt x="502" y="596"/>
                      <a:pt x="370" y="323"/>
                      <a:pt x="237" y="43"/>
                    </a:cubicBezTo>
                    <a:cubicBezTo>
                      <a:pt x="215" y="13"/>
                      <a:pt x="183"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7"/>
              <p:cNvSpPr/>
              <p:nvPr/>
            </p:nvSpPr>
            <p:spPr>
              <a:xfrm>
                <a:off x="4555500" y="1823350"/>
                <a:ext cx="73800" cy="78075"/>
              </a:xfrm>
              <a:custGeom>
                <a:avLst/>
                <a:gdLst/>
                <a:ahLst/>
                <a:cxnLst/>
                <a:rect l="l" t="t" r="r" b="b"/>
                <a:pathLst>
                  <a:path w="2952" h="3123" extrusionOk="0">
                    <a:moveTo>
                      <a:pt x="2118" y="0"/>
                    </a:moveTo>
                    <a:cubicBezTo>
                      <a:pt x="1516" y="0"/>
                      <a:pt x="750" y="157"/>
                      <a:pt x="541" y="212"/>
                    </a:cubicBezTo>
                    <a:cubicBezTo>
                      <a:pt x="388" y="246"/>
                      <a:pt x="239" y="288"/>
                      <a:pt x="86" y="325"/>
                    </a:cubicBezTo>
                    <a:cubicBezTo>
                      <a:pt x="56" y="335"/>
                      <a:pt x="32" y="355"/>
                      <a:pt x="17" y="382"/>
                    </a:cubicBezTo>
                    <a:cubicBezTo>
                      <a:pt x="2" y="408"/>
                      <a:pt x="1" y="436"/>
                      <a:pt x="7" y="462"/>
                    </a:cubicBezTo>
                    <a:cubicBezTo>
                      <a:pt x="8" y="599"/>
                      <a:pt x="115" y="721"/>
                      <a:pt x="146" y="856"/>
                    </a:cubicBezTo>
                    <a:cubicBezTo>
                      <a:pt x="252" y="1155"/>
                      <a:pt x="343" y="1460"/>
                      <a:pt x="429" y="1767"/>
                    </a:cubicBezTo>
                    <a:cubicBezTo>
                      <a:pt x="547" y="2152"/>
                      <a:pt x="604" y="2563"/>
                      <a:pt x="777" y="2930"/>
                    </a:cubicBezTo>
                    <a:cubicBezTo>
                      <a:pt x="829" y="3032"/>
                      <a:pt x="916" y="3123"/>
                      <a:pt x="1006" y="3123"/>
                    </a:cubicBezTo>
                    <a:cubicBezTo>
                      <a:pt x="1056" y="3123"/>
                      <a:pt x="1107" y="3094"/>
                      <a:pt x="1152" y="3022"/>
                    </a:cubicBezTo>
                    <a:cubicBezTo>
                      <a:pt x="1241" y="2807"/>
                      <a:pt x="1210" y="2565"/>
                      <a:pt x="1217" y="2340"/>
                    </a:cubicBezTo>
                    <a:cubicBezTo>
                      <a:pt x="1215" y="2259"/>
                      <a:pt x="1210" y="2135"/>
                      <a:pt x="1204" y="2020"/>
                    </a:cubicBezTo>
                    <a:lnTo>
                      <a:pt x="1204" y="2020"/>
                    </a:lnTo>
                    <a:cubicBezTo>
                      <a:pt x="1333" y="2205"/>
                      <a:pt x="1517" y="2460"/>
                      <a:pt x="1639" y="2583"/>
                    </a:cubicBezTo>
                    <a:cubicBezTo>
                      <a:pt x="1745" y="2684"/>
                      <a:pt x="1865" y="2800"/>
                      <a:pt x="2019" y="2806"/>
                    </a:cubicBezTo>
                    <a:cubicBezTo>
                      <a:pt x="2019" y="2806"/>
                      <a:pt x="2020" y="2806"/>
                      <a:pt x="2020" y="2806"/>
                    </a:cubicBezTo>
                    <a:cubicBezTo>
                      <a:pt x="2143" y="2806"/>
                      <a:pt x="2233" y="2682"/>
                      <a:pt x="2222" y="2567"/>
                    </a:cubicBezTo>
                    <a:cubicBezTo>
                      <a:pt x="2181" y="2245"/>
                      <a:pt x="1982" y="1865"/>
                      <a:pt x="1819" y="1568"/>
                    </a:cubicBezTo>
                    <a:lnTo>
                      <a:pt x="1819" y="1568"/>
                    </a:lnTo>
                    <a:cubicBezTo>
                      <a:pt x="1915" y="1621"/>
                      <a:pt x="2012" y="1673"/>
                      <a:pt x="2113" y="1719"/>
                    </a:cubicBezTo>
                    <a:cubicBezTo>
                      <a:pt x="2265" y="1785"/>
                      <a:pt x="2426" y="1870"/>
                      <a:pt x="2596" y="1870"/>
                    </a:cubicBezTo>
                    <a:cubicBezTo>
                      <a:pt x="2609" y="1870"/>
                      <a:pt x="2621" y="1869"/>
                      <a:pt x="2634" y="1868"/>
                    </a:cubicBezTo>
                    <a:cubicBezTo>
                      <a:pt x="2807" y="1850"/>
                      <a:pt x="2835" y="1676"/>
                      <a:pt x="2748" y="1547"/>
                    </a:cubicBezTo>
                    <a:cubicBezTo>
                      <a:pt x="2491" y="1214"/>
                      <a:pt x="2123" y="998"/>
                      <a:pt x="1827" y="778"/>
                    </a:cubicBezTo>
                    <a:cubicBezTo>
                      <a:pt x="2207" y="748"/>
                      <a:pt x="2743" y="738"/>
                      <a:pt x="2889" y="402"/>
                    </a:cubicBezTo>
                    <a:cubicBezTo>
                      <a:pt x="2951" y="94"/>
                      <a:pt x="2583" y="0"/>
                      <a:pt x="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7"/>
              <p:cNvSpPr/>
              <p:nvPr/>
            </p:nvSpPr>
            <p:spPr>
              <a:xfrm>
                <a:off x="4471175" y="1856500"/>
                <a:ext cx="89825" cy="76200"/>
              </a:xfrm>
              <a:custGeom>
                <a:avLst/>
                <a:gdLst/>
                <a:ahLst/>
                <a:cxnLst/>
                <a:rect l="l" t="t" r="r" b="b"/>
                <a:pathLst>
                  <a:path w="3593" h="3048" extrusionOk="0">
                    <a:moveTo>
                      <a:pt x="1563" y="1"/>
                    </a:moveTo>
                    <a:cubicBezTo>
                      <a:pt x="1560" y="1"/>
                      <a:pt x="1558" y="1"/>
                      <a:pt x="1555" y="1"/>
                    </a:cubicBezTo>
                    <a:cubicBezTo>
                      <a:pt x="1532" y="5"/>
                      <a:pt x="1510" y="14"/>
                      <a:pt x="1490" y="30"/>
                    </a:cubicBezTo>
                    <a:cubicBezTo>
                      <a:pt x="1488" y="30"/>
                      <a:pt x="1485" y="30"/>
                      <a:pt x="1483" y="32"/>
                    </a:cubicBezTo>
                    <a:cubicBezTo>
                      <a:pt x="1437" y="43"/>
                      <a:pt x="1403" y="77"/>
                      <a:pt x="1383" y="119"/>
                    </a:cubicBezTo>
                    <a:cubicBezTo>
                      <a:pt x="1305" y="293"/>
                      <a:pt x="1229" y="469"/>
                      <a:pt x="1136" y="637"/>
                    </a:cubicBezTo>
                    <a:cubicBezTo>
                      <a:pt x="851" y="1165"/>
                      <a:pt x="467" y="1628"/>
                      <a:pt x="156" y="2140"/>
                    </a:cubicBezTo>
                    <a:cubicBezTo>
                      <a:pt x="88" y="2259"/>
                      <a:pt x="6" y="2385"/>
                      <a:pt x="1" y="2526"/>
                    </a:cubicBezTo>
                    <a:cubicBezTo>
                      <a:pt x="5" y="2618"/>
                      <a:pt x="91" y="2700"/>
                      <a:pt x="183" y="2700"/>
                    </a:cubicBezTo>
                    <a:cubicBezTo>
                      <a:pt x="281" y="2695"/>
                      <a:pt x="368" y="2634"/>
                      <a:pt x="450" y="2582"/>
                    </a:cubicBezTo>
                    <a:cubicBezTo>
                      <a:pt x="600" y="2484"/>
                      <a:pt x="800" y="2330"/>
                      <a:pt x="943" y="2241"/>
                    </a:cubicBezTo>
                    <a:lnTo>
                      <a:pt x="943" y="2241"/>
                    </a:lnTo>
                    <a:cubicBezTo>
                      <a:pt x="916" y="2337"/>
                      <a:pt x="884" y="2434"/>
                      <a:pt x="857" y="2530"/>
                    </a:cubicBezTo>
                    <a:cubicBezTo>
                      <a:pt x="813" y="2690"/>
                      <a:pt x="735" y="2965"/>
                      <a:pt x="938" y="3042"/>
                    </a:cubicBezTo>
                    <a:cubicBezTo>
                      <a:pt x="953" y="3046"/>
                      <a:pt x="967" y="3048"/>
                      <a:pt x="981" y="3048"/>
                    </a:cubicBezTo>
                    <a:cubicBezTo>
                      <a:pt x="1082" y="3048"/>
                      <a:pt x="1161" y="2955"/>
                      <a:pt x="1217" y="2877"/>
                    </a:cubicBezTo>
                    <a:cubicBezTo>
                      <a:pt x="1349" y="2692"/>
                      <a:pt x="1453" y="2489"/>
                      <a:pt x="1558" y="2287"/>
                    </a:cubicBezTo>
                    <a:cubicBezTo>
                      <a:pt x="1596" y="2216"/>
                      <a:pt x="1620" y="2170"/>
                      <a:pt x="1645" y="2132"/>
                    </a:cubicBezTo>
                    <a:cubicBezTo>
                      <a:pt x="1782" y="2405"/>
                      <a:pt x="2038" y="2987"/>
                      <a:pt x="2278" y="2987"/>
                    </a:cubicBezTo>
                    <a:cubicBezTo>
                      <a:pt x="2337" y="2987"/>
                      <a:pt x="2395" y="2952"/>
                      <a:pt x="2450" y="2869"/>
                    </a:cubicBezTo>
                    <a:cubicBezTo>
                      <a:pt x="2486" y="2785"/>
                      <a:pt x="2481" y="2687"/>
                      <a:pt x="2477" y="2596"/>
                    </a:cubicBezTo>
                    <a:cubicBezTo>
                      <a:pt x="2458" y="2314"/>
                      <a:pt x="2393" y="2039"/>
                      <a:pt x="2320" y="1767"/>
                    </a:cubicBezTo>
                    <a:cubicBezTo>
                      <a:pt x="2317" y="1734"/>
                      <a:pt x="2312" y="1698"/>
                      <a:pt x="2308" y="1665"/>
                    </a:cubicBezTo>
                    <a:lnTo>
                      <a:pt x="2308" y="1665"/>
                    </a:lnTo>
                    <a:cubicBezTo>
                      <a:pt x="2414" y="1748"/>
                      <a:pt x="2520" y="1832"/>
                      <a:pt x="2629" y="1914"/>
                    </a:cubicBezTo>
                    <a:cubicBezTo>
                      <a:pt x="2848" y="2060"/>
                      <a:pt x="3090" y="2296"/>
                      <a:pt x="3367" y="2296"/>
                    </a:cubicBezTo>
                    <a:cubicBezTo>
                      <a:pt x="3389" y="2296"/>
                      <a:pt x="3411" y="2295"/>
                      <a:pt x="3432" y="2292"/>
                    </a:cubicBezTo>
                    <a:cubicBezTo>
                      <a:pt x="3544" y="2265"/>
                      <a:pt x="3593" y="2136"/>
                      <a:pt x="3569" y="2030"/>
                    </a:cubicBezTo>
                    <a:cubicBezTo>
                      <a:pt x="3530" y="1829"/>
                      <a:pt x="3390" y="1663"/>
                      <a:pt x="3275" y="1499"/>
                    </a:cubicBezTo>
                    <a:cubicBezTo>
                      <a:pt x="3026" y="1174"/>
                      <a:pt x="2734" y="886"/>
                      <a:pt x="2422" y="619"/>
                    </a:cubicBezTo>
                    <a:cubicBezTo>
                      <a:pt x="2212" y="445"/>
                      <a:pt x="1995" y="272"/>
                      <a:pt x="1761" y="129"/>
                    </a:cubicBezTo>
                    <a:cubicBezTo>
                      <a:pt x="1740" y="112"/>
                      <a:pt x="1719" y="96"/>
                      <a:pt x="1699" y="79"/>
                    </a:cubicBezTo>
                    <a:cubicBezTo>
                      <a:pt x="1658" y="47"/>
                      <a:pt x="1618" y="1"/>
                      <a:pt x="1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7"/>
              <p:cNvSpPr/>
              <p:nvPr/>
            </p:nvSpPr>
            <p:spPr>
              <a:xfrm>
                <a:off x="4561900" y="1721675"/>
                <a:ext cx="70125" cy="75100"/>
              </a:xfrm>
              <a:custGeom>
                <a:avLst/>
                <a:gdLst/>
                <a:ahLst/>
                <a:cxnLst/>
                <a:rect l="l" t="t" r="r" b="b"/>
                <a:pathLst>
                  <a:path w="2805" h="3004" extrusionOk="0">
                    <a:moveTo>
                      <a:pt x="1467" y="1"/>
                    </a:moveTo>
                    <a:lnTo>
                      <a:pt x="1467" y="1"/>
                    </a:lnTo>
                    <a:cubicBezTo>
                      <a:pt x="1247" y="38"/>
                      <a:pt x="1130" y="267"/>
                      <a:pt x="992" y="422"/>
                    </a:cubicBezTo>
                    <a:cubicBezTo>
                      <a:pt x="629" y="900"/>
                      <a:pt x="320" y="1418"/>
                      <a:pt x="59" y="1956"/>
                    </a:cubicBezTo>
                    <a:cubicBezTo>
                      <a:pt x="0" y="2044"/>
                      <a:pt x="44" y="2130"/>
                      <a:pt x="110" y="2157"/>
                    </a:cubicBezTo>
                    <a:cubicBezTo>
                      <a:pt x="113" y="2169"/>
                      <a:pt x="119" y="2182"/>
                      <a:pt x="125" y="2193"/>
                    </a:cubicBezTo>
                    <a:cubicBezTo>
                      <a:pt x="402" y="2404"/>
                      <a:pt x="752" y="2515"/>
                      <a:pt x="1066" y="2664"/>
                    </a:cubicBezTo>
                    <a:cubicBezTo>
                      <a:pt x="1398" y="2803"/>
                      <a:pt x="1735" y="2957"/>
                      <a:pt x="2096" y="2995"/>
                    </a:cubicBezTo>
                    <a:cubicBezTo>
                      <a:pt x="2128" y="3001"/>
                      <a:pt x="2164" y="3004"/>
                      <a:pt x="2200" y="3004"/>
                    </a:cubicBezTo>
                    <a:cubicBezTo>
                      <a:pt x="2375" y="3004"/>
                      <a:pt x="2572" y="2929"/>
                      <a:pt x="2517" y="2722"/>
                    </a:cubicBezTo>
                    <a:cubicBezTo>
                      <a:pt x="2413" y="2508"/>
                      <a:pt x="2193" y="2372"/>
                      <a:pt x="2021" y="2216"/>
                    </a:cubicBezTo>
                    <a:cubicBezTo>
                      <a:pt x="1977" y="2180"/>
                      <a:pt x="1934" y="2146"/>
                      <a:pt x="1890" y="2112"/>
                    </a:cubicBezTo>
                    <a:cubicBezTo>
                      <a:pt x="1923" y="2112"/>
                      <a:pt x="1955" y="2113"/>
                      <a:pt x="1973" y="2113"/>
                    </a:cubicBezTo>
                    <a:cubicBezTo>
                      <a:pt x="2015" y="2111"/>
                      <a:pt x="2059" y="2111"/>
                      <a:pt x="2104" y="2111"/>
                    </a:cubicBezTo>
                    <a:cubicBezTo>
                      <a:pt x="2114" y="2111"/>
                      <a:pt x="2123" y="2111"/>
                      <a:pt x="2133" y="2111"/>
                    </a:cubicBezTo>
                    <a:cubicBezTo>
                      <a:pt x="2328" y="2111"/>
                      <a:pt x="2543" y="2108"/>
                      <a:pt x="2689" y="1988"/>
                    </a:cubicBezTo>
                    <a:cubicBezTo>
                      <a:pt x="2805" y="1876"/>
                      <a:pt x="2752" y="1676"/>
                      <a:pt x="2621" y="1603"/>
                    </a:cubicBezTo>
                    <a:cubicBezTo>
                      <a:pt x="2426" y="1486"/>
                      <a:pt x="2096" y="1438"/>
                      <a:pt x="1847" y="1409"/>
                    </a:cubicBezTo>
                    <a:cubicBezTo>
                      <a:pt x="2054" y="1283"/>
                      <a:pt x="2263" y="1151"/>
                      <a:pt x="2420" y="967"/>
                    </a:cubicBezTo>
                    <a:cubicBezTo>
                      <a:pt x="2550" y="820"/>
                      <a:pt x="2612" y="588"/>
                      <a:pt x="2379" y="510"/>
                    </a:cubicBezTo>
                    <a:cubicBezTo>
                      <a:pt x="2358" y="505"/>
                      <a:pt x="2336" y="502"/>
                      <a:pt x="2315" y="502"/>
                    </a:cubicBezTo>
                    <a:cubicBezTo>
                      <a:pt x="2247" y="502"/>
                      <a:pt x="2179" y="524"/>
                      <a:pt x="2117" y="547"/>
                    </a:cubicBezTo>
                    <a:cubicBezTo>
                      <a:pt x="1933" y="616"/>
                      <a:pt x="1751" y="694"/>
                      <a:pt x="1571" y="773"/>
                    </a:cubicBezTo>
                    <a:cubicBezTo>
                      <a:pt x="1503" y="801"/>
                      <a:pt x="1424" y="837"/>
                      <a:pt x="1351" y="867"/>
                    </a:cubicBezTo>
                    <a:cubicBezTo>
                      <a:pt x="1543" y="564"/>
                      <a:pt x="1835" y="65"/>
                      <a:pt x="1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7"/>
              <p:cNvSpPr/>
              <p:nvPr/>
            </p:nvSpPr>
            <p:spPr>
              <a:xfrm>
                <a:off x="4369425" y="1787550"/>
                <a:ext cx="85800" cy="78975"/>
              </a:xfrm>
              <a:custGeom>
                <a:avLst/>
                <a:gdLst/>
                <a:ahLst/>
                <a:cxnLst/>
                <a:rect l="l" t="t" r="r" b="b"/>
                <a:pathLst>
                  <a:path w="3432" h="3159" extrusionOk="0">
                    <a:moveTo>
                      <a:pt x="1999" y="1"/>
                    </a:moveTo>
                    <a:cubicBezTo>
                      <a:pt x="1944" y="1"/>
                      <a:pt x="1898" y="44"/>
                      <a:pt x="1884" y="95"/>
                    </a:cubicBezTo>
                    <a:cubicBezTo>
                      <a:pt x="1863" y="81"/>
                      <a:pt x="1837" y="73"/>
                      <a:pt x="1811" y="73"/>
                    </a:cubicBezTo>
                    <a:cubicBezTo>
                      <a:pt x="1780" y="73"/>
                      <a:pt x="1749" y="84"/>
                      <a:pt x="1727" y="110"/>
                    </a:cubicBezTo>
                    <a:cubicBezTo>
                      <a:pt x="1663" y="186"/>
                      <a:pt x="1597" y="259"/>
                      <a:pt x="1530" y="333"/>
                    </a:cubicBezTo>
                    <a:cubicBezTo>
                      <a:pt x="1384" y="465"/>
                      <a:pt x="1253" y="618"/>
                      <a:pt x="1110" y="750"/>
                    </a:cubicBezTo>
                    <a:cubicBezTo>
                      <a:pt x="996" y="860"/>
                      <a:pt x="890" y="978"/>
                      <a:pt x="785" y="1099"/>
                    </a:cubicBezTo>
                    <a:cubicBezTo>
                      <a:pt x="540" y="1357"/>
                      <a:pt x="307" y="1623"/>
                      <a:pt x="116" y="1922"/>
                    </a:cubicBezTo>
                    <a:cubicBezTo>
                      <a:pt x="1" y="2102"/>
                      <a:pt x="52" y="2334"/>
                      <a:pt x="240" y="2334"/>
                    </a:cubicBezTo>
                    <a:cubicBezTo>
                      <a:pt x="277" y="2334"/>
                      <a:pt x="319" y="2325"/>
                      <a:pt x="367" y="2305"/>
                    </a:cubicBezTo>
                    <a:cubicBezTo>
                      <a:pt x="566" y="2223"/>
                      <a:pt x="755" y="2077"/>
                      <a:pt x="918" y="1985"/>
                    </a:cubicBezTo>
                    <a:lnTo>
                      <a:pt x="918" y="1985"/>
                    </a:lnTo>
                    <a:cubicBezTo>
                      <a:pt x="902" y="2022"/>
                      <a:pt x="881" y="2063"/>
                      <a:pt x="855" y="2122"/>
                    </a:cubicBezTo>
                    <a:cubicBezTo>
                      <a:pt x="741" y="2395"/>
                      <a:pt x="577" y="2661"/>
                      <a:pt x="550" y="2959"/>
                    </a:cubicBezTo>
                    <a:cubicBezTo>
                      <a:pt x="547" y="3061"/>
                      <a:pt x="620" y="3159"/>
                      <a:pt x="724" y="3159"/>
                    </a:cubicBezTo>
                    <a:cubicBezTo>
                      <a:pt x="733" y="3159"/>
                      <a:pt x="743" y="3158"/>
                      <a:pt x="752" y="3156"/>
                    </a:cubicBezTo>
                    <a:cubicBezTo>
                      <a:pt x="884" y="3139"/>
                      <a:pt x="977" y="3031"/>
                      <a:pt x="1071" y="2948"/>
                    </a:cubicBezTo>
                    <a:cubicBezTo>
                      <a:pt x="1335" y="2720"/>
                      <a:pt x="1594" y="2282"/>
                      <a:pt x="1787" y="2101"/>
                    </a:cubicBezTo>
                    <a:cubicBezTo>
                      <a:pt x="1845" y="2278"/>
                      <a:pt x="2011" y="2877"/>
                      <a:pt x="2192" y="3100"/>
                    </a:cubicBezTo>
                    <a:cubicBezTo>
                      <a:pt x="2226" y="3139"/>
                      <a:pt x="2275" y="3159"/>
                      <a:pt x="2323" y="3159"/>
                    </a:cubicBezTo>
                    <a:cubicBezTo>
                      <a:pt x="2382" y="3159"/>
                      <a:pt x="2441" y="3128"/>
                      <a:pt x="2471" y="3067"/>
                    </a:cubicBezTo>
                    <a:cubicBezTo>
                      <a:pt x="2507" y="2988"/>
                      <a:pt x="2510" y="2901"/>
                      <a:pt x="2511" y="2815"/>
                    </a:cubicBezTo>
                    <a:cubicBezTo>
                      <a:pt x="2507" y="2525"/>
                      <a:pt x="2435" y="2086"/>
                      <a:pt x="2402" y="1792"/>
                    </a:cubicBezTo>
                    <a:lnTo>
                      <a:pt x="2402" y="1792"/>
                    </a:lnTo>
                    <a:cubicBezTo>
                      <a:pt x="2618" y="2036"/>
                      <a:pt x="2996" y="2451"/>
                      <a:pt x="3227" y="2451"/>
                    </a:cubicBezTo>
                    <a:cubicBezTo>
                      <a:pt x="3285" y="2451"/>
                      <a:pt x="3334" y="2425"/>
                      <a:pt x="3369" y="2363"/>
                    </a:cubicBezTo>
                    <a:cubicBezTo>
                      <a:pt x="3432" y="2218"/>
                      <a:pt x="3326" y="2072"/>
                      <a:pt x="3276" y="1938"/>
                    </a:cubicBezTo>
                    <a:cubicBezTo>
                      <a:pt x="3027" y="1366"/>
                      <a:pt x="2664" y="854"/>
                      <a:pt x="2303" y="348"/>
                    </a:cubicBezTo>
                    <a:cubicBezTo>
                      <a:pt x="2234" y="251"/>
                      <a:pt x="2166" y="155"/>
                      <a:pt x="2101" y="57"/>
                    </a:cubicBezTo>
                    <a:cubicBezTo>
                      <a:pt x="2084" y="31"/>
                      <a:pt x="2057" y="13"/>
                      <a:pt x="2027" y="4"/>
                    </a:cubicBezTo>
                    <a:cubicBezTo>
                      <a:pt x="2018" y="2"/>
                      <a:pt x="2008" y="1"/>
                      <a:pt x="1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7"/>
              <p:cNvSpPr/>
              <p:nvPr/>
            </p:nvSpPr>
            <p:spPr>
              <a:xfrm>
                <a:off x="4497750" y="1649425"/>
                <a:ext cx="94800" cy="81375"/>
              </a:xfrm>
              <a:custGeom>
                <a:avLst/>
                <a:gdLst/>
                <a:ahLst/>
                <a:cxnLst/>
                <a:rect l="l" t="t" r="r" b="b"/>
                <a:pathLst>
                  <a:path w="3792" h="3255" extrusionOk="0">
                    <a:moveTo>
                      <a:pt x="1790" y="0"/>
                    </a:moveTo>
                    <a:cubicBezTo>
                      <a:pt x="1740" y="0"/>
                      <a:pt x="1684" y="18"/>
                      <a:pt x="1633" y="49"/>
                    </a:cubicBezTo>
                    <a:cubicBezTo>
                      <a:pt x="1463" y="86"/>
                      <a:pt x="1319" y="224"/>
                      <a:pt x="1196" y="339"/>
                    </a:cubicBezTo>
                    <a:cubicBezTo>
                      <a:pt x="980" y="559"/>
                      <a:pt x="806" y="818"/>
                      <a:pt x="636" y="1075"/>
                    </a:cubicBezTo>
                    <a:cubicBezTo>
                      <a:pt x="437" y="1392"/>
                      <a:pt x="195" y="1692"/>
                      <a:pt x="62" y="2044"/>
                    </a:cubicBezTo>
                    <a:cubicBezTo>
                      <a:pt x="58" y="2060"/>
                      <a:pt x="55" y="2075"/>
                      <a:pt x="55" y="2090"/>
                    </a:cubicBezTo>
                    <a:cubicBezTo>
                      <a:pt x="51" y="2098"/>
                      <a:pt x="47" y="2102"/>
                      <a:pt x="43" y="2110"/>
                    </a:cubicBezTo>
                    <a:cubicBezTo>
                      <a:pt x="0" y="2189"/>
                      <a:pt x="54" y="2258"/>
                      <a:pt x="119" y="2278"/>
                    </a:cubicBezTo>
                    <a:cubicBezTo>
                      <a:pt x="119" y="2279"/>
                      <a:pt x="120" y="2280"/>
                      <a:pt x="120" y="2281"/>
                    </a:cubicBezTo>
                    <a:cubicBezTo>
                      <a:pt x="146" y="2319"/>
                      <a:pt x="188" y="2337"/>
                      <a:pt x="231" y="2348"/>
                    </a:cubicBezTo>
                    <a:lnTo>
                      <a:pt x="312" y="2372"/>
                    </a:lnTo>
                    <a:cubicBezTo>
                      <a:pt x="383" y="2408"/>
                      <a:pt x="458" y="2437"/>
                      <a:pt x="519" y="2462"/>
                    </a:cubicBezTo>
                    <a:cubicBezTo>
                      <a:pt x="888" y="2637"/>
                      <a:pt x="1337" y="2831"/>
                      <a:pt x="1731" y="3010"/>
                    </a:cubicBezTo>
                    <a:cubicBezTo>
                      <a:pt x="1984" y="3106"/>
                      <a:pt x="2243" y="3254"/>
                      <a:pt x="2518" y="3254"/>
                    </a:cubicBezTo>
                    <a:cubicBezTo>
                      <a:pt x="2536" y="3254"/>
                      <a:pt x="2554" y="3254"/>
                      <a:pt x="2572" y="3253"/>
                    </a:cubicBezTo>
                    <a:cubicBezTo>
                      <a:pt x="2745" y="3243"/>
                      <a:pt x="2784" y="3071"/>
                      <a:pt x="2702" y="2939"/>
                    </a:cubicBezTo>
                    <a:cubicBezTo>
                      <a:pt x="2566" y="2720"/>
                      <a:pt x="2350" y="2532"/>
                      <a:pt x="2208" y="2364"/>
                    </a:cubicBezTo>
                    <a:lnTo>
                      <a:pt x="2208" y="2364"/>
                    </a:lnTo>
                    <a:cubicBezTo>
                      <a:pt x="2401" y="2377"/>
                      <a:pt x="2751" y="2413"/>
                      <a:pt x="3058" y="2413"/>
                    </a:cubicBezTo>
                    <a:cubicBezTo>
                      <a:pt x="3462" y="2413"/>
                      <a:pt x="3792" y="2351"/>
                      <a:pt x="3589" y="2090"/>
                    </a:cubicBezTo>
                    <a:cubicBezTo>
                      <a:pt x="3490" y="2001"/>
                      <a:pt x="3356" y="1969"/>
                      <a:pt x="3236" y="1920"/>
                    </a:cubicBezTo>
                    <a:cubicBezTo>
                      <a:pt x="2914" y="1799"/>
                      <a:pt x="2578" y="1727"/>
                      <a:pt x="2243" y="1664"/>
                    </a:cubicBezTo>
                    <a:cubicBezTo>
                      <a:pt x="2562" y="1373"/>
                      <a:pt x="3472" y="547"/>
                      <a:pt x="2795" y="476"/>
                    </a:cubicBezTo>
                    <a:lnTo>
                      <a:pt x="2795" y="476"/>
                    </a:lnTo>
                    <a:cubicBezTo>
                      <a:pt x="2402" y="551"/>
                      <a:pt x="2048" y="758"/>
                      <a:pt x="1705" y="969"/>
                    </a:cubicBezTo>
                    <a:cubicBezTo>
                      <a:pt x="1815" y="813"/>
                      <a:pt x="1901" y="644"/>
                      <a:pt x="1956" y="461"/>
                    </a:cubicBezTo>
                    <a:cubicBezTo>
                      <a:pt x="1983" y="384"/>
                      <a:pt x="2001" y="299"/>
                      <a:pt x="1977" y="218"/>
                    </a:cubicBezTo>
                    <a:cubicBezTo>
                      <a:pt x="1974" y="205"/>
                      <a:pt x="1970" y="193"/>
                      <a:pt x="1964" y="180"/>
                    </a:cubicBezTo>
                    <a:cubicBezTo>
                      <a:pt x="1949" y="52"/>
                      <a:pt x="1876" y="0"/>
                      <a:pt x="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7"/>
              <p:cNvSpPr/>
              <p:nvPr/>
            </p:nvSpPr>
            <p:spPr>
              <a:xfrm>
                <a:off x="4315200" y="1704325"/>
                <a:ext cx="75400" cy="74425"/>
              </a:xfrm>
              <a:custGeom>
                <a:avLst/>
                <a:gdLst/>
                <a:ahLst/>
                <a:cxnLst/>
                <a:rect l="l" t="t" r="r" b="b"/>
                <a:pathLst>
                  <a:path w="3016" h="2977" extrusionOk="0">
                    <a:moveTo>
                      <a:pt x="1543" y="0"/>
                    </a:moveTo>
                    <a:cubicBezTo>
                      <a:pt x="1542" y="0"/>
                      <a:pt x="1540" y="0"/>
                      <a:pt x="1539" y="0"/>
                    </a:cubicBezTo>
                    <a:cubicBezTo>
                      <a:pt x="1501" y="2"/>
                      <a:pt x="1473" y="21"/>
                      <a:pt x="1452" y="45"/>
                    </a:cubicBezTo>
                    <a:cubicBezTo>
                      <a:pt x="1444" y="43"/>
                      <a:pt x="1435" y="42"/>
                      <a:pt x="1427" y="42"/>
                    </a:cubicBezTo>
                    <a:cubicBezTo>
                      <a:pt x="1317" y="42"/>
                      <a:pt x="1280" y="190"/>
                      <a:pt x="1218" y="263"/>
                    </a:cubicBezTo>
                    <a:cubicBezTo>
                      <a:pt x="1080" y="481"/>
                      <a:pt x="825" y="768"/>
                      <a:pt x="576" y="1008"/>
                    </a:cubicBezTo>
                    <a:cubicBezTo>
                      <a:pt x="385" y="1198"/>
                      <a:pt x="167" y="1377"/>
                      <a:pt x="40" y="1620"/>
                    </a:cubicBezTo>
                    <a:cubicBezTo>
                      <a:pt x="5" y="1694"/>
                      <a:pt x="1" y="1798"/>
                      <a:pt x="67" y="1857"/>
                    </a:cubicBezTo>
                    <a:cubicBezTo>
                      <a:pt x="104" y="1889"/>
                      <a:pt x="147" y="1899"/>
                      <a:pt x="192" y="1899"/>
                    </a:cubicBezTo>
                    <a:cubicBezTo>
                      <a:pt x="244" y="1899"/>
                      <a:pt x="297" y="1886"/>
                      <a:pt x="345" y="1874"/>
                    </a:cubicBezTo>
                    <a:cubicBezTo>
                      <a:pt x="515" y="1831"/>
                      <a:pt x="677" y="1762"/>
                      <a:pt x="844" y="1705"/>
                    </a:cubicBezTo>
                    <a:lnTo>
                      <a:pt x="844" y="1705"/>
                    </a:lnTo>
                    <a:lnTo>
                      <a:pt x="826" y="1754"/>
                    </a:lnTo>
                    <a:cubicBezTo>
                      <a:pt x="783" y="1956"/>
                      <a:pt x="430" y="2613"/>
                      <a:pt x="736" y="2683"/>
                    </a:cubicBezTo>
                    <a:cubicBezTo>
                      <a:pt x="745" y="2685"/>
                      <a:pt x="754" y="2686"/>
                      <a:pt x="763" y="2686"/>
                    </a:cubicBezTo>
                    <a:cubicBezTo>
                      <a:pt x="867" y="2686"/>
                      <a:pt x="945" y="2589"/>
                      <a:pt x="1015" y="2521"/>
                    </a:cubicBezTo>
                    <a:cubicBezTo>
                      <a:pt x="1162" y="2369"/>
                      <a:pt x="1292" y="2204"/>
                      <a:pt x="1410" y="2027"/>
                    </a:cubicBezTo>
                    <a:cubicBezTo>
                      <a:pt x="1501" y="2272"/>
                      <a:pt x="1598" y="2514"/>
                      <a:pt x="1720" y="2743"/>
                    </a:cubicBezTo>
                    <a:cubicBezTo>
                      <a:pt x="1772" y="2853"/>
                      <a:pt x="1877" y="2977"/>
                      <a:pt x="1989" y="2977"/>
                    </a:cubicBezTo>
                    <a:cubicBezTo>
                      <a:pt x="2034" y="2977"/>
                      <a:pt x="2080" y="2957"/>
                      <a:pt x="2124" y="2908"/>
                    </a:cubicBezTo>
                    <a:cubicBezTo>
                      <a:pt x="2189" y="2830"/>
                      <a:pt x="2180" y="2721"/>
                      <a:pt x="2185" y="2627"/>
                    </a:cubicBezTo>
                    <a:cubicBezTo>
                      <a:pt x="2186" y="2418"/>
                      <a:pt x="2162" y="2211"/>
                      <a:pt x="2130" y="2006"/>
                    </a:cubicBezTo>
                    <a:cubicBezTo>
                      <a:pt x="2120" y="1911"/>
                      <a:pt x="2101" y="1815"/>
                      <a:pt x="2085" y="1718"/>
                    </a:cubicBezTo>
                    <a:cubicBezTo>
                      <a:pt x="2082" y="1690"/>
                      <a:pt x="2077" y="1662"/>
                      <a:pt x="2074" y="1633"/>
                    </a:cubicBezTo>
                    <a:lnTo>
                      <a:pt x="2074" y="1633"/>
                    </a:lnTo>
                    <a:cubicBezTo>
                      <a:pt x="2246" y="1767"/>
                      <a:pt x="2533" y="1985"/>
                      <a:pt x="2744" y="1985"/>
                    </a:cubicBezTo>
                    <a:cubicBezTo>
                      <a:pt x="2827" y="1985"/>
                      <a:pt x="2898" y="1951"/>
                      <a:pt x="2946" y="1866"/>
                    </a:cubicBezTo>
                    <a:cubicBezTo>
                      <a:pt x="3015" y="1686"/>
                      <a:pt x="2865" y="1518"/>
                      <a:pt x="2774" y="1375"/>
                    </a:cubicBezTo>
                    <a:cubicBezTo>
                      <a:pt x="2530" y="1039"/>
                      <a:pt x="2242" y="738"/>
                      <a:pt x="1969" y="427"/>
                    </a:cubicBezTo>
                    <a:cubicBezTo>
                      <a:pt x="1853" y="297"/>
                      <a:pt x="1744" y="160"/>
                      <a:pt x="1626" y="32"/>
                    </a:cubicBezTo>
                    <a:cubicBezTo>
                      <a:pt x="1604" y="11"/>
                      <a:pt x="1574" y="0"/>
                      <a:pt x="15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7"/>
              <p:cNvSpPr/>
              <p:nvPr/>
            </p:nvSpPr>
            <p:spPr>
              <a:xfrm>
                <a:off x="4418550" y="1581725"/>
                <a:ext cx="73125" cy="68050"/>
              </a:xfrm>
              <a:custGeom>
                <a:avLst/>
                <a:gdLst/>
                <a:ahLst/>
                <a:cxnLst/>
                <a:rect l="l" t="t" r="r" b="b"/>
                <a:pathLst>
                  <a:path w="2925" h="2722" extrusionOk="0">
                    <a:moveTo>
                      <a:pt x="1404" y="1"/>
                    </a:moveTo>
                    <a:cubicBezTo>
                      <a:pt x="1386" y="1"/>
                      <a:pt x="1368" y="4"/>
                      <a:pt x="1350" y="10"/>
                    </a:cubicBezTo>
                    <a:cubicBezTo>
                      <a:pt x="1247" y="46"/>
                      <a:pt x="1180" y="140"/>
                      <a:pt x="1110" y="219"/>
                    </a:cubicBezTo>
                    <a:cubicBezTo>
                      <a:pt x="705" y="706"/>
                      <a:pt x="378" y="1249"/>
                      <a:pt x="55" y="1791"/>
                    </a:cubicBezTo>
                    <a:cubicBezTo>
                      <a:pt x="41" y="1812"/>
                      <a:pt x="37" y="1818"/>
                      <a:pt x="38" y="1818"/>
                    </a:cubicBezTo>
                    <a:cubicBezTo>
                      <a:pt x="38" y="1818"/>
                      <a:pt x="38" y="1818"/>
                      <a:pt x="38" y="1817"/>
                    </a:cubicBezTo>
                    <a:lnTo>
                      <a:pt x="38" y="1817"/>
                    </a:lnTo>
                    <a:cubicBezTo>
                      <a:pt x="10" y="1852"/>
                      <a:pt x="0" y="1904"/>
                      <a:pt x="23" y="1943"/>
                    </a:cubicBezTo>
                    <a:cubicBezTo>
                      <a:pt x="41" y="1987"/>
                      <a:pt x="87" y="2011"/>
                      <a:pt x="131" y="2011"/>
                    </a:cubicBezTo>
                    <a:cubicBezTo>
                      <a:pt x="174" y="2045"/>
                      <a:pt x="233" y="2046"/>
                      <a:pt x="284" y="2065"/>
                    </a:cubicBezTo>
                    <a:cubicBezTo>
                      <a:pt x="588" y="2174"/>
                      <a:pt x="1002" y="2319"/>
                      <a:pt x="1400" y="2427"/>
                    </a:cubicBezTo>
                    <a:cubicBezTo>
                      <a:pt x="1781" y="2532"/>
                      <a:pt x="2159" y="2671"/>
                      <a:pt x="2553" y="2719"/>
                    </a:cubicBezTo>
                    <a:cubicBezTo>
                      <a:pt x="2566" y="2721"/>
                      <a:pt x="2580" y="2722"/>
                      <a:pt x="2594" y="2722"/>
                    </a:cubicBezTo>
                    <a:cubicBezTo>
                      <a:pt x="2716" y="2722"/>
                      <a:pt x="2857" y="2643"/>
                      <a:pt x="2813" y="2505"/>
                    </a:cubicBezTo>
                    <a:cubicBezTo>
                      <a:pt x="2691" y="2284"/>
                      <a:pt x="2430" y="2169"/>
                      <a:pt x="2239" y="2012"/>
                    </a:cubicBezTo>
                    <a:cubicBezTo>
                      <a:pt x="2180" y="1968"/>
                      <a:pt x="2099" y="1917"/>
                      <a:pt x="2025" y="1872"/>
                    </a:cubicBezTo>
                    <a:cubicBezTo>
                      <a:pt x="2269" y="1852"/>
                      <a:pt x="2594" y="1822"/>
                      <a:pt x="2795" y="1715"/>
                    </a:cubicBezTo>
                    <a:cubicBezTo>
                      <a:pt x="2865" y="1665"/>
                      <a:pt x="2925" y="1573"/>
                      <a:pt x="2891" y="1484"/>
                    </a:cubicBezTo>
                    <a:cubicBezTo>
                      <a:pt x="2854" y="1386"/>
                      <a:pt x="2741" y="1359"/>
                      <a:pt x="2649" y="1335"/>
                    </a:cubicBezTo>
                    <a:cubicBezTo>
                      <a:pt x="2435" y="1291"/>
                      <a:pt x="2217" y="1272"/>
                      <a:pt x="2001" y="1254"/>
                    </a:cubicBezTo>
                    <a:cubicBezTo>
                      <a:pt x="1939" y="1249"/>
                      <a:pt x="1895" y="1246"/>
                      <a:pt x="1856" y="1243"/>
                    </a:cubicBezTo>
                    <a:cubicBezTo>
                      <a:pt x="2014" y="1096"/>
                      <a:pt x="2174" y="951"/>
                      <a:pt x="2310" y="783"/>
                    </a:cubicBezTo>
                    <a:cubicBezTo>
                      <a:pt x="2375" y="701"/>
                      <a:pt x="2440" y="600"/>
                      <a:pt x="2404" y="492"/>
                    </a:cubicBezTo>
                    <a:cubicBezTo>
                      <a:pt x="2362" y="400"/>
                      <a:pt x="2292" y="368"/>
                      <a:pt x="2209" y="368"/>
                    </a:cubicBezTo>
                    <a:cubicBezTo>
                      <a:pt x="2038" y="368"/>
                      <a:pt x="1812" y="509"/>
                      <a:pt x="1679" y="558"/>
                    </a:cubicBezTo>
                    <a:cubicBezTo>
                      <a:pt x="1607" y="592"/>
                      <a:pt x="1519" y="639"/>
                      <a:pt x="1438" y="682"/>
                    </a:cubicBezTo>
                    <a:cubicBezTo>
                      <a:pt x="1492" y="574"/>
                      <a:pt x="1542" y="465"/>
                      <a:pt x="1576" y="349"/>
                    </a:cubicBezTo>
                    <a:cubicBezTo>
                      <a:pt x="1608" y="252"/>
                      <a:pt x="1616" y="133"/>
                      <a:pt x="1541" y="54"/>
                    </a:cubicBezTo>
                    <a:cubicBezTo>
                      <a:pt x="1502" y="22"/>
                      <a:pt x="1453" y="1"/>
                      <a:pt x="1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06"/>
        <p:cNvGrpSpPr/>
        <p:nvPr/>
      </p:nvGrpSpPr>
      <p:grpSpPr>
        <a:xfrm>
          <a:off x="0" y="0"/>
          <a:ext cx="0" cy="0"/>
          <a:chOff x="0" y="0"/>
          <a:chExt cx="0" cy="0"/>
        </a:xfrm>
      </p:grpSpPr>
      <p:sp>
        <p:nvSpPr>
          <p:cNvPr id="3107" name="Google Shape;3107;p33"/>
          <p:cNvSpPr/>
          <p:nvPr/>
        </p:nvSpPr>
        <p:spPr>
          <a:xfrm>
            <a:off x="358200" y="331500"/>
            <a:ext cx="8427600" cy="4480500"/>
          </a:xfrm>
          <a:prstGeom prst="roundRect">
            <a:avLst>
              <a:gd name="adj" fmla="val 3060"/>
            </a:avLst>
          </a:pr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8" name="Google Shape;3108;p33"/>
          <p:cNvGrpSpPr/>
          <p:nvPr/>
        </p:nvGrpSpPr>
        <p:grpSpPr>
          <a:xfrm>
            <a:off x="108831" y="89096"/>
            <a:ext cx="8971383" cy="4975252"/>
            <a:chOff x="108831" y="89096"/>
            <a:chExt cx="8971383" cy="4975252"/>
          </a:xfrm>
        </p:grpSpPr>
        <p:sp>
          <p:nvSpPr>
            <p:cNvPr id="3109" name="Google Shape;3109;p33"/>
            <p:cNvSpPr/>
            <p:nvPr/>
          </p:nvSpPr>
          <p:spPr>
            <a:xfrm>
              <a:off x="217829" y="89096"/>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0" name="Google Shape;3110;p33"/>
            <p:cNvGrpSpPr/>
            <p:nvPr/>
          </p:nvGrpSpPr>
          <p:grpSpPr>
            <a:xfrm>
              <a:off x="122698" y="336023"/>
              <a:ext cx="95128" cy="126710"/>
              <a:chOff x="3666475" y="2030800"/>
              <a:chExt cx="68600" cy="91375"/>
            </a:xfrm>
          </p:grpSpPr>
          <p:sp>
            <p:nvSpPr>
              <p:cNvPr id="3111" name="Google Shape;3111;p33"/>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3"/>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3"/>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3"/>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5" name="Google Shape;3115;p33"/>
            <p:cNvGrpSpPr/>
            <p:nvPr/>
          </p:nvGrpSpPr>
          <p:grpSpPr>
            <a:xfrm>
              <a:off x="8939048" y="4671798"/>
              <a:ext cx="95128" cy="126710"/>
              <a:chOff x="3666475" y="2030800"/>
              <a:chExt cx="68600" cy="91375"/>
            </a:xfrm>
          </p:grpSpPr>
          <p:sp>
            <p:nvSpPr>
              <p:cNvPr id="3116" name="Google Shape;3116;p33"/>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3"/>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3"/>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3"/>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0" name="Google Shape;3120;p33"/>
            <p:cNvSpPr/>
            <p:nvPr/>
          </p:nvSpPr>
          <p:spPr>
            <a:xfrm>
              <a:off x="8599829" y="4938159"/>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3"/>
            <p:cNvSpPr/>
            <p:nvPr/>
          </p:nvSpPr>
          <p:spPr>
            <a:xfrm rot="5400000">
              <a:off x="8207783" y="804214"/>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2" name="Google Shape;3122;p33"/>
            <p:cNvGrpSpPr/>
            <p:nvPr/>
          </p:nvGrpSpPr>
          <p:grpSpPr>
            <a:xfrm rot="5400000">
              <a:off x="7887217" y="134842"/>
              <a:ext cx="95162" cy="126710"/>
              <a:chOff x="2995850" y="2734425"/>
              <a:chExt cx="68625" cy="91375"/>
            </a:xfrm>
          </p:grpSpPr>
          <p:sp>
            <p:nvSpPr>
              <p:cNvPr id="3123" name="Google Shape;3123;p33"/>
              <p:cNvSpPr/>
              <p:nvPr/>
            </p:nvSpPr>
            <p:spPr>
              <a:xfrm>
                <a:off x="3025825" y="2734425"/>
                <a:ext cx="11825" cy="33650"/>
              </a:xfrm>
              <a:custGeom>
                <a:avLst/>
                <a:gdLst/>
                <a:ahLst/>
                <a:cxnLst/>
                <a:rect l="l" t="t" r="r" b="b"/>
                <a:pathLst>
                  <a:path w="473" h="1346" extrusionOk="0">
                    <a:moveTo>
                      <a:pt x="260" y="1"/>
                    </a:moveTo>
                    <a:cubicBezTo>
                      <a:pt x="153" y="1"/>
                      <a:pt x="43" y="76"/>
                      <a:pt x="48" y="202"/>
                    </a:cubicBezTo>
                    <a:cubicBezTo>
                      <a:pt x="42" y="538"/>
                      <a:pt x="1" y="889"/>
                      <a:pt x="43" y="1220"/>
                    </a:cubicBezTo>
                    <a:cubicBezTo>
                      <a:pt x="69" y="1296"/>
                      <a:pt x="151" y="1346"/>
                      <a:pt x="229" y="1346"/>
                    </a:cubicBezTo>
                    <a:cubicBezTo>
                      <a:pt x="340" y="1346"/>
                      <a:pt x="435" y="1253"/>
                      <a:pt x="434" y="1141"/>
                    </a:cubicBezTo>
                    <a:cubicBezTo>
                      <a:pt x="423" y="804"/>
                      <a:pt x="473" y="455"/>
                      <a:pt x="439" y="123"/>
                    </a:cubicBezTo>
                    <a:cubicBezTo>
                      <a:pt x="409" y="38"/>
                      <a:pt x="335"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3"/>
              <p:cNvSpPr/>
              <p:nvPr/>
            </p:nvSpPr>
            <p:spPr>
              <a:xfrm>
                <a:off x="2995850" y="2778425"/>
                <a:ext cx="29800" cy="11100"/>
              </a:xfrm>
              <a:custGeom>
                <a:avLst/>
                <a:gdLst/>
                <a:ahLst/>
                <a:cxnLst/>
                <a:rect l="l" t="t" r="r" b="b"/>
                <a:pathLst>
                  <a:path w="1192" h="444" extrusionOk="0">
                    <a:moveTo>
                      <a:pt x="946" y="1"/>
                    </a:moveTo>
                    <a:cubicBezTo>
                      <a:pt x="944" y="1"/>
                      <a:pt x="943" y="1"/>
                      <a:pt x="941" y="1"/>
                    </a:cubicBezTo>
                    <a:cubicBezTo>
                      <a:pt x="891" y="9"/>
                      <a:pt x="836" y="12"/>
                      <a:pt x="778" y="12"/>
                    </a:cubicBezTo>
                    <a:cubicBezTo>
                      <a:pt x="692" y="12"/>
                      <a:pt x="599" y="6"/>
                      <a:pt x="509" y="6"/>
                    </a:cubicBezTo>
                    <a:cubicBezTo>
                      <a:pt x="341" y="6"/>
                      <a:pt x="181" y="25"/>
                      <a:pt x="85" y="134"/>
                    </a:cubicBezTo>
                    <a:cubicBezTo>
                      <a:pt x="1" y="268"/>
                      <a:pt x="116" y="443"/>
                      <a:pt x="262" y="443"/>
                    </a:cubicBezTo>
                    <a:cubicBezTo>
                      <a:pt x="279" y="443"/>
                      <a:pt x="298" y="441"/>
                      <a:pt x="316" y="435"/>
                    </a:cubicBezTo>
                    <a:cubicBezTo>
                      <a:pt x="285" y="435"/>
                      <a:pt x="633" y="414"/>
                      <a:pt x="791" y="414"/>
                    </a:cubicBezTo>
                    <a:cubicBezTo>
                      <a:pt x="795" y="414"/>
                      <a:pt x="798" y="414"/>
                      <a:pt x="802" y="414"/>
                    </a:cubicBezTo>
                    <a:cubicBezTo>
                      <a:pt x="922" y="413"/>
                      <a:pt x="1082" y="423"/>
                      <a:pt x="1128" y="284"/>
                    </a:cubicBezTo>
                    <a:cubicBezTo>
                      <a:pt x="1191" y="159"/>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3"/>
              <p:cNvSpPr/>
              <p:nvPr/>
            </p:nvSpPr>
            <p:spPr>
              <a:xfrm>
                <a:off x="3036750" y="2777875"/>
                <a:ext cx="27725" cy="10900"/>
              </a:xfrm>
              <a:custGeom>
                <a:avLst/>
                <a:gdLst/>
                <a:ahLst/>
                <a:cxnLst/>
                <a:rect l="l" t="t" r="r" b="b"/>
                <a:pathLst>
                  <a:path w="1109" h="436" extrusionOk="0">
                    <a:moveTo>
                      <a:pt x="810" y="1"/>
                    </a:moveTo>
                    <a:cubicBezTo>
                      <a:pt x="788" y="1"/>
                      <a:pt x="765" y="4"/>
                      <a:pt x="742" y="10"/>
                    </a:cubicBezTo>
                    <a:cubicBezTo>
                      <a:pt x="680" y="17"/>
                      <a:pt x="617" y="18"/>
                      <a:pt x="553" y="18"/>
                    </a:cubicBezTo>
                    <a:cubicBezTo>
                      <a:pt x="533" y="18"/>
                      <a:pt x="513" y="18"/>
                      <a:pt x="493" y="18"/>
                    </a:cubicBezTo>
                    <a:cubicBezTo>
                      <a:pt x="394" y="18"/>
                      <a:pt x="296" y="20"/>
                      <a:pt x="203" y="44"/>
                    </a:cubicBezTo>
                    <a:cubicBezTo>
                      <a:pt x="0" y="116"/>
                      <a:pt x="65" y="436"/>
                      <a:pt x="274" y="436"/>
                    </a:cubicBezTo>
                    <a:cubicBezTo>
                      <a:pt x="277" y="436"/>
                      <a:pt x="279" y="435"/>
                      <a:pt x="282" y="435"/>
                    </a:cubicBezTo>
                    <a:cubicBezTo>
                      <a:pt x="322" y="427"/>
                      <a:pt x="367" y="425"/>
                      <a:pt x="416" y="425"/>
                    </a:cubicBezTo>
                    <a:cubicBezTo>
                      <a:pt x="499" y="425"/>
                      <a:pt x="591" y="432"/>
                      <a:pt x="680" y="432"/>
                    </a:cubicBezTo>
                    <a:cubicBezTo>
                      <a:pt x="831" y="432"/>
                      <a:pt x="970" y="410"/>
                      <a:pt x="1037" y="289"/>
                    </a:cubicBezTo>
                    <a:cubicBezTo>
                      <a:pt x="1108" y="125"/>
                      <a:pt x="962"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3"/>
              <p:cNvSpPr/>
              <p:nvPr/>
            </p:nvSpPr>
            <p:spPr>
              <a:xfrm>
                <a:off x="3026425" y="2795175"/>
                <a:ext cx="12400" cy="30625"/>
              </a:xfrm>
              <a:custGeom>
                <a:avLst/>
                <a:gdLst/>
                <a:ahLst/>
                <a:cxnLst/>
                <a:rect l="l" t="t" r="r" b="b"/>
                <a:pathLst>
                  <a:path w="496" h="1225" extrusionOk="0">
                    <a:moveTo>
                      <a:pt x="217" y="1"/>
                    </a:moveTo>
                    <a:cubicBezTo>
                      <a:pt x="110" y="1"/>
                      <a:pt x="0" y="76"/>
                      <a:pt x="5" y="203"/>
                    </a:cubicBezTo>
                    <a:cubicBezTo>
                      <a:pt x="26" y="501"/>
                      <a:pt x="32" y="807"/>
                      <a:pt x="80" y="1099"/>
                    </a:cubicBezTo>
                    <a:cubicBezTo>
                      <a:pt x="106" y="1180"/>
                      <a:pt x="188" y="1224"/>
                      <a:pt x="268" y="1224"/>
                    </a:cubicBezTo>
                    <a:cubicBezTo>
                      <a:pt x="321" y="1224"/>
                      <a:pt x="374" y="1205"/>
                      <a:pt x="411" y="1166"/>
                    </a:cubicBezTo>
                    <a:cubicBezTo>
                      <a:pt x="495" y="1083"/>
                      <a:pt x="465" y="963"/>
                      <a:pt x="460" y="858"/>
                    </a:cubicBezTo>
                    <a:cubicBezTo>
                      <a:pt x="433" y="615"/>
                      <a:pt x="438" y="362"/>
                      <a:pt x="397" y="124"/>
                    </a:cubicBezTo>
                    <a:cubicBezTo>
                      <a:pt x="366" y="39"/>
                      <a:pt x="292" y="1"/>
                      <a:pt x="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7" name="Google Shape;3127;p33"/>
            <p:cNvGrpSpPr/>
            <p:nvPr/>
          </p:nvGrpSpPr>
          <p:grpSpPr>
            <a:xfrm rot="5400000">
              <a:off x="8862951" y="1064780"/>
              <a:ext cx="95128" cy="126710"/>
              <a:chOff x="3666475" y="2030800"/>
              <a:chExt cx="68600" cy="91375"/>
            </a:xfrm>
          </p:grpSpPr>
          <p:sp>
            <p:nvSpPr>
              <p:cNvPr id="3128" name="Google Shape;3128;p33"/>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3"/>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3"/>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3"/>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2" name="Google Shape;3132;p33"/>
            <p:cNvSpPr/>
            <p:nvPr/>
          </p:nvSpPr>
          <p:spPr>
            <a:xfrm rot="5400000">
              <a:off x="8816854" y="320154"/>
              <a:ext cx="1075" cy="277"/>
            </a:xfrm>
            <a:custGeom>
              <a:avLst/>
              <a:gdLst/>
              <a:ahLst/>
              <a:cxnLst/>
              <a:rect l="l" t="t" r="r" b="b"/>
              <a:pathLst>
                <a:path w="31" h="8" extrusionOk="0">
                  <a:moveTo>
                    <a:pt x="30" y="1"/>
                  </a:moveTo>
                  <a:cubicBezTo>
                    <a:pt x="21" y="2"/>
                    <a:pt x="13" y="4"/>
                    <a:pt x="3" y="6"/>
                  </a:cubicBezTo>
                  <a:cubicBezTo>
                    <a:pt x="3" y="6"/>
                    <a:pt x="2" y="7"/>
                    <a:pt x="1" y="7"/>
                  </a:cubicBezTo>
                  <a:lnTo>
                    <a:pt x="1" y="7"/>
                  </a:lnTo>
                  <a:cubicBezTo>
                    <a:pt x="21" y="6"/>
                    <a:pt x="29" y="4"/>
                    <a:pt x="30" y="1"/>
                  </a:cubicBezTo>
                  <a:close/>
                  <a:moveTo>
                    <a:pt x="1" y="7"/>
                  </a:moveTo>
                  <a:cubicBezTo>
                    <a:pt x="1" y="7"/>
                    <a:pt x="1" y="7"/>
                    <a:pt x="1" y="7"/>
                  </a:cubicBezTo>
                  <a:cubicBezTo>
                    <a:pt x="1" y="7"/>
                    <a:pt x="1" y="7"/>
                    <a:pt x="1" y="7"/>
                  </a:cubicBezTo>
                  <a:close/>
                </a:path>
              </a:pathLst>
            </a:custGeom>
            <a:solidFill>
              <a:srgbClr val="FF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3"/>
            <p:cNvSpPr/>
            <p:nvPr/>
          </p:nvSpPr>
          <p:spPr>
            <a:xfrm rot="5400000">
              <a:off x="8812659" y="316479"/>
              <a:ext cx="104" cy="555"/>
            </a:xfrm>
            <a:custGeom>
              <a:avLst/>
              <a:gdLst/>
              <a:ahLst/>
              <a:cxnLst/>
              <a:rect l="l" t="t" r="r" b="b"/>
              <a:pathLst>
                <a:path w="3" h="16" extrusionOk="0">
                  <a:moveTo>
                    <a:pt x="2" y="1"/>
                  </a:moveTo>
                  <a:cubicBezTo>
                    <a:pt x="2" y="2"/>
                    <a:pt x="2" y="4"/>
                    <a:pt x="2" y="5"/>
                  </a:cubicBezTo>
                  <a:lnTo>
                    <a:pt x="2" y="5"/>
                  </a:lnTo>
                  <a:cubicBezTo>
                    <a:pt x="2" y="5"/>
                    <a:pt x="2" y="4"/>
                    <a:pt x="2" y="3"/>
                  </a:cubicBezTo>
                  <a:lnTo>
                    <a:pt x="2" y="1"/>
                  </a:lnTo>
                  <a:close/>
                  <a:moveTo>
                    <a:pt x="2" y="5"/>
                  </a:moveTo>
                  <a:lnTo>
                    <a:pt x="2" y="5"/>
                  </a:lnTo>
                  <a:cubicBezTo>
                    <a:pt x="1" y="12"/>
                    <a:pt x="0" y="15"/>
                    <a:pt x="1" y="15"/>
                  </a:cubicBezTo>
                  <a:cubicBezTo>
                    <a:pt x="1" y="15"/>
                    <a:pt x="1" y="11"/>
                    <a:pt x="2" y="5"/>
                  </a:cubicBezTo>
                  <a:close/>
                </a:path>
              </a:pathLst>
            </a:custGeom>
            <a:solidFill>
              <a:srgbClr val="FF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3"/>
            <p:cNvSpPr/>
            <p:nvPr/>
          </p:nvSpPr>
          <p:spPr>
            <a:xfrm rot="5400000">
              <a:off x="8719421" y="373145"/>
              <a:ext cx="81018" cy="87397"/>
            </a:xfrm>
            <a:custGeom>
              <a:avLst/>
              <a:gdLst/>
              <a:ahLst/>
              <a:cxnLst/>
              <a:rect l="l" t="t" r="r" b="b"/>
              <a:pathLst>
                <a:path w="2337" h="2521" extrusionOk="0">
                  <a:moveTo>
                    <a:pt x="294" y="0"/>
                  </a:moveTo>
                  <a:cubicBezTo>
                    <a:pt x="146" y="0"/>
                    <a:pt x="1" y="175"/>
                    <a:pt x="119" y="327"/>
                  </a:cubicBezTo>
                  <a:cubicBezTo>
                    <a:pt x="743" y="1058"/>
                    <a:pt x="1332" y="1890"/>
                    <a:pt x="2041" y="2518"/>
                  </a:cubicBezTo>
                  <a:cubicBezTo>
                    <a:pt x="2052" y="2520"/>
                    <a:pt x="2063" y="2521"/>
                    <a:pt x="2074" y="2521"/>
                  </a:cubicBezTo>
                  <a:cubicBezTo>
                    <a:pt x="2231" y="2521"/>
                    <a:pt x="2337" y="2320"/>
                    <a:pt x="2232" y="2193"/>
                  </a:cubicBezTo>
                  <a:cubicBezTo>
                    <a:pt x="1640" y="1486"/>
                    <a:pt x="1011" y="811"/>
                    <a:pt x="445" y="82"/>
                  </a:cubicBezTo>
                  <a:cubicBezTo>
                    <a:pt x="403" y="24"/>
                    <a:pt x="349" y="0"/>
                    <a:pt x="294" y="0"/>
                  </a:cubicBezTo>
                  <a:close/>
                </a:path>
              </a:pathLst>
            </a:custGeom>
            <a:solidFill>
              <a:srgbClr val="EA47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5" name="Google Shape;3135;p33"/>
            <p:cNvGrpSpPr/>
            <p:nvPr/>
          </p:nvGrpSpPr>
          <p:grpSpPr>
            <a:xfrm rot="5400000">
              <a:off x="8326056" y="250856"/>
              <a:ext cx="603908" cy="577942"/>
              <a:chOff x="3058775" y="2071825"/>
              <a:chExt cx="435500" cy="416775"/>
            </a:xfrm>
          </p:grpSpPr>
          <p:sp>
            <p:nvSpPr>
              <p:cNvPr id="3136" name="Google Shape;3136;p33"/>
              <p:cNvSpPr/>
              <p:nvPr/>
            </p:nvSpPr>
            <p:spPr>
              <a:xfrm>
                <a:off x="3092575" y="2085375"/>
                <a:ext cx="401700" cy="403225"/>
              </a:xfrm>
              <a:custGeom>
                <a:avLst/>
                <a:gdLst/>
                <a:ahLst/>
                <a:cxnLst/>
                <a:rect l="l" t="t" r="r" b="b"/>
                <a:pathLst>
                  <a:path w="16068" h="16129" extrusionOk="0">
                    <a:moveTo>
                      <a:pt x="681" y="0"/>
                    </a:moveTo>
                    <a:cubicBezTo>
                      <a:pt x="0" y="0"/>
                      <a:pt x="318" y="734"/>
                      <a:pt x="313" y="1425"/>
                    </a:cubicBezTo>
                    <a:cubicBezTo>
                      <a:pt x="350" y="1896"/>
                      <a:pt x="391" y="2367"/>
                      <a:pt x="432" y="2838"/>
                    </a:cubicBezTo>
                    <a:cubicBezTo>
                      <a:pt x="432" y="2838"/>
                      <a:pt x="430" y="2838"/>
                      <a:pt x="428" y="2839"/>
                    </a:cubicBezTo>
                    <a:cubicBezTo>
                      <a:pt x="336" y="2977"/>
                      <a:pt x="415" y="3156"/>
                      <a:pt x="406" y="3312"/>
                    </a:cubicBezTo>
                    <a:cubicBezTo>
                      <a:pt x="491" y="5140"/>
                      <a:pt x="602" y="6968"/>
                      <a:pt x="854" y="8782"/>
                    </a:cubicBezTo>
                    <a:cubicBezTo>
                      <a:pt x="1209" y="11065"/>
                      <a:pt x="1542" y="13434"/>
                      <a:pt x="2567" y="15525"/>
                    </a:cubicBezTo>
                    <a:cubicBezTo>
                      <a:pt x="2747" y="15851"/>
                      <a:pt x="3109" y="16129"/>
                      <a:pt x="3483" y="16129"/>
                    </a:cubicBezTo>
                    <a:cubicBezTo>
                      <a:pt x="3593" y="16129"/>
                      <a:pt x="3704" y="16105"/>
                      <a:pt x="3811" y="16051"/>
                    </a:cubicBezTo>
                    <a:cubicBezTo>
                      <a:pt x="4250" y="15816"/>
                      <a:pt x="4432" y="15308"/>
                      <a:pt x="4548" y="14850"/>
                    </a:cubicBezTo>
                    <a:cubicBezTo>
                      <a:pt x="4960" y="12934"/>
                      <a:pt x="4521" y="10959"/>
                      <a:pt x="4192" y="9061"/>
                    </a:cubicBezTo>
                    <a:cubicBezTo>
                      <a:pt x="4057" y="8319"/>
                      <a:pt x="3877" y="7588"/>
                      <a:pt x="3697" y="6857"/>
                    </a:cubicBezTo>
                    <a:lnTo>
                      <a:pt x="3697" y="6857"/>
                    </a:lnTo>
                    <a:cubicBezTo>
                      <a:pt x="4181" y="7312"/>
                      <a:pt x="4619" y="7876"/>
                      <a:pt x="5122" y="8428"/>
                    </a:cubicBezTo>
                    <a:cubicBezTo>
                      <a:pt x="6309" y="9805"/>
                      <a:pt x="7551" y="11136"/>
                      <a:pt x="8938" y="12317"/>
                    </a:cubicBezTo>
                    <a:cubicBezTo>
                      <a:pt x="9585" y="12864"/>
                      <a:pt x="10238" y="13448"/>
                      <a:pt x="11034" y="13764"/>
                    </a:cubicBezTo>
                    <a:cubicBezTo>
                      <a:pt x="11190" y="13839"/>
                      <a:pt x="11352" y="13875"/>
                      <a:pt x="11511" y="13875"/>
                    </a:cubicBezTo>
                    <a:cubicBezTo>
                      <a:pt x="11952" y="13875"/>
                      <a:pt x="12367" y="13603"/>
                      <a:pt x="12555" y="13172"/>
                    </a:cubicBezTo>
                    <a:cubicBezTo>
                      <a:pt x="13056" y="11380"/>
                      <a:pt x="10874" y="9372"/>
                      <a:pt x="9818" y="8101"/>
                    </a:cubicBezTo>
                    <a:cubicBezTo>
                      <a:pt x="9006" y="7185"/>
                      <a:pt x="7581" y="5787"/>
                      <a:pt x="6846" y="5100"/>
                    </a:cubicBezTo>
                    <a:lnTo>
                      <a:pt x="6846" y="5100"/>
                    </a:lnTo>
                    <a:cubicBezTo>
                      <a:pt x="7340" y="5181"/>
                      <a:pt x="8077" y="5348"/>
                      <a:pt x="8586" y="5440"/>
                    </a:cubicBezTo>
                    <a:cubicBezTo>
                      <a:pt x="9564" y="5628"/>
                      <a:pt x="10569" y="5767"/>
                      <a:pt x="11568" y="5767"/>
                    </a:cubicBezTo>
                    <a:cubicBezTo>
                      <a:pt x="12381" y="5767"/>
                      <a:pt x="13191" y="5675"/>
                      <a:pt x="13979" y="5443"/>
                    </a:cubicBezTo>
                    <a:cubicBezTo>
                      <a:pt x="14541" y="5286"/>
                      <a:pt x="15128" y="5098"/>
                      <a:pt x="15554" y="4681"/>
                    </a:cubicBezTo>
                    <a:cubicBezTo>
                      <a:pt x="15892" y="4284"/>
                      <a:pt x="16067" y="3658"/>
                      <a:pt x="15761" y="3191"/>
                    </a:cubicBezTo>
                    <a:cubicBezTo>
                      <a:pt x="15034" y="2210"/>
                      <a:pt x="13258" y="2029"/>
                      <a:pt x="11770" y="1990"/>
                    </a:cubicBezTo>
                    <a:cubicBezTo>
                      <a:pt x="10279" y="1766"/>
                      <a:pt x="8773" y="1625"/>
                      <a:pt x="7286" y="1362"/>
                    </a:cubicBezTo>
                    <a:cubicBezTo>
                      <a:pt x="5211" y="1068"/>
                      <a:pt x="3179" y="544"/>
                      <a:pt x="1138" y="72"/>
                    </a:cubicBezTo>
                    <a:cubicBezTo>
                      <a:pt x="950" y="23"/>
                      <a:pt x="800" y="0"/>
                      <a:pt x="6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3"/>
              <p:cNvSpPr/>
              <p:nvPr/>
            </p:nvSpPr>
            <p:spPr>
              <a:xfrm>
                <a:off x="3227300" y="2232675"/>
                <a:ext cx="131375" cy="151800"/>
              </a:xfrm>
              <a:custGeom>
                <a:avLst/>
                <a:gdLst/>
                <a:ahLst/>
                <a:cxnLst/>
                <a:rect l="l" t="t" r="r" b="b"/>
                <a:pathLst>
                  <a:path w="5255" h="6072" extrusionOk="0">
                    <a:moveTo>
                      <a:pt x="209" y="0"/>
                    </a:moveTo>
                    <a:cubicBezTo>
                      <a:pt x="111" y="0"/>
                      <a:pt x="12" y="66"/>
                      <a:pt x="0" y="174"/>
                    </a:cubicBezTo>
                    <a:cubicBezTo>
                      <a:pt x="18" y="414"/>
                      <a:pt x="277" y="577"/>
                      <a:pt x="397" y="780"/>
                    </a:cubicBezTo>
                    <a:cubicBezTo>
                      <a:pt x="1842" y="2589"/>
                      <a:pt x="3278" y="4432"/>
                      <a:pt x="4933" y="6054"/>
                    </a:cubicBezTo>
                    <a:cubicBezTo>
                      <a:pt x="4958" y="6066"/>
                      <a:pt x="4984" y="6071"/>
                      <a:pt x="5010" y="6071"/>
                    </a:cubicBezTo>
                    <a:cubicBezTo>
                      <a:pt x="5136" y="6071"/>
                      <a:pt x="5254" y="5945"/>
                      <a:pt x="5210" y="5814"/>
                    </a:cubicBezTo>
                    <a:cubicBezTo>
                      <a:pt x="3515" y="3987"/>
                      <a:pt x="1894" y="2061"/>
                      <a:pt x="365" y="79"/>
                    </a:cubicBezTo>
                    <a:cubicBezTo>
                      <a:pt x="327" y="25"/>
                      <a:pt x="26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3"/>
              <p:cNvSpPr/>
              <p:nvPr/>
            </p:nvSpPr>
            <p:spPr>
              <a:xfrm>
                <a:off x="3148650" y="2117875"/>
                <a:ext cx="189825" cy="64550"/>
              </a:xfrm>
              <a:custGeom>
                <a:avLst/>
                <a:gdLst/>
                <a:ahLst/>
                <a:cxnLst/>
                <a:rect l="l" t="t" r="r" b="b"/>
                <a:pathLst>
                  <a:path w="7593" h="2582" extrusionOk="0">
                    <a:moveTo>
                      <a:pt x="253" y="1"/>
                    </a:moveTo>
                    <a:cubicBezTo>
                      <a:pt x="119" y="1"/>
                      <a:pt x="0" y="150"/>
                      <a:pt x="60" y="284"/>
                    </a:cubicBezTo>
                    <a:cubicBezTo>
                      <a:pt x="177" y="465"/>
                      <a:pt x="433" y="499"/>
                      <a:pt x="610" y="611"/>
                    </a:cubicBezTo>
                    <a:cubicBezTo>
                      <a:pt x="1205" y="889"/>
                      <a:pt x="1817" y="1134"/>
                      <a:pt x="2438" y="1349"/>
                    </a:cubicBezTo>
                    <a:cubicBezTo>
                      <a:pt x="4017" y="1889"/>
                      <a:pt x="5652" y="2237"/>
                      <a:pt x="7282" y="2578"/>
                    </a:cubicBezTo>
                    <a:cubicBezTo>
                      <a:pt x="7294" y="2580"/>
                      <a:pt x="7305" y="2581"/>
                      <a:pt x="7317" y="2581"/>
                    </a:cubicBezTo>
                    <a:cubicBezTo>
                      <a:pt x="7505" y="2581"/>
                      <a:pt x="7593" y="2296"/>
                      <a:pt x="7413" y="2200"/>
                    </a:cubicBezTo>
                    <a:cubicBezTo>
                      <a:pt x="4919" y="1640"/>
                      <a:pt x="2633" y="1199"/>
                      <a:pt x="331" y="19"/>
                    </a:cubicBezTo>
                    <a:cubicBezTo>
                      <a:pt x="305" y="6"/>
                      <a:pt x="279"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3"/>
              <p:cNvSpPr/>
              <p:nvPr/>
            </p:nvSpPr>
            <p:spPr>
              <a:xfrm>
                <a:off x="3362050" y="2174325"/>
                <a:ext cx="59775" cy="13950"/>
              </a:xfrm>
              <a:custGeom>
                <a:avLst/>
                <a:gdLst/>
                <a:ahLst/>
                <a:cxnLst/>
                <a:rect l="l" t="t" r="r" b="b"/>
                <a:pathLst>
                  <a:path w="2391" h="558" extrusionOk="0">
                    <a:moveTo>
                      <a:pt x="264" y="0"/>
                    </a:moveTo>
                    <a:cubicBezTo>
                      <a:pt x="107" y="0"/>
                      <a:pt x="0" y="200"/>
                      <a:pt x="103" y="328"/>
                    </a:cubicBezTo>
                    <a:cubicBezTo>
                      <a:pt x="350" y="509"/>
                      <a:pt x="729" y="408"/>
                      <a:pt x="1023" y="465"/>
                    </a:cubicBezTo>
                    <a:cubicBezTo>
                      <a:pt x="1035" y="465"/>
                      <a:pt x="1048" y="465"/>
                      <a:pt x="1061" y="465"/>
                    </a:cubicBezTo>
                    <a:cubicBezTo>
                      <a:pt x="1370" y="465"/>
                      <a:pt x="1697" y="557"/>
                      <a:pt x="2005" y="557"/>
                    </a:cubicBezTo>
                    <a:cubicBezTo>
                      <a:pt x="2098" y="557"/>
                      <a:pt x="2190" y="549"/>
                      <a:pt x="2278" y="527"/>
                    </a:cubicBezTo>
                    <a:cubicBezTo>
                      <a:pt x="2391" y="447"/>
                      <a:pt x="2385" y="254"/>
                      <a:pt x="2258" y="191"/>
                    </a:cubicBezTo>
                    <a:cubicBezTo>
                      <a:pt x="2110" y="126"/>
                      <a:pt x="1931" y="149"/>
                      <a:pt x="1771" y="121"/>
                    </a:cubicBezTo>
                    <a:cubicBezTo>
                      <a:pt x="1281" y="67"/>
                      <a:pt x="788" y="48"/>
                      <a:pt x="296" y="3"/>
                    </a:cubicBezTo>
                    <a:cubicBezTo>
                      <a:pt x="285" y="1"/>
                      <a:pt x="275" y="0"/>
                      <a:pt x="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3"/>
              <p:cNvSpPr/>
              <p:nvPr/>
            </p:nvSpPr>
            <p:spPr>
              <a:xfrm>
                <a:off x="3150775" y="2292600"/>
                <a:ext cx="35275" cy="157175"/>
              </a:xfrm>
              <a:custGeom>
                <a:avLst/>
                <a:gdLst/>
                <a:ahLst/>
                <a:cxnLst/>
                <a:rect l="l" t="t" r="r" b="b"/>
                <a:pathLst>
                  <a:path w="1411" h="6287" extrusionOk="0">
                    <a:moveTo>
                      <a:pt x="204" y="0"/>
                    </a:moveTo>
                    <a:cubicBezTo>
                      <a:pt x="146" y="0"/>
                      <a:pt x="88" y="24"/>
                      <a:pt x="49" y="75"/>
                    </a:cubicBezTo>
                    <a:cubicBezTo>
                      <a:pt x="15" y="119"/>
                      <a:pt x="0" y="175"/>
                      <a:pt x="7" y="229"/>
                    </a:cubicBezTo>
                    <a:cubicBezTo>
                      <a:pt x="84" y="833"/>
                      <a:pt x="174" y="1437"/>
                      <a:pt x="252" y="2040"/>
                    </a:cubicBezTo>
                    <a:cubicBezTo>
                      <a:pt x="457" y="3419"/>
                      <a:pt x="630" y="4813"/>
                      <a:pt x="988" y="6162"/>
                    </a:cubicBezTo>
                    <a:cubicBezTo>
                      <a:pt x="1019" y="6245"/>
                      <a:pt x="1098" y="6287"/>
                      <a:pt x="1177" y="6287"/>
                    </a:cubicBezTo>
                    <a:cubicBezTo>
                      <a:pt x="1255" y="6287"/>
                      <a:pt x="1333" y="6246"/>
                      <a:pt x="1365" y="6165"/>
                    </a:cubicBezTo>
                    <a:cubicBezTo>
                      <a:pt x="1411" y="5982"/>
                      <a:pt x="1297" y="5873"/>
                      <a:pt x="1280" y="5674"/>
                    </a:cubicBezTo>
                    <a:cubicBezTo>
                      <a:pt x="888" y="3859"/>
                      <a:pt x="661" y="2014"/>
                      <a:pt x="412" y="176"/>
                    </a:cubicBezTo>
                    <a:cubicBezTo>
                      <a:pt x="401" y="67"/>
                      <a:pt x="302"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3"/>
              <p:cNvSpPr/>
              <p:nvPr/>
            </p:nvSpPr>
            <p:spPr>
              <a:xfrm>
                <a:off x="3123425" y="2143750"/>
                <a:ext cx="29675" cy="101825"/>
              </a:xfrm>
              <a:custGeom>
                <a:avLst/>
                <a:gdLst/>
                <a:ahLst/>
                <a:cxnLst/>
                <a:rect l="l" t="t" r="r" b="b"/>
                <a:pathLst>
                  <a:path w="1187" h="4073" extrusionOk="0">
                    <a:moveTo>
                      <a:pt x="271" y="1"/>
                    </a:moveTo>
                    <a:cubicBezTo>
                      <a:pt x="209" y="1"/>
                      <a:pt x="147" y="27"/>
                      <a:pt x="109" y="78"/>
                    </a:cubicBezTo>
                    <a:cubicBezTo>
                      <a:pt x="0" y="372"/>
                      <a:pt x="180" y="722"/>
                      <a:pt x="190" y="1033"/>
                    </a:cubicBezTo>
                    <a:cubicBezTo>
                      <a:pt x="339" y="2010"/>
                      <a:pt x="488" y="2991"/>
                      <a:pt x="741" y="3949"/>
                    </a:cubicBezTo>
                    <a:cubicBezTo>
                      <a:pt x="775" y="4036"/>
                      <a:pt x="845" y="4073"/>
                      <a:pt x="917" y="4073"/>
                    </a:cubicBezTo>
                    <a:cubicBezTo>
                      <a:pt x="1049" y="4073"/>
                      <a:pt x="1187" y="3950"/>
                      <a:pt x="1120" y="3793"/>
                    </a:cubicBezTo>
                    <a:cubicBezTo>
                      <a:pt x="895" y="2958"/>
                      <a:pt x="684" y="1576"/>
                      <a:pt x="526" y="530"/>
                    </a:cubicBezTo>
                    <a:cubicBezTo>
                      <a:pt x="481" y="370"/>
                      <a:pt x="520" y="166"/>
                      <a:pt x="396" y="44"/>
                    </a:cubicBezTo>
                    <a:cubicBezTo>
                      <a:pt x="360" y="15"/>
                      <a:pt x="31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3"/>
              <p:cNvSpPr/>
              <p:nvPr/>
            </p:nvSpPr>
            <p:spPr>
              <a:xfrm>
                <a:off x="3058775" y="2071825"/>
                <a:ext cx="217275" cy="183225"/>
              </a:xfrm>
              <a:custGeom>
                <a:avLst/>
                <a:gdLst/>
                <a:ahLst/>
                <a:cxnLst/>
                <a:rect l="l" t="t" r="r" b="b"/>
                <a:pathLst>
                  <a:path w="8691" h="7329" extrusionOk="0">
                    <a:moveTo>
                      <a:pt x="5967" y="1"/>
                    </a:moveTo>
                    <a:cubicBezTo>
                      <a:pt x="4957" y="1"/>
                      <a:pt x="3941" y="157"/>
                      <a:pt x="2931" y="176"/>
                    </a:cubicBezTo>
                    <a:cubicBezTo>
                      <a:pt x="2449" y="229"/>
                      <a:pt x="1982" y="181"/>
                      <a:pt x="1608" y="236"/>
                    </a:cubicBezTo>
                    <a:cubicBezTo>
                      <a:pt x="1579" y="220"/>
                      <a:pt x="1547" y="211"/>
                      <a:pt x="1513" y="211"/>
                    </a:cubicBezTo>
                    <a:cubicBezTo>
                      <a:pt x="1489" y="211"/>
                      <a:pt x="1464" y="216"/>
                      <a:pt x="1439" y="226"/>
                    </a:cubicBezTo>
                    <a:cubicBezTo>
                      <a:pt x="1388" y="248"/>
                      <a:pt x="1342" y="293"/>
                      <a:pt x="1326" y="348"/>
                    </a:cubicBezTo>
                    <a:cubicBezTo>
                      <a:pt x="1241" y="674"/>
                      <a:pt x="1038" y="1219"/>
                      <a:pt x="877" y="1688"/>
                    </a:cubicBezTo>
                    <a:cubicBezTo>
                      <a:pt x="409" y="3024"/>
                      <a:pt x="1" y="4412"/>
                      <a:pt x="16" y="5839"/>
                    </a:cubicBezTo>
                    <a:cubicBezTo>
                      <a:pt x="6" y="6402"/>
                      <a:pt x="127" y="7329"/>
                      <a:pt x="812" y="7329"/>
                    </a:cubicBezTo>
                    <a:cubicBezTo>
                      <a:pt x="859" y="7329"/>
                      <a:pt x="909" y="7325"/>
                      <a:pt x="962" y="7315"/>
                    </a:cubicBezTo>
                    <a:cubicBezTo>
                      <a:pt x="1951" y="7004"/>
                      <a:pt x="2149" y="5803"/>
                      <a:pt x="2387" y="4927"/>
                    </a:cubicBezTo>
                    <a:cubicBezTo>
                      <a:pt x="2429" y="4694"/>
                      <a:pt x="2582" y="4153"/>
                      <a:pt x="2633" y="3890"/>
                    </a:cubicBezTo>
                    <a:cubicBezTo>
                      <a:pt x="2955" y="4187"/>
                      <a:pt x="3583" y="4919"/>
                      <a:pt x="4059" y="5353"/>
                    </a:cubicBezTo>
                    <a:cubicBezTo>
                      <a:pt x="4559" y="5804"/>
                      <a:pt x="5197" y="6486"/>
                      <a:pt x="5895" y="6486"/>
                    </a:cubicBezTo>
                    <a:cubicBezTo>
                      <a:pt x="6075" y="6486"/>
                      <a:pt x="6258" y="6441"/>
                      <a:pt x="6445" y="6335"/>
                    </a:cubicBezTo>
                    <a:cubicBezTo>
                      <a:pt x="7696" y="5606"/>
                      <a:pt x="5751" y="3367"/>
                      <a:pt x="5085" y="2465"/>
                    </a:cubicBezTo>
                    <a:cubicBezTo>
                      <a:pt x="5117" y="2464"/>
                      <a:pt x="5146" y="2462"/>
                      <a:pt x="5177" y="2461"/>
                    </a:cubicBezTo>
                    <a:cubicBezTo>
                      <a:pt x="6091" y="2413"/>
                      <a:pt x="7061" y="2473"/>
                      <a:pt x="7911" y="2085"/>
                    </a:cubicBezTo>
                    <a:cubicBezTo>
                      <a:pt x="8111" y="1988"/>
                      <a:pt x="8286" y="1839"/>
                      <a:pt x="8393" y="1644"/>
                    </a:cubicBezTo>
                    <a:cubicBezTo>
                      <a:pt x="8691" y="1218"/>
                      <a:pt x="8483" y="705"/>
                      <a:pt x="8086" y="425"/>
                    </a:cubicBezTo>
                    <a:cubicBezTo>
                      <a:pt x="7819" y="231"/>
                      <a:pt x="7494" y="149"/>
                      <a:pt x="7175" y="94"/>
                    </a:cubicBezTo>
                    <a:cubicBezTo>
                      <a:pt x="6773" y="26"/>
                      <a:pt x="6371" y="1"/>
                      <a:pt x="5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3" name="Google Shape;3143;p33"/>
              <p:cNvGrpSpPr/>
              <p:nvPr/>
            </p:nvGrpSpPr>
            <p:grpSpPr>
              <a:xfrm>
                <a:off x="3070125" y="2081400"/>
                <a:ext cx="178325" cy="154200"/>
                <a:chOff x="3070125" y="2081400"/>
                <a:chExt cx="178325" cy="154200"/>
              </a:xfrm>
            </p:grpSpPr>
            <p:sp>
              <p:nvSpPr>
                <p:cNvPr id="3144" name="Google Shape;3144;p33"/>
                <p:cNvSpPr/>
                <p:nvPr/>
              </p:nvSpPr>
              <p:spPr>
                <a:xfrm>
                  <a:off x="3097050" y="2086150"/>
                  <a:ext cx="87350" cy="113750"/>
                </a:xfrm>
                <a:custGeom>
                  <a:avLst/>
                  <a:gdLst/>
                  <a:ahLst/>
                  <a:cxnLst/>
                  <a:rect l="l" t="t" r="r" b="b"/>
                  <a:pathLst>
                    <a:path w="3494" h="4550" extrusionOk="0">
                      <a:moveTo>
                        <a:pt x="215" y="0"/>
                      </a:moveTo>
                      <a:cubicBezTo>
                        <a:pt x="164" y="0"/>
                        <a:pt x="114" y="18"/>
                        <a:pt x="77" y="58"/>
                      </a:cubicBezTo>
                      <a:cubicBezTo>
                        <a:pt x="7" y="118"/>
                        <a:pt x="0" y="225"/>
                        <a:pt x="39" y="305"/>
                      </a:cubicBezTo>
                      <a:cubicBezTo>
                        <a:pt x="212" y="787"/>
                        <a:pt x="443" y="1249"/>
                        <a:pt x="718" y="1681"/>
                      </a:cubicBezTo>
                      <a:cubicBezTo>
                        <a:pt x="1378" y="2725"/>
                        <a:pt x="2195" y="3664"/>
                        <a:pt x="3099" y="4505"/>
                      </a:cubicBezTo>
                      <a:cubicBezTo>
                        <a:pt x="3136" y="4536"/>
                        <a:pt x="3178" y="4549"/>
                        <a:pt x="3218" y="4549"/>
                      </a:cubicBezTo>
                      <a:cubicBezTo>
                        <a:pt x="3360" y="4549"/>
                        <a:pt x="3493" y="4386"/>
                        <a:pt x="3401" y="4245"/>
                      </a:cubicBezTo>
                      <a:cubicBezTo>
                        <a:pt x="2216" y="3081"/>
                        <a:pt x="987" y="1735"/>
                        <a:pt x="408" y="126"/>
                      </a:cubicBezTo>
                      <a:cubicBezTo>
                        <a:pt x="378" y="47"/>
                        <a:pt x="295"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3"/>
                <p:cNvSpPr/>
                <p:nvPr/>
              </p:nvSpPr>
              <p:spPr>
                <a:xfrm>
                  <a:off x="3182225" y="2202450"/>
                  <a:ext cx="15300" cy="10550"/>
                </a:xfrm>
                <a:custGeom>
                  <a:avLst/>
                  <a:gdLst/>
                  <a:ahLst/>
                  <a:cxnLst/>
                  <a:rect l="l" t="t" r="r" b="b"/>
                  <a:pathLst>
                    <a:path w="612" h="422" extrusionOk="0">
                      <a:moveTo>
                        <a:pt x="306" y="1"/>
                      </a:moveTo>
                      <a:cubicBezTo>
                        <a:pt x="135" y="1"/>
                        <a:pt x="1" y="252"/>
                        <a:pt x="185" y="376"/>
                      </a:cubicBezTo>
                      <a:cubicBezTo>
                        <a:pt x="225" y="408"/>
                        <a:pt x="267" y="422"/>
                        <a:pt x="307" y="422"/>
                      </a:cubicBezTo>
                      <a:cubicBezTo>
                        <a:pt x="478" y="422"/>
                        <a:pt x="611" y="170"/>
                        <a:pt x="428" y="46"/>
                      </a:cubicBezTo>
                      <a:cubicBezTo>
                        <a:pt x="388" y="14"/>
                        <a:pt x="346"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3"/>
                <p:cNvSpPr/>
                <p:nvPr/>
              </p:nvSpPr>
              <p:spPr>
                <a:xfrm>
                  <a:off x="3197450" y="2212225"/>
                  <a:ext cx="14125" cy="12800"/>
                </a:xfrm>
                <a:custGeom>
                  <a:avLst/>
                  <a:gdLst/>
                  <a:ahLst/>
                  <a:cxnLst/>
                  <a:rect l="l" t="t" r="r" b="b"/>
                  <a:pathLst>
                    <a:path w="565" h="512" extrusionOk="0">
                      <a:moveTo>
                        <a:pt x="231" y="1"/>
                      </a:moveTo>
                      <a:cubicBezTo>
                        <a:pt x="115" y="1"/>
                        <a:pt x="1" y="103"/>
                        <a:pt x="21" y="231"/>
                      </a:cubicBezTo>
                      <a:cubicBezTo>
                        <a:pt x="50" y="361"/>
                        <a:pt x="191" y="471"/>
                        <a:pt x="314" y="509"/>
                      </a:cubicBezTo>
                      <a:cubicBezTo>
                        <a:pt x="323" y="510"/>
                        <a:pt x="333" y="511"/>
                        <a:pt x="342" y="511"/>
                      </a:cubicBezTo>
                      <a:cubicBezTo>
                        <a:pt x="462" y="511"/>
                        <a:pt x="565" y="400"/>
                        <a:pt x="545" y="279"/>
                      </a:cubicBezTo>
                      <a:cubicBezTo>
                        <a:pt x="534" y="168"/>
                        <a:pt x="422" y="116"/>
                        <a:pt x="351" y="44"/>
                      </a:cubicBezTo>
                      <a:cubicBezTo>
                        <a:pt x="315" y="14"/>
                        <a:pt x="272"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3"/>
                <p:cNvSpPr/>
                <p:nvPr/>
              </p:nvSpPr>
              <p:spPr>
                <a:xfrm>
                  <a:off x="3123700" y="2091225"/>
                  <a:ext cx="93300" cy="108275"/>
                </a:xfrm>
                <a:custGeom>
                  <a:avLst/>
                  <a:gdLst/>
                  <a:ahLst/>
                  <a:cxnLst/>
                  <a:rect l="l" t="t" r="r" b="b"/>
                  <a:pathLst>
                    <a:path w="3732" h="4331" extrusionOk="0">
                      <a:moveTo>
                        <a:pt x="231" y="0"/>
                      </a:moveTo>
                      <a:cubicBezTo>
                        <a:pt x="115" y="0"/>
                        <a:pt x="0" y="102"/>
                        <a:pt x="22" y="231"/>
                      </a:cubicBezTo>
                      <a:cubicBezTo>
                        <a:pt x="306" y="653"/>
                        <a:pt x="1019" y="1236"/>
                        <a:pt x="1449" y="1808"/>
                      </a:cubicBezTo>
                      <a:cubicBezTo>
                        <a:pt x="2157" y="2587"/>
                        <a:pt x="2710" y="3484"/>
                        <a:pt x="3382" y="4287"/>
                      </a:cubicBezTo>
                      <a:cubicBezTo>
                        <a:pt x="3418" y="4318"/>
                        <a:pt x="3459" y="4331"/>
                        <a:pt x="3501" y="4331"/>
                      </a:cubicBezTo>
                      <a:cubicBezTo>
                        <a:pt x="3617" y="4331"/>
                        <a:pt x="3732" y="4228"/>
                        <a:pt x="3711" y="4100"/>
                      </a:cubicBezTo>
                      <a:cubicBezTo>
                        <a:pt x="3716" y="4071"/>
                        <a:pt x="3685" y="4023"/>
                        <a:pt x="3661" y="3994"/>
                      </a:cubicBezTo>
                      <a:lnTo>
                        <a:pt x="3661" y="3994"/>
                      </a:lnTo>
                      <a:cubicBezTo>
                        <a:pt x="2625" y="2622"/>
                        <a:pt x="1615" y="1220"/>
                        <a:pt x="351" y="44"/>
                      </a:cubicBezTo>
                      <a:cubicBezTo>
                        <a:pt x="315" y="13"/>
                        <a:pt x="273"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3"/>
                <p:cNvSpPr/>
                <p:nvPr/>
              </p:nvSpPr>
              <p:spPr>
                <a:xfrm>
                  <a:off x="3143375" y="2081400"/>
                  <a:ext cx="100875" cy="15200"/>
                </a:xfrm>
                <a:custGeom>
                  <a:avLst/>
                  <a:gdLst/>
                  <a:ahLst/>
                  <a:cxnLst/>
                  <a:rect l="l" t="t" r="r" b="b"/>
                  <a:pathLst>
                    <a:path w="4035" h="608" extrusionOk="0">
                      <a:moveTo>
                        <a:pt x="2201" y="0"/>
                      </a:moveTo>
                      <a:cubicBezTo>
                        <a:pt x="1547" y="0"/>
                        <a:pt x="891" y="66"/>
                        <a:pt x="241" y="132"/>
                      </a:cubicBezTo>
                      <a:cubicBezTo>
                        <a:pt x="68" y="150"/>
                        <a:pt x="1" y="391"/>
                        <a:pt x="140" y="495"/>
                      </a:cubicBezTo>
                      <a:cubicBezTo>
                        <a:pt x="185" y="529"/>
                        <a:pt x="236" y="539"/>
                        <a:pt x="289" y="539"/>
                      </a:cubicBezTo>
                      <a:cubicBezTo>
                        <a:pt x="367" y="539"/>
                        <a:pt x="449" y="517"/>
                        <a:pt x="525" y="516"/>
                      </a:cubicBezTo>
                      <a:cubicBezTo>
                        <a:pt x="1132" y="455"/>
                        <a:pt x="1653" y="407"/>
                        <a:pt x="2180" y="407"/>
                      </a:cubicBezTo>
                      <a:cubicBezTo>
                        <a:pt x="2532" y="407"/>
                        <a:pt x="2887" y="429"/>
                        <a:pt x="3272" y="481"/>
                      </a:cubicBezTo>
                      <a:cubicBezTo>
                        <a:pt x="3401" y="482"/>
                        <a:pt x="3656" y="608"/>
                        <a:pt x="3830" y="608"/>
                      </a:cubicBezTo>
                      <a:cubicBezTo>
                        <a:pt x="3952" y="608"/>
                        <a:pt x="4035" y="545"/>
                        <a:pt x="4005" y="334"/>
                      </a:cubicBezTo>
                      <a:cubicBezTo>
                        <a:pt x="3877" y="134"/>
                        <a:pt x="3569" y="151"/>
                        <a:pt x="3361" y="82"/>
                      </a:cubicBezTo>
                      <a:cubicBezTo>
                        <a:pt x="2976" y="23"/>
                        <a:pt x="2589" y="0"/>
                        <a:pt x="2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3"/>
                <p:cNvSpPr/>
                <p:nvPr/>
              </p:nvSpPr>
              <p:spPr>
                <a:xfrm>
                  <a:off x="3167675" y="2105850"/>
                  <a:ext cx="80775" cy="14375"/>
                </a:xfrm>
                <a:custGeom>
                  <a:avLst/>
                  <a:gdLst/>
                  <a:ahLst/>
                  <a:cxnLst/>
                  <a:rect l="l" t="t" r="r" b="b"/>
                  <a:pathLst>
                    <a:path w="3231" h="575" extrusionOk="0">
                      <a:moveTo>
                        <a:pt x="236" y="1"/>
                      </a:moveTo>
                      <a:cubicBezTo>
                        <a:pt x="110" y="1"/>
                        <a:pt x="0" y="134"/>
                        <a:pt x="41" y="258"/>
                      </a:cubicBezTo>
                      <a:cubicBezTo>
                        <a:pt x="55" y="336"/>
                        <a:pt x="130" y="397"/>
                        <a:pt x="208" y="407"/>
                      </a:cubicBezTo>
                      <a:cubicBezTo>
                        <a:pt x="705" y="477"/>
                        <a:pt x="1207" y="516"/>
                        <a:pt x="1709" y="516"/>
                      </a:cubicBezTo>
                      <a:cubicBezTo>
                        <a:pt x="1826" y="516"/>
                        <a:pt x="1943" y="514"/>
                        <a:pt x="2059" y="509"/>
                      </a:cubicBezTo>
                      <a:cubicBezTo>
                        <a:pt x="2315" y="464"/>
                        <a:pt x="3230" y="574"/>
                        <a:pt x="2879" y="93"/>
                      </a:cubicBezTo>
                      <a:cubicBezTo>
                        <a:pt x="2810" y="62"/>
                        <a:pt x="2735" y="51"/>
                        <a:pt x="2657" y="51"/>
                      </a:cubicBezTo>
                      <a:cubicBezTo>
                        <a:pt x="2493" y="51"/>
                        <a:pt x="2317" y="99"/>
                        <a:pt x="2154" y="99"/>
                      </a:cubicBezTo>
                      <a:cubicBezTo>
                        <a:pt x="2140" y="99"/>
                        <a:pt x="2126" y="98"/>
                        <a:pt x="2112" y="98"/>
                      </a:cubicBezTo>
                      <a:cubicBezTo>
                        <a:pt x="1974" y="106"/>
                        <a:pt x="1833" y="110"/>
                        <a:pt x="1688" y="110"/>
                      </a:cubicBezTo>
                      <a:cubicBezTo>
                        <a:pt x="1248" y="110"/>
                        <a:pt x="776" y="73"/>
                        <a:pt x="267" y="3"/>
                      </a:cubicBezTo>
                      <a:cubicBezTo>
                        <a:pt x="256" y="2"/>
                        <a:pt x="246" y="1"/>
                        <a:pt x="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3"/>
                <p:cNvSpPr/>
                <p:nvPr/>
              </p:nvSpPr>
              <p:spPr>
                <a:xfrm>
                  <a:off x="3080650" y="2150400"/>
                  <a:ext cx="36650" cy="85200"/>
                </a:xfrm>
                <a:custGeom>
                  <a:avLst/>
                  <a:gdLst/>
                  <a:ahLst/>
                  <a:cxnLst/>
                  <a:rect l="l" t="t" r="r" b="b"/>
                  <a:pathLst>
                    <a:path w="1466" h="3408" extrusionOk="0">
                      <a:moveTo>
                        <a:pt x="1203" y="0"/>
                      </a:moveTo>
                      <a:cubicBezTo>
                        <a:pt x="1133" y="0"/>
                        <a:pt x="1064" y="33"/>
                        <a:pt x="1030" y="99"/>
                      </a:cubicBezTo>
                      <a:cubicBezTo>
                        <a:pt x="975" y="199"/>
                        <a:pt x="1001" y="325"/>
                        <a:pt x="977" y="434"/>
                      </a:cubicBezTo>
                      <a:cubicBezTo>
                        <a:pt x="861" y="1404"/>
                        <a:pt x="551" y="2192"/>
                        <a:pt x="65" y="3121"/>
                      </a:cubicBezTo>
                      <a:cubicBezTo>
                        <a:pt x="1" y="3257"/>
                        <a:pt x="118" y="3408"/>
                        <a:pt x="254" y="3408"/>
                      </a:cubicBezTo>
                      <a:cubicBezTo>
                        <a:pt x="279" y="3408"/>
                        <a:pt x="304" y="3403"/>
                        <a:pt x="329" y="3391"/>
                      </a:cubicBezTo>
                      <a:cubicBezTo>
                        <a:pt x="405" y="3363"/>
                        <a:pt x="440" y="3288"/>
                        <a:pt x="473" y="3221"/>
                      </a:cubicBezTo>
                      <a:cubicBezTo>
                        <a:pt x="866" y="2469"/>
                        <a:pt x="1187" y="1672"/>
                        <a:pt x="1332" y="832"/>
                      </a:cubicBezTo>
                      <a:cubicBezTo>
                        <a:pt x="1351" y="589"/>
                        <a:pt x="1465" y="310"/>
                        <a:pt x="1367" y="80"/>
                      </a:cubicBezTo>
                      <a:cubicBezTo>
                        <a:pt x="1329" y="27"/>
                        <a:pt x="1266"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3"/>
                <p:cNvSpPr/>
                <p:nvPr/>
              </p:nvSpPr>
              <p:spPr>
                <a:xfrm>
                  <a:off x="3070125" y="2144425"/>
                  <a:ext cx="22725" cy="71250"/>
                </a:xfrm>
                <a:custGeom>
                  <a:avLst/>
                  <a:gdLst/>
                  <a:ahLst/>
                  <a:cxnLst/>
                  <a:rect l="l" t="t" r="r" b="b"/>
                  <a:pathLst>
                    <a:path w="909" h="2850" extrusionOk="0">
                      <a:moveTo>
                        <a:pt x="701" y="0"/>
                      </a:moveTo>
                      <a:cubicBezTo>
                        <a:pt x="626" y="0"/>
                        <a:pt x="551" y="38"/>
                        <a:pt x="518" y="120"/>
                      </a:cubicBezTo>
                      <a:cubicBezTo>
                        <a:pt x="269" y="933"/>
                        <a:pt x="112" y="1777"/>
                        <a:pt x="21" y="2623"/>
                      </a:cubicBezTo>
                      <a:cubicBezTo>
                        <a:pt x="0" y="2770"/>
                        <a:pt x="115" y="2850"/>
                        <a:pt x="228" y="2850"/>
                      </a:cubicBezTo>
                      <a:cubicBezTo>
                        <a:pt x="327" y="2850"/>
                        <a:pt x="424" y="2789"/>
                        <a:pt x="429" y="2660"/>
                      </a:cubicBezTo>
                      <a:cubicBezTo>
                        <a:pt x="502" y="1789"/>
                        <a:pt x="739" y="861"/>
                        <a:pt x="908" y="175"/>
                      </a:cubicBezTo>
                      <a:cubicBezTo>
                        <a:pt x="897" y="63"/>
                        <a:pt x="798"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3"/>
                <p:cNvSpPr/>
                <p:nvPr/>
              </p:nvSpPr>
              <p:spPr>
                <a:xfrm>
                  <a:off x="3089750" y="2120625"/>
                  <a:ext cx="12500" cy="13800"/>
                </a:xfrm>
                <a:custGeom>
                  <a:avLst/>
                  <a:gdLst/>
                  <a:ahLst/>
                  <a:cxnLst/>
                  <a:rect l="l" t="t" r="r" b="b"/>
                  <a:pathLst>
                    <a:path w="500" h="552" extrusionOk="0">
                      <a:moveTo>
                        <a:pt x="237" y="1"/>
                      </a:moveTo>
                      <a:cubicBezTo>
                        <a:pt x="92" y="1"/>
                        <a:pt x="13" y="171"/>
                        <a:pt x="23" y="318"/>
                      </a:cubicBezTo>
                      <a:cubicBezTo>
                        <a:pt x="1" y="447"/>
                        <a:pt x="115" y="551"/>
                        <a:pt x="231" y="551"/>
                      </a:cubicBezTo>
                      <a:cubicBezTo>
                        <a:pt x="272" y="551"/>
                        <a:pt x="312" y="539"/>
                        <a:pt x="348" y="510"/>
                      </a:cubicBezTo>
                      <a:cubicBezTo>
                        <a:pt x="470" y="398"/>
                        <a:pt x="499" y="98"/>
                        <a:pt x="323" y="19"/>
                      </a:cubicBezTo>
                      <a:cubicBezTo>
                        <a:pt x="292" y="6"/>
                        <a:pt x="263" y="1"/>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53" name="Google Shape;3153;p33"/>
            <p:cNvSpPr/>
            <p:nvPr/>
          </p:nvSpPr>
          <p:spPr>
            <a:xfrm rot="5400000">
              <a:off x="8143781" y="196612"/>
              <a:ext cx="139" cy="69"/>
            </a:xfrm>
            <a:custGeom>
              <a:avLst/>
              <a:gdLst/>
              <a:ahLst/>
              <a:cxnLst/>
              <a:rect l="l" t="t" r="r" b="b"/>
              <a:pathLst>
                <a:path w="4" h="2" extrusionOk="0">
                  <a:moveTo>
                    <a:pt x="2" y="0"/>
                  </a:moveTo>
                  <a:cubicBezTo>
                    <a:pt x="2" y="0"/>
                    <a:pt x="2" y="0"/>
                    <a:pt x="1" y="1"/>
                  </a:cubicBezTo>
                  <a:lnTo>
                    <a:pt x="3" y="1"/>
                  </a:lnTo>
                  <a:cubicBezTo>
                    <a:pt x="3" y="0"/>
                    <a:pt x="3" y="0"/>
                    <a:pt x="2" y="0"/>
                  </a:cubicBezTo>
                  <a:close/>
                  <a:moveTo>
                    <a:pt x="1" y="1"/>
                  </a:moveTo>
                  <a:lnTo>
                    <a:pt x="0" y="2"/>
                  </a:lnTo>
                  <a:cubicBezTo>
                    <a:pt x="0" y="1"/>
                    <a:pt x="1" y="1"/>
                    <a:pt x="1" y="1"/>
                  </a:cubicBezTo>
                  <a:close/>
                </a:path>
              </a:pathLst>
            </a:custGeom>
            <a:solidFill>
              <a:srgbClr val="0A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3"/>
            <p:cNvSpPr/>
            <p:nvPr/>
          </p:nvSpPr>
          <p:spPr>
            <a:xfrm rot="5400000">
              <a:off x="8143729" y="196734"/>
              <a:ext cx="797" cy="555"/>
            </a:xfrm>
            <a:custGeom>
              <a:avLst/>
              <a:gdLst/>
              <a:ahLst/>
              <a:cxnLst/>
              <a:rect l="l" t="t" r="r" b="b"/>
              <a:pathLst>
                <a:path w="23" h="16" extrusionOk="0">
                  <a:moveTo>
                    <a:pt x="23" y="0"/>
                  </a:moveTo>
                  <a:lnTo>
                    <a:pt x="23" y="0"/>
                  </a:lnTo>
                  <a:cubicBezTo>
                    <a:pt x="8" y="7"/>
                    <a:pt x="2" y="12"/>
                    <a:pt x="0" y="16"/>
                  </a:cubicBezTo>
                  <a:lnTo>
                    <a:pt x="2" y="16"/>
                  </a:lnTo>
                  <a:cubicBezTo>
                    <a:pt x="8" y="12"/>
                    <a:pt x="13" y="7"/>
                    <a:pt x="21" y="4"/>
                  </a:cubicBezTo>
                  <a:lnTo>
                    <a:pt x="23" y="0"/>
                  </a:lnTo>
                  <a:close/>
                </a:path>
              </a:pathLst>
            </a:custGeom>
            <a:solidFill>
              <a:srgbClr val="0A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5" name="Google Shape;3155;p33"/>
            <p:cNvGrpSpPr/>
            <p:nvPr/>
          </p:nvGrpSpPr>
          <p:grpSpPr>
            <a:xfrm rot="5400000">
              <a:off x="8277521" y="-39068"/>
              <a:ext cx="182143" cy="478516"/>
              <a:chOff x="2965925" y="2294750"/>
              <a:chExt cx="131350" cy="345075"/>
            </a:xfrm>
          </p:grpSpPr>
          <p:sp>
            <p:nvSpPr>
              <p:cNvPr id="3156" name="Google Shape;3156;p33"/>
              <p:cNvSpPr/>
              <p:nvPr/>
            </p:nvSpPr>
            <p:spPr>
              <a:xfrm>
                <a:off x="2965925" y="2308900"/>
                <a:ext cx="131350" cy="330925"/>
              </a:xfrm>
              <a:custGeom>
                <a:avLst/>
                <a:gdLst/>
                <a:ahLst/>
                <a:cxnLst/>
                <a:rect l="l" t="t" r="r" b="b"/>
                <a:pathLst>
                  <a:path w="5254" h="13237" extrusionOk="0">
                    <a:moveTo>
                      <a:pt x="3019" y="1"/>
                    </a:moveTo>
                    <a:cubicBezTo>
                      <a:pt x="2932" y="1"/>
                      <a:pt x="2850" y="63"/>
                      <a:pt x="2824" y="148"/>
                    </a:cubicBezTo>
                    <a:cubicBezTo>
                      <a:pt x="2676" y="196"/>
                      <a:pt x="2570" y="349"/>
                      <a:pt x="2451" y="445"/>
                    </a:cubicBezTo>
                    <a:cubicBezTo>
                      <a:pt x="1989" y="893"/>
                      <a:pt x="1551" y="1373"/>
                      <a:pt x="1203" y="1917"/>
                    </a:cubicBezTo>
                    <a:cubicBezTo>
                      <a:pt x="630" y="2844"/>
                      <a:pt x="244" y="3889"/>
                      <a:pt x="180" y="4982"/>
                    </a:cubicBezTo>
                    <a:cubicBezTo>
                      <a:pt x="1" y="7129"/>
                      <a:pt x="513" y="9264"/>
                      <a:pt x="1336" y="11237"/>
                    </a:cubicBezTo>
                    <a:cubicBezTo>
                      <a:pt x="1612" y="11862"/>
                      <a:pt x="1840" y="12522"/>
                      <a:pt x="2180" y="13115"/>
                    </a:cubicBezTo>
                    <a:cubicBezTo>
                      <a:pt x="2289" y="13200"/>
                      <a:pt x="2392" y="13237"/>
                      <a:pt x="2488" y="13237"/>
                    </a:cubicBezTo>
                    <a:cubicBezTo>
                      <a:pt x="2888" y="13237"/>
                      <a:pt x="3178" y="12606"/>
                      <a:pt x="3371" y="12284"/>
                    </a:cubicBezTo>
                    <a:cubicBezTo>
                      <a:pt x="4501" y="10173"/>
                      <a:pt x="5254" y="7761"/>
                      <a:pt x="5097" y="5346"/>
                    </a:cubicBezTo>
                    <a:cubicBezTo>
                      <a:pt x="4919" y="3457"/>
                      <a:pt x="4384" y="1425"/>
                      <a:pt x="3075" y="9"/>
                    </a:cubicBezTo>
                    <a:cubicBezTo>
                      <a:pt x="3056" y="3"/>
                      <a:pt x="3038" y="1"/>
                      <a:pt x="3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3"/>
              <p:cNvSpPr/>
              <p:nvPr/>
            </p:nvSpPr>
            <p:spPr>
              <a:xfrm>
                <a:off x="2979375" y="2294750"/>
                <a:ext cx="101675" cy="285025"/>
              </a:xfrm>
              <a:custGeom>
                <a:avLst/>
                <a:gdLst/>
                <a:ahLst/>
                <a:cxnLst/>
                <a:rect l="l" t="t" r="r" b="b"/>
                <a:pathLst>
                  <a:path w="4067" h="11401" extrusionOk="0">
                    <a:moveTo>
                      <a:pt x="2414" y="0"/>
                    </a:moveTo>
                    <a:cubicBezTo>
                      <a:pt x="2366" y="0"/>
                      <a:pt x="2318" y="17"/>
                      <a:pt x="2280" y="54"/>
                    </a:cubicBezTo>
                    <a:cubicBezTo>
                      <a:pt x="2128" y="776"/>
                      <a:pt x="2190" y="2011"/>
                      <a:pt x="2163" y="2977"/>
                    </a:cubicBezTo>
                    <a:cubicBezTo>
                      <a:pt x="1596" y="3267"/>
                      <a:pt x="1060" y="3623"/>
                      <a:pt x="527" y="3973"/>
                    </a:cubicBezTo>
                    <a:cubicBezTo>
                      <a:pt x="344" y="4063"/>
                      <a:pt x="423" y="4356"/>
                      <a:pt x="615" y="4356"/>
                    </a:cubicBezTo>
                    <a:cubicBezTo>
                      <a:pt x="625" y="4356"/>
                      <a:pt x="635" y="4355"/>
                      <a:pt x="645" y="4354"/>
                    </a:cubicBezTo>
                    <a:cubicBezTo>
                      <a:pt x="1088" y="4115"/>
                      <a:pt x="1703" y="3694"/>
                      <a:pt x="2140" y="3443"/>
                    </a:cubicBezTo>
                    <a:lnTo>
                      <a:pt x="2140" y="3443"/>
                    </a:lnTo>
                    <a:cubicBezTo>
                      <a:pt x="2139" y="3461"/>
                      <a:pt x="2138" y="3483"/>
                      <a:pt x="2136" y="3502"/>
                    </a:cubicBezTo>
                    <a:cubicBezTo>
                      <a:pt x="2107" y="4063"/>
                      <a:pt x="2079" y="4626"/>
                      <a:pt x="2048" y="5189"/>
                    </a:cubicBezTo>
                    <a:cubicBezTo>
                      <a:pt x="1316" y="5628"/>
                      <a:pt x="798" y="6042"/>
                      <a:pt x="143" y="6510"/>
                    </a:cubicBezTo>
                    <a:cubicBezTo>
                      <a:pt x="1" y="6635"/>
                      <a:pt x="117" y="6866"/>
                      <a:pt x="280" y="6866"/>
                    </a:cubicBezTo>
                    <a:cubicBezTo>
                      <a:pt x="305" y="6866"/>
                      <a:pt x="330" y="6861"/>
                      <a:pt x="356" y="6849"/>
                    </a:cubicBezTo>
                    <a:cubicBezTo>
                      <a:pt x="812" y="6546"/>
                      <a:pt x="1485" y="6015"/>
                      <a:pt x="2024" y="5679"/>
                    </a:cubicBezTo>
                    <a:lnTo>
                      <a:pt x="2024" y="5679"/>
                    </a:lnTo>
                    <a:cubicBezTo>
                      <a:pt x="1992" y="6297"/>
                      <a:pt x="1959" y="6912"/>
                      <a:pt x="1928" y="7529"/>
                    </a:cubicBezTo>
                    <a:cubicBezTo>
                      <a:pt x="1420" y="7981"/>
                      <a:pt x="930" y="8452"/>
                      <a:pt x="428" y="8909"/>
                    </a:cubicBezTo>
                    <a:cubicBezTo>
                      <a:pt x="295" y="9026"/>
                      <a:pt x="384" y="9262"/>
                      <a:pt x="560" y="9262"/>
                    </a:cubicBezTo>
                    <a:cubicBezTo>
                      <a:pt x="773" y="9233"/>
                      <a:pt x="895" y="8996"/>
                      <a:pt x="1064" y="8876"/>
                    </a:cubicBezTo>
                    <a:lnTo>
                      <a:pt x="1901" y="8100"/>
                    </a:lnTo>
                    <a:lnTo>
                      <a:pt x="1901" y="8100"/>
                    </a:lnTo>
                    <a:cubicBezTo>
                      <a:pt x="1852" y="9130"/>
                      <a:pt x="1802" y="10160"/>
                      <a:pt x="1765" y="11190"/>
                    </a:cubicBezTo>
                    <a:cubicBezTo>
                      <a:pt x="1758" y="11314"/>
                      <a:pt x="1867" y="11401"/>
                      <a:pt x="1975" y="11401"/>
                    </a:cubicBezTo>
                    <a:cubicBezTo>
                      <a:pt x="2023" y="11401"/>
                      <a:pt x="2071" y="11384"/>
                      <a:pt x="2109" y="11346"/>
                    </a:cubicBezTo>
                    <a:cubicBezTo>
                      <a:pt x="2242" y="11166"/>
                      <a:pt x="2166" y="10901"/>
                      <a:pt x="2200" y="10687"/>
                    </a:cubicBezTo>
                    <a:cubicBezTo>
                      <a:pt x="2226" y="9782"/>
                      <a:pt x="2266" y="8878"/>
                      <a:pt x="2311" y="7973"/>
                    </a:cubicBezTo>
                    <a:cubicBezTo>
                      <a:pt x="2589" y="8181"/>
                      <a:pt x="2948" y="8517"/>
                      <a:pt x="3294" y="8840"/>
                    </a:cubicBezTo>
                    <a:cubicBezTo>
                      <a:pt x="3391" y="8919"/>
                      <a:pt x="3466" y="9035"/>
                      <a:pt x="3582" y="9086"/>
                    </a:cubicBezTo>
                    <a:cubicBezTo>
                      <a:pt x="3601" y="9092"/>
                      <a:pt x="3621" y="9095"/>
                      <a:pt x="3640" y="9095"/>
                    </a:cubicBezTo>
                    <a:cubicBezTo>
                      <a:pt x="3746" y="9095"/>
                      <a:pt x="3846" y="9008"/>
                      <a:pt x="3847" y="8897"/>
                    </a:cubicBezTo>
                    <a:cubicBezTo>
                      <a:pt x="3849" y="8741"/>
                      <a:pt x="3682" y="8665"/>
                      <a:pt x="3590" y="8558"/>
                    </a:cubicBezTo>
                    <a:cubicBezTo>
                      <a:pt x="3224" y="8220"/>
                      <a:pt x="2865" y="7873"/>
                      <a:pt x="2461" y="7580"/>
                    </a:cubicBezTo>
                    <a:cubicBezTo>
                      <a:pt x="2422" y="7553"/>
                      <a:pt x="2379" y="7526"/>
                      <a:pt x="2335" y="7501"/>
                    </a:cubicBezTo>
                    <a:cubicBezTo>
                      <a:pt x="2367" y="6886"/>
                      <a:pt x="2399" y="6269"/>
                      <a:pt x="2432" y="5651"/>
                    </a:cubicBezTo>
                    <a:cubicBezTo>
                      <a:pt x="2596" y="5778"/>
                      <a:pt x="2842" y="5976"/>
                      <a:pt x="3023" y="6152"/>
                    </a:cubicBezTo>
                    <a:cubicBezTo>
                      <a:pt x="3213" y="6263"/>
                      <a:pt x="3632" y="6888"/>
                      <a:pt x="3890" y="6888"/>
                    </a:cubicBezTo>
                    <a:cubicBezTo>
                      <a:pt x="3966" y="6888"/>
                      <a:pt x="4028" y="6833"/>
                      <a:pt x="4066" y="6693"/>
                    </a:cubicBezTo>
                    <a:cubicBezTo>
                      <a:pt x="3983" y="6401"/>
                      <a:pt x="3639" y="6226"/>
                      <a:pt x="3449" y="5992"/>
                    </a:cubicBezTo>
                    <a:cubicBezTo>
                      <a:pt x="3131" y="5713"/>
                      <a:pt x="2826" y="5393"/>
                      <a:pt x="2455" y="5181"/>
                    </a:cubicBezTo>
                    <a:cubicBezTo>
                      <a:pt x="2486" y="4587"/>
                      <a:pt x="2514" y="3993"/>
                      <a:pt x="2539" y="3400"/>
                    </a:cubicBezTo>
                    <a:cubicBezTo>
                      <a:pt x="2732" y="3537"/>
                      <a:pt x="2838" y="3638"/>
                      <a:pt x="3037" y="3805"/>
                    </a:cubicBezTo>
                    <a:cubicBezTo>
                      <a:pt x="3203" y="3910"/>
                      <a:pt x="3512" y="4343"/>
                      <a:pt x="3727" y="4343"/>
                    </a:cubicBezTo>
                    <a:cubicBezTo>
                      <a:pt x="3803" y="4343"/>
                      <a:pt x="3867" y="4289"/>
                      <a:pt x="3909" y="4147"/>
                    </a:cubicBezTo>
                    <a:cubicBezTo>
                      <a:pt x="3858" y="3893"/>
                      <a:pt x="3552" y="3763"/>
                      <a:pt x="3389" y="3574"/>
                    </a:cubicBezTo>
                    <a:cubicBezTo>
                      <a:pt x="3122" y="3353"/>
                      <a:pt x="2866" y="3097"/>
                      <a:pt x="2558" y="2934"/>
                    </a:cubicBezTo>
                    <a:cubicBezTo>
                      <a:pt x="2593" y="2026"/>
                      <a:pt x="2618" y="1119"/>
                      <a:pt x="2623" y="210"/>
                    </a:cubicBezTo>
                    <a:cubicBezTo>
                      <a:pt x="2632" y="87"/>
                      <a:pt x="2523" y="0"/>
                      <a:pt x="2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8" name="Google Shape;3158;p33"/>
            <p:cNvSpPr/>
            <p:nvPr/>
          </p:nvSpPr>
          <p:spPr>
            <a:xfrm rot="5400000">
              <a:off x="8960660" y="977436"/>
              <a:ext cx="69" cy="173"/>
            </a:xfrm>
            <a:custGeom>
              <a:avLst/>
              <a:gdLst/>
              <a:ahLst/>
              <a:cxnLst/>
              <a:rect l="l" t="t" r="r" b="b"/>
              <a:pathLst>
                <a:path w="2" h="5" extrusionOk="0">
                  <a:moveTo>
                    <a:pt x="0" y="1"/>
                  </a:moveTo>
                  <a:lnTo>
                    <a:pt x="0" y="4"/>
                  </a:lnTo>
                  <a:lnTo>
                    <a:pt x="1" y="5"/>
                  </a:lnTo>
                  <a:cubicBezTo>
                    <a:pt x="1" y="5"/>
                    <a:pt x="0" y="4"/>
                    <a:pt x="0" y="1"/>
                  </a:cubicBezTo>
                  <a:close/>
                </a:path>
              </a:pathLst>
            </a:custGeom>
            <a:solidFill>
              <a:srgbClr val="0A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3"/>
            <p:cNvSpPr/>
            <p:nvPr/>
          </p:nvSpPr>
          <p:spPr>
            <a:xfrm rot="5400000">
              <a:off x="8960729" y="976846"/>
              <a:ext cx="555" cy="797"/>
            </a:xfrm>
            <a:custGeom>
              <a:avLst/>
              <a:gdLst/>
              <a:ahLst/>
              <a:cxnLst/>
              <a:rect l="l" t="t" r="r" b="b"/>
              <a:pathLst>
                <a:path w="16" h="23" extrusionOk="0">
                  <a:moveTo>
                    <a:pt x="0" y="0"/>
                  </a:moveTo>
                  <a:cubicBezTo>
                    <a:pt x="9" y="13"/>
                    <a:pt x="12" y="20"/>
                    <a:pt x="15" y="23"/>
                  </a:cubicBezTo>
                  <a:lnTo>
                    <a:pt x="15" y="20"/>
                  </a:lnTo>
                  <a:cubicBezTo>
                    <a:pt x="12" y="14"/>
                    <a:pt x="7" y="9"/>
                    <a:pt x="3" y="2"/>
                  </a:cubicBezTo>
                  <a:lnTo>
                    <a:pt x="0" y="0"/>
                  </a:lnTo>
                  <a:close/>
                </a:path>
              </a:pathLst>
            </a:custGeom>
            <a:solidFill>
              <a:srgbClr val="0A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0" name="Google Shape;3160;p33"/>
            <p:cNvGrpSpPr/>
            <p:nvPr/>
          </p:nvGrpSpPr>
          <p:grpSpPr>
            <a:xfrm rot="5400000">
              <a:off x="8718596" y="670992"/>
              <a:ext cx="491897" cy="172436"/>
              <a:chOff x="3255925" y="1975350"/>
              <a:chExt cx="354725" cy="124350"/>
            </a:xfrm>
          </p:grpSpPr>
          <p:sp>
            <p:nvSpPr>
              <p:cNvPr id="3161" name="Google Shape;3161;p33"/>
              <p:cNvSpPr/>
              <p:nvPr/>
            </p:nvSpPr>
            <p:spPr>
              <a:xfrm>
                <a:off x="3271050" y="1975350"/>
                <a:ext cx="339600" cy="124350"/>
              </a:xfrm>
              <a:custGeom>
                <a:avLst/>
                <a:gdLst/>
                <a:ahLst/>
                <a:cxnLst/>
                <a:rect l="l" t="t" r="r" b="b"/>
                <a:pathLst>
                  <a:path w="13584" h="4974" extrusionOk="0">
                    <a:moveTo>
                      <a:pt x="6014" y="0"/>
                    </a:moveTo>
                    <a:cubicBezTo>
                      <a:pt x="5800" y="0"/>
                      <a:pt x="5586" y="7"/>
                      <a:pt x="5372" y="21"/>
                    </a:cubicBezTo>
                    <a:cubicBezTo>
                      <a:pt x="3483" y="199"/>
                      <a:pt x="1451" y="733"/>
                      <a:pt x="36" y="2042"/>
                    </a:cubicBezTo>
                    <a:cubicBezTo>
                      <a:pt x="1" y="2148"/>
                      <a:pt x="71" y="2262"/>
                      <a:pt x="174" y="2292"/>
                    </a:cubicBezTo>
                    <a:cubicBezTo>
                      <a:pt x="222" y="2442"/>
                      <a:pt x="374" y="2547"/>
                      <a:pt x="471" y="2666"/>
                    </a:cubicBezTo>
                    <a:cubicBezTo>
                      <a:pt x="919" y="3129"/>
                      <a:pt x="1400" y="3567"/>
                      <a:pt x="1943" y="3915"/>
                    </a:cubicBezTo>
                    <a:cubicBezTo>
                      <a:pt x="2870" y="4488"/>
                      <a:pt x="3915" y="4874"/>
                      <a:pt x="5008" y="4938"/>
                    </a:cubicBezTo>
                    <a:cubicBezTo>
                      <a:pt x="5297" y="4962"/>
                      <a:pt x="5586" y="4973"/>
                      <a:pt x="5875" y="4973"/>
                    </a:cubicBezTo>
                    <a:cubicBezTo>
                      <a:pt x="7727" y="4973"/>
                      <a:pt x="9557" y="4493"/>
                      <a:pt x="11263" y="3781"/>
                    </a:cubicBezTo>
                    <a:cubicBezTo>
                      <a:pt x="11888" y="3504"/>
                      <a:pt x="12548" y="3277"/>
                      <a:pt x="13142" y="2938"/>
                    </a:cubicBezTo>
                    <a:cubicBezTo>
                      <a:pt x="13583" y="2374"/>
                      <a:pt x="12709" y="1986"/>
                      <a:pt x="12310" y="1745"/>
                    </a:cubicBezTo>
                    <a:cubicBezTo>
                      <a:pt x="10386" y="717"/>
                      <a:pt x="8212" y="0"/>
                      <a:pt x="6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3"/>
              <p:cNvSpPr/>
              <p:nvPr/>
            </p:nvSpPr>
            <p:spPr>
              <a:xfrm>
                <a:off x="3255925" y="1988150"/>
                <a:ext cx="288300" cy="99675"/>
              </a:xfrm>
              <a:custGeom>
                <a:avLst/>
                <a:gdLst/>
                <a:ahLst/>
                <a:cxnLst/>
                <a:rect l="l" t="t" r="r" b="b"/>
                <a:pathLst>
                  <a:path w="11532" h="3987" extrusionOk="0">
                    <a:moveTo>
                      <a:pt x="6758" y="1"/>
                    </a:moveTo>
                    <a:cubicBezTo>
                      <a:pt x="6466" y="83"/>
                      <a:pt x="6291" y="426"/>
                      <a:pt x="6057" y="618"/>
                    </a:cubicBezTo>
                    <a:cubicBezTo>
                      <a:pt x="5778" y="936"/>
                      <a:pt x="5458" y="1241"/>
                      <a:pt x="5246" y="1610"/>
                    </a:cubicBezTo>
                    <a:cubicBezTo>
                      <a:pt x="4653" y="1581"/>
                      <a:pt x="4059" y="1552"/>
                      <a:pt x="3465" y="1528"/>
                    </a:cubicBezTo>
                    <a:cubicBezTo>
                      <a:pt x="3602" y="1334"/>
                      <a:pt x="3702" y="1229"/>
                      <a:pt x="3870" y="1030"/>
                    </a:cubicBezTo>
                    <a:cubicBezTo>
                      <a:pt x="4012" y="803"/>
                      <a:pt x="4755" y="319"/>
                      <a:pt x="4212" y="158"/>
                    </a:cubicBezTo>
                    <a:lnTo>
                      <a:pt x="4212" y="158"/>
                    </a:lnTo>
                    <a:cubicBezTo>
                      <a:pt x="3958" y="208"/>
                      <a:pt x="3828" y="515"/>
                      <a:pt x="3639" y="678"/>
                    </a:cubicBezTo>
                    <a:cubicBezTo>
                      <a:pt x="3418" y="944"/>
                      <a:pt x="3162" y="1200"/>
                      <a:pt x="2998" y="1507"/>
                    </a:cubicBezTo>
                    <a:cubicBezTo>
                      <a:pt x="2091" y="1474"/>
                      <a:pt x="1184" y="1448"/>
                      <a:pt x="275" y="1442"/>
                    </a:cubicBezTo>
                    <a:cubicBezTo>
                      <a:pt x="271" y="1442"/>
                      <a:pt x="267" y="1442"/>
                      <a:pt x="262" y="1442"/>
                    </a:cubicBezTo>
                    <a:cubicBezTo>
                      <a:pt x="93" y="1442"/>
                      <a:pt x="0" y="1665"/>
                      <a:pt x="119" y="1787"/>
                    </a:cubicBezTo>
                    <a:cubicBezTo>
                      <a:pt x="842" y="1939"/>
                      <a:pt x="2077" y="1876"/>
                      <a:pt x="3042" y="1903"/>
                    </a:cubicBezTo>
                    <a:cubicBezTo>
                      <a:pt x="3333" y="2470"/>
                      <a:pt x="3688" y="3007"/>
                      <a:pt x="4038" y="3538"/>
                    </a:cubicBezTo>
                    <a:cubicBezTo>
                      <a:pt x="4074" y="3611"/>
                      <a:pt x="4140" y="3643"/>
                      <a:pt x="4209" y="3643"/>
                    </a:cubicBezTo>
                    <a:cubicBezTo>
                      <a:pt x="4322" y="3643"/>
                      <a:pt x="4439" y="3554"/>
                      <a:pt x="4418" y="3420"/>
                    </a:cubicBezTo>
                    <a:cubicBezTo>
                      <a:pt x="4180" y="2978"/>
                      <a:pt x="3760" y="2363"/>
                      <a:pt x="3507" y="1926"/>
                    </a:cubicBezTo>
                    <a:lnTo>
                      <a:pt x="3507" y="1926"/>
                    </a:lnTo>
                    <a:cubicBezTo>
                      <a:pt x="3526" y="1928"/>
                      <a:pt x="3548" y="1929"/>
                      <a:pt x="3567" y="1930"/>
                    </a:cubicBezTo>
                    <a:cubicBezTo>
                      <a:pt x="4129" y="1960"/>
                      <a:pt x="4692" y="1988"/>
                      <a:pt x="5254" y="2018"/>
                    </a:cubicBezTo>
                    <a:cubicBezTo>
                      <a:pt x="5694" y="2751"/>
                      <a:pt x="6107" y="3268"/>
                      <a:pt x="6576" y="3923"/>
                    </a:cubicBezTo>
                    <a:cubicBezTo>
                      <a:pt x="6615" y="3968"/>
                      <a:pt x="6665" y="3987"/>
                      <a:pt x="6715" y="3987"/>
                    </a:cubicBezTo>
                    <a:cubicBezTo>
                      <a:pt x="6847" y="3987"/>
                      <a:pt x="6979" y="3854"/>
                      <a:pt x="6914" y="3711"/>
                    </a:cubicBezTo>
                    <a:cubicBezTo>
                      <a:pt x="6611" y="3255"/>
                      <a:pt x="6080" y="2581"/>
                      <a:pt x="5744" y="2043"/>
                    </a:cubicBezTo>
                    <a:lnTo>
                      <a:pt x="5744" y="2043"/>
                    </a:lnTo>
                    <a:cubicBezTo>
                      <a:pt x="6362" y="2075"/>
                      <a:pt x="6978" y="2108"/>
                      <a:pt x="7595" y="2139"/>
                    </a:cubicBezTo>
                    <a:cubicBezTo>
                      <a:pt x="8046" y="2646"/>
                      <a:pt x="8517" y="3137"/>
                      <a:pt x="8974" y="3639"/>
                    </a:cubicBezTo>
                    <a:cubicBezTo>
                      <a:pt x="9013" y="3683"/>
                      <a:pt x="9065" y="3703"/>
                      <a:pt x="9117" y="3703"/>
                    </a:cubicBezTo>
                    <a:cubicBezTo>
                      <a:pt x="9223" y="3703"/>
                      <a:pt x="9328" y="3624"/>
                      <a:pt x="9328" y="3506"/>
                    </a:cubicBezTo>
                    <a:cubicBezTo>
                      <a:pt x="9298" y="3294"/>
                      <a:pt x="9061" y="3171"/>
                      <a:pt x="8941" y="3002"/>
                    </a:cubicBezTo>
                    <a:lnTo>
                      <a:pt x="8165" y="2166"/>
                    </a:lnTo>
                    <a:lnTo>
                      <a:pt x="8165" y="2166"/>
                    </a:lnTo>
                    <a:cubicBezTo>
                      <a:pt x="9195" y="2215"/>
                      <a:pt x="10225" y="2265"/>
                      <a:pt x="11256" y="2301"/>
                    </a:cubicBezTo>
                    <a:cubicBezTo>
                      <a:pt x="11260" y="2302"/>
                      <a:pt x="11264" y="2302"/>
                      <a:pt x="11268" y="2302"/>
                    </a:cubicBezTo>
                    <a:cubicBezTo>
                      <a:pt x="11438" y="2302"/>
                      <a:pt x="11532" y="2079"/>
                      <a:pt x="11411" y="1957"/>
                    </a:cubicBezTo>
                    <a:cubicBezTo>
                      <a:pt x="11313" y="1885"/>
                      <a:pt x="11189" y="1875"/>
                      <a:pt x="11062" y="1875"/>
                    </a:cubicBezTo>
                    <a:cubicBezTo>
                      <a:pt x="11013" y="1875"/>
                      <a:pt x="10962" y="1876"/>
                      <a:pt x="10913" y="1876"/>
                    </a:cubicBezTo>
                    <a:cubicBezTo>
                      <a:pt x="10858" y="1876"/>
                      <a:pt x="10804" y="1874"/>
                      <a:pt x="10753" y="1866"/>
                    </a:cubicBezTo>
                    <a:cubicBezTo>
                      <a:pt x="9848" y="1841"/>
                      <a:pt x="8944" y="1800"/>
                      <a:pt x="8039" y="1756"/>
                    </a:cubicBezTo>
                    <a:cubicBezTo>
                      <a:pt x="8246" y="1478"/>
                      <a:pt x="8582" y="1118"/>
                      <a:pt x="8906" y="772"/>
                    </a:cubicBezTo>
                    <a:cubicBezTo>
                      <a:pt x="8984" y="675"/>
                      <a:pt x="9101" y="601"/>
                      <a:pt x="9151" y="484"/>
                    </a:cubicBezTo>
                    <a:cubicBezTo>
                      <a:pt x="9192" y="359"/>
                      <a:pt x="9094" y="220"/>
                      <a:pt x="8962" y="219"/>
                    </a:cubicBezTo>
                    <a:cubicBezTo>
                      <a:pt x="8962" y="219"/>
                      <a:pt x="8961" y="219"/>
                      <a:pt x="8961" y="219"/>
                    </a:cubicBezTo>
                    <a:cubicBezTo>
                      <a:pt x="8807" y="219"/>
                      <a:pt x="8729" y="386"/>
                      <a:pt x="8624" y="477"/>
                    </a:cubicBezTo>
                    <a:cubicBezTo>
                      <a:pt x="8285" y="841"/>
                      <a:pt x="7938" y="1202"/>
                      <a:pt x="7645" y="1605"/>
                    </a:cubicBezTo>
                    <a:cubicBezTo>
                      <a:pt x="7618" y="1644"/>
                      <a:pt x="7591" y="1687"/>
                      <a:pt x="7567" y="1731"/>
                    </a:cubicBezTo>
                    <a:cubicBezTo>
                      <a:pt x="6951" y="1699"/>
                      <a:pt x="6333" y="1667"/>
                      <a:pt x="5716" y="1635"/>
                    </a:cubicBezTo>
                    <a:cubicBezTo>
                      <a:pt x="5843" y="1470"/>
                      <a:pt x="6041" y="1225"/>
                      <a:pt x="6216" y="1043"/>
                    </a:cubicBezTo>
                    <a:cubicBezTo>
                      <a:pt x="6362" y="797"/>
                      <a:pt x="7369" y="164"/>
                      <a:pt x="67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3" name="Google Shape;3163;p33"/>
            <p:cNvSpPr/>
            <p:nvPr/>
          </p:nvSpPr>
          <p:spPr>
            <a:xfrm rot="5400000">
              <a:off x="8102208" y="313225"/>
              <a:ext cx="242187" cy="539738"/>
            </a:xfrm>
            <a:custGeom>
              <a:avLst/>
              <a:gdLst/>
              <a:ahLst/>
              <a:cxnLst/>
              <a:rect l="l" t="t" r="r" b="b"/>
              <a:pathLst>
                <a:path w="6986" h="15569" extrusionOk="0">
                  <a:moveTo>
                    <a:pt x="919" y="1"/>
                  </a:moveTo>
                  <a:cubicBezTo>
                    <a:pt x="780" y="1"/>
                    <a:pt x="637" y="145"/>
                    <a:pt x="725" y="301"/>
                  </a:cubicBezTo>
                  <a:cubicBezTo>
                    <a:pt x="1113" y="1232"/>
                    <a:pt x="1396" y="1912"/>
                    <a:pt x="1695" y="2869"/>
                  </a:cubicBezTo>
                  <a:cubicBezTo>
                    <a:pt x="1769" y="3118"/>
                    <a:pt x="1834" y="3373"/>
                    <a:pt x="1901" y="3628"/>
                  </a:cubicBezTo>
                  <a:cubicBezTo>
                    <a:pt x="1874" y="3656"/>
                    <a:pt x="1850" y="3688"/>
                    <a:pt x="1826" y="3719"/>
                  </a:cubicBezTo>
                  <a:cubicBezTo>
                    <a:pt x="1070" y="4818"/>
                    <a:pt x="505" y="6053"/>
                    <a:pt x="152" y="7341"/>
                  </a:cubicBezTo>
                  <a:cubicBezTo>
                    <a:pt x="62" y="7662"/>
                    <a:pt x="1" y="8290"/>
                    <a:pt x="449" y="8290"/>
                  </a:cubicBezTo>
                  <a:cubicBezTo>
                    <a:pt x="472" y="8290"/>
                    <a:pt x="497" y="8289"/>
                    <a:pt x="523" y="8285"/>
                  </a:cubicBezTo>
                  <a:cubicBezTo>
                    <a:pt x="904" y="8187"/>
                    <a:pt x="1078" y="7777"/>
                    <a:pt x="1278" y="7474"/>
                  </a:cubicBezTo>
                  <a:cubicBezTo>
                    <a:pt x="1704" y="6682"/>
                    <a:pt x="2016" y="5826"/>
                    <a:pt x="2229" y="4951"/>
                  </a:cubicBezTo>
                  <a:cubicBezTo>
                    <a:pt x="2418" y="5787"/>
                    <a:pt x="2577" y="6634"/>
                    <a:pt x="2720" y="7479"/>
                  </a:cubicBezTo>
                  <a:cubicBezTo>
                    <a:pt x="2702" y="7519"/>
                    <a:pt x="2681" y="7559"/>
                    <a:pt x="2662" y="7601"/>
                  </a:cubicBezTo>
                  <a:cubicBezTo>
                    <a:pt x="2421" y="7833"/>
                    <a:pt x="2230" y="8229"/>
                    <a:pt x="2035" y="8486"/>
                  </a:cubicBezTo>
                  <a:cubicBezTo>
                    <a:pt x="1512" y="9394"/>
                    <a:pt x="1011" y="10360"/>
                    <a:pt x="800" y="11393"/>
                  </a:cubicBezTo>
                  <a:cubicBezTo>
                    <a:pt x="781" y="11616"/>
                    <a:pt x="908" y="11823"/>
                    <a:pt x="1123" y="11823"/>
                  </a:cubicBezTo>
                  <a:cubicBezTo>
                    <a:pt x="1154" y="11823"/>
                    <a:pt x="1187" y="11819"/>
                    <a:pt x="1222" y="11810"/>
                  </a:cubicBezTo>
                  <a:cubicBezTo>
                    <a:pt x="1508" y="11730"/>
                    <a:pt x="1687" y="11470"/>
                    <a:pt x="1844" y="11236"/>
                  </a:cubicBezTo>
                  <a:cubicBezTo>
                    <a:pt x="2128" y="10749"/>
                    <a:pt x="2345" y="10228"/>
                    <a:pt x="2556" y="9708"/>
                  </a:cubicBezTo>
                  <a:cubicBezTo>
                    <a:pt x="2689" y="9377"/>
                    <a:pt x="2808" y="9040"/>
                    <a:pt x="2922" y="8701"/>
                  </a:cubicBezTo>
                  <a:cubicBezTo>
                    <a:pt x="3025" y="9389"/>
                    <a:pt x="3110" y="10066"/>
                    <a:pt x="3189" y="10735"/>
                  </a:cubicBezTo>
                  <a:cubicBezTo>
                    <a:pt x="3026" y="11999"/>
                    <a:pt x="2761" y="13297"/>
                    <a:pt x="2999" y="14566"/>
                  </a:cubicBezTo>
                  <a:cubicBezTo>
                    <a:pt x="3091" y="14930"/>
                    <a:pt x="3259" y="15349"/>
                    <a:pt x="3603" y="15539"/>
                  </a:cubicBezTo>
                  <a:cubicBezTo>
                    <a:pt x="3658" y="15559"/>
                    <a:pt x="3710" y="15569"/>
                    <a:pt x="3761" y="15569"/>
                  </a:cubicBezTo>
                  <a:cubicBezTo>
                    <a:pt x="4036" y="15569"/>
                    <a:pt x="4252" y="15294"/>
                    <a:pt x="4289" y="15020"/>
                  </a:cubicBezTo>
                  <a:cubicBezTo>
                    <a:pt x="4496" y="13633"/>
                    <a:pt x="3890" y="12270"/>
                    <a:pt x="3645" y="10920"/>
                  </a:cubicBezTo>
                  <a:cubicBezTo>
                    <a:pt x="3645" y="10872"/>
                    <a:pt x="3632" y="10825"/>
                    <a:pt x="3610" y="10786"/>
                  </a:cubicBezTo>
                  <a:cubicBezTo>
                    <a:pt x="3531" y="10103"/>
                    <a:pt x="3439" y="9420"/>
                    <a:pt x="3336" y="8740"/>
                  </a:cubicBezTo>
                  <a:lnTo>
                    <a:pt x="3336" y="8740"/>
                  </a:lnTo>
                  <a:cubicBezTo>
                    <a:pt x="3908" y="9360"/>
                    <a:pt x="4612" y="10139"/>
                    <a:pt x="5310" y="10606"/>
                  </a:cubicBezTo>
                  <a:cubicBezTo>
                    <a:pt x="5548" y="10759"/>
                    <a:pt x="5882" y="11018"/>
                    <a:pt x="6183" y="11018"/>
                  </a:cubicBezTo>
                  <a:cubicBezTo>
                    <a:pt x="6308" y="11018"/>
                    <a:pt x="6427" y="10973"/>
                    <a:pt x="6530" y="10857"/>
                  </a:cubicBezTo>
                  <a:cubicBezTo>
                    <a:pt x="6985" y="9973"/>
                    <a:pt x="4228" y="7889"/>
                    <a:pt x="3531" y="7402"/>
                  </a:cubicBezTo>
                  <a:cubicBezTo>
                    <a:pt x="3389" y="7323"/>
                    <a:pt x="3258" y="7195"/>
                    <a:pt x="3095" y="7166"/>
                  </a:cubicBezTo>
                  <a:cubicBezTo>
                    <a:pt x="3091" y="7166"/>
                    <a:pt x="3089" y="7168"/>
                    <a:pt x="3085" y="7168"/>
                  </a:cubicBezTo>
                  <a:cubicBezTo>
                    <a:pt x="2950" y="6360"/>
                    <a:pt x="2793" y="5556"/>
                    <a:pt x="2610" y="4758"/>
                  </a:cubicBezTo>
                  <a:lnTo>
                    <a:pt x="2610" y="4758"/>
                  </a:lnTo>
                  <a:cubicBezTo>
                    <a:pt x="3411" y="5571"/>
                    <a:pt x="4248" y="6376"/>
                    <a:pt x="5349" y="6739"/>
                  </a:cubicBezTo>
                  <a:cubicBezTo>
                    <a:pt x="5434" y="6773"/>
                    <a:pt x="5523" y="6791"/>
                    <a:pt x="5606" y="6791"/>
                  </a:cubicBezTo>
                  <a:cubicBezTo>
                    <a:pt x="5809" y="6791"/>
                    <a:pt x="5982" y="6684"/>
                    <a:pt x="5993" y="6428"/>
                  </a:cubicBezTo>
                  <a:cubicBezTo>
                    <a:pt x="5906" y="5943"/>
                    <a:pt x="5468" y="5598"/>
                    <a:pt x="5121" y="5280"/>
                  </a:cubicBezTo>
                  <a:cubicBezTo>
                    <a:pt x="4273" y="4596"/>
                    <a:pt x="3368" y="3959"/>
                    <a:pt x="2377" y="3498"/>
                  </a:cubicBezTo>
                  <a:cubicBezTo>
                    <a:pt x="2347" y="3474"/>
                    <a:pt x="2311" y="3463"/>
                    <a:pt x="2278" y="3457"/>
                  </a:cubicBezTo>
                  <a:cubicBezTo>
                    <a:pt x="1961" y="2315"/>
                    <a:pt x="1575" y="1192"/>
                    <a:pt x="1084" y="106"/>
                  </a:cubicBezTo>
                  <a:cubicBezTo>
                    <a:pt x="1045" y="32"/>
                    <a:pt x="983" y="1"/>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4" name="Google Shape;3164;p33"/>
            <p:cNvGrpSpPr/>
            <p:nvPr/>
          </p:nvGrpSpPr>
          <p:grpSpPr>
            <a:xfrm rot="5400000">
              <a:off x="8347446" y="767506"/>
              <a:ext cx="467353" cy="255915"/>
              <a:chOff x="3364475" y="2221750"/>
              <a:chExt cx="337025" cy="184550"/>
            </a:xfrm>
          </p:grpSpPr>
          <p:sp>
            <p:nvSpPr>
              <p:cNvPr id="3165" name="Google Shape;3165;p33"/>
              <p:cNvSpPr/>
              <p:nvPr/>
            </p:nvSpPr>
            <p:spPr>
              <a:xfrm>
                <a:off x="3364475" y="2243500"/>
                <a:ext cx="320175" cy="150900"/>
              </a:xfrm>
              <a:custGeom>
                <a:avLst/>
                <a:gdLst/>
                <a:ahLst/>
                <a:cxnLst/>
                <a:rect l="l" t="t" r="r" b="b"/>
                <a:pathLst>
                  <a:path w="12807" h="6036" extrusionOk="0">
                    <a:moveTo>
                      <a:pt x="5784" y="1"/>
                    </a:moveTo>
                    <a:cubicBezTo>
                      <a:pt x="5774" y="1"/>
                      <a:pt x="5765" y="1"/>
                      <a:pt x="5755" y="3"/>
                    </a:cubicBezTo>
                    <a:cubicBezTo>
                      <a:pt x="5122" y="355"/>
                      <a:pt x="4548" y="860"/>
                      <a:pt x="4001" y="1344"/>
                    </a:cubicBezTo>
                    <a:cubicBezTo>
                      <a:pt x="3778" y="1572"/>
                      <a:pt x="3532" y="1802"/>
                      <a:pt x="3350" y="2070"/>
                    </a:cubicBezTo>
                    <a:cubicBezTo>
                      <a:pt x="2304" y="1715"/>
                      <a:pt x="1297" y="1266"/>
                      <a:pt x="344" y="710"/>
                    </a:cubicBezTo>
                    <a:cubicBezTo>
                      <a:pt x="311" y="688"/>
                      <a:pt x="275" y="678"/>
                      <a:pt x="240" y="678"/>
                    </a:cubicBezTo>
                    <a:cubicBezTo>
                      <a:pt x="116" y="678"/>
                      <a:pt x="0" y="798"/>
                      <a:pt x="36" y="930"/>
                    </a:cubicBezTo>
                    <a:cubicBezTo>
                      <a:pt x="51" y="1005"/>
                      <a:pt x="113" y="1053"/>
                      <a:pt x="174" y="1090"/>
                    </a:cubicBezTo>
                    <a:cubicBezTo>
                      <a:pt x="515" y="1303"/>
                      <a:pt x="875" y="1487"/>
                      <a:pt x="1240" y="1654"/>
                    </a:cubicBezTo>
                    <a:cubicBezTo>
                      <a:pt x="1866" y="1952"/>
                      <a:pt x="2505" y="2212"/>
                      <a:pt x="3156" y="2434"/>
                    </a:cubicBezTo>
                    <a:cubicBezTo>
                      <a:pt x="3156" y="2435"/>
                      <a:pt x="3155" y="2435"/>
                      <a:pt x="3155" y="2437"/>
                    </a:cubicBezTo>
                    <a:cubicBezTo>
                      <a:pt x="3131" y="2526"/>
                      <a:pt x="3135" y="2619"/>
                      <a:pt x="3168" y="2705"/>
                    </a:cubicBezTo>
                    <a:cubicBezTo>
                      <a:pt x="3588" y="3816"/>
                      <a:pt x="4136" y="4872"/>
                      <a:pt x="4672" y="5930"/>
                    </a:cubicBezTo>
                    <a:cubicBezTo>
                      <a:pt x="4711" y="6004"/>
                      <a:pt x="4774" y="6035"/>
                      <a:pt x="4838" y="6035"/>
                    </a:cubicBezTo>
                    <a:cubicBezTo>
                      <a:pt x="4977" y="6035"/>
                      <a:pt x="5119" y="5892"/>
                      <a:pt x="5031" y="5735"/>
                    </a:cubicBezTo>
                    <a:cubicBezTo>
                      <a:pt x="4547" y="4798"/>
                      <a:pt x="3903" y="3493"/>
                      <a:pt x="3596" y="2695"/>
                    </a:cubicBezTo>
                    <a:cubicBezTo>
                      <a:pt x="3580" y="2670"/>
                      <a:pt x="3562" y="2599"/>
                      <a:pt x="3551" y="2563"/>
                    </a:cubicBezTo>
                    <a:lnTo>
                      <a:pt x="3551" y="2563"/>
                    </a:lnTo>
                    <a:cubicBezTo>
                      <a:pt x="4755" y="2944"/>
                      <a:pt x="5995" y="3196"/>
                      <a:pt x="7249" y="3344"/>
                    </a:cubicBezTo>
                    <a:cubicBezTo>
                      <a:pt x="7493" y="3895"/>
                      <a:pt x="7937" y="4339"/>
                      <a:pt x="8270" y="4837"/>
                    </a:cubicBezTo>
                    <a:cubicBezTo>
                      <a:pt x="8524" y="5143"/>
                      <a:pt x="8711" y="5516"/>
                      <a:pt x="9012" y="5776"/>
                    </a:cubicBezTo>
                    <a:cubicBezTo>
                      <a:pt x="9047" y="5800"/>
                      <a:pt x="9082" y="5810"/>
                      <a:pt x="9117" y="5810"/>
                    </a:cubicBezTo>
                    <a:cubicBezTo>
                      <a:pt x="9267" y="5810"/>
                      <a:pt x="9397" y="5622"/>
                      <a:pt x="9286" y="5486"/>
                    </a:cubicBezTo>
                    <a:cubicBezTo>
                      <a:pt x="8843" y="4961"/>
                      <a:pt x="8172" y="4057"/>
                      <a:pt x="7742" y="3401"/>
                    </a:cubicBezTo>
                    <a:lnTo>
                      <a:pt x="7742" y="3401"/>
                    </a:lnTo>
                    <a:cubicBezTo>
                      <a:pt x="8440" y="3466"/>
                      <a:pt x="9142" y="3498"/>
                      <a:pt x="9845" y="3498"/>
                    </a:cubicBezTo>
                    <a:cubicBezTo>
                      <a:pt x="10611" y="3498"/>
                      <a:pt x="11377" y="3460"/>
                      <a:pt x="12140" y="3387"/>
                    </a:cubicBezTo>
                    <a:cubicBezTo>
                      <a:pt x="12379" y="3382"/>
                      <a:pt x="12807" y="3359"/>
                      <a:pt x="12596" y="3018"/>
                    </a:cubicBezTo>
                    <a:cubicBezTo>
                      <a:pt x="12535" y="2968"/>
                      <a:pt x="12464" y="2952"/>
                      <a:pt x="12389" y="2952"/>
                    </a:cubicBezTo>
                    <a:cubicBezTo>
                      <a:pt x="12268" y="2952"/>
                      <a:pt x="12135" y="2993"/>
                      <a:pt x="12016" y="2993"/>
                    </a:cubicBezTo>
                    <a:cubicBezTo>
                      <a:pt x="12006" y="2993"/>
                      <a:pt x="11996" y="2992"/>
                      <a:pt x="11986" y="2992"/>
                    </a:cubicBezTo>
                    <a:cubicBezTo>
                      <a:pt x="11272" y="3056"/>
                      <a:pt x="10557" y="3088"/>
                      <a:pt x="9845" y="3088"/>
                    </a:cubicBezTo>
                    <a:cubicBezTo>
                      <a:pt x="9124" y="3088"/>
                      <a:pt x="8406" y="3055"/>
                      <a:pt x="7694" y="2986"/>
                    </a:cubicBezTo>
                    <a:cubicBezTo>
                      <a:pt x="7870" y="2536"/>
                      <a:pt x="8507" y="1784"/>
                      <a:pt x="9036" y="1304"/>
                    </a:cubicBezTo>
                    <a:cubicBezTo>
                      <a:pt x="9172" y="1138"/>
                      <a:pt x="9437" y="1042"/>
                      <a:pt x="9483" y="824"/>
                    </a:cubicBezTo>
                    <a:cubicBezTo>
                      <a:pt x="9490" y="701"/>
                      <a:pt x="9381" y="614"/>
                      <a:pt x="9272" y="614"/>
                    </a:cubicBezTo>
                    <a:cubicBezTo>
                      <a:pt x="9225" y="614"/>
                      <a:pt x="9177" y="630"/>
                      <a:pt x="9139" y="668"/>
                    </a:cubicBezTo>
                    <a:cubicBezTo>
                      <a:pt x="8547" y="1176"/>
                      <a:pt x="7989" y="1736"/>
                      <a:pt x="7550" y="2384"/>
                    </a:cubicBezTo>
                    <a:cubicBezTo>
                      <a:pt x="7447" y="2554"/>
                      <a:pt x="7337" y="2741"/>
                      <a:pt x="7277" y="2937"/>
                    </a:cubicBezTo>
                    <a:cubicBezTo>
                      <a:pt x="6076" y="2798"/>
                      <a:pt x="4895" y="2560"/>
                      <a:pt x="3757" y="2206"/>
                    </a:cubicBezTo>
                    <a:cubicBezTo>
                      <a:pt x="4124" y="1730"/>
                      <a:pt x="4813" y="1156"/>
                      <a:pt x="5377" y="739"/>
                    </a:cubicBezTo>
                    <a:cubicBezTo>
                      <a:pt x="5570" y="597"/>
                      <a:pt x="5625" y="557"/>
                      <a:pt x="5873" y="383"/>
                    </a:cubicBezTo>
                    <a:cubicBezTo>
                      <a:pt x="5953" y="342"/>
                      <a:pt x="5996" y="243"/>
                      <a:pt x="5974" y="156"/>
                    </a:cubicBezTo>
                    <a:cubicBezTo>
                      <a:pt x="5953" y="71"/>
                      <a:pt x="5872" y="1"/>
                      <a:pt x="5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3"/>
              <p:cNvSpPr/>
              <p:nvPr/>
            </p:nvSpPr>
            <p:spPr>
              <a:xfrm>
                <a:off x="3650150" y="2301050"/>
                <a:ext cx="51350" cy="43775"/>
              </a:xfrm>
              <a:custGeom>
                <a:avLst/>
                <a:gdLst/>
                <a:ahLst/>
                <a:cxnLst/>
                <a:rect l="l" t="t" r="r" b="b"/>
                <a:pathLst>
                  <a:path w="2054" h="1751" extrusionOk="0">
                    <a:moveTo>
                      <a:pt x="1230" y="0"/>
                    </a:moveTo>
                    <a:cubicBezTo>
                      <a:pt x="1144" y="0"/>
                      <a:pt x="1058" y="12"/>
                      <a:pt x="974" y="32"/>
                    </a:cubicBezTo>
                    <a:cubicBezTo>
                      <a:pt x="822" y="32"/>
                      <a:pt x="672" y="71"/>
                      <a:pt x="546" y="169"/>
                    </a:cubicBezTo>
                    <a:cubicBezTo>
                      <a:pt x="1" y="561"/>
                      <a:pt x="122" y="1422"/>
                      <a:pt x="740" y="1671"/>
                    </a:cubicBezTo>
                    <a:cubicBezTo>
                      <a:pt x="855" y="1725"/>
                      <a:pt x="978" y="1750"/>
                      <a:pt x="1099" y="1750"/>
                    </a:cubicBezTo>
                    <a:cubicBezTo>
                      <a:pt x="1584" y="1750"/>
                      <a:pt x="2054" y="1353"/>
                      <a:pt x="2025" y="831"/>
                    </a:cubicBezTo>
                    <a:cubicBezTo>
                      <a:pt x="2004" y="468"/>
                      <a:pt x="1769" y="78"/>
                      <a:pt x="1385" y="14"/>
                    </a:cubicBezTo>
                    <a:cubicBezTo>
                      <a:pt x="1334" y="5"/>
                      <a:pt x="1282"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3"/>
              <p:cNvSpPr/>
              <p:nvPr/>
            </p:nvSpPr>
            <p:spPr>
              <a:xfrm>
                <a:off x="3574050" y="2235625"/>
                <a:ext cx="51300" cy="43775"/>
              </a:xfrm>
              <a:custGeom>
                <a:avLst/>
                <a:gdLst/>
                <a:ahLst/>
                <a:cxnLst/>
                <a:rect l="l" t="t" r="r" b="b"/>
                <a:pathLst>
                  <a:path w="2052" h="1751" extrusionOk="0">
                    <a:moveTo>
                      <a:pt x="1226" y="0"/>
                    </a:moveTo>
                    <a:cubicBezTo>
                      <a:pt x="1141" y="0"/>
                      <a:pt x="1056" y="11"/>
                      <a:pt x="973" y="31"/>
                    </a:cubicBezTo>
                    <a:cubicBezTo>
                      <a:pt x="821" y="31"/>
                      <a:pt x="672" y="71"/>
                      <a:pt x="545" y="169"/>
                    </a:cubicBezTo>
                    <a:cubicBezTo>
                      <a:pt x="0" y="561"/>
                      <a:pt x="120" y="1422"/>
                      <a:pt x="738" y="1671"/>
                    </a:cubicBezTo>
                    <a:cubicBezTo>
                      <a:pt x="854" y="1726"/>
                      <a:pt x="977" y="1751"/>
                      <a:pt x="1098" y="1751"/>
                    </a:cubicBezTo>
                    <a:cubicBezTo>
                      <a:pt x="1582" y="1751"/>
                      <a:pt x="2051" y="1353"/>
                      <a:pt x="2025" y="832"/>
                    </a:cubicBezTo>
                    <a:cubicBezTo>
                      <a:pt x="2003" y="468"/>
                      <a:pt x="1767" y="78"/>
                      <a:pt x="1384" y="14"/>
                    </a:cubicBezTo>
                    <a:cubicBezTo>
                      <a:pt x="1332" y="5"/>
                      <a:pt x="1279"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3"/>
              <p:cNvSpPr/>
              <p:nvPr/>
            </p:nvSpPr>
            <p:spPr>
              <a:xfrm>
                <a:off x="3569700" y="2362525"/>
                <a:ext cx="51325" cy="43775"/>
              </a:xfrm>
              <a:custGeom>
                <a:avLst/>
                <a:gdLst/>
                <a:ahLst/>
                <a:cxnLst/>
                <a:rect l="l" t="t" r="r" b="b"/>
                <a:pathLst>
                  <a:path w="2053" h="1751" extrusionOk="0">
                    <a:moveTo>
                      <a:pt x="1230" y="0"/>
                    </a:moveTo>
                    <a:cubicBezTo>
                      <a:pt x="1144" y="0"/>
                      <a:pt x="1058" y="12"/>
                      <a:pt x="973" y="32"/>
                    </a:cubicBezTo>
                    <a:cubicBezTo>
                      <a:pt x="822" y="32"/>
                      <a:pt x="672" y="71"/>
                      <a:pt x="546" y="168"/>
                    </a:cubicBezTo>
                    <a:cubicBezTo>
                      <a:pt x="1" y="560"/>
                      <a:pt x="121" y="1422"/>
                      <a:pt x="738" y="1671"/>
                    </a:cubicBezTo>
                    <a:cubicBezTo>
                      <a:pt x="854" y="1725"/>
                      <a:pt x="977" y="1750"/>
                      <a:pt x="1099" y="1750"/>
                    </a:cubicBezTo>
                    <a:cubicBezTo>
                      <a:pt x="1583" y="1750"/>
                      <a:pt x="2052" y="1353"/>
                      <a:pt x="2025" y="831"/>
                    </a:cubicBezTo>
                    <a:cubicBezTo>
                      <a:pt x="2004" y="467"/>
                      <a:pt x="1767" y="77"/>
                      <a:pt x="1385" y="13"/>
                    </a:cubicBezTo>
                    <a:cubicBezTo>
                      <a:pt x="1334" y="4"/>
                      <a:pt x="1282"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3"/>
              <p:cNvSpPr/>
              <p:nvPr/>
            </p:nvSpPr>
            <p:spPr>
              <a:xfrm>
                <a:off x="3456200" y="2360900"/>
                <a:ext cx="51300" cy="43775"/>
              </a:xfrm>
              <a:custGeom>
                <a:avLst/>
                <a:gdLst/>
                <a:ahLst/>
                <a:cxnLst/>
                <a:rect l="l" t="t" r="r" b="b"/>
                <a:pathLst>
                  <a:path w="2052" h="1751" extrusionOk="0">
                    <a:moveTo>
                      <a:pt x="1228" y="0"/>
                    </a:moveTo>
                    <a:cubicBezTo>
                      <a:pt x="1142" y="0"/>
                      <a:pt x="1056" y="12"/>
                      <a:pt x="972" y="32"/>
                    </a:cubicBezTo>
                    <a:cubicBezTo>
                      <a:pt x="820" y="32"/>
                      <a:pt x="672" y="71"/>
                      <a:pt x="544" y="168"/>
                    </a:cubicBezTo>
                    <a:cubicBezTo>
                      <a:pt x="0" y="560"/>
                      <a:pt x="120" y="1422"/>
                      <a:pt x="738" y="1671"/>
                    </a:cubicBezTo>
                    <a:cubicBezTo>
                      <a:pt x="854" y="1725"/>
                      <a:pt x="977" y="1750"/>
                      <a:pt x="1098" y="1750"/>
                    </a:cubicBezTo>
                    <a:cubicBezTo>
                      <a:pt x="1583" y="1750"/>
                      <a:pt x="2051" y="1353"/>
                      <a:pt x="2024" y="831"/>
                    </a:cubicBezTo>
                    <a:cubicBezTo>
                      <a:pt x="2002" y="467"/>
                      <a:pt x="1767" y="77"/>
                      <a:pt x="1383" y="13"/>
                    </a:cubicBezTo>
                    <a:cubicBezTo>
                      <a:pt x="1332" y="4"/>
                      <a:pt x="1280" y="0"/>
                      <a:pt x="1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3"/>
              <p:cNvSpPr/>
              <p:nvPr/>
            </p:nvSpPr>
            <p:spPr>
              <a:xfrm>
                <a:off x="3483550" y="2221750"/>
                <a:ext cx="51325" cy="43775"/>
              </a:xfrm>
              <a:custGeom>
                <a:avLst/>
                <a:gdLst/>
                <a:ahLst/>
                <a:cxnLst/>
                <a:rect l="l" t="t" r="r" b="b"/>
                <a:pathLst>
                  <a:path w="2053" h="1751" extrusionOk="0">
                    <a:moveTo>
                      <a:pt x="1225" y="0"/>
                    </a:moveTo>
                    <a:cubicBezTo>
                      <a:pt x="1140" y="0"/>
                      <a:pt x="1055" y="12"/>
                      <a:pt x="972" y="32"/>
                    </a:cubicBezTo>
                    <a:cubicBezTo>
                      <a:pt x="820" y="32"/>
                      <a:pt x="671" y="71"/>
                      <a:pt x="544" y="168"/>
                    </a:cubicBezTo>
                    <a:cubicBezTo>
                      <a:pt x="0" y="561"/>
                      <a:pt x="120" y="1422"/>
                      <a:pt x="738" y="1671"/>
                    </a:cubicBezTo>
                    <a:cubicBezTo>
                      <a:pt x="854" y="1726"/>
                      <a:pt x="976" y="1751"/>
                      <a:pt x="1098" y="1751"/>
                    </a:cubicBezTo>
                    <a:cubicBezTo>
                      <a:pt x="1583" y="1751"/>
                      <a:pt x="2052" y="1353"/>
                      <a:pt x="2024" y="832"/>
                    </a:cubicBezTo>
                    <a:cubicBezTo>
                      <a:pt x="2002" y="467"/>
                      <a:pt x="1767" y="77"/>
                      <a:pt x="1383" y="14"/>
                    </a:cubicBezTo>
                    <a:cubicBezTo>
                      <a:pt x="1331" y="5"/>
                      <a:pt x="1278" y="0"/>
                      <a:pt x="1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1" name="Google Shape;3171;p33"/>
            <p:cNvSpPr/>
            <p:nvPr/>
          </p:nvSpPr>
          <p:spPr>
            <a:xfrm rot="5400000">
              <a:off x="8672628" y="62862"/>
              <a:ext cx="381343" cy="433829"/>
            </a:xfrm>
            <a:custGeom>
              <a:avLst/>
              <a:gdLst/>
              <a:ahLst/>
              <a:cxnLst/>
              <a:rect l="l" t="t" r="r" b="b"/>
              <a:pathLst>
                <a:path w="11000" h="12514" extrusionOk="0">
                  <a:moveTo>
                    <a:pt x="988" y="411"/>
                  </a:moveTo>
                  <a:cubicBezTo>
                    <a:pt x="1113" y="411"/>
                    <a:pt x="1246" y="468"/>
                    <a:pt x="1364" y="591"/>
                  </a:cubicBezTo>
                  <a:cubicBezTo>
                    <a:pt x="1624" y="888"/>
                    <a:pt x="1775" y="1526"/>
                    <a:pt x="1873" y="2140"/>
                  </a:cubicBezTo>
                  <a:cubicBezTo>
                    <a:pt x="1885" y="2239"/>
                    <a:pt x="1892" y="2342"/>
                    <a:pt x="1901" y="2439"/>
                  </a:cubicBezTo>
                  <a:cubicBezTo>
                    <a:pt x="1598" y="2380"/>
                    <a:pt x="1319" y="2281"/>
                    <a:pt x="1045" y="2109"/>
                  </a:cubicBezTo>
                  <a:cubicBezTo>
                    <a:pt x="555" y="1776"/>
                    <a:pt x="370" y="1355"/>
                    <a:pt x="556" y="766"/>
                  </a:cubicBezTo>
                  <a:cubicBezTo>
                    <a:pt x="632" y="539"/>
                    <a:pt x="801" y="411"/>
                    <a:pt x="988" y="411"/>
                  </a:cubicBezTo>
                  <a:close/>
                  <a:moveTo>
                    <a:pt x="990" y="0"/>
                  </a:moveTo>
                  <a:cubicBezTo>
                    <a:pt x="540" y="0"/>
                    <a:pt x="156" y="403"/>
                    <a:pt x="101" y="910"/>
                  </a:cubicBezTo>
                  <a:cubicBezTo>
                    <a:pt x="0" y="1454"/>
                    <a:pt x="218" y="2005"/>
                    <a:pt x="664" y="2334"/>
                  </a:cubicBezTo>
                  <a:cubicBezTo>
                    <a:pt x="1050" y="2623"/>
                    <a:pt x="1485" y="2785"/>
                    <a:pt x="1943" y="2867"/>
                  </a:cubicBezTo>
                  <a:cubicBezTo>
                    <a:pt x="2226" y="5862"/>
                    <a:pt x="2119" y="9210"/>
                    <a:pt x="1750" y="12307"/>
                  </a:cubicBezTo>
                  <a:cubicBezTo>
                    <a:pt x="1742" y="12436"/>
                    <a:pt x="1854" y="12514"/>
                    <a:pt x="1962" y="12514"/>
                  </a:cubicBezTo>
                  <a:cubicBezTo>
                    <a:pt x="2036" y="12514"/>
                    <a:pt x="2108" y="12478"/>
                    <a:pt x="2139" y="12398"/>
                  </a:cubicBezTo>
                  <a:cubicBezTo>
                    <a:pt x="2246" y="11610"/>
                    <a:pt x="2346" y="10809"/>
                    <a:pt x="2393" y="10009"/>
                  </a:cubicBezTo>
                  <a:cubicBezTo>
                    <a:pt x="2497" y="7658"/>
                    <a:pt x="2606" y="5270"/>
                    <a:pt x="2360" y="2921"/>
                  </a:cubicBezTo>
                  <a:lnTo>
                    <a:pt x="2360" y="2921"/>
                  </a:lnTo>
                  <a:cubicBezTo>
                    <a:pt x="2534" y="2936"/>
                    <a:pt x="2710" y="2942"/>
                    <a:pt x="2886" y="2942"/>
                  </a:cubicBezTo>
                  <a:cubicBezTo>
                    <a:pt x="3433" y="2942"/>
                    <a:pt x="3986" y="2883"/>
                    <a:pt x="4506" y="2837"/>
                  </a:cubicBezTo>
                  <a:cubicBezTo>
                    <a:pt x="6430" y="2580"/>
                    <a:pt x="8092" y="2249"/>
                    <a:pt x="9987" y="2249"/>
                  </a:cubicBezTo>
                  <a:cubicBezTo>
                    <a:pt x="10032" y="2249"/>
                    <a:pt x="10077" y="2249"/>
                    <a:pt x="10122" y="2250"/>
                  </a:cubicBezTo>
                  <a:cubicBezTo>
                    <a:pt x="10137" y="2249"/>
                    <a:pt x="10153" y="2248"/>
                    <a:pt x="10170" y="2248"/>
                  </a:cubicBezTo>
                  <a:cubicBezTo>
                    <a:pt x="10267" y="2248"/>
                    <a:pt x="10402" y="2261"/>
                    <a:pt x="10529" y="2261"/>
                  </a:cubicBezTo>
                  <a:cubicBezTo>
                    <a:pt x="10779" y="2261"/>
                    <a:pt x="11000" y="2212"/>
                    <a:pt x="10840" y="1918"/>
                  </a:cubicBezTo>
                  <a:cubicBezTo>
                    <a:pt x="10722" y="1852"/>
                    <a:pt x="10586" y="1836"/>
                    <a:pt x="10444" y="1836"/>
                  </a:cubicBezTo>
                  <a:cubicBezTo>
                    <a:pt x="10313" y="1836"/>
                    <a:pt x="10177" y="1849"/>
                    <a:pt x="10048" y="1849"/>
                  </a:cubicBezTo>
                  <a:cubicBezTo>
                    <a:pt x="10004" y="1849"/>
                    <a:pt x="9961" y="1848"/>
                    <a:pt x="9920" y="1844"/>
                  </a:cubicBezTo>
                  <a:cubicBezTo>
                    <a:pt x="8953" y="1861"/>
                    <a:pt x="7988" y="1931"/>
                    <a:pt x="7031" y="2058"/>
                  </a:cubicBezTo>
                  <a:cubicBezTo>
                    <a:pt x="5588" y="2255"/>
                    <a:pt x="4339" y="2531"/>
                    <a:pt x="2966" y="2531"/>
                  </a:cubicBezTo>
                  <a:cubicBezTo>
                    <a:pt x="2899" y="2531"/>
                    <a:pt x="2831" y="2531"/>
                    <a:pt x="2763" y="2529"/>
                  </a:cubicBezTo>
                  <a:cubicBezTo>
                    <a:pt x="2606" y="2524"/>
                    <a:pt x="2458" y="2515"/>
                    <a:pt x="2316" y="2502"/>
                  </a:cubicBezTo>
                  <a:cubicBezTo>
                    <a:pt x="2276" y="2185"/>
                    <a:pt x="2231" y="1868"/>
                    <a:pt x="2177" y="1552"/>
                  </a:cubicBezTo>
                  <a:cubicBezTo>
                    <a:pt x="2056" y="1049"/>
                    <a:pt x="1923" y="461"/>
                    <a:pt x="1467" y="155"/>
                  </a:cubicBezTo>
                  <a:cubicBezTo>
                    <a:pt x="1307" y="48"/>
                    <a:pt x="1145" y="0"/>
                    <a:pt x="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3"/>
            <p:cNvSpPr/>
            <p:nvPr/>
          </p:nvSpPr>
          <p:spPr>
            <a:xfrm rot="-5400000">
              <a:off x="870049" y="4223050"/>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3" name="Google Shape;3173;p33"/>
            <p:cNvGrpSpPr/>
            <p:nvPr/>
          </p:nvGrpSpPr>
          <p:grpSpPr>
            <a:xfrm rot="-5400000">
              <a:off x="1206666" y="4891902"/>
              <a:ext cx="95162" cy="126710"/>
              <a:chOff x="2995850" y="2734425"/>
              <a:chExt cx="68625" cy="91375"/>
            </a:xfrm>
          </p:grpSpPr>
          <p:sp>
            <p:nvSpPr>
              <p:cNvPr id="3174" name="Google Shape;3174;p33"/>
              <p:cNvSpPr/>
              <p:nvPr/>
            </p:nvSpPr>
            <p:spPr>
              <a:xfrm>
                <a:off x="3025825" y="2734425"/>
                <a:ext cx="11825" cy="33650"/>
              </a:xfrm>
              <a:custGeom>
                <a:avLst/>
                <a:gdLst/>
                <a:ahLst/>
                <a:cxnLst/>
                <a:rect l="l" t="t" r="r" b="b"/>
                <a:pathLst>
                  <a:path w="473" h="1346" extrusionOk="0">
                    <a:moveTo>
                      <a:pt x="260" y="1"/>
                    </a:moveTo>
                    <a:cubicBezTo>
                      <a:pt x="153" y="1"/>
                      <a:pt x="43" y="76"/>
                      <a:pt x="48" y="202"/>
                    </a:cubicBezTo>
                    <a:cubicBezTo>
                      <a:pt x="42" y="538"/>
                      <a:pt x="1" y="889"/>
                      <a:pt x="43" y="1220"/>
                    </a:cubicBezTo>
                    <a:cubicBezTo>
                      <a:pt x="69" y="1296"/>
                      <a:pt x="151" y="1346"/>
                      <a:pt x="229" y="1346"/>
                    </a:cubicBezTo>
                    <a:cubicBezTo>
                      <a:pt x="340" y="1346"/>
                      <a:pt x="435" y="1253"/>
                      <a:pt x="434" y="1141"/>
                    </a:cubicBezTo>
                    <a:cubicBezTo>
                      <a:pt x="423" y="804"/>
                      <a:pt x="473" y="455"/>
                      <a:pt x="439" y="123"/>
                    </a:cubicBezTo>
                    <a:cubicBezTo>
                      <a:pt x="409" y="38"/>
                      <a:pt x="335"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3"/>
              <p:cNvSpPr/>
              <p:nvPr/>
            </p:nvSpPr>
            <p:spPr>
              <a:xfrm>
                <a:off x="2995850" y="2778425"/>
                <a:ext cx="29800" cy="11100"/>
              </a:xfrm>
              <a:custGeom>
                <a:avLst/>
                <a:gdLst/>
                <a:ahLst/>
                <a:cxnLst/>
                <a:rect l="l" t="t" r="r" b="b"/>
                <a:pathLst>
                  <a:path w="1192" h="444" extrusionOk="0">
                    <a:moveTo>
                      <a:pt x="946" y="1"/>
                    </a:moveTo>
                    <a:cubicBezTo>
                      <a:pt x="944" y="1"/>
                      <a:pt x="943" y="1"/>
                      <a:pt x="941" y="1"/>
                    </a:cubicBezTo>
                    <a:cubicBezTo>
                      <a:pt x="891" y="9"/>
                      <a:pt x="836" y="12"/>
                      <a:pt x="778" y="12"/>
                    </a:cubicBezTo>
                    <a:cubicBezTo>
                      <a:pt x="692" y="12"/>
                      <a:pt x="599" y="6"/>
                      <a:pt x="509" y="6"/>
                    </a:cubicBezTo>
                    <a:cubicBezTo>
                      <a:pt x="341" y="6"/>
                      <a:pt x="181" y="25"/>
                      <a:pt x="85" y="134"/>
                    </a:cubicBezTo>
                    <a:cubicBezTo>
                      <a:pt x="1" y="268"/>
                      <a:pt x="116" y="443"/>
                      <a:pt x="262" y="443"/>
                    </a:cubicBezTo>
                    <a:cubicBezTo>
                      <a:pt x="279" y="443"/>
                      <a:pt x="298" y="441"/>
                      <a:pt x="316" y="435"/>
                    </a:cubicBezTo>
                    <a:cubicBezTo>
                      <a:pt x="285" y="435"/>
                      <a:pt x="633" y="414"/>
                      <a:pt x="791" y="414"/>
                    </a:cubicBezTo>
                    <a:cubicBezTo>
                      <a:pt x="795" y="414"/>
                      <a:pt x="798" y="414"/>
                      <a:pt x="802" y="414"/>
                    </a:cubicBezTo>
                    <a:cubicBezTo>
                      <a:pt x="922" y="413"/>
                      <a:pt x="1082" y="423"/>
                      <a:pt x="1128" y="284"/>
                    </a:cubicBezTo>
                    <a:cubicBezTo>
                      <a:pt x="1191" y="159"/>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3"/>
              <p:cNvSpPr/>
              <p:nvPr/>
            </p:nvSpPr>
            <p:spPr>
              <a:xfrm>
                <a:off x="3036750" y="2777875"/>
                <a:ext cx="27725" cy="10900"/>
              </a:xfrm>
              <a:custGeom>
                <a:avLst/>
                <a:gdLst/>
                <a:ahLst/>
                <a:cxnLst/>
                <a:rect l="l" t="t" r="r" b="b"/>
                <a:pathLst>
                  <a:path w="1109" h="436" extrusionOk="0">
                    <a:moveTo>
                      <a:pt x="810" y="1"/>
                    </a:moveTo>
                    <a:cubicBezTo>
                      <a:pt x="788" y="1"/>
                      <a:pt x="765" y="4"/>
                      <a:pt x="742" y="10"/>
                    </a:cubicBezTo>
                    <a:cubicBezTo>
                      <a:pt x="680" y="17"/>
                      <a:pt x="617" y="18"/>
                      <a:pt x="553" y="18"/>
                    </a:cubicBezTo>
                    <a:cubicBezTo>
                      <a:pt x="533" y="18"/>
                      <a:pt x="513" y="18"/>
                      <a:pt x="493" y="18"/>
                    </a:cubicBezTo>
                    <a:cubicBezTo>
                      <a:pt x="394" y="18"/>
                      <a:pt x="296" y="20"/>
                      <a:pt x="203" y="44"/>
                    </a:cubicBezTo>
                    <a:cubicBezTo>
                      <a:pt x="0" y="116"/>
                      <a:pt x="65" y="436"/>
                      <a:pt x="274" y="436"/>
                    </a:cubicBezTo>
                    <a:cubicBezTo>
                      <a:pt x="277" y="436"/>
                      <a:pt x="279" y="435"/>
                      <a:pt x="282" y="435"/>
                    </a:cubicBezTo>
                    <a:cubicBezTo>
                      <a:pt x="322" y="427"/>
                      <a:pt x="367" y="425"/>
                      <a:pt x="416" y="425"/>
                    </a:cubicBezTo>
                    <a:cubicBezTo>
                      <a:pt x="499" y="425"/>
                      <a:pt x="591" y="432"/>
                      <a:pt x="680" y="432"/>
                    </a:cubicBezTo>
                    <a:cubicBezTo>
                      <a:pt x="831" y="432"/>
                      <a:pt x="970" y="410"/>
                      <a:pt x="1037" y="289"/>
                    </a:cubicBezTo>
                    <a:cubicBezTo>
                      <a:pt x="1108" y="125"/>
                      <a:pt x="962"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3"/>
              <p:cNvSpPr/>
              <p:nvPr/>
            </p:nvSpPr>
            <p:spPr>
              <a:xfrm>
                <a:off x="3026425" y="2795175"/>
                <a:ext cx="12400" cy="30625"/>
              </a:xfrm>
              <a:custGeom>
                <a:avLst/>
                <a:gdLst/>
                <a:ahLst/>
                <a:cxnLst/>
                <a:rect l="l" t="t" r="r" b="b"/>
                <a:pathLst>
                  <a:path w="496" h="1225" extrusionOk="0">
                    <a:moveTo>
                      <a:pt x="217" y="1"/>
                    </a:moveTo>
                    <a:cubicBezTo>
                      <a:pt x="110" y="1"/>
                      <a:pt x="0" y="76"/>
                      <a:pt x="5" y="203"/>
                    </a:cubicBezTo>
                    <a:cubicBezTo>
                      <a:pt x="26" y="501"/>
                      <a:pt x="32" y="807"/>
                      <a:pt x="80" y="1099"/>
                    </a:cubicBezTo>
                    <a:cubicBezTo>
                      <a:pt x="106" y="1180"/>
                      <a:pt x="188" y="1224"/>
                      <a:pt x="268" y="1224"/>
                    </a:cubicBezTo>
                    <a:cubicBezTo>
                      <a:pt x="321" y="1224"/>
                      <a:pt x="374" y="1205"/>
                      <a:pt x="411" y="1166"/>
                    </a:cubicBezTo>
                    <a:cubicBezTo>
                      <a:pt x="495" y="1083"/>
                      <a:pt x="465" y="963"/>
                      <a:pt x="460" y="858"/>
                    </a:cubicBezTo>
                    <a:cubicBezTo>
                      <a:pt x="433" y="615"/>
                      <a:pt x="438" y="362"/>
                      <a:pt x="397" y="124"/>
                    </a:cubicBezTo>
                    <a:cubicBezTo>
                      <a:pt x="366" y="39"/>
                      <a:pt x="292" y="1"/>
                      <a:pt x="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8" name="Google Shape;3178;p33"/>
            <p:cNvGrpSpPr/>
            <p:nvPr/>
          </p:nvGrpSpPr>
          <p:grpSpPr>
            <a:xfrm rot="-5400000">
              <a:off x="230966" y="3961964"/>
              <a:ext cx="95128" cy="126710"/>
              <a:chOff x="3666475" y="2030800"/>
              <a:chExt cx="68600" cy="91375"/>
            </a:xfrm>
          </p:grpSpPr>
          <p:sp>
            <p:nvSpPr>
              <p:cNvPr id="3179" name="Google Shape;3179;p33"/>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3"/>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3"/>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3"/>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3" name="Google Shape;3183;p33"/>
            <p:cNvSpPr/>
            <p:nvPr/>
          </p:nvSpPr>
          <p:spPr>
            <a:xfrm rot="-5400000">
              <a:off x="371116" y="4833023"/>
              <a:ext cx="1075" cy="277"/>
            </a:xfrm>
            <a:custGeom>
              <a:avLst/>
              <a:gdLst/>
              <a:ahLst/>
              <a:cxnLst/>
              <a:rect l="l" t="t" r="r" b="b"/>
              <a:pathLst>
                <a:path w="31" h="8" extrusionOk="0">
                  <a:moveTo>
                    <a:pt x="30" y="1"/>
                  </a:moveTo>
                  <a:cubicBezTo>
                    <a:pt x="21" y="2"/>
                    <a:pt x="13" y="4"/>
                    <a:pt x="3" y="6"/>
                  </a:cubicBezTo>
                  <a:cubicBezTo>
                    <a:pt x="3" y="6"/>
                    <a:pt x="2" y="7"/>
                    <a:pt x="1" y="7"/>
                  </a:cubicBezTo>
                  <a:lnTo>
                    <a:pt x="1" y="7"/>
                  </a:lnTo>
                  <a:cubicBezTo>
                    <a:pt x="21" y="6"/>
                    <a:pt x="29" y="4"/>
                    <a:pt x="30" y="1"/>
                  </a:cubicBezTo>
                  <a:close/>
                  <a:moveTo>
                    <a:pt x="1" y="7"/>
                  </a:moveTo>
                  <a:cubicBezTo>
                    <a:pt x="1" y="7"/>
                    <a:pt x="1" y="7"/>
                    <a:pt x="1" y="7"/>
                  </a:cubicBezTo>
                  <a:cubicBezTo>
                    <a:pt x="1" y="7"/>
                    <a:pt x="1" y="7"/>
                    <a:pt x="1" y="7"/>
                  </a:cubicBezTo>
                  <a:close/>
                </a:path>
              </a:pathLst>
            </a:custGeom>
            <a:solidFill>
              <a:srgbClr val="FF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3"/>
            <p:cNvSpPr/>
            <p:nvPr/>
          </p:nvSpPr>
          <p:spPr>
            <a:xfrm rot="-5400000">
              <a:off x="376282" y="4836420"/>
              <a:ext cx="104" cy="555"/>
            </a:xfrm>
            <a:custGeom>
              <a:avLst/>
              <a:gdLst/>
              <a:ahLst/>
              <a:cxnLst/>
              <a:rect l="l" t="t" r="r" b="b"/>
              <a:pathLst>
                <a:path w="3" h="16" extrusionOk="0">
                  <a:moveTo>
                    <a:pt x="2" y="1"/>
                  </a:moveTo>
                  <a:cubicBezTo>
                    <a:pt x="2" y="2"/>
                    <a:pt x="2" y="4"/>
                    <a:pt x="2" y="5"/>
                  </a:cubicBezTo>
                  <a:lnTo>
                    <a:pt x="2" y="5"/>
                  </a:lnTo>
                  <a:cubicBezTo>
                    <a:pt x="2" y="5"/>
                    <a:pt x="2" y="4"/>
                    <a:pt x="2" y="3"/>
                  </a:cubicBezTo>
                  <a:lnTo>
                    <a:pt x="2" y="1"/>
                  </a:lnTo>
                  <a:close/>
                  <a:moveTo>
                    <a:pt x="2" y="5"/>
                  </a:moveTo>
                  <a:lnTo>
                    <a:pt x="2" y="5"/>
                  </a:lnTo>
                  <a:cubicBezTo>
                    <a:pt x="1" y="12"/>
                    <a:pt x="0" y="15"/>
                    <a:pt x="1" y="15"/>
                  </a:cubicBezTo>
                  <a:cubicBezTo>
                    <a:pt x="1" y="15"/>
                    <a:pt x="1" y="11"/>
                    <a:pt x="2" y="5"/>
                  </a:cubicBezTo>
                  <a:close/>
                </a:path>
              </a:pathLst>
            </a:custGeom>
            <a:solidFill>
              <a:srgbClr val="FF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3"/>
            <p:cNvSpPr/>
            <p:nvPr/>
          </p:nvSpPr>
          <p:spPr>
            <a:xfrm rot="-5400000">
              <a:off x="388606" y="4692912"/>
              <a:ext cx="81018" cy="87397"/>
            </a:xfrm>
            <a:custGeom>
              <a:avLst/>
              <a:gdLst/>
              <a:ahLst/>
              <a:cxnLst/>
              <a:rect l="l" t="t" r="r" b="b"/>
              <a:pathLst>
                <a:path w="2337" h="2521" extrusionOk="0">
                  <a:moveTo>
                    <a:pt x="294" y="0"/>
                  </a:moveTo>
                  <a:cubicBezTo>
                    <a:pt x="146" y="0"/>
                    <a:pt x="1" y="175"/>
                    <a:pt x="119" y="327"/>
                  </a:cubicBezTo>
                  <a:cubicBezTo>
                    <a:pt x="743" y="1058"/>
                    <a:pt x="1332" y="1890"/>
                    <a:pt x="2041" y="2518"/>
                  </a:cubicBezTo>
                  <a:cubicBezTo>
                    <a:pt x="2052" y="2520"/>
                    <a:pt x="2063" y="2521"/>
                    <a:pt x="2074" y="2521"/>
                  </a:cubicBezTo>
                  <a:cubicBezTo>
                    <a:pt x="2231" y="2521"/>
                    <a:pt x="2337" y="2320"/>
                    <a:pt x="2232" y="2193"/>
                  </a:cubicBezTo>
                  <a:cubicBezTo>
                    <a:pt x="1640" y="1486"/>
                    <a:pt x="1011" y="811"/>
                    <a:pt x="445" y="82"/>
                  </a:cubicBezTo>
                  <a:cubicBezTo>
                    <a:pt x="403" y="24"/>
                    <a:pt x="349" y="0"/>
                    <a:pt x="294" y="0"/>
                  </a:cubicBezTo>
                  <a:close/>
                </a:path>
              </a:pathLst>
            </a:custGeom>
            <a:solidFill>
              <a:srgbClr val="EA47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6" name="Google Shape;3186;p33"/>
            <p:cNvGrpSpPr/>
            <p:nvPr/>
          </p:nvGrpSpPr>
          <p:grpSpPr>
            <a:xfrm rot="-5400000">
              <a:off x="259082" y="4324655"/>
              <a:ext cx="603908" cy="577942"/>
              <a:chOff x="3058775" y="2071825"/>
              <a:chExt cx="435500" cy="416775"/>
            </a:xfrm>
          </p:grpSpPr>
          <p:sp>
            <p:nvSpPr>
              <p:cNvPr id="3187" name="Google Shape;3187;p33"/>
              <p:cNvSpPr/>
              <p:nvPr/>
            </p:nvSpPr>
            <p:spPr>
              <a:xfrm>
                <a:off x="3092575" y="2085375"/>
                <a:ext cx="401700" cy="403225"/>
              </a:xfrm>
              <a:custGeom>
                <a:avLst/>
                <a:gdLst/>
                <a:ahLst/>
                <a:cxnLst/>
                <a:rect l="l" t="t" r="r" b="b"/>
                <a:pathLst>
                  <a:path w="16068" h="16129" extrusionOk="0">
                    <a:moveTo>
                      <a:pt x="681" y="0"/>
                    </a:moveTo>
                    <a:cubicBezTo>
                      <a:pt x="0" y="0"/>
                      <a:pt x="318" y="734"/>
                      <a:pt x="313" y="1425"/>
                    </a:cubicBezTo>
                    <a:cubicBezTo>
                      <a:pt x="350" y="1896"/>
                      <a:pt x="391" y="2367"/>
                      <a:pt x="432" y="2838"/>
                    </a:cubicBezTo>
                    <a:cubicBezTo>
                      <a:pt x="432" y="2838"/>
                      <a:pt x="430" y="2838"/>
                      <a:pt x="428" y="2839"/>
                    </a:cubicBezTo>
                    <a:cubicBezTo>
                      <a:pt x="336" y="2977"/>
                      <a:pt x="415" y="3156"/>
                      <a:pt x="406" y="3312"/>
                    </a:cubicBezTo>
                    <a:cubicBezTo>
                      <a:pt x="491" y="5140"/>
                      <a:pt x="602" y="6968"/>
                      <a:pt x="854" y="8782"/>
                    </a:cubicBezTo>
                    <a:cubicBezTo>
                      <a:pt x="1209" y="11065"/>
                      <a:pt x="1542" y="13434"/>
                      <a:pt x="2567" y="15525"/>
                    </a:cubicBezTo>
                    <a:cubicBezTo>
                      <a:pt x="2747" y="15851"/>
                      <a:pt x="3109" y="16129"/>
                      <a:pt x="3483" y="16129"/>
                    </a:cubicBezTo>
                    <a:cubicBezTo>
                      <a:pt x="3593" y="16129"/>
                      <a:pt x="3704" y="16105"/>
                      <a:pt x="3811" y="16051"/>
                    </a:cubicBezTo>
                    <a:cubicBezTo>
                      <a:pt x="4250" y="15816"/>
                      <a:pt x="4432" y="15308"/>
                      <a:pt x="4548" y="14850"/>
                    </a:cubicBezTo>
                    <a:cubicBezTo>
                      <a:pt x="4960" y="12934"/>
                      <a:pt x="4521" y="10959"/>
                      <a:pt x="4192" y="9061"/>
                    </a:cubicBezTo>
                    <a:cubicBezTo>
                      <a:pt x="4057" y="8319"/>
                      <a:pt x="3877" y="7588"/>
                      <a:pt x="3697" y="6857"/>
                    </a:cubicBezTo>
                    <a:lnTo>
                      <a:pt x="3697" y="6857"/>
                    </a:lnTo>
                    <a:cubicBezTo>
                      <a:pt x="4181" y="7312"/>
                      <a:pt x="4619" y="7876"/>
                      <a:pt x="5122" y="8428"/>
                    </a:cubicBezTo>
                    <a:cubicBezTo>
                      <a:pt x="6309" y="9805"/>
                      <a:pt x="7551" y="11136"/>
                      <a:pt x="8938" y="12317"/>
                    </a:cubicBezTo>
                    <a:cubicBezTo>
                      <a:pt x="9585" y="12864"/>
                      <a:pt x="10238" y="13448"/>
                      <a:pt x="11034" y="13764"/>
                    </a:cubicBezTo>
                    <a:cubicBezTo>
                      <a:pt x="11190" y="13839"/>
                      <a:pt x="11352" y="13875"/>
                      <a:pt x="11511" y="13875"/>
                    </a:cubicBezTo>
                    <a:cubicBezTo>
                      <a:pt x="11952" y="13875"/>
                      <a:pt x="12367" y="13603"/>
                      <a:pt x="12555" y="13172"/>
                    </a:cubicBezTo>
                    <a:cubicBezTo>
                      <a:pt x="13056" y="11380"/>
                      <a:pt x="10874" y="9372"/>
                      <a:pt x="9818" y="8101"/>
                    </a:cubicBezTo>
                    <a:cubicBezTo>
                      <a:pt x="9006" y="7185"/>
                      <a:pt x="7581" y="5787"/>
                      <a:pt x="6846" y="5100"/>
                    </a:cubicBezTo>
                    <a:lnTo>
                      <a:pt x="6846" y="5100"/>
                    </a:lnTo>
                    <a:cubicBezTo>
                      <a:pt x="7340" y="5181"/>
                      <a:pt x="8077" y="5348"/>
                      <a:pt x="8586" y="5440"/>
                    </a:cubicBezTo>
                    <a:cubicBezTo>
                      <a:pt x="9564" y="5628"/>
                      <a:pt x="10569" y="5767"/>
                      <a:pt x="11568" y="5767"/>
                    </a:cubicBezTo>
                    <a:cubicBezTo>
                      <a:pt x="12381" y="5767"/>
                      <a:pt x="13191" y="5675"/>
                      <a:pt x="13979" y="5443"/>
                    </a:cubicBezTo>
                    <a:cubicBezTo>
                      <a:pt x="14541" y="5286"/>
                      <a:pt x="15128" y="5098"/>
                      <a:pt x="15554" y="4681"/>
                    </a:cubicBezTo>
                    <a:cubicBezTo>
                      <a:pt x="15892" y="4284"/>
                      <a:pt x="16067" y="3658"/>
                      <a:pt x="15761" y="3191"/>
                    </a:cubicBezTo>
                    <a:cubicBezTo>
                      <a:pt x="15034" y="2210"/>
                      <a:pt x="13258" y="2029"/>
                      <a:pt x="11770" y="1990"/>
                    </a:cubicBezTo>
                    <a:cubicBezTo>
                      <a:pt x="10279" y="1766"/>
                      <a:pt x="8773" y="1625"/>
                      <a:pt x="7286" y="1362"/>
                    </a:cubicBezTo>
                    <a:cubicBezTo>
                      <a:pt x="5211" y="1068"/>
                      <a:pt x="3179" y="544"/>
                      <a:pt x="1138" y="72"/>
                    </a:cubicBezTo>
                    <a:cubicBezTo>
                      <a:pt x="950" y="23"/>
                      <a:pt x="800" y="0"/>
                      <a:pt x="6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3"/>
              <p:cNvSpPr/>
              <p:nvPr/>
            </p:nvSpPr>
            <p:spPr>
              <a:xfrm>
                <a:off x="3227300" y="2232675"/>
                <a:ext cx="131375" cy="151800"/>
              </a:xfrm>
              <a:custGeom>
                <a:avLst/>
                <a:gdLst/>
                <a:ahLst/>
                <a:cxnLst/>
                <a:rect l="l" t="t" r="r" b="b"/>
                <a:pathLst>
                  <a:path w="5255" h="6072" extrusionOk="0">
                    <a:moveTo>
                      <a:pt x="209" y="0"/>
                    </a:moveTo>
                    <a:cubicBezTo>
                      <a:pt x="111" y="0"/>
                      <a:pt x="12" y="66"/>
                      <a:pt x="0" y="174"/>
                    </a:cubicBezTo>
                    <a:cubicBezTo>
                      <a:pt x="18" y="414"/>
                      <a:pt x="277" y="577"/>
                      <a:pt x="397" y="780"/>
                    </a:cubicBezTo>
                    <a:cubicBezTo>
                      <a:pt x="1842" y="2589"/>
                      <a:pt x="3278" y="4432"/>
                      <a:pt x="4933" y="6054"/>
                    </a:cubicBezTo>
                    <a:cubicBezTo>
                      <a:pt x="4958" y="6066"/>
                      <a:pt x="4984" y="6071"/>
                      <a:pt x="5010" y="6071"/>
                    </a:cubicBezTo>
                    <a:cubicBezTo>
                      <a:pt x="5136" y="6071"/>
                      <a:pt x="5254" y="5945"/>
                      <a:pt x="5210" y="5814"/>
                    </a:cubicBezTo>
                    <a:cubicBezTo>
                      <a:pt x="3515" y="3987"/>
                      <a:pt x="1894" y="2061"/>
                      <a:pt x="365" y="79"/>
                    </a:cubicBezTo>
                    <a:cubicBezTo>
                      <a:pt x="327" y="25"/>
                      <a:pt x="26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3"/>
              <p:cNvSpPr/>
              <p:nvPr/>
            </p:nvSpPr>
            <p:spPr>
              <a:xfrm>
                <a:off x="3148650" y="2117875"/>
                <a:ext cx="189825" cy="64550"/>
              </a:xfrm>
              <a:custGeom>
                <a:avLst/>
                <a:gdLst/>
                <a:ahLst/>
                <a:cxnLst/>
                <a:rect l="l" t="t" r="r" b="b"/>
                <a:pathLst>
                  <a:path w="7593" h="2582" extrusionOk="0">
                    <a:moveTo>
                      <a:pt x="253" y="1"/>
                    </a:moveTo>
                    <a:cubicBezTo>
                      <a:pt x="119" y="1"/>
                      <a:pt x="0" y="150"/>
                      <a:pt x="60" y="284"/>
                    </a:cubicBezTo>
                    <a:cubicBezTo>
                      <a:pt x="177" y="465"/>
                      <a:pt x="433" y="499"/>
                      <a:pt x="610" y="611"/>
                    </a:cubicBezTo>
                    <a:cubicBezTo>
                      <a:pt x="1205" y="889"/>
                      <a:pt x="1817" y="1134"/>
                      <a:pt x="2438" y="1349"/>
                    </a:cubicBezTo>
                    <a:cubicBezTo>
                      <a:pt x="4017" y="1889"/>
                      <a:pt x="5652" y="2237"/>
                      <a:pt x="7282" y="2578"/>
                    </a:cubicBezTo>
                    <a:cubicBezTo>
                      <a:pt x="7294" y="2580"/>
                      <a:pt x="7305" y="2581"/>
                      <a:pt x="7317" y="2581"/>
                    </a:cubicBezTo>
                    <a:cubicBezTo>
                      <a:pt x="7505" y="2581"/>
                      <a:pt x="7593" y="2296"/>
                      <a:pt x="7413" y="2200"/>
                    </a:cubicBezTo>
                    <a:cubicBezTo>
                      <a:pt x="4919" y="1640"/>
                      <a:pt x="2633" y="1199"/>
                      <a:pt x="331" y="19"/>
                    </a:cubicBezTo>
                    <a:cubicBezTo>
                      <a:pt x="305" y="6"/>
                      <a:pt x="279"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3"/>
              <p:cNvSpPr/>
              <p:nvPr/>
            </p:nvSpPr>
            <p:spPr>
              <a:xfrm>
                <a:off x="3362050" y="2174325"/>
                <a:ext cx="59775" cy="13950"/>
              </a:xfrm>
              <a:custGeom>
                <a:avLst/>
                <a:gdLst/>
                <a:ahLst/>
                <a:cxnLst/>
                <a:rect l="l" t="t" r="r" b="b"/>
                <a:pathLst>
                  <a:path w="2391" h="558" extrusionOk="0">
                    <a:moveTo>
                      <a:pt x="264" y="0"/>
                    </a:moveTo>
                    <a:cubicBezTo>
                      <a:pt x="107" y="0"/>
                      <a:pt x="0" y="200"/>
                      <a:pt x="103" y="328"/>
                    </a:cubicBezTo>
                    <a:cubicBezTo>
                      <a:pt x="350" y="509"/>
                      <a:pt x="729" y="408"/>
                      <a:pt x="1023" y="465"/>
                    </a:cubicBezTo>
                    <a:cubicBezTo>
                      <a:pt x="1035" y="465"/>
                      <a:pt x="1048" y="465"/>
                      <a:pt x="1061" y="465"/>
                    </a:cubicBezTo>
                    <a:cubicBezTo>
                      <a:pt x="1370" y="465"/>
                      <a:pt x="1697" y="557"/>
                      <a:pt x="2005" y="557"/>
                    </a:cubicBezTo>
                    <a:cubicBezTo>
                      <a:pt x="2098" y="557"/>
                      <a:pt x="2190" y="549"/>
                      <a:pt x="2278" y="527"/>
                    </a:cubicBezTo>
                    <a:cubicBezTo>
                      <a:pt x="2391" y="447"/>
                      <a:pt x="2385" y="254"/>
                      <a:pt x="2258" y="191"/>
                    </a:cubicBezTo>
                    <a:cubicBezTo>
                      <a:pt x="2110" y="126"/>
                      <a:pt x="1931" y="149"/>
                      <a:pt x="1771" y="121"/>
                    </a:cubicBezTo>
                    <a:cubicBezTo>
                      <a:pt x="1281" y="67"/>
                      <a:pt x="788" y="48"/>
                      <a:pt x="296" y="3"/>
                    </a:cubicBezTo>
                    <a:cubicBezTo>
                      <a:pt x="285" y="1"/>
                      <a:pt x="275" y="0"/>
                      <a:pt x="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3"/>
              <p:cNvSpPr/>
              <p:nvPr/>
            </p:nvSpPr>
            <p:spPr>
              <a:xfrm>
                <a:off x="3150775" y="2292600"/>
                <a:ext cx="35275" cy="157175"/>
              </a:xfrm>
              <a:custGeom>
                <a:avLst/>
                <a:gdLst/>
                <a:ahLst/>
                <a:cxnLst/>
                <a:rect l="l" t="t" r="r" b="b"/>
                <a:pathLst>
                  <a:path w="1411" h="6287" extrusionOk="0">
                    <a:moveTo>
                      <a:pt x="204" y="0"/>
                    </a:moveTo>
                    <a:cubicBezTo>
                      <a:pt x="146" y="0"/>
                      <a:pt x="88" y="24"/>
                      <a:pt x="49" y="75"/>
                    </a:cubicBezTo>
                    <a:cubicBezTo>
                      <a:pt x="15" y="119"/>
                      <a:pt x="0" y="175"/>
                      <a:pt x="7" y="229"/>
                    </a:cubicBezTo>
                    <a:cubicBezTo>
                      <a:pt x="84" y="833"/>
                      <a:pt x="174" y="1437"/>
                      <a:pt x="252" y="2040"/>
                    </a:cubicBezTo>
                    <a:cubicBezTo>
                      <a:pt x="457" y="3419"/>
                      <a:pt x="630" y="4813"/>
                      <a:pt x="988" y="6162"/>
                    </a:cubicBezTo>
                    <a:cubicBezTo>
                      <a:pt x="1019" y="6245"/>
                      <a:pt x="1098" y="6287"/>
                      <a:pt x="1177" y="6287"/>
                    </a:cubicBezTo>
                    <a:cubicBezTo>
                      <a:pt x="1255" y="6287"/>
                      <a:pt x="1333" y="6246"/>
                      <a:pt x="1365" y="6165"/>
                    </a:cubicBezTo>
                    <a:cubicBezTo>
                      <a:pt x="1411" y="5982"/>
                      <a:pt x="1297" y="5873"/>
                      <a:pt x="1280" y="5674"/>
                    </a:cubicBezTo>
                    <a:cubicBezTo>
                      <a:pt x="888" y="3859"/>
                      <a:pt x="661" y="2014"/>
                      <a:pt x="412" y="176"/>
                    </a:cubicBezTo>
                    <a:cubicBezTo>
                      <a:pt x="401" y="67"/>
                      <a:pt x="302"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3"/>
              <p:cNvSpPr/>
              <p:nvPr/>
            </p:nvSpPr>
            <p:spPr>
              <a:xfrm>
                <a:off x="3123425" y="2143750"/>
                <a:ext cx="29675" cy="101825"/>
              </a:xfrm>
              <a:custGeom>
                <a:avLst/>
                <a:gdLst/>
                <a:ahLst/>
                <a:cxnLst/>
                <a:rect l="l" t="t" r="r" b="b"/>
                <a:pathLst>
                  <a:path w="1187" h="4073" extrusionOk="0">
                    <a:moveTo>
                      <a:pt x="271" y="1"/>
                    </a:moveTo>
                    <a:cubicBezTo>
                      <a:pt x="209" y="1"/>
                      <a:pt x="147" y="27"/>
                      <a:pt x="109" y="78"/>
                    </a:cubicBezTo>
                    <a:cubicBezTo>
                      <a:pt x="0" y="372"/>
                      <a:pt x="180" y="722"/>
                      <a:pt x="190" y="1033"/>
                    </a:cubicBezTo>
                    <a:cubicBezTo>
                      <a:pt x="339" y="2010"/>
                      <a:pt x="488" y="2991"/>
                      <a:pt x="741" y="3949"/>
                    </a:cubicBezTo>
                    <a:cubicBezTo>
                      <a:pt x="775" y="4036"/>
                      <a:pt x="845" y="4073"/>
                      <a:pt x="917" y="4073"/>
                    </a:cubicBezTo>
                    <a:cubicBezTo>
                      <a:pt x="1049" y="4073"/>
                      <a:pt x="1187" y="3950"/>
                      <a:pt x="1120" y="3793"/>
                    </a:cubicBezTo>
                    <a:cubicBezTo>
                      <a:pt x="895" y="2958"/>
                      <a:pt x="684" y="1576"/>
                      <a:pt x="526" y="530"/>
                    </a:cubicBezTo>
                    <a:cubicBezTo>
                      <a:pt x="481" y="370"/>
                      <a:pt x="520" y="166"/>
                      <a:pt x="396" y="44"/>
                    </a:cubicBezTo>
                    <a:cubicBezTo>
                      <a:pt x="360" y="15"/>
                      <a:pt x="31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3"/>
              <p:cNvSpPr/>
              <p:nvPr/>
            </p:nvSpPr>
            <p:spPr>
              <a:xfrm>
                <a:off x="3058775" y="2071825"/>
                <a:ext cx="217275" cy="183225"/>
              </a:xfrm>
              <a:custGeom>
                <a:avLst/>
                <a:gdLst/>
                <a:ahLst/>
                <a:cxnLst/>
                <a:rect l="l" t="t" r="r" b="b"/>
                <a:pathLst>
                  <a:path w="8691" h="7329" extrusionOk="0">
                    <a:moveTo>
                      <a:pt x="5967" y="1"/>
                    </a:moveTo>
                    <a:cubicBezTo>
                      <a:pt x="4957" y="1"/>
                      <a:pt x="3941" y="157"/>
                      <a:pt x="2931" y="176"/>
                    </a:cubicBezTo>
                    <a:cubicBezTo>
                      <a:pt x="2449" y="229"/>
                      <a:pt x="1982" y="181"/>
                      <a:pt x="1608" y="236"/>
                    </a:cubicBezTo>
                    <a:cubicBezTo>
                      <a:pt x="1579" y="220"/>
                      <a:pt x="1547" y="211"/>
                      <a:pt x="1513" y="211"/>
                    </a:cubicBezTo>
                    <a:cubicBezTo>
                      <a:pt x="1489" y="211"/>
                      <a:pt x="1464" y="216"/>
                      <a:pt x="1439" y="226"/>
                    </a:cubicBezTo>
                    <a:cubicBezTo>
                      <a:pt x="1388" y="248"/>
                      <a:pt x="1342" y="293"/>
                      <a:pt x="1326" y="348"/>
                    </a:cubicBezTo>
                    <a:cubicBezTo>
                      <a:pt x="1241" y="674"/>
                      <a:pt x="1038" y="1219"/>
                      <a:pt x="877" y="1688"/>
                    </a:cubicBezTo>
                    <a:cubicBezTo>
                      <a:pt x="409" y="3024"/>
                      <a:pt x="1" y="4412"/>
                      <a:pt x="16" y="5839"/>
                    </a:cubicBezTo>
                    <a:cubicBezTo>
                      <a:pt x="6" y="6402"/>
                      <a:pt x="127" y="7329"/>
                      <a:pt x="812" y="7329"/>
                    </a:cubicBezTo>
                    <a:cubicBezTo>
                      <a:pt x="859" y="7329"/>
                      <a:pt x="909" y="7325"/>
                      <a:pt x="962" y="7315"/>
                    </a:cubicBezTo>
                    <a:cubicBezTo>
                      <a:pt x="1951" y="7004"/>
                      <a:pt x="2149" y="5803"/>
                      <a:pt x="2387" y="4927"/>
                    </a:cubicBezTo>
                    <a:cubicBezTo>
                      <a:pt x="2429" y="4694"/>
                      <a:pt x="2582" y="4153"/>
                      <a:pt x="2633" y="3890"/>
                    </a:cubicBezTo>
                    <a:cubicBezTo>
                      <a:pt x="2955" y="4187"/>
                      <a:pt x="3583" y="4919"/>
                      <a:pt x="4059" y="5353"/>
                    </a:cubicBezTo>
                    <a:cubicBezTo>
                      <a:pt x="4559" y="5804"/>
                      <a:pt x="5197" y="6486"/>
                      <a:pt x="5895" y="6486"/>
                    </a:cubicBezTo>
                    <a:cubicBezTo>
                      <a:pt x="6075" y="6486"/>
                      <a:pt x="6258" y="6441"/>
                      <a:pt x="6445" y="6335"/>
                    </a:cubicBezTo>
                    <a:cubicBezTo>
                      <a:pt x="7696" y="5606"/>
                      <a:pt x="5751" y="3367"/>
                      <a:pt x="5085" y="2465"/>
                    </a:cubicBezTo>
                    <a:cubicBezTo>
                      <a:pt x="5117" y="2464"/>
                      <a:pt x="5146" y="2462"/>
                      <a:pt x="5177" y="2461"/>
                    </a:cubicBezTo>
                    <a:cubicBezTo>
                      <a:pt x="6091" y="2413"/>
                      <a:pt x="7061" y="2473"/>
                      <a:pt x="7911" y="2085"/>
                    </a:cubicBezTo>
                    <a:cubicBezTo>
                      <a:pt x="8111" y="1988"/>
                      <a:pt x="8286" y="1839"/>
                      <a:pt x="8393" y="1644"/>
                    </a:cubicBezTo>
                    <a:cubicBezTo>
                      <a:pt x="8691" y="1218"/>
                      <a:pt x="8483" y="705"/>
                      <a:pt x="8086" y="425"/>
                    </a:cubicBezTo>
                    <a:cubicBezTo>
                      <a:pt x="7819" y="231"/>
                      <a:pt x="7494" y="149"/>
                      <a:pt x="7175" y="94"/>
                    </a:cubicBezTo>
                    <a:cubicBezTo>
                      <a:pt x="6773" y="26"/>
                      <a:pt x="6371" y="1"/>
                      <a:pt x="5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4" name="Google Shape;3194;p33"/>
              <p:cNvGrpSpPr/>
              <p:nvPr/>
            </p:nvGrpSpPr>
            <p:grpSpPr>
              <a:xfrm>
                <a:off x="3070125" y="2081400"/>
                <a:ext cx="178325" cy="154200"/>
                <a:chOff x="3070125" y="2081400"/>
                <a:chExt cx="178325" cy="154200"/>
              </a:xfrm>
            </p:grpSpPr>
            <p:sp>
              <p:nvSpPr>
                <p:cNvPr id="3195" name="Google Shape;3195;p33"/>
                <p:cNvSpPr/>
                <p:nvPr/>
              </p:nvSpPr>
              <p:spPr>
                <a:xfrm>
                  <a:off x="3097050" y="2086150"/>
                  <a:ext cx="87350" cy="113750"/>
                </a:xfrm>
                <a:custGeom>
                  <a:avLst/>
                  <a:gdLst/>
                  <a:ahLst/>
                  <a:cxnLst/>
                  <a:rect l="l" t="t" r="r" b="b"/>
                  <a:pathLst>
                    <a:path w="3494" h="4550" extrusionOk="0">
                      <a:moveTo>
                        <a:pt x="215" y="0"/>
                      </a:moveTo>
                      <a:cubicBezTo>
                        <a:pt x="164" y="0"/>
                        <a:pt x="114" y="18"/>
                        <a:pt x="77" y="58"/>
                      </a:cubicBezTo>
                      <a:cubicBezTo>
                        <a:pt x="7" y="118"/>
                        <a:pt x="0" y="225"/>
                        <a:pt x="39" y="305"/>
                      </a:cubicBezTo>
                      <a:cubicBezTo>
                        <a:pt x="212" y="787"/>
                        <a:pt x="443" y="1249"/>
                        <a:pt x="718" y="1681"/>
                      </a:cubicBezTo>
                      <a:cubicBezTo>
                        <a:pt x="1378" y="2725"/>
                        <a:pt x="2195" y="3664"/>
                        <a:pt x="3099" y="4505"/>
                      </a:cubicBezTo>
                      <a:cubicBezTo>
                        <a:pt x="3136" y="4536"/>
                        <a:pt x="3178" y="4549"/>
                        <a:pt x="3218" y="4549"/>
                      </a:cubicBezTo>
                      <a:cubicBezTo>
                        <a:pt x="3360" y="4549"/>
                        <a:pt x="3493" y="4386"/>
                        <a:pt x="3401" y="4245"/>
                      </a:cubicBezTo>
                      <a:cubicBezTo>
                        <a:pt x="2216" y="3081"/>
                        <a:pt x="987" y="1735"/>
                        <a:pt x="408" y="126"/>
                      </a:cubicBezTo>
                      <a:cubicBezTo>
                        <a:pt x="378" y="47"/>
                        <a:pt x="295"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3"/>
                <p:cNvSpPr/>
                <p:nvPr/>
              </p:nvSpPr>
              <p:spPr>
                <a:xfrm>
                  <a:off x="3182225" y="2202450"/>
                  <a:ext cx="15300" cy="10550"/>
                </a:xfrm>
                <a:custGeom>
                  <a:avLst/>
                  <a:gdLst/>
                  <a:ahLst/>
                  <a:cxnLst/>
                  <a:rect l="l" t="t" r="r" b="b"/>
                  <a:pathLst>
                    <a:path w="612" h="422" extrusionOk="0">
                      <a:moveTo>
                        <a:pt x="306" y="1"/>
                      </a:moveTo>
                      <a:cubicBezTo>
                        <a:pt x="135" y="1"/>
                        <a:pt x="1" y="252"/>
                        <a:pt x="185" y="376"/>
                      </a:cubicBezTo>
                      <a:cubicBezTo>
                        <a:pt x="225" y="408"/>
                        <a:pt x="267" y="422"/>
                        <a:pt x="307" y="422"/>
                      </a:cubicBezTo>
                      <a:cubicBezTo>
                        <a:pt x="478" y="422"/>
                        <a:pt x="611" y="170"/>
                        <a:pt x="428" y="46"/>
                      </a:cubicBezTo>
                      <a:cubicBezTo>
                        <a:pt x="388" y="14"/>
                        <a:pt x="346"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3"/>
                <p:cNvSpPr/>
                <p:nvPr/>
              </p:nvSpPr>
              <p:spPr>
                <a:xfrm>
                  <a:off x="3197450" y="2212225"/>
                  <a:ext cx="14125" cy="12800"/>
                </a:xfrm>
                <a:custGeom>
                  <a:avLst/>
                  <a:gdLst/>
                  <a:ahLst/>
                  <a:cxnLst/>
                  <a:rect l="l" t="t" r="r" b="b"/>
                  <a:pathLst>
                    <a:path w="565" h="512" extrusionOk="0">
                      <a:moveTo>
                        <a:pt x="231" y="1"/>
                      </a:moveTo>
                      <a:cubicBezTo>
                        <a:pt x="115" y="1"/>
                        <a:pt x="1" y="103"/>
                        <a:pt x="21" y="231"/>
                      </a:cubicBezTo>
                      <a:cubicBezTo>
                        <a:pt x="50" y="361"/>
                        <a:pt x="191" y="471"/>
                        <a:pt x="314" y="509"/>
                      </a:cubicBezTo>
                      <a:cubicBezTo>
                        <a:pt x="323" y="510"/>
                        <a:pt x="333" y="511"/>
                        <a:pt x="342" y="511"/>
                      </a:cubicBezTo>
                      <a:cubicBezTo>
                        <a:pt x="462" y="511"/>
                        <a:pt x="565" y="400"/>
                        <a:pt x="545" y="279"/>
                      </a:cubicBezTo>
                      <a:cubicBezTo>
                        <a:pt x="534" y="168"/>
                        <a:pt x="422" y="116"/>
                        <a:pt x="351" y="44"/>
                      </a:cubicBezTo>
                      <a:cubicBezTo>
                        <a:pt x="315" y="14"/>
                        <a:pt x="272"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3"/>
                <p:cNvSpPr/>
                <p:nvPr/>
              </p:nvSpPr>
              <p:spPr>
                <a:xfrm>
                  <a:off x="3123700" y="2091225"/>
                  <a:ext cx="93300" cy="108275"/>
                </a:xfrm>
                <a:custGeom>
                  <a:avLst/>
                  <a:gdLst/>
                  <a:ahLst/>
                  <a:cxnLst/>
                  <a:rect l="l" t="t" r="r" b="b"/>
                  <a:pathLst>
                    <a:path w="3732" h="4331" extrusionOk="0">
                      <a:moveTo>
                        <a:pt x="231" y="0"/>
                      </a:moveTo>
                      <a:cubicBezTo>
                        <a:pt x="115" y="0"/>
                        <a:pt x="0" y="102"/>
                        <a:pt x="22" y="231"/>
                      </a:cubicBezTo>
                      <a:cubicBezTo>
                        <a:pt x="306" y="653"/>
                        <a:pt x="1019" y="1236"/>
                        <a:pt x="1449" y="1808"/>
                      </a:cubicBezTo>
                      <a:cubicBezTo>
                        <a:pt x="2157" y="2587"/>
                        <a:pt x="2710" y="3484"/>
                        <a:pt x="3382" y="4287"/>
                      </a:cubicBezTo>
                      <a:cubicBezTo>
                        <a:pt x="3418" y="4318"/>
                        <a:pt x="3459" y="4331"/>
                        <a:pt x="3501" y="4331"/>
                      </a:cubicBezTo>
                      <a:cubicBezTo>
                        <a:pt x="3617" y="4331"/>
                        <a:pt x="3732" y="4228"/>
                        <a:pt x="3711" y="4100"/>
                      </a:cubicBezTo>
                      <a:cubicBezTo>
                        <a:pt x="3716" y="4071"/>
                        <a:pt x="3685" y="4023"/>
                        <a:pt x="3661" y="3994"/>
                      </a:cubicBezTo>
                      <a:lnTo>
                        <a:pt x="3661" y="3994"/>
                      </a:lnTo>
                      <a:cubicBezTo>
                        <a:pt x="2625" y="2622"/>
                        <a:pt x="1615" y="1220"/>
                        <a:pt x="351" y="44"/>
                      </a:cubicBezTo>
                      <a:cubicBezTo>
                        <a:pt x="315" y="13"/>
                        <a:pt x="273"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3"/>
                <p:cNvSpPr/>
                <p:nvPr/>
              </p:nvSpPr>
              <p:spPr>
                <a:xfrm>
                  <a:off x="3143375" y="2081400"/>
                  <a:ext cx="100875" cy="15200"/>
                </a:xfrm>
                <a:custGeom>
                  <a:avLst/>
                  <a:gdLst/>
                  <a:ahLst/>
                  <a:cxnLst/>
                  <a:rect l="l" t="t" r="r" b="b"/>
                  <a:pathLst>
                    <a:path w="4035" h="608" extrusionOk="0">
                      <a:moveTo>
                        <a:pt x="2201" y="0"/>
                      </a:moveTo>
                      <a:cubicBezTo>
                        <a:pt x="1547" y="0"/>
                        <a:pt x="891" y="66"/>
                        <a:pt x="241" y="132"/>
                      </a:cubicBezTo>
                      <a:cubicBezTo>
                        <a:pt x="68" y="150"/>
                        <a:pt x="1" y="391"/>
                        <a:pt x="140" y="495"/>
                      </a:cubicBezTo>
                      <a:cubicBezTo>
                        <a:pt x="185" y="529"/>
                        <a:pt x="236" y="539"/>
                        <a:pt x="289" y="539"/>
                      </a:cubicBezTo>
                      <a:cubicBezTo>
                        <a:pt x="367" y="539"/>
                        <a:pt x="449" y="517"/>
                        <a:pt x="525" y="516"/>
                      </a:cubicBezTo>
                      <a:cubicBezTo>
                        <a:pt x="1132" y="455"/>
                        <a:pt x="1653" y="407"/>
                        <a:pt x="2180" y="407"/>
                      </a:cubicBezTo>
                      <a:cubicBezTo>
                        <a:pt x="2532" y="407"/>
                        <a:pt x="2887" y="429"/>
                        <a:pt x="3272" y="481"/>
                      </a:cubicBezTo>
                      <a:cubicBezTo>
                        <a:pt x="3401" y="482"/>
                        <a:pt x="3656" y="608"/>
                        <a:pt x="3830" y="608"/>
                      </a:cubicBezTo>
                      <a:cubicBezTo>
                        <a:pt x="3952" y="608"/>
                        <a:pt x="4035" y="545"/>
                        <a:pt x="4005" y="334"/>
                      </a:cubicBezTo>
                      <a:cubicBezTo>
                        <a:pt x="3877" y="134"/>
                        <a:pt x="3569" y="151"/>
                        <a:pt x="3361" y="82"/>
                      </a:cubicBezTo>
                      <a:cubicBezTo>
                        <a:pt x="2976" y="23"/>
                        <a:pt x="2589" y="0"/>
                        <a:pt x="2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3"/>
                <p:cNvSpPr/>
                <p:nvPr/>
              </p:nvSpPr>
              <p:spPr>
                <a:xfrm>
                  <a:off x="3167675" y="2105850"/>
                  <a:ext cx="80775" cy="14375"/>
                </a:xfrm>
                <a:custGeom>
                  <a:avLst/>
                  <a:gdLst/>
                  <a:ahLst/>
                  <a:cxnLst/>
                  <a:rect l="l" t="t" r="r" b="b"/>
                  <a:pathLst>
                    <a:path w="3231" h="575" extrusionOk="0">
                      <a:moveTo>
                        <a:pt x="236" y="1"/>
                      </a:moveTo>
                      <a:cubicBezTo>
                        <a:pt x="110" y="1"/>
                        <a:pt x="0" y="134"/>
                        <a:pt x="41" y="258"/>
                      </a:cubicBezTo>
                      <a:cubicBezTo>
                        <a:pt x="55" y="336"/>
                        <a:pt x="130" y="397"/>
                        <a:pt x="208" y="407"/>
                      </a:cubicBezTo>
                      <a:cubicBezTo>
                        <a:pt x="705" y="477"/>
                        <a:pt x="1207" y="516"/>
                        <a:pt x="1709" y="516"/>
                      </a:cubicBezTo>
                      <a:cubicBezTo>
                        <a:pt x="1826" y="516"/>
                        <a:pt x="1943" y="514"/>
                        <a:pt x="2059" y="509"/>
                      </a:cubicBezTo>
                      <a:cubicBezTo>
                        <a:pt x="2315" y="464"/>
                        <a:pt x="3230" y="574"/>
                        <a:pt x="2879" y="93"/>
                      </a:cubicBezTo>
                      <a:cubicBezTo>
                        <a:pt x="2810" y="62"/>
                        <a:pt x="2735" y="51"/>
                        <a:pt x="2657" y="51"/>
                      </a:cubicBezTo>
                      <a:cubicBezTo>
                        <a:pt x="2493" y="51"/>
                        <a:pt x="2317" y="99"/>
                        <a:pt x="2154" y="99"/>
                      </a:cubicBezTo>
                      <a:cubicBezTo>
                        <a:pt x="2140" y="99"/>
                        <a:pt x="2126" y="98"/>
                        <a:pt x="2112" y="98"/>
                      </a:cubicBezTo>
                      <a:cubicBezTo>
                        <a:pt x="1974" y="106"/>
                        <a:pt x="1833" y="110"/>
                        <a:pt x="1688" y="110"/>
                      </a:cubicBezTo>
                      <a:cubicBezTo>
                        <a:pt x="1248" y="110"/>
                        <a:pt x="776" y="73"/>
                        <a:pt x="267" y="3"/>
                      </a:cubicBezTo>
                      <a:cubicBezTo>
                        <a:pt x="256" y="2"/>
                        <a:pt x="246" y="1"/>
                        <a:pt x="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3"/>
                <p:cNvSpPr/>
                <p:nvPr/>
              </p:nvSpPr>
              <p:spPr>
                <a:xfrm>
                  <a:off x="3080650" y="2150400"/>
                  <a:ext cx="36650" cy="85200"/>
                </a:xfrm>
                <a:custGeom>
                  <a:avLst/>
                  <a:gdLst/>
                  <a:ahLst/>
                  <a:cxnLst/>
                  <a:rect l="l" t="t" r="r" b="b"/>
                  <a:pathLst>
                    <a:path w="1466" h="3408" extrusionOk="0">
                      <a:moveTo>
                        <a:pt x="1203" y="0"/>
                      </a:moveTo>
                      <a:cubicBezTo>
                        <a:pt x="1133" y="0"/>
                        <a:pt x="1064" y="33"/>
                        <a:pt x="1030" y="99"/>
                      </a:cubicBezTo>
                      <a:cubicBezTo>
                        <a:pt x="975" y="199"/>
                        <a:pt x="1001" y="325"/>
                        <a:pt x="977" y="434"/>
                      </a:cubicBezTo>
                      <a:cubicBezTo>
                        <a:pt x="861" y="1404"/>
                        <a:pt x="551" y="2192"/>
                        <a:pt x="65" y="3121"/>
                      </a:cubicBezTo>
                      <a:cubicBezTo>
                        <a:pt x="1" y="3257"/>
                        <a:pt x="118" y="3408"/>
                        <a:pt x="254" y="3408"/>
                      </a:cubicBezTo>
                      <a:cubicBezTo>
                        <a:pt x="279" y="3408"/>
                        <a:pt x="304" y="3403"/>
                        <a:pt x="329" y="3391"/>
                      </a:cubicBezTo>
                      <a:cubicBezTo>
                        <a:pt x="405" y="3363"/>
                        <a:pt x="440" y="3288"/>
                        <a:pt x="473" y="3221"/>
                      </a:cubicBezTo>
                      <a:cubicBezTo>
                        <a:pt x="866" y="2469"/>
                        <a:pt x="1187" y="1672"/>
                        <a:pt x="1332" y="832"/>
                      </a:cubicBezTo>
                      <a:cubicBezTo>
                        <a:pt x="1351" y="589"/>
                        <a:pt x="1465" y="310"/>
                        <a:pt x="1367" y="80"/>
                      </a:cubicBezTo>
                      <a:cubicBezTo>
                        <a:pt x="1329" y="27"/>
                        <a:pt x="1266"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3"/>
                <p:cNvSpPr/>
                <p:nvPr/>
              </p:nvSpPr>
              <p:spPr>
                <a:xfrm>
                  <a:off x="3070125" y="2144425"/>
                  <a:ext cx="22725" cy="71250"/>
                </a:xfrm>
                <a:custGeom>
                  <a:avLst/>
                  <a:gdLst/>
                  <a:ahLst/>
                  <a:cxnLst/>
                  <a:rect l="l" t="t" r="r" b="b"/>
                  <a:pathLst>
                    <a:path w="909" h="2850" extrusionOk="0">
                      <a:moveTo>
                        <a:pt x="701" y="0"/>
                      </a:moveTo>
                      <a:cubicBezTo>
                        <a:pt x="626" y="0"/>
                        <a:pt x="551" y="38"/>
                        <a:pt x="518" y="120"/>
                      </a:cubicBezTo>
                      <a:cubicBezTo>
                        <a:pt x="269" y="933"/>
                        <a:pt x="112" y="1777"/>
                        <a:pt x="21" y="2623"/>
                      </a:cubicBezTo>
                      <a:cubicBezTo>
                        <a:pt x="0" y="2770"/>
                        <a:pt x="115" y="2850"/>
                        <a:pt x="228" y="2850"/>
                      </a:cubicBezTo>
                      <a:cubicBezTo>
                        <a:pt x="327" y="2850"/>
                        <a:pt x="424" y="2789"/>
                        <a:pt x="429" y="2660"/>
                      </a:cubicBezTo>
                      <a:cubicBezTo>
                        <a:pt x="502" y="1789"/>
                        <a:pt x="739" y="861"/>
                        <a:pt x="908" y="175"/>
                      </a:cubicBezTo>
                      <a:cubicBezTo>
                        <a:pt x="897" y="63"/>
                        <a:pt x="798"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3"/>
                <p:cNvSpPr/>
                <p:nvPr/>
              </p:nvSpPr>
              <p:spPr>
                <a:xfrm>
                  <a:off x="3089750" y="2120625"/>
                  <a:ext cx="12500" cy="13800"/>
                </a:xfrm>
                <a:custGeom>
                  <a:avLst/>
                  <a:gdLst/>
                  <a:ahLst/>
                  <a:cxnLst/>
                  <a:rect l="l" t="t" r="r" b="b"/>
                  <a:pathLst>
                    <a:path w="500" h="552" extrusionOk="0">
                      <a:moveTo>
                        <a:pt x="237" y="1"/>
                      </a:moveTo>
                      <a:cubicBezTo>
                        <a:pt x="92" y="1"/>
                        <a:pt x="13" y="171"/>
                        <a:pt x="23" y="318"/>
                      </a:cubicBezTo>
                      <a:cubicBezTo>
                        <a:pt x="1" y="447"/>
                        <a:pt x="115" y="551"/>
                        <a:pt x="231" y="551"/>
                      </a:cubicBezTo>
                      <a:cubicBezTo>
                        <a:pt x="272" y="551"/>
                        <a:pt x="312" y="539"/>
                        <a:pt x="348" y="510"/>
                      </a:cubicBezTo>
                      <a:cubicBezTo>
                        <a:pt x="470" y="398"/>
                        <a:pt x="499" y="98"/>
                        <a:pt x="323" y="19"/>
                      </a:cubicBezTo>
                      <a:cubicBezTo>
                        <a:pt x="292" y="6"/>
                        <a:pt x="263" y="1"/>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04" name="Google Shape;3204;p33"/>
            <p:cNvSpPr/>
            <p:nvPr/>
          </p:nvSpPr>
          <p:spPr>
            <a:xfrm rot="-5400000">
              <a:off x="1045126" y="4956772"/>
              <a:ext cx="139" cy="69"/>
            </a:xfrm>
            <a:custGeom>
              <a:avLst/>
              <a:gdLst/>
              <a:ahLst/>
              <a:cxnLst/>
              <a:rect l="l" t="t" r="r" b="b"/>
              <a:pathLst>
                <a:path w="4" h="2" extrusionOk="0">
                  <a:moveTo>
                    <a:pt x="2" y="0"/>
                  </a:moveTo>
                  <a:cubicBezTo>
                    <a:pt x="2" y="0"/>
                    <a:pt x="2" y="0"/>
                    <a:pt x="1" y="1"/>
                  </a:cubicBezTo>
                  <a:lnTo>
                    <a:pt x="3" y="1"/>
                  </a:lnTo>
                  <a:cubicBezTo>
                    <a:pt x="3" y="0"/>
                    <a:pt x="3" y="0"/>
                    <a:pt x="2" y="0"/>
                  </a:cubicBezTo>
                  <a:close/>
                  <a:moveTo>
                    <a:pt x="1" y="1"/>
                  </a:moveTo>
                  <a:lnTo>
                    <a:pt x="0" y="2"/>
                  </a:lnTo>
                  <a:cubicBezTo>
                    <a:pt x="0" y="1"/>
                    <a:pt x="1" y="1"/>
                    <a:pt x="1" y="1"/>
                  </a:cubicBezTo>
                  <a:close/>
                </a:path>
              </a:pathLst>
            </a:custGeom>
            <a:solidFill>
              <a:srgbClr val="0A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3"/>
            <p:cNvSpPr/>
            <p:nvPr/>
          </p:nvSpPr>
          <p:spPr>
            <a:xfrm rot="-5400000">
              <a:off x="1044519" y="4956165"/>
              <a:ext cx="797" cy="555"/>
            </a:xfrm>
            <a:custGeom>
              <a:avLst/>
              <a:gdLst/>
              <a:ahLst/>
              <a:cxnLst/>
              <a:rect l="l" t="t" r="r" b="b"/>
              <a:pathLst>
                <a:path w="23" h="16" extrusionOk="0">
                  <a:moveTo>
                    <a:pt x="23" y="0"/>
                  </a:moveTo>
                  <a:lnTo>
                    <a:pt x="23" y="0"/>
                  </a:lnTo>
                  <a:cubicBezTo>
                    <a:pt x="8" y="7"/>
                    <a:pt x="2" y="12"/>
                    <a:pt x="0" y="16"/>
                  </a:cubicBezTo>
                  <a:lnTo>
                    <a:pt x="2" y="16"/>
                  </a:lnTo>
                  <a:cubicBezTo>
                    <a:pt x="8" y="12"/>
                    <a:pt x="13" y="7"/>
                    <a:pt x="21" y="4"/>
                  </a:cubicBezTo>
                  <a:lnTo>
                    <a:pt x="23" y="0"/>
                  </a:lnTo>
                  <a:close/>
                </a:path>
              </a:pathLst>
            </a:custGeom>
            <a:solidFill>
              <a:srgbClr val="0A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6" name="Google Shape;3206;p33"/>
            <p:cNvGrpSpPr/>
            <p:nvPr/>
          </p:nvGrpSpPr>
          <p:grpSpPr>
            <a:xfrm rot="-5400000">
              <a:off x="729381" y="4714006"/>
              <a:ext cx="182143" cy="478516"/>
              <a:chOff x="2965925" y="2294750"/>
              <a:chExt cx="131350" cy="345075"/>
            </a:xfrm>
          </p:grpSpPr>
          <p:sp>
            <p:nvSpPr>
              <p:cNvPr id="3207" name="Google Shape;3207;p33"/>
              <p:cNvSpPr/>
              <p:nvPr/>
            </p:nvSpPr>
            <p:spPr>
              <a:xfrm>
                <a:off x="2965925" y="2308900"/>
                <a:ext cx="131350" cy="330925"/>
              </a:xfrm>
              <a:custGeom>
                <a:avLst/>
                <a:gdLst/>
                <a:ahLst/>
                <a:cxnLst/>
                <a:rect l="l" t="t" r="r" b="b"/>
                <a:pathLst>
                  <a:path w="5254" h="13237" extrusionOk="0">
                    <a:moveTo>
                      <a:pt x="3019" y="1"/>
                    </a:moveTo>
                    <a:cubicBezTo>
                      <a:pt x="2932" y="1"/>
                      <a:pt x="2850" y="63"/>
                      <a:pt x="2824" y="148"/>
                    </a:cubicBezTo>
                    <a:cubicBezTo>
                      <a:pt x="2676" y="196"/>
                      <a:pt x="2570" y="349"/>
                      <a:pt x="2451" y="445"/>
                    </a:cubicBezTo>
                    <a:cubicBezTo>
                      <a:pt x="1989" y="893"/>
                      <a:pt x="1551" y="1373"/>
                      <a:pt x="1203" y="1917"/>
                    </a:cubicBezTo>
                    <a:cubicBezTo>
                      <a:pt x="630" y="2844"/>
                      <a:pt x="244" y="3889"/>
                      <a:pt x="180" y="4982"/>
                    </a:cubicBezTo>
                    <a:cubicBezTo>
                      <a:pt x="1" y="7129"/>
                      <a:pt x="513" y="9264"/>
                      <a:pt x="1336" y="11237"/>
                    </a:cubicBezTo>
                    <a:cubicBezTo>
                      <a:pt x="1612" y="11862"/>
                      <a:pt x="1840" y="12522"/>
                      <a:pt x="2180" y="13115"/>
                    </a:cubicBezTo>
                    <a:cubicBezTo>
                      <a:pt x="2289" y="13200"/>
                      <a:pt x="2392" y="13237"/>
                      <a:pt x="2488" y="13237"/>
                    </a:cubicBezTo>
                    <a:cubicBezTo>
                      <a:pt x="2888" y="13237"/>
                      <a:pt x="3178" y="12606"/>
                      <a:pt x="3371" y="12284"/>
                    </a:cubicBezTo>
                    <a:cubicBezTo>
                      <a:pt x="4501" y="10173"/>
                      <a:pt x="5254" y="7761"/>
                      <a:pt x="5097" y="5346"/>
                    </a:cubicBezTo>
                    <a:cubicBezTo>
                      <a:pt x="4919" y="3457"/>
                      <a:pt x="4384" y="1425"/>
                      <a:pt x="3075" y="9"/>
                    </a:cubicBezTo>
                    <a:cubicBezTo>
                      <a:pt x="3056" y="3"/>
                      <a:pt x="3038" y="1"/>
                      <a:pt x="3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3"/>
              <p:cNvSpPr/>
              <p:nvPr/>
            </p:nvSpPr>
            <p:spPr>
              <a:xfrm>
                <a:off x="2979375" y="2294750"/>
                <a:ext cx="101675" cy="285025"/>
              </a:xfrm>
              <a:custGeom>
                <a:avLst/>
                <a:gdLst/>
                <a:ahLst/>
                <a:cxnLst/>
                <a:rect l="l" t="t" r="r" b="b"/>
                <a:pathLst>
                  <a:path w="4067" h="11401" extrusionOk="0">
                    <a:moveTo>
                      <a:pt x="2414" y="0"/>
                    </a:moveTo>
                    <a:cubicBezTo>
                      <a:pt x="2366" y="0"/>
                      <a:pt x="2318" y="17"/>
                      <a:pt x="2280" y="54"/>
                    </a:cubicBezTo>
                    <a:cubicBezTo>
                      <a:pt x="2128" y="776"/>
                      <a:pt x="2190" y="2011"/>
                      <a:pt x="2163" y="2977"/>
                    </a:cubicBezTo>
                    <a:cubicBezTo>
                      <a:pt x="1596" y="3267"/>
                      <a:pt x="1060" y="3623"/>
                      <a:pt x="527" y="3973"/>
                    </a:cubicBezTo>
                    <a:cubicBezTo>
                      <a:pt x="344" y="4063"/>
                      <a:pt x="423" y="4356"/>
                      <a:pt x="615" y="4356"/>
                    </a:cubicBezTo>
                    <a:cubicBezTo>
                      <a:pt x="625" y="4356"/>
                      <a:pt x="635" y="4355"/>
                      <a:pt x="645" y="4354"/>
                    </a:cubicBezTo>
                    <a:cubicBezTo>
                      <a:pt x="1088" y="4115"/>
                      <a:pt x="1703" y="3694"/>
                      <a:pt x="2140" y="3443"/>
                    </a:cubicBezTo>
                    <a:lnTo>
                      <a:pt x="2140" y="3443"/>
                    </a:lnTo>
                    <a:cubicBezTo>
                      <a:pt x="2139" y="3461"/>
                      <a:pt x="2138" y="3483"/>
                      <a:pt x="2136" y="3502"/>
                    </a:cubicBezTo>
                    <a:cubicBezTo>
                      <a:pt x="2107" y="4063"/>
                      <a:pt x="2079" y="4626"/>
                      <a:pt x="2048" y="5189"/>
                    </a:cubicBezTo>
                    <a:cubicBezTo>
                      <a:pt x="1316" y="5628"/>
                      <a:pt x="798" y="6042"/>
                      <a:pt x="143" y="6510"/>
                    </a:cubicBezTo>
                    <a:cubicBezTo>
                      <a:pt x="1" y="6635"/>
                      <a:pt x="117" y="6866"/>
                      <a:pt x="280" y="6866"/>
                    </a:cubicBezTo>
                    <a:cubicBezTo>
                      <a:pt x="305" y="6866"/>
                      <a:pt x="330" y="6861"/>
                      <a:pt x="356" y="6849"/>
                    </a:cubicBezTo>
                    <a:cubicBezTo>
                      <a:pt x="812" y="6546"/>
                      <a:pt x="1485" y="6015"/>
                      <a:pt x="2024" y="5679"/>
                    </a:cubicBezTo>
                    <a:lnTo>
                      <a:pt x="2024" y="5679"/>
                    </a:lnTo>
                    <a:cubicBezTo>
                      <a:pt x="1992" y="6297"/>
                      <a:pt x="1959" y="6912"/>
                      <a:pt x="1928" y="7529"/>
                    </a:cubicBezTo>
                    <a:cubicBezTo>
                      <a:pt x="1420" y="7981"/>
                      <a:pt x="930" y="8452"/>
                      <a:pt x="428" y="8909"/>
                    </a:cubicBezTo>
                    <a:cubicBezTo>
                      <a:pt x="295" y="9026"/>
                      <a:pt x="384" y="9262"/>
                      <a:pt x="560" y="9262"/>
                    </a:cubicBezTo>
                    <a:cubicBezTo>
                      <a:pt x="773" y="9233"/>
                      <a:pt x="895" y="8996"/>
                      <a:pt x="1064" y="8876"/>
                    </a:cubicBezTo>
                    <a:lnTo>
                      <a:pt x="1901" y="8100"/>
                    </a:lnTo>
                    <a:lnTo>
                      <a:pt x="1901" y="8100"/>
                    </a:lnTo>
                    <a:cubicBezTo>
                      <a:pt x="1852" y="9130"/>
                      <a:pt x="1802" y="10160"/>
                      <a:pt x="1765" y="11190"/>
                    </a:cubicBezTo>
                    <a:cubicBezTo>
                      <a:pt x="1758" y="11314"/>
                      <a:pt x="1867" y="11401"/>
                      <a:pt x="1975" y="11401"/>
                    </a:cubicBezTo>
                    <a:cubicBezTo>
                      <a:pt x="2023" y="11401"/>
                      <a:pt x="2071" y="11384"/>
                      <a:pt x="2109" y="11346"/>
                    </a:cubicBezTo>
                    <a:cubicBezTo>
                      <a:pt x="2242" y="11166"/>
                      <a:pt x="2166" y="10901"/>
                      <a:pt x="2200" y="10687"/>
                    </a:cubicBezTo>
                    <a:cubicBezTo>
                      <a:pt x="2226" y="9782"/>
                      <a:pt x="2266" y="8878"/>
                      <a:pt x="2311" y="7973"/>
                    </a:cubicBezTo>
                    <a:cubicBezTo>
                      <a:pt x="2589" y="8181"/>
                      <a:pt x="2948" y="8517"/>
                      <a:pt x="3294" y="8840"/>
                    </a:cubicBezTo>
                    <a:cubicBezTo>
                      <a:pt x="3391" y="8919"/>
                      <a:pt x="3466" y="9035"/>
                      <a:pt x="3582" y="9086"/>
                    </a:cubicBezTo>
                    <a:cubicBezTo>
                      <a:pt x="3601" y="9092"/>
                      <a:pt x="3621" y="9095"/>
                      <a:pt x="3640" y="9095"/>
                    </a:cubicBezTo>
                    <a:cubicBezTo>
                      <a:pt x="3746" y="9095"/>
                      <a:pt x="3846" y="9008"/>
                      <a:pt x="3847" y="8897"/>
                    </a:cubicBezTo>
                    <a:cubicBezTo>
                      <a:pt x="3849" y="8741"/>
                      <a:pt x="3682" y="8665"/>
                      <a:pt x="3590" y="8558"/>
                    </a:cubicBezTo>
                    <a:cubicBezTo>
                      <a:pt x="3224" y="8220"/>
                      <a:pt x="2865" y="7873"/>
                      <a:pt x="2461" y="7580"/>
                    </a:cubicBezTo>
                    <a:cubicBezTo>
                      <a:pt x="2422" y="7553"/>
                      <a:pt x="2379" y="7526"/>
                      <a:pt x="2335" y="7501"/>
                    </a:cubicBezTo>
                    <a:cubicBezTo>
                      <a:pt x="2367" y="6886"/>
                      <a:pt x="2399" y="6269"/>
                      <a:pt x="2432" y="5651"/>
                    </a:cubicBezTo>
                    <a:cubicBezTo>
                      <a:pt x="2596" y="5778"/>
                      <a:pt x="2842" y="5976"/>
                      <a:pt x="3023" y="6152"/>
                    </a:cubicBezTo>
                    <a:cubicBezTo>
                      <a:pt x="3213" y="6263"/>
                      <a:pt x="3632" y="6888"/>
                      <a:pt x="3890" y="6888"/>
                    </a:cubicBezTo>
                    <a:cubicBezTo>
                      <a:pt x="3966" y="6888"/>
                      <a:pt x="4028" y="6833"/>
                      <a:pt x="4066" y="6693"/>
                    </a:cubicBezTo>
                    <a:cubicBezTo>
                      <a:pt x="3983" y="6401"/>
                      <a:pt x="3639" y="6226"/>
                      <a:pt x="3449" y="5992"/>
                    </a:cubicBezTo>
                    <a:cubicBezTo>
                      <a:pt x="3131" y="5713"/>
                      <a:pt x="2826" y="5393"/>
                      <a:pt x="2455" y="5181"/>
                    </a:cubicBezTo>
                    <a:cubicBezTo>
                      <a:pt x="2486" y="4587"/>
                      <a:pt x="2514" y="3993"/>
                      <a:pt x="2539" y="3400"/>
                    </a:cubicBezTo>
                    <a:cubicBezTo>
                      <a:pt x="2732" y="3537"/>
                      <a:pt x="2838" y="3638"/>
                      <a:pt x="3037" y="3805"/>
                    </a:cubicBezTo>
                    <a:cubicBezTo>
                      <a:pt x="3203" y="3910"/>
                      <a:pt x="3512" y="4343"/>
                      <a:pt x="3727" y="4343"/>
                    </a:cubicBezTo>
                    <a:cubicBezTo>
                      <a:pt x="3803" y="4343"/>
                      <a:pt x="3867" y="4289"/>
                      <a:pt x="3909" y="4147"/>
                    </a:cubicBezTo>
                    <a:cubicBezTo>
                      <a:pt x="3858" y="3893"/>
                      <a:pt x="3552" y="3763"/>
                      <a:pt x="3389" y="3574"/>
                    </a:cubicBezTo>
                    <a:cubicBezTo>
                      <a:pt x="3122" y="3353"/>
                      <a:pt x="2866" y="3097"/>
                      <a:pt x="2558" y="2934"/>
                    </a:cubicBezTo>
                    <a:cubicBezTo>
                      <a:pt x="2593" y="2026"/>
                      <a:pt x="2618" y="1119"/>
                      <a:pt x="2623" y="210"/>
                    </a:cubicBezTo>
                    <a:cubicBezTo>
                      <a:pt x="2632" y="87"/>
                      <a:pt x="2523" y="0"/>
                      <a:pt x="2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9" name="Google Shape;3209;p33"/>
            <p:cNvSpPr/>
            <p:nvPr/>
          </p:nvSpPr>
          <p:spPr>
            <a:xfrm rot="-5400000">
              <a:off x="228316" y="4175845"/>
              <a:ext cx="69" cy="173"/>
            </a:xfrm>
            <a:custGeom>
              <a:avLst/>
              <a:gdLst/>
              <a:ahLst/>
              <a:cxnLst/>
              <a:rect l="l" t="t" r="r" b="b"/>
              <a:pathLst>
                <a:path w="2" h="5" extrusionOk="0">
                  <a:moveTo>
                    <a:pt x="0" y="1"/>
                  </a:moveTo>
                  <a:lnTo>
                    <a:pt x="0" y="4"/>
                  </a:lnTo>
                  <a:lnTo>
                    <a:pt x="1" y="5"/>
                  </a:lnTo>
                  <a:cubicBezTo>
                    <a:pt x="1" y="5"/>
                    <a:pt x="0" y="4"/>
                    <a:pt x="0" y="1"/>
                  </a:cubicBezTo>
                  <a:close/>
                </a:path>
              </a:pathLst>
            </a:custGeom>
            <a:solidFill>
              <a:srgbClr val="0A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3"/>
            <p:cNvSpPr/>
            <p:nvPr/>
          </p:nvSpPr>
          <p:spPr>
            <a:xfrm rot="-5400000">
              <a:off x="227762" y="4175810"/>
              <a:ext cx="555" cy="797"/>
            </a:xfrm>
            <a:custGeom>
              <a:avLst/>
              <a:gdLst/>
              <a:ahLst/>
              <a:cxnLst/>
              <a:rect l="l" t="t" r="r" b="b"/>
              <a:pathLst>
                <a:path w="16" h="23" extrusionOk="0">
                  <a:moveTo>
                    <a:pt x="0" y="0"/>
                  </a:moveTo>
                  <a:cubicBezTo>
                    <a:pt x="9" y="13"/>
                    <a:pt x="12" y="20"/>
                    <a:pt x="15" y="23"/>
                  </a:cubicBezTo>
                  <a:lnTo>
                    <a:pt x="15" y="20"/>
                  </a:lnTo>
                  <a:cubicBezTo>
                    <a:pt x="12" y="14"/>
                    <a:pt x="7" y="9"/>
                    <a:pt x="3" y="2"/>
                  </a:cubicBezTo>
                  <a:lnTo>
                    <a:pt x="0" y="0"/>
                  </a:lnTo>
                  <a:close/>
                </a:path>
              </a:pathLst>
            </a:custGeom>
            <a:solidFill>
              <a:srgbClr val="0A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1" name="Google Shape;3211;p33"/>
            <p:cNvGrpSpPr/>
            <p:nvPr/>
          </p:nvGrpSpPr>
          <p:grpSpPr>
            <a:xfrm rot="-5400000">
              <a:off x="-21448" y="4310026"/>
              <a:ext cx="491897" cy="172436"/>
              <a:chOff x="3255925" y="1975350"/>
              <a:chExt cx="354725" cy="124350"/>
            </a:xfrm>
          </p:grpSpPr>
          <p:sp>
            <p:nvSpPr>
              <p:cNvPr id="3212" name="Google Shape;3212;p33"/>
              <p:cNvSpPr/>
              <p:nvPr/>
            </p:nvSpPr>
            <p:spPr>
              <a:xfrm>
                <a:off x="3271050" y="1975350"/>
                <a:ext cx="339600" cy="124350"/>
              </a:xfrm>
              <a:custGeom>
                <a:avLst/>
                <a:gdLst/>
                <a:ahLst/>
                <a:cxnLst/>
                <a:rect l="l" t="t" r="r" b="b"/>
                <a:pathLst>
                  <a:path w="13584" h="4974" extrusionOk="0">
                    <a:moveTo>
                      <a:pt x="6014" y="0"/>
                    </a:moveTo>
                    <a:cubicBezTo>
                      <a:pt x="5800" y="0"/>
                      <a:pt x="5586" y="7"/>
                      <a:pt x="5372" y="21"/>
                    </a:cubicBezTo>
                    <a:cubicBezTo>
                      <a:pt x="3483" y="199"/>
                      <a:pt x="1451" y="733"/>
                      <a:pt x="36" y="2042"/>
                    </a:cubicBezTo>
                    <a:cubicBezTo>
                      <a:pt x="1" y="2148"/>
                      <a:pt x="71" y="2262"/>
                      <a:pt x="174" y="2292"/>
                    </a:cubicBezTo>
                    <a:cubicBezTo>
                      <a:pt x="222" y="2442"/>
                      <a:pt x="374" y="2547"/>
                      <a:pt x="471" y="2666"/>
                    </a:cubicBezTo>
                    <a:cubicBezTo>
                      <a:pt x="919" y="3129"/>
                      <a:pt x="1400" y="3567"/>
                      <a:pt x="1943" y="3915"/>
                    </a:cubicBezTo>
                    <a:cubicBezTo>
                      <a:pt x="2870" y="4488"/>
                      <a:pt x="3915" y="4874"/>
                      <a:pt x="5008" y="4938"/>
                    </a:cubicBezTo>
                    <a:cubicBezTo>
                      <a:pt x="5297" y="4962"/>
                      <a:pt x="5586" y="4973"/>
                      <a:pt x="5875" y="4973"/>
                    </a:cubicBezTo>
                    <a:cubicBezTo>
                      <a:pt x="7727" y="4973"/>
                      <a:pt x="9557" y="4493"/>
                      <a:pt x="11263" y="3781"/>
                    </a:cubicBezTo>
                    <a:cubicBezTo>
                      <a:pt x="11888" y="3504"/>
                      <a:pt x="12548" y="3277"/>
                      <a:pt x="13142" y="2938"/>
                    </a:cubicBezTo>
                    <a:cubicBezTo>
                      <a:pt x="13583" y="2374"/>
                      <a:pt x="12709" y="1986"/>
                      <a:pt x="12310" y="1745"/>
                    </a:cubicBezTo>
                    <a:cubicBezTo>
                      <a:pt x="10386" y="717"/>
                      <a:pt x="8212" y="0"/>
                      <a:pt x="6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3"/>
              <p:cNvSpPr/>
              <p:nvPr/>
            </p:nvSpPr>
            <p:spPr>
              <a:xfrm>
                <a:off x="3255925" y="1988150"/>
                <a:ext cx="288300" cy="99675"/>
              </a:xfrm>
              <a:custGeom>
                <a:avLst/>
                <a:gdLst/>
                <a:ahLst/>
                <a:cxnLst/>
                <a:rect l="l" t="t" r="r" b="b"/>
                <a:pathLst>
                  <a:path w="11532" h="3987" extrusionOk="0">
                    <a:moveTo>
                      <a:pt x="6758" y="1"/>
                    </a:moveTo>
                    <a:cubicBezTo>
                      <a:pt x="6466" y="83"/>
                      <a:pt x="6291" y="426"/>
                      <a:pt x="6057" y="618"/>
                    </a:cubicBezTo>
                    <a:cubicBezTo>
                      <a:pt x="5778" y="936"/>
                      <a:pt x="5458" y="1241"/>
                      <a:pt x="5246" y="1610"/>
                    </a:cubicBezTo>
                    <a:cubicBezTo>
                      <a:pt x="4653" y="1581"/>
                      <a:pt x="4059" y="1552"/>
                      <a:pt x="3465" y="1528"/>
                    </a:cubicBezTo>
                    <a:cubicBezTo>
                      <a:pt x="3602" y="1334"/>
                      <a:pt x="3702" y="1229"/>
                      <a:pt x="3870" y="1030"/>
                    </a:cubicBezTo>
                    <a:cubicBezTo>
                      <a:pt x="4012" y="803"/>
                      <a:pt x="4755" y="319"/>
                      <a:pt x="4212" y="158"/>
                    </a:cubicBezTo>
                    <a:lnTo>
                      <a:pt x="4212" y="158"/>
                    </a:lnTo>
                    <a:cubicBezTo>
                      <a:pt x="3958" y="208"/>
                      <a:pt x="3828" y="515"/>
                      <a:pt x="3639" y="678"/>
                    </a:cubicBezTo>
                    <a:cubicBezTo>
                      <a:pt x="3418" y="944"/>
                      <a:pt x="3162" y="1200"/>
                      <a:pt x="2998" y="1507"/>
                    </a:cubicBezTo>
                    <a:cubicBezTo>
                      <a:pt x="2091" y="1474"/>
                      <a:pt x="1184" y="1448"/>
                      <a:pt x="275" y="1442"/>
                    </a:cubicBezTo>
                    <a:cubicBezTo>
                      <a:pt x="271" y="1442"/>
                      <a:pt x="267" y="1442"/>
                      <a:pt x="262" y="1442"/>
                    </a:cubicBezTo>
                    <a:cubicBezTo>
                      <a:pt x="93" y="1442"/>
                      <a:pt x="0" y="1665"/>
                      <a:pt x="119" y="1787"/>
                    </a:cubicBezTo>
                    <a:cubicBezTo>
                      <a:pt x="842" y="1939"/>
                      <a:pt x="2077" y="1876"/>
                      <a:pt x="3042" y="1903"/>
                    </a:cubicBezTo>
                    <a:cubicBezTo>
                      <a:pt x="3333" y="2470"/>
                      <a:pt x="3688" y="3007"/>
                      <a:pt x="4038" y="3538"/>
                    </a:cubicBezTo>
                    <a:cubicBezTo>
                      <a:pt x="4074" y="3611"/>
                      <a:pt x="4140" y="3643"/>
                      <a:pt x="4209" y="3643"/>
                    </a:cubicBezTo>
                    <a:cubicBezTo>
                      <a:pt x="4322" y="3643"/>
                      <a:pt x="4439" y="3554"/>
                      <a:pt x="4418" y="3420"/>
                    </a:cubicBezTo>
                    <a:cubicBezTo>
                      <a:pt x="4180" y="2978"/>
                      <a:pt x="3760" y="2363"/>
                      <a:pt x="3507" y="1926"/>
                    </a:cubicBezTo>
                    <a:lnTo>
                      <a:pt x="3507" y="1926"/>
                    </a:lnTo>
                    <a:cubicBezTo>
                      <a:pt x="3526" y="1928"/>
                      <a:pt x="3548" y="1929"/>
                      <a:pt x="3567" y="1930"/>
                    </a:cubicBezTo>
                    <a:cubicBezTo>
                      <a:pt x="4129" y="1960"/>
                      <a:pt x="4692" y="1988"/>
                      <a:pt x="5254" y="2018"/>
                    </a:cubicBezTo>
                    <a:cubicBezTo>
                      <a:pt x="5694" y="2751"/>
                      <a:pt x="6107" y="3268"/>
                      <a:pt x="6576" y="3923"/>
                    </a:cubicBezTo>
                    <a:cubicBezTo>
                      <a:pt x="6615" y="3968"/>
                      <a:pt x="6665" y="3987"/>
                      <a:pt x="6715" y="3987"/>
                    </a:cubicBezTo>
                    <a:cubicBezTo>
                      <a:pt x="6847" y="3987"/>
                      <a:pt x="6979" y="3854"/>
                      <a:pt x="6914" y="3711"/>
                    </a:cubicBezTo>
                    <a:cubicBezTo>
                      <a:pt x="6611" y="3255"/>
                      <a:pt x="6080" y="2581"/>
                      <a:pt x="5744" y="2043"/>
                    </a:cubicBezTo>
                    <a:lnTo>
                      <a:pt x="5744" y="2043"/>
                    </a:lnTo>
                    <a:cubicBezTo>
                      <a:pt x="6362" y="2075"/>
                      <a:pt x="6978" y="2108"/>
                      <a:pt x="7595" y="2139"/>
                    </a:cubicBezTo>
                    <a:cubicBezTo>
                      <a:pt x="8046" y="2646"/>
                      <a:pt x="8517" y="3137"/>
                      <a:pt x="8974" y="3639"/>
                    </a:cubicBezTo>
                    <a:cubicBezTo>
                      <a:pt x="9013" y="3683"/>
                      <a:pt x="9065" y="3703"/>
                      <a:pt x="9117" y="3703"/>
                    </a:cubicBezTo>
                    <a:cubicBezTo>
                      <a:pt x="9223" y="3703"/>
                      <a:pt x="9328" y="3624"/>
                      <a:pt x="9328" y="3506"/>
                    </a:cubicBezTo>
                    <a:cubicBezTo>
                      <a:pt x="9298" y="3294"/>
                      <a:pt x="9061" y="3171"/>
                      <a:pt x="8941" y="3002"/>
                    </a:cubicBezTo>
                    <a:lnTo>
                      <a:pt x="8165" y="2166"/>
                    </a:lnTo>
                    <a:lnTo>
                      <a:pt x="8165" y="2166"/>
                    </a:lnTo>
                    <a:cubicBezTo>
                      <a:pt x="9195" y="2215"/>
                      <a:pt x="10225" y="2265"/>
                      <a:pt x="11256" y="2301"/>
                    </a:cubicBezTo>
                    <a:cubicBezTo>
                      <a:pt x="11260" y="2302"/>
                      <a:pt x="11264" y="2302"/>
                      <a:pt x="11268" y="2302"/>
                    </a:cubicBezTo>
                    <a:cubicBezTo>
                      <a:pt x="11438" y="2302"/>
                      <a:pt x="11532" y="2079"/>
                      <a:pt x="11411" y="1957"/>
                    </a:cubicBezTo>
                    <a:cubicBezTo>
                      <a:pt x="11313" y="1885"/>
                      <a:pt x="11189" y="1875"/>
                      <a:pt x="11062" y="1875"/>
                    </a:cubicBezTo>
                    <a:cubicBezTo>
                      <a:pt x="11013" y="1875"/>
                      <a:pt x="10962" y="1876"/>
                      <a:pt x="10913" y="1876"/>
                    </a:cubicBezTo>
                    <a:cubicBezTo>
                      <a:pt x="10858" y="1876"/>
                      <a:pt x="10804" y="1874"/>
                      <a:pt x="10753" y="1866"/>
                    </a:cubicBezTo>
                    <a:cubicBezTo>
                      <a:pt x="9848" y="1841"/>
                      <a:pt x="8944" y="1800"/>
                      <a:pt x="8039" y="1756"/>
                    </a:cubicBezTo>
                    <a:cubicBezTo>
                      <a:pt x="8246" y="1478"/>
                      <a:pt x="8582" y="1118"/>
                      <a:pt x="8906" y="772"/>
                    </a:cubicBezTo>
                    <a:cubicBezTo>
                      <a:pt x="8984" y="675"/>
                      <a:pt x="9101" y="601"/>
                      <a:pt x="9151" y="484"/>
                    </a:cubicBezTo>
                    <a:cubicBezTo>
                      <a:pt x="9192" y="359"/>
                      <a:pt x="9094" y="220"/>
                      <a:pt x="8962" y="219"/>
                    </a:cubicBezTo>
                    <a:cubicBezTo>
                      <a:pt x="8962" y="219"/>
                      <a:pt x="8961" y="219"/>
                      <a:pt x="8961" y="219"/>
                    </a:cubicBezTo>
                    <a:cubicBezTo>
                      <a:pt x="8807" y="219"/>
                      <a:pt x="8729" y="386"/>
                      <a:pt x="8624" y="477"/>
                    </a:cubicBezTo>
                    <a:cubicBezTo>
                      <a:pt x="8285" y="841"/>
                      <a:pt x="7938" y="1202"/>
                      <a:pt x="7645" y="1605"/>
                    </a:cubicBezTo>
                    <a:cubicBezTo>
                      <a:pt x="7618" y="1644"/>
                      <a:pt x="7591" y="1687"/>
                      <a:pt x="7567" y="1731"/>
                    </a:cubicBezTo>
                    <a:cubicBezTo>
                      <a:pt x="6951" y="1699"/>
                      <a:pt x="6333" y="1667"/>
                      <a:pt x="5716" y="1635"/>
                    </a:cubicBezTo>
                    <a:cubicBezTo>
                      <a:pt x="5843" y="1470"/>
                      <a:pt x="6041" y="1225"/>
                      <a:pt x="6216" y="1043"/>
                    </a:cubicBezTo>
                    <a:cubicBezTo>
                      <a:pt x="6362" y="797"/>
                      <a:pt x="7369" y="164"/>
                      <a:pt x="67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4" name="Google Shape;3214;p33"/>
            <p:cNvSpPr/>
            <p:nvPr/>
          </p:nvSpPr>
          <p:spPr>
            <a:xfrm rot="-5400000">
              <a:off x="844650" y="4300491"/>
              <a:ext cx="242187" cy="539738"/>
            </a:xfrm>
            <a:custGeom>
              <a:avLst/>
              <a:gdLst/>
              <a:ahLst/>
              <a:cxnLst/>
              <a:rect l="l" t="t" r="r" b="b"/>
              <a:pathLst>
                <a:path w="6986" h="15569" extrusionOk="0">
                  <a:moveTo>
                    <a:pt x="919" y="1"/>
                  </a:moveTo>
                  <a:cubicBezTo>
                    <a:pt x="780" y="1"/>
                    <a:pt x="637" y="145"/>
                    <a:pt x="725" y="301"/>
                  </a:cubicBezTo>
                  <a:cubicBezTo>
                    <a:pt x="1113" y="1232"/>
                    <a:pt x="1396" y="1912"/>
                    <a:pt x="1695" y="2869"/>
                  </a:cubicBezTo>
                  <a:cubicBezTo>
                    <a:pt x="1769" y="3118"/>
                    <a:pt x="1834" y="3373"/>
                    <a:pt x="1901" y="3628"/>
                  </a:cubicBezTo>
                  <a:cubicBezTo>
                    <a:pt x="1874" y="3656"/>
                    <a:pt x="1850" y="3688"/>
                    <a:pt x="1826" y="3719"/>
                  </a:cubicBezTo>
                  <a:cubicBezTo>
                    <a:pt x="1070" y="4818"/>
                    <a:pt x="505" y="6053"/>
                    <a:pt x="152" y="7341"/>
                  </a:cubicBezTo>
                  <a:cubicBezTo>
                    <a:pt x="62" y="7662"/>
                    <a:pt x="1" y="8290"/>
                    <a:pt x="449" y="8290"/>
                  </a:cubicBezTo>
                  <a:cubicBezTo>
                    <a:pt x="472" y="8290"/>
                    <a:pt x="497" y="8289"/>
                    <a:pt x="523" y="8285"/>
                  </a:cubicBezTo>
                  <a:cubicBezTo>
                    <a:pt x="904" y="8187"/>
                    <a:pt x="1078" y="7777"/>
                    <a:pt x="1278" y="7474"/>
                  </a:cubicBezTo>
                  <a:cubicBezTo>
                    <a:pt x="1704" y="6682"/>
                    <a:pt x="2016" y="5826"/>
                    <a:pt x="2229" y="4951"/>
                  </a:cubicBezTo>
                  <a:cubicBezTo>
                    <a:pt x="2418" y="5787"/>
                    <a:pt x="2577" y="6634"/>
                    <a:pt x="2720" y="7479"/>
                  </a:cubicBezTo>
                  <a:cubicBezTo>
                    <a:pt x="2702" y="7519"/>
                    <a:pt x="2681" y="7559"/>
                    <a:pt x="2662" y="7601"/>
                  </a:cubicBezTo>
                  <a:cubicBezTo>
                    <a:pt x="2421" y="7833"/>
                    <a:pt x="2230" y="8229"/>
                    <a:pt x="2035" y="8486"/>
                  </a:cubicBezTo>
                  <a:cubicBezTo>
                    <a:pt x="1512" y="9394"/>
                    <a:pt x="1011" y="10360"/>
                    <a:pt x="800" y="11393"/>
                  </a:cubicBezTo>
                  <a:cubicBezTo>
                    <a:pt x="781" y="11616"/>
                    <a:pt x="908" y="11823"/>
                    <a:pt x="1123" y="11823"/>
                  </a:cubicBezTo>
                  <a:cubicBezTo>
                    <a:pt x="1154" y="11823"/>
                    <a:pt x="1187" y="11819"/>
                    <a:pt x="1222" y="11810"/>
                  </a:cubicBezTo>
                  <a:cubicBezTo>
                    <a:pt x="1508" y="11730"/>
                    <a:pt x="1687" y="11470"/>
                    <a:pt x="1844" y="11236"/>
                  </a:cubicBezTo>
                  <a:cubicBezTo>
                    <a:pt x="2128" y="10749"/>
                    <a:pt x="2345" y="10228"/>
                    <a:pt x="2556" y="9708"/>
                  </a:cubicBezTo>
                  <a:cubicBezTo>
                    <a:pt x="2689" y="9377"/>
                    <a:pt x="2808" y="9040"/>
                    <a:pt x="2922" y="8701"/>
                  </a:cubicBezTo>
                  <a:cubicBezTo>
                    <a:pt x="3025" y="9389"/>
                    <a:pt x="3110" y="10066"/>
                    <a:pt x="3189" y="10735"/>
                  </a:cubicBezTo>
                  <a:cubicBezTo>
                    <a:pt x="3026" y="11999"/>
                    <a:pt x="2761" y="13297"/>
                    <a:pt x="2999" y="14566"/>
                  </a:cubicBezTo>
                  <a:cubicBezTo>
                    <a:pt x="3091" y="14930"/>
                    <a:pt x="3259" y="15349"/>
                    <a:pt x="3603" y="15539"/>
                  </a:cubicBezTo>
                  <a:cubicBezTo>
                    <a:pt x="3658" y="15559"/>
                    <a:pt x="3710" y="15569"/>
                    <a:pt x="3761" y="15569"/>
                  </a:cubicBezTo>
                  <a:cubicBezTo>
                    <a:pt x="4036" y="15569"/>
                    <a:pt x="4252" y="15294"/>
                    <a:pt x="4289" y="15020"/>
                  </a:cubicBezTo>
                  <a:cubicBezTo>
                    <a:pt x="4496" y="13633"/>
                    <a:pt x="3890" y="12270"/>
                    <a:pt x="3645" y="10920"/>
                  </a:cubicBezTo>
                  <a:cubicBezTo>
                    <a:pt x="3645" y="10872"/>
                    <a:pt x="3632" y="10825"/>
                    <a:pt x="3610" y="10786"/>
                  </a:cubicBezTo>
                  <a:cubicBezTo>
                    <a:pt x="3531" y="10103"/>
                    <a:pt x="3439" y="9420"/>
                    <a:pt x="3336" y="8740"/>
                  </a:cubicBezTo>
                  <a:lnTo>
                    <a:pt x="3336" y="8740"/>
                  </a:lnTo>
                  <a:cubicBezTo>
                    <a:pt x="3908" y="9360"/>
                    <a:pt x="4612" y="10139"/>
                    <a:pt x="5310" y="10606"/>
                  </a:cubicBezTo>
                  <a:cubicBezTo>
                    <a:pt x="5548" y="10759"/>
                    <a:pt x="5882" y="11018"/>
                    <a:pt x="6183" y="11018"/>
                  </a:cubicBezTo>
                  <a:cubicBezTo>
                    <a:pt x="6308" y="11018"/>
                    <a:pt x="6427" y="10973"/>
                    <a:pt x="6530" y="10857"/>
                  </a:cubicBezTo>
                  <a:cubicBezTo>
                    <a:pt x="6985" y="9973"/>
                    <a:pt x="4228" y="7889"/>
                    <a:pt x="3531" y="7402"/>
                  </a:cubicBezTo>
                  <a:cubicBezTo>
                    <a:pt x="3389" y="7323"/>
                    <a:pt x="3258" y="7195"/>
                    <a:pt x="3095" y="7166"/>
                  </a:cubicBezTo>
                  <a:cubicBezTo>
                    <a:pt x="3091" y="7166"/>
                    <a:pt x="3089" y="7168"/>
                    <a:pt x="3085" y="7168"/>
                  </a:cubicBezTo>
                  <a:cubicBezTo>
                    <a:pt x="2950" y="6360"/>
                    <a:pt x="2793" y="5556"/>
                    <a:pt x="2610" y="4758"/>
                  </a:cubicBezTo>
                  <a:lnTo>
                    <a:pt x="2610" y="4758"/>
                  </a:lnTo>
                  <a:cubicBezTo>
                    <a:pt x="3411" y="5571"/>
                    <a:pt x="4248" y="6376"/>
                    <a:pt x="5349" y="6739"/>
                  </a:cubicBezTo>
                  <a:cubicBezTo>
                    <a:pt x="5434" y="6773"/>
                    <a:pt x="5523" y="6791"/>
                    <a:pt x="5606" y="6791"/>
                  </a:cubicBezTo>
                  <a:cubicBezTo>
                    <a:pt x="5809" y="6791"/>
                    <a:pt x="5982" y="6684"/>
                    <a:pt x="5993" y="6428"/>
                  </a:cubicBezTo>
                  <a:cubicBezTo>
                    <a:pt x="5906" y="5943"/>
                    <a:pt x="5468" y="5598"/>
                    <a:pt x="5121" y="5280"/>
                  </a:cubicBezTo>
                  <a:cubicBezTo>
                    <a:pt x="4273" y="4596"/>
                    <a:pt x="3368" y="3959"/>
                    <a:pt x="2377" y="3498"/>
                  </a:cubicBezTo>
                  <a:cubicBezTo>
                    <a:pt x="2347" y="3474"/>
                    <a:pt x="2311" y="3463"/>
                    <a:pt x="2278" y="3457"/>
                  </a:cubicBezTo>
                  <a:cubicBezTo>
                    <a:pt x="1961" y="2315"/>
                    <a:pt x="1575" y="1192"/>
                    <a:pt x="1084" y="106"/>
                  </a:cubicBezTo>
                  <a:cubicBezTo>
                    <a:pt x="1045" y="32"/>
                    <a:pt x="983" y="1"/>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5" name="Google Shape;3215;p33"/>
            <p:cNvGrpSpPr/>
            <p:nvPr/>
          </p:nvGrpSpPr>
          <p:grpSpPr>
            <a:xfrm rot="-5400000">
              <a:off x="374247" y="4130032"/>
              <a:ext cx="467353" cy="255915"/>
              <a:chOff x="3364475" y="2221750"/>
              <a:chExt cx="337025" cy="184550"/>
            </a:xfrm>
          </p:grpSpPr>
          <p:sp>
            <p:nvSpPr>
              <p:cNvPr id="3216" name="Google Shape;3216;p33"/>
              <p:cNvSpPr/>
              <p:nvPr/>
            </p:nvSpPr>
            <p:spPr>
              <a:xfrm>
                <a:off x="3364475" y="2243500"/>
                <a:ext cx="320175" cy="150900"/>
              </a:xfrm>
              <a:custGeom>
                <a:avLst/>
                <a:gdLst/>
                <a:ahLst/>
                <a:cxnLst/>
                <a:rect l="l" t="t" r="r" b="b"/>
                <a:pathLst>
                  <a:path w="12807" h="6036" extrusionOk="0">
                    <a:moveTo>
                      <a:pt x="5784" y="1"/>
                    </a:moveTo>
                    <a:cubicBezTo>
                      <a:pt x="5774" y="1"/>
                      <a:pt x="5765" y="1"/>
                      <a:pt x="5755" y="3"/>
                    </a:cubicBezTo>
                    <a:cubicBezTo>
                      <a:pt x="5122" y="355"/>
                      <a:pt x="4548" y="860"/>
                      <a:pt x="4001" y="1344"/>
                    </a:cubicBezTo>
                    <a:cubicBezTo>
                      <a:pt x="3778" y="1572"/>
                      <a:pt x="3532" y="1802"/>
                      <a:pt x="3350" y="2070"/>
                    </a:cubicBezTo>
                    <a:cubicBezTo>
                      <a:pt x="2304" y="1715"/>
                      <a:pt x="1297" y="1266"/>
                      <a:pt x="344" y="710"/>
                    </a:cubicBezTo>
                    <a:cubicBezTo>
                      <a:pt x="311" y="688"/>
                      <a:pt x="275" y="678"/>
                      <a:pt x="240" y="678"/>
                    </a:cubicBezTo>
                    <a:cubicBezTo>
                      <a:pt x="116" y="678"/>
                      <a:pt x="0" y="798"/>
                      <a:pt x="36" y="930"/>
                    </a:cubicBezTo>
                    <a:cubicBezTo>
                      <a:pt x="51" y="1005"/>
                      <a:pt x="113" y="1053"/>
                      <a:pt x="174" y="1090"/>
                    </a:cubicBezTo>
                    <a:cubicBezTo>
                      <a:pt x="515" y="1303"/>
                      <a:pt x="875" y="1487"/>
                      <a:pt x="1240" y="1654"/>
                    </a:cubicBezTo>
                    <a:cubicBezTo>
                      <a:pt x="1866" y="1952"/>
                      <a:pt x="2505" y="2212"/>
                      <a:pt x="3156" y="2434"/>
                    </a:cubicBezTo>
                    <a:cubicBezTo>
                      <a:pt x="3156" y="2435"/>
                      <a:pt x="3155" y="2435"/>
                      <a:pt x="3155" y="2437"/>
                    </a:cubicBezTo>
                    <a:cubicBezTo>
                      <a:pt x="3131" y="2526"/>
                      <a:pt x="3135" y="2619"/>
                      <a:pt x="3168" y="2705"/>
                    </a:cubicBezTo>
                    <a:cubicBezTo>
                      <a:pt x="3588" y="3816"/>
                      <a:pt x="4136" y="4872"/>
                      <a:pt x="4672" y="5930"/>
                    </a:cubicBezTo>
                    <a:cubicBezTo>
                      <a:pt x="4711" y="6004"/>
                      <a:pt x="4774" y="6035"/>
                      <a:pt x="4838" y="6035"/>
                    </a:cubicBezTo>
                    <a:cubicBezTo>
                      <a:pt x="4977" y="6035"/>
                      <a:pt x="5119" y="5892"/>
                      <a:pt x="5031" y="5735"/>
                    </a:cubicBezTo>
                    <a:cubicBezTo>
                      <a:pt x="4547" y="4798"/>
                      <a:pt x="3903" y="3493"/>
                      <a:pt x="3596" y="2695"/>
                    </a:cubicBezTo>
                    <a:cubicBezTo>
                      <a:pt x="3580" y="2670"/>
                      <a:pt x="3562" y="2599"/>
                      <a:pt x="3551" y="2563"/>
                    </a:cubicBezTo>
                    <a:lnTo>
                      <a:pt x="3551" y="2563"/>
                    </a:lnTo>
                    <a:cubicBezTo>
                      <a:pt x="4755" y="2944"/>
                      <a:pt x="5995" y="3196"/>
                      <a:pt x="7249" y="3344"/>
                    </a:cubicBezTo>
                    <a:cubicBezTo>
                      <a:pt x="7493" y="3895"/>
                      <a:pt x="7937" y="4339"/>
                      <a:pt x="8270" y="4837"/>
                    </a:cubicBezTo>
                    <a:cubicBezTo>
                      <a:pt x="8524" y="5143"/>
                      <a:pt x="8711" y="5516"/>
                      <a:pt x="9012" y="5776"/>
                    </a:cubicBezTo>
                    <a:cubicBezTo>
                      <a:pt x="9047" y="5800"/>
                      <a:pt x="9082" y="5810"/>
                      <a:pt x="9117" y="5810"/>
                    </a:cubicBezTo>
                    <a:cubicBezTo>
                      <a:pt x="9267" y="5810"/>
                      <a:pt x="9397" y="5622"/>
                      <a:pt x="9286" y="5486"/>
                    </a:cubicBezTo>
                    <a:cubicBezTo>
                      <a:pt x="8843" y="4961"/>
                      <a:pt x="8172" y="4057"/>
                      <a:pt x="7742" y="3401"/>
                    </a:cubicBezTo>
                    <a:lnTo>
                      <a:pt x="7742" y="3401"/>
                    </a:lnTo>
                    <a:cubicBezTo>
                      <a:pt x="8440" y="3466"/>
                      <a:pt x="9142" y="3498"/>
                      <a:pt x="9845" y="3498"/>
                    </a:cubicBezTo>
                    <a:cubicBezTo>
                      <a:pt x="10611" y="3498"/>
                      <a:pt x="11377" y="3460"/>
                      <a:pt x="12140" y="3387"/>
                    </a:cubicBezTo>
                    <a:cubicBezTo>
                      <a:pt x="12379" y="3382"/>
                      <a:pt x="12807" y="3359"/>
                      <a:pt x="12596" y="3018"/>
                    </a:cubicBezTo>
                    <a:cubicBezTo>
                      <a:pt x="12535" y="2968"/>
                      <a:pt x="12464" y="2952"/>
                      <a:pt x="12389" y="2952"/>
                    </a:cubicBezTo>
                    <a:cubicBezTo>
                      <a:pt x="12268" y="2952"/>
                      <a:pt x="12135" y="2993"/>
                      <a:pt x="12016" y="2993"/>
                    </a:cubicBezTo>
                    <a:cubicBezTo>
                      <a:pt x="12006" y="2993"/>
                      <a:pt x="11996" y="2992"/>
                      <a:pt x="11986" y="2992"/>
                    </a:cubicBezTo>
                    <a:cubicBezTo>
                      <a:pt x="11272" y="3056"/>
                      <a:pt x="10557" y="3088"/>
                      <a:pt x="9845" y="3088"/>
                    </a:cubicBezTo>
                    <a:cubicBezTo>
                      <a:pt x="9124" y="3088"/>
                      <a:pt x="8406" y="3055"/>
                      <a:pt x="7694" y="2986"/>
                    </a:cubicBezTo>
                    <a:cubicBezTo>
                      <a:pt x="7870" y="2536"/>
                      <a:pt x="8507" y="1784"/>
                      <a:pt x="9036" y="1304"/>
                    </a:cubicBezTo>
                    <a:cubicBezTo>
                      <a:pt x="9172" y="1138"/>
                      <a:pt x="9437" y="1042"/>
                      <a:pt x="9483" y="824"/>
                    </a:cubicBezTo>
                    <a:cubicBezTo>
                      <a:pt x="9490" y="701"/>
                      <a:pt x="9381" y="614"/>
                      <a:pt x="9272" y="614"/>
                    </a:cubicBezTo>
                    <a:cubicBezTo>
                      <a:pt x="9225" y="614"/>
                      <a:pt x="9177" y="630"/>
                      <a:pt x="9139" y="668"/>
                    </a:cubicBezTo>
                    <a:cubicBezTo>
                      <a:pt x="8547" y="1176"/>
                      <a:pt x="7989" y="1736"/>
                      <a:pt x="7550" y="2384"/>
                    </a:cubicBezTo>
                    <a:cubicBezTo>
                      <a:pt x="7447" y="2554"/>
                      <a:pt x="7337" y="2741"/>
                      <a:pt x="7277" y="2937"/>
                    </a:cubicBezTo>
                    <a:cubicBezTo>
                      <a:pt x="6076" y="2798"/>
                      <a:pt x="4895" y="2560"/>
                      <a:pt x="3757" y="2206"/>
                    </a:cubicBezTo>
                    <a:cubicBezTo>
                      <a:pt x="4124" y="1730"/>
                      <a:pt x="4813" y="1156"/>
                      <a:pt x="5377" y="739"/>
                    </a:cubicBezTo>
                    <a:cubicBezTo>
                      <a:pt x="5570" y="597"/>
                      <a:pt x="5625" y="557"/>
                      <a:pt x="5873" y="383"/>
                    </a:cubicBezTo>
                    <a:cubicBezTo>
                      <a:pt x="5953" y="342"/>
                      <a:pt x="5996" y="243"/>
                      <a:pt x="5974" y="156"/>
                    </a:cubicBezTo>
                    <a:cubicBezTo>
                      <a:pt x="5953" y="71"/>
                      <a:pt x="5872" y="1"/>
                      <a:pt x="5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3"/>
              <p:cNvSpPr/>
              <p:nvPr/>
            </p:nvSpPr>
            <p:spPr>
              <a:xfrm>
                <a:off x="3650150" y="2301050"/>
                <a:ext cx="51350" cy="43775"/>
              </a:xfrm>
              <a:custGeom>
                <a:avLst/>
                <a:gdLst/>
                <a:ahLst/>
                <a:cxnLst/>
                <a:rect l="l" t="t" r="r" b="b"/>
                <a:pathLst>
                  <a:path w="2054" h="1751" extrusionOk="0">
                    <a:moveTo>
                      <a:pt x="1230" y="0"/>
                    </a:moveTo>
                    <a:cubicBezTo>
                      <a:pt x="1144" y="0"/>
                      <a:pt x="1058" y="12"/>
                      <a:pt x="974" y="32"/>
                    </a:cubicBezTo>
                    <a:cubicBezTo>
                      <a:pt x="822" y="32"/>
                      <a:pt x="672" y="71"/>
                      <a:pt x="546" y="169"/>
                    </a:cubicBezTo>
                    <a:cubicBezTo>
                      <a:pt x="1" y="561"/>
                      <a:pt x="122" y="1422"/>
                      <a:pt x="740" y="1671"/>
                    </a:cubicBezTo>
                    <a:cubicBezTo>
                      <a:pt x="855" y="1725"/>
                      <a:pt x="978" y="1750"/>
                      <a:pt x="1099" y="1750"/>
                    </a:cubicBezTo>
                    <a:cubicBezTo>
                      <a:pt x="1584" y="1750"/>
                      <a:pt x="2054" y="1353"/>
                      <a:pt x="2025" y="831"/>
                    </a:cubicBezTo>
                    <a:cubicBezTo>
                      <a:pt x="2004" y="468"/>
                      <a:pt x="1769" y="78"/>
                      <a:pt x="1385" y="14"/>
                    </a:cubicBezTo>
                    <a:cubicBezTo>
                      <a:pt x="1334" y="5"/>
                      <a:pt x="1282"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3"/>
              <p:cNvSpPr/>
              <p:nvPr/>
            </p:nvSpPr>
            <p:spPr>
              <a:xfrm>
                <a:off x="3574050" y="2235625"/>
                <a:ext cx="51300" cy="43775"/>
              </a:xfrm>
              <a:custGeom>
                <a:avLst/>
                <a:gdLst/>
                <a:ahLst/>
                <a:cxnLst/>
                <a:rect l="l" t="t" r="r" b="b"/>
                <a:pathLst>
                  <a:path w="2052" h="1751" extrusionOk="0">
                    <a:moveTo>
                      <a:pt x="1226" y="0"/>
                    </a:moveTo>
                    <a:cubicBezTo>
                      <a:pt x="1141" y="0"/>
                      <a:pt x="1056" y="11"/>
                      <a:pt x="973" y="31"/>
                    </a:cubicBezTo>
                    <a:cubicBezTo>
                      <a:pt x="821" y="31"/>
                      <a:pt x="672" y="71"/>
                      <a:pt x="545" y="169"/>
                    </a:cubicBezTo>
                    <a:cubicBezTo>
                      <a:pt x="0" y="561"/>
                      <a:pt x="120" y="1422"/>
                      <a:pt x="738" y="1671"/>
                    </a:cubicBezTo>
                    <a:cubicBezTo>
                      <a:pt x="854" y="1726"/>
                      <a:pt x="977" y="1751"/>
                      <a:pt x="1098" y="1751"/>
                    </a:cubicBezTo>
                    <a:cubicBezTo>
                      <a:pt x="1582" y="1751"/>
                      <a:pt x="2051" y="1353"/>
                      <a:pt x="2025" y="832"/>
                    </a:cubicBezTo>
                    <a:cubicBezTo>
                      <a:pt x="2003" y="468"/>
                      <a:pt x="1767" y="78"/>
                      <a:pt x="1384" y="14"/>
                    </a:cubicBezTo>
                    <a:cubicBezTo>
                      <a:pt x="1332" y="5"/>
                      <a:pt x="1279"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3"/>
              <p:cNvSpPr/>
              <p:nvPr/>
            </p:nvSpPr>
            <p:spPr>
              <a:xfrm>
                <a:off x="3569700" y="2362525"/>
                <a:ext cx="51325" cy="43775"/>
              </a:xfrm>
              <a:custGeom>
                <a:avLst/>
                <a:gdLst/>
                <a:ahLst/>
                <a:cxnLst/>
                <a:rect l="l" t="t" r="r" b="b"/>
                <a:pathLst>
                  <a:path w="2053" h="1751" extrusionOk="0">
                    <a:moveTo>
                      <a:pt x="1230" y="0"/>
                    </a:moveTo>
                    <a:cubicBezTo>
                      <a:pt x="1144" y="0"/>
                      <a:pt x="1058" y="12"/>
                      <a:pt x="973" y="32"/>
                    </a:cubicBezTo>
                    <a:cubicBezTo>
                      <a:pt x="822" y="32"/>
                      <a:pt x="672" y="71"/>
                      <a:pt x="546" y="168"/>
                    </a:cubicBezTo>
                    <a:cubicBezTo>
                      <a:pt x="1" y="560"/>
                      <a:pt x="121" y="1422"/>
                      <a:pt x="738" y="1671"/>
                    </a:cubicBezTo>
                    <a:cubicBezTo>
                      <a:pt x="854" y="1725"/>
                      <a:pt x="977" y="1750"/>
                      <a:pt x="1099" y="1750"/>
                    </a:cubicBezTo>
                    <a:cubicBezTo>
                      <a:pt x="1583" y="1750"/>
                      <a:pt x="2052" y="1353"/>
                      <a:pt x="2025" y="831"/>
                    </a:cubicBezTo>
                    <a:cubicBezTo>
                      <a:pt x="2004" y="467"/>
                      <a:pt x="1767" y="77"/>
                      <a:pt x="1385" y="13"/>
                    </a:cubicBezTo>
                    <a:cubicBezTo>
                      <a:pt x="1334" y="4"/>
                      <a:pt x="1282"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3"/>
              <p:cNvSpPr/>
              <p:nvPr/>
            </p:nvSpPr>
            <p:spPr>
              <a:xfrm>
                <a:off x="3456200" y="2360900"/>
                <a:ext cx="51300" cy="43775"/>
              </a:xfrm>
              <a:custGeom>
                <a:avLst/>
                <a:gdLst/>
                <a:ahLst/>
                <a:cxnLst/>
                <a:rect l="l" t="t" r="r" b="b"/>
                <a:pathLst>
                  <a:path w="2052" h="1751" extrusionOk="0">
                    <a:moveTo>
                      <a:pt x="1228" y="0"/>
                    </a:moveTo>
                    <a:cubicBezTo>
                      <a:pt x="1142" y="0"/>
                      <a:pt x="1056" y="12"/>
                      <a:pt x="972" y="32"/>
                    </a:cubicBezTo>
                    <a:cubicBezTo>
                      <a:pt x="820" y="32"/>
                      <a:pt x="672" y="71"/>
                      <a:pt x="544" y="168"/>
                    </a:cubicBezTo>
                    <a:cubicBezTo>
                      <a:pt x="0" y="560"/>
                      <a:pt x="120" y="1422"/>
                      <a:pt x="738" y="1671"/>
                    </a:cubicBezTo>
                    <a:cubicBezTo>
                      <a:pt x="854" y="1725"/>
                      <a:pt x="977" y="1750"/>
                      <a:pt x="1098" y="1750"/>
                    </a:cubicBezTo>
                    <a:cubicBezTo>
                      <a:pt x="1583" y="1750"/>
                      <a:pt x="2051" y="1353"/>
                      <a:pt x="2024" y="831"/>
                    </a:cubicBezTo>
                    <a:cubicBezTo>
                      <a:pt x="2002" y="467"/>
                      <a:pt x="1767" y="77"/>
                      <a:pt x="1383" y="13"/>
                    </a:cubicBezTo>
                    <a:cubicBezTo>
                      <a:pt x="1332" y="4"/>
                      <a:pt x="1280" y="0"/>
                      <a:pt x="1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3"/>
              <p:cNvSpPr/>
              <p:nvPr/>
            </p:nvSpPr>
            <p:spPr>
              <a:xfrm>
                <a:off x="3483550" y="2221750"/>
                <a:ext cx="51325" cy="43775"/>
              </a:xfrm>
              <a:custGeom>
                <a:avLst/>
                <a:gdLst/>
                <a:ahLst/>
                <a:cxnLst/>
                <a:rect l="l" t="t" r="r" b="b"/>
                <a:pathLst>
                  <a:path w="2053" h="1751" extrusionOk="0">
                    <a:moveTo>
                      <a:pt x="1225" y="0"/>
                    </a:moveTo>
                    <a:cubicBezTo>
                      <a:pt x="1140" y="0"/>
                      <a:pt x="1055" y="12"/>
                      <a:pt x="972" y="32"/>
                    </a:cubicBezTo>
                    <a:cubicBezTo>
                      <a:pt x="820" y="32"/>
                      <a:pt x="671" y="71"/>
                      <a:pt x="544" y="168"/>
                    </a:cubicBezTo>
                    <a:cubicBezTo>
                      <a:pt x="0" y="561"/>
                      <a:pt x="120" y="1422"/>
                      <a:pt x="738" y="1671"/>
                    </a:cubicBezTo>
                    <a:cubicBezTo>
                      <a:pt x="854" y="1726"/>
                      <a:pt x="976" y="1751"/>
                      <a:pt x="1098" y="1751"/>
                    </a:cubicBezTo>
                    <a:cubicBezTo>
                      <a:pt x="1583" y="1751"/>
                      <a:pt x="2052" y="1353"/>
                      <a:pt x="2024" y="832"/>
                    </a:cubicBezTo>
                    <a:cubicBezTo>
                      <a:pt x="2002" y="467"/>
                      <a:pt x="1767" y="77"/>
                      <a:pt x="1383" y="14"/>
                    </a:cubicBezTo>
                    <a:cubicBezTo>
                      <a:pt x="1331" y="5"/>
                      <a:pt x="1278" y="0"/>
                      <a:pt x="1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2" name="Google Shape;3222;p33"/>
            <p:cNvSpPr/>
            <p:nvPr/>
          </p:nvSpPr>
          <p:spPr>
            <a:xfrm rot="-5400000">
              <a:off x="135074" y="4656763"/>
              <a:ext cx="381343" cy="433829"/>
            </a:xfrm>
            <a:custGeom>
              <a:avLst/>
              <a:gdLst/>
              <a:ahLst/>
              <a:cxnLst/>
              <a:rect l="l" t="t" r="r" b="b"/>
              <a:pathLst>
                <a:path w="11000" h="12514" extrusionOk="0">
                  <a:moveTo>
                    <a:pt x="988" y="411"/>
                  </a:moveTo>
                  <a:cubicBezTo>
                    <a:pt x="1113" y="411"/>
                    <a:pt x="1246" y="468"/>
                    <a:pt x="1364" y="591"/>
                  </a:cubicBezTo>
                  <a:cubicBezTo>
                    <a:pt x="1624" y="888"/>
                    <a:pt x="1775" y="1526"/>
                    <a:pt x="1873" y="2140"/>
                  </a:cubicBezTo>
                  <a:cubicBezTo>
                    <a:pt x="1885" y="2239"/>
                    <a:pt x="1892" y="2342"/>
                    <a:pt x="1901" y="2439"/>
                  </a:cubicBezTo>
                  <a:cubicBezTo>
                    <a:pt x="1598" y="2380"/>
                    <a:pt x="1319" y="2281"/>
                    <a:pt x="1045" y="2109"/>
                  </a:cubicBezTo>
                  <a:cubicBezTo>
                    <a:pt x="555" y="1776"/>
                    <a:pt x="370" y="1355"/>
                    <a:pt x="556" y="766"/>
                  </a:cubicBezTo>
                  <a:cubicBezTo>
                    <a:pt x="632" y="539"/>
                    <a:pt x="801" y="411"/>
                    <a:pt x="988" y="411"/>
                  </a:cubicBezTo>
                  <a:close/>
                  <a:moveTo>
                    <a:pt x="990" y="0"/>
                  </a:moveTo>
                  <a:cubicBezTo>
                    <a:pt x="540" y="0"/>
                    <a:pt x="156" y="403"/>
                    <a:pt x="101" y="910"/>
                  </a:cubicBezTo>
                  <a:cubicBezTo>
                    <a:pt x="0" y="1454"/>
                    <a:pt x="218" y="2005"/>
                    <a:pt x="664" y="2334"/>
                  </a:cubicBezTo>
                  <a:cubicBezTo>
                    <a:pt x="1050" y="2623"/>
                    <a:pt x="1485" y="2785"/>
                    <a:pt x="1943" y="2867"/>
                  </a:cubicBezTo>
                  <a:cubicBezTo>
                    <a:pt x="2226" y="5862"/>
                    <a:pt x="2119" y="9210"/>
                    <a:pt x="1750" y="12307"/>
                  </a:cubicBezTo>
                  <a:cubicBezTo>
                    <a:pt x="1742" y="12436"/>
                    <a:pt x="1854" y="12514"/>
                    <a:pt x="1962" y="12514"/>
                  </a:cubicBezTo>
                  <a:cubicBezTo>
                    <a:pt x="2036" y="12514"/>
                    <a:pt x="2108" y="12478"/>
                    <a:pt x="2139" y="12398"/>
                  </a:cubicBezTo>
                  <a:cubicBezTo>
                    <a:pt x="2246" y="11610"/>
                    <a:pt x="2346" y="10809"/>
                    <a:pt x="2393" y="10009"/>
                  </a:cubicBezTo>
                  <a:cubicBezTo>
                    <a:pt x="2497" y="7658"/>
                    <a:pt x="2606" y="5270"/>
                    <a:pt x="2360" y="2921"/>
                  </a:cubicBezTo>
                  <a:lnTo>
                    <a:pt x="2360" y="2921"/>
                  </a:lnTo>
                  <a:cubicBezTo>
                    <a:pt x="2534" y="2936"/>
                    <a:pt x="2710" y="2942"/>
                    <a:pt x="2886" y="2942"/>
                  </a:cubicBezTo>
                  <a:cubicBezTo>
                    <a:pt x="3433" y="2942"/>
                    <a:pt x="3986" y="2883"/>
                    <a:pt x="4506" y="2837"/>
                  </a:cubicBezTo>
                  <a:cubicBezTo>
                    <a:pt x="6430" y="2580"/>
                    <a:pt x="8092" y="2249"/>
                    <a:pt x="9987" y="2249"/>
                  </a:cubicBezTo>
                  <a:cubicBezTo>
                    <a:pt x="10032" y="2249"/>
                    <a:pt x="10077" y="2249"/>
                    <a:pt x="10122" y="2250"/>
                  </a:cubicBezTo>
                  <a:cubicBezTo>
                    <a:pt x="10137" y="2249"/>
                    <a:pt x="10153" y="2248"/>
                    <a:pt x="10170" y="2248"/>
                  </a:cubicBezTo>
                  <a:cubicBezTo>
                    <a:pt x="10267" y="2248"/>
                    <a:pt x="10402" y="2261"/>
                    <a:pt x="10529" y="2261"/>
                  </a:cubicBezTo>
                  <a:cubicBezTo>
                    <a:pt x="10779" y="2261"/>
                    <a:pt x="11000" y="2212"/>
                    <a:pt x="10840" y="1918"/>
                  </a:cubicBezTo>
                  <a:cubicBezTo>
                    <a:pt x="10722" y="1852"/>
                    <a:pt x="10586" y="1836"/>
                    <a:pt x="10444" y="1836"/>
                  </a:cubicBezTo>
                  <a:cubicBezTo>
                    <a:pt x="10313" y="1836"/>
                    <a:pt x="10177" y="1849"/>
                    <a:pt x="10048" y="1849"/>
                  </a:cubicBezTo>
                  <a:cubicBezTo>
                    <a:pt x="10004" y="1849"/>
                    <a:pt x="9961" y="1848"/>
                    <a:pt x="9920" y="1844"/>
                  </a:cubicBezTo>
                  <a:cubicBezTo>
                    <a:pt x="8953" y="1861"/>
                    <a:pt x="7988" y="1931"/>
                    <a:pt x="7031" y="2058"/>
                  </a:cubicBezTo>
                  <a:cubicBezTo>
                    <a:pt x="5588" y="2255"/>
                    <a:pt x="4339" y="2531"/>
                    <a:pt x="2966" y="2531"/>
                  </a:cubicBezTo>
                  <a:cubicBezTo>
                    <a:pt x="2899" y="2531"/>
                    <a:pt x="2831" y="2531"/>
                    <a:pt x="2763" y="2529"/>
                  </a:cubicBezTo>
                  <a:cubicBezTo>
                    <a:pt x="2606" y="2524"/>
                    <a:pt x="2458" y="2515"/>
                    <a:pt x="2316" y="2502"/>
                  </a:cubicBezTo>
                  <a:cubicBezTo>
                    <a:pt x="2276" y="2185"/>
                    <a:pt x="2231" y="1868"/>
                    <a:pt x="2177" y="1552"/>
                  </a:cubicBezTo>
                  <a:cubicBezTo>
                    <a:pt x="2056" y="1049"/>
                    <a:pt x="1923" y="461"/>
                    <a:pt x="1467" y="155"/>
                  </a:cubicBezTo>
                  <a:cubicBezTo>
                    <a:pt x="1307" y="48"/>
                    <a:pt x="1145" y="0"/>
                    <a:pt x="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223"/>
        <p:cNvGrpSpPr/>
        <p:nvPr/>
      </p:nvGrpSpPr>
      <p:grpSpPr>
        <a:xfrm>
          <a:off x="0" y="0"/>
          <a:ext cx="0" cy="0"/>
          <a:chOff x="0" y="0"/>
          <a:chExt cx="0" cy="0"/>
        </a:xfrm>
      </p:grpSpPr>
      <p:sp>
        <p:nvSpPr>
          <p:cNvPr id="3224" name="Google Shape;3224;p34"/>
          <p:cNvSpPr/>
          <p:nvPr/>
        </p:nvSpPr>
        <p:spPr>
          <a:xfrm>
            <a:off x="358200" y="331500"/>
            <a:ext cx="8427600" cy="4480500"/>
          </a:xfrm>
          <a:prstGeom prst="roundRect">
            <a:avLst>
              <a:gd name="adj" fmla="val 3060"/>
            </a:avLst>
          </a:pr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5" name="Google Shape;3225;p34"/>
          <p:cNvGrpSpPr/>
          <p:nvPr/>
        </p:nvGrpSpPr>
        <p:grpSpPr>
          <a:xfrm>
            <a:off x="-336339" y="-418916"/>
            <a:ext cx="9836249" cy="5793792"/>
            <a:chOff x="-336339" y="-418916"/>
            <a:chExt cx="9836249" cy="5793792"/>
          </a:xfrm>
        </p:grpSpPr>
        <p:sp>
          <p:nvSpPr>
            <p:cNvPr id="3226" name="Google Shape;3226;p34"/>
            <p:cNvSpPr/>
            <p:nvPr/>
          </p:nvSpPr>
          <p:spPr>
            <a:xfrm rot="10800000">
              <a:off x="8827831" y="4938159"/>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7" name="Google Shape;3227;p34"/>
            <p:cNvGrpSpPr/>
            <p:nvPr/>
          </p:nvGrpSpPr>
          <p:grpSpPr>
            <a:xfrm rot="10800000">
              <a:off x="8939048" y="4690712"/>
              <a:ext cx="95128" cy="126710"/>
              <a:chOff x="3666475" y="2030800"/>
              <a:chExt cx="68600" cy="91375"/>
            </a:xfrm>
          </p:grpSpPr>
          <p:sp>
            <p:nvSpPr>
              <p:cNvPr id="3228" name="Google Shape;3228;p34"/>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4"/>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4"/>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4"/>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2" name="Google Shape;3232;p34"/>
            <p:cNvGrpSpPr/>
            <p:nvPr/>
          </p:nvGrpSpPr>
          <p:grpSpPr>
            <a:xfrm rot="10800000">
              <a:off x="122698" y="354937"/>
              <a:ext cx="95128" cy="126710"/>
              <a:chOff x="3666475" y="2030800"/>
              <a:chExt cx="68600" cy="91375"/>
            </a:xfrm>
          </p:grpSpPr>
          <p:sp>
            <p:nvSpPr>
              <p:cNvPr id="3233" name="Google Shape;3233;p34"/>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4"/>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4"/>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4"/>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7" name="Google Shape;3237;p34"/>
            <p:cNvSpPr/>
            <p:nvPr/>
          </p:nvSpPr>
          <p:spPr>
            <a:xfrm rot="10800000">
              <a:off x="445831" y="89096"/>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8" name="Google Shape;3238;p34"/>
            <p:cNvGrpSpPr/>
            <p:nvPr/>
          </p:nvGrpSpPr>
          <p:grpSpPr>
            <a:xfrm rot="1555165">
              <a:off x="7911818" y="-287986"/>
              <a:ext cx="781793" cy="793983"/>
              <a:chOff x="1447050" y="59713"/>
              <a:chExt cx="291825" cy="296375"/>
            </a:xfrm>
          </p:grpSpPr>
          <p:sp>
            <p:nvSpPr>
              <p:cNvPr id="3239" name="Google Shape;3239;p34"/>
              <p:cNvSpPr/>
              <p:nvPr/>
            </p:nvSpPr>
            <p:spPr>
              <a:xfrm>
                <a:off x="1447050" y="59713"/>
                <a:ext cx="291825" cy="296375"/>
              </a:xfrm>
              <a:custGeom>
                <a:avLst/>
                <a:gdLst/>
                <a:ahLst/>
                <a:cxnLst/>
                <a:rect l="l" t="t" r="r" b="b"/>
                <a:pathLst>
                  <a:path w="11673" h="11855" extrusionOk="0">
                    <a:moveTo>
                      <a:pt x="11554" y="1"/>
                    </a:moveTo>
                    <a:cubicBezTo>
                      <a:pt x="11546" y="1"/>
                      <a:pt x="11537" y="2"/>
                      <a:pt x="11528" y="5"/>
                    </a:cubicBezTo>
                    <a:cubicBezTo>
                      <a:pt x="10383" y="430"/>
                      <a:pt x="9691" y="1388"/>
                      <a:pt x="9228" y="2458"/>
                    </a:cubicBezTo>
                    <a:cubicBezTo>
                      <a:pt x="9225" y="2458"/>
                      <a:pt x="9220" y="2458"/>
                      <a:pt x="9216" y="2458"/>
                    </a:cubicBezTo>
                    <a:cubicBezTo>
                      <a:pt x="9214" y="2458"/>
                      <a:pt x="9212" y="2458"/>
                      <a:pt x="9210" y="2458"/>
                    </a:cubicBezTo>
                    <a:cubicBezTo>
                      <a:pt x="8613" y="2665"/>
                      <a:pt x="7990" y="2598"/>
                      <a:pt x="7329" y="2702"/>
                    </a:cubicBezTo>
                    <a:cubicBezTo>
                      <a:pt x="6489" y="2788"/>
                      <a:pt x="5704" y="3238"/>
                      <a:pt x="5227" y="3939"/>
                    </a:cubicBezTo>
                    <a:cubicBezTo>
                      <a:pt x="5174" y="4019"/>
                      <a:pt x="5110" y="4102"/>
                      <a:pt x="5099" y="4198"/>
                    </a:cubicBezTo>
                    <a:cubicBezTo>
                      <a:pt x="5096" y="4259"/>
                      <a:pt x="5147" y="4303"/>
                      <a:pt x="5201" y="4303"/>
                    </a:cubicBezTo>
                    <a:cubicBezTo>
                      <a:pt x="5220" y="4303"/>
                      <a:pt x="5240" y="4298"/>
                      <a:pt x="5257" y="4286"/>
                    </a:cubicBezTo>
                    <a:cubicBezTo>
                      <a:pt x="5521" y="4083"/>
                      <a:pt x="5828" y="3855"/>
                      <a:pt x="6193" y="3708"/>
                    </a:cubicBezTo>
                    <a:cubicBezTo>
                      <a:pt x="6692" y="3461"/>
                      <a:pt x="7423" y="3515"/>
                      <a:pt x="8070" y="3466"/>
                    </a:cubicBezTo>
                    <a:cubicBezTo>
                      <a:pt x="8424" y="3428"/>
                      <a:pt x="8745" y="3249"/>
                      <a:pt x="9002" y="3004"/>
                    </a:cubicBezTo>
                    <a:cubicBezTo>
                      <a:pt x="9008" y="2997"/>
                      <a:pt x="9014" y="2990"/>
                      <a:pt x="9020" y="2984"/>
                    </a:cubicBezTo>
                    <a:lnTo>
                      <a:pt x="9020" y="2984"/>
                    </a:lnTo>
                    <a:cubicBezTo>
                      <a:pt x="8948" y="3186"/>
                      <a:pt x="8880" y="3391"/>
                      <a:pt x="8819" y="3596"/>
                    </a:cubicBezTo>
                    <a:cubicBezTo>
                      <a:pt x="8678" y="4018"/>
                      <a:pt x="8498" y="4435"/>
                      <a:pt x="8284" y="4833"/>
                    </a:cubicBezTo>
                    <a:cubicBezTo>
                      <a:pt x="8266" y="4831"/>
                      <a:pt x="8249" y="4830"/>
                      <a:pt x="8232" y="4830"/>
                    </a:cubicBezTo>
                    <a:cubicBezTo>
                      <a:pt x="8068" y="4830"/>
                      <a:pt x="7902" y="4915"/>
                      <a:pt x="7745" y="4956"/>
                    </a:cubicBezTo>
                    <a:cubicBezTo>
                      <a:pt x="7529" y="5032"/>
                      <a:pt x="7291" y="5093"/>
                      <a:pt x="7126" y="5100"/>
                    </a:cubicBezTo>
                    <a:cubicBezTo>
                      <a:pt x="7087" y="5103"/>
                      <a:pt x="7049" y="5104"/>
                      <a:pt x="7010" y="5104"/>
                    </a:cubicBezTo>
                    <a:cubicBezTo>
                      <a:pt x="6745" y="5104"/>
                      <a:pt x="6480" y="5044"/>
                      <a:pt x="6216" y="5044"/>
                    </a:cubicBezTo>
                    <a:cubicBezTo>
                      <a:pt x="6120" y="5044"/>
                      <a:pt x="6024" y="5052"/>
                      <a:pt x="5928" y="5074"/>
                    </a:cubicBezTo>
                    <a:cubicBezTo>
                      <a:pt x="5628" y="5147"/>
                      <a:pt x="5353" y="5304"/>
                      <a:pt x="5121" y="5509"/>
                    </a:cubicBezTo>
                    <a:cubicBezTo>
                      <a:pt x="5048" y="5586"/>
                      <a:pt x="4849" y="5716"/>
                      <a:pt x="4964" y="5827"/>
                    </a:cubicBezTo>
                    <a:cubicBezTo>
                      <a:pt x="4979" y="5841"/>
                      <a:pt x="5000" y="5846"/>
                      <a:pt x="5020" y="5846"/>
                    </a:cubicBezTo>
                    <a:cubicBezTo>
                      <a:pt x="5033" y="5846"/>
                      <a:pt x="5047" y="5844"/>
                      <a:pt x="5059" y="5840"/>
                    </a:cubicBezTo>
                    <a:cubicBezTo>
                      <a:pt x="5186" y="5786"/>
                      <a:pt x="5319" y="5747"/>
                      <a:pt x="5452" y="5716"/>
                    </a:cubicBezTo>
                    <a:cubicBezTo>
                      <a:pt x="5540" y="5688"/>
                      <a:pt x="5701" y="5677"/>
                      <a:pt x="5849" y="5677"/>
                    </a:cubicBezTo>
                    <a:cubicBezTo>
                      <a:pt x="5966" y="5677"/>
                      <a:pt x="6074" y="5684"/>
                      <a:pt x="6131" y="5696"/>
                    </a:cubicBezTo>
                    <a:cubicBezTo>
                      <a:pt x="6384" y="5730"/>
                      <a:pt x="6642" y="5796"/>
                      <a:pt x="6898" y="5796"/>
                    </a:cubicBezTo>
                    <a:cubicBezTo>
                      <a:pt x="7013" y="5796"/>
                      <a:pt x="7128" y="5782"/>
                      <a:pt x="7242" y="5747"/>
                    </a:cubicBezTo>
                    <a:cubicBezTo>
                      <a:pt x="7497" y="5672"/>
                      <a:pt x="7736" y="5548"/>
                      <a:pt x="7949" y="5393"/>
                    </a:cubicBezTo>
                    <a:lnTo>
                      <a:pt x="7949" y="5393"/>
                    </a:lnTo>
                    <a:cubicBezTo>
                      <a:pt x="7781" y="5647"/>
                      <a:pt x="7599" y="5891"/>
                      <a:pt x="7400" y="6114"/>
                    </a:cubicBezTo>
                    <a:cubicBezTo>
                      <a:pt x="6884" y="6699"/>
                      <a:pt x="6355" y="7158"/>
                      <a:pt x="5683" y="7508"/>
                    </a:cubicBezTo>
                    <a:cubicBezTo>
                      <a:pt x="5676" y="7501"/>
                      <a:pt x="5669" y="7494"/>
                      <a:pt x="5658" y="7489"/>
                    </a:cubicBezTo>
                    <a:cubicBezTo>
                      <a:pt x="4904" y="6974"/>
                      <a:pt x="3963" y="6633"/>
                      <a:pt x="3044" y="6633"/>
                    </a:cubicBezTo>
                    <a:cubicBezTo>
                      <a:pt x="2368" y="6633"/>
                      <a:pt x="1704" y="6817"/>
                      <a:pt x="1136" y="7254"/>
                    </a:cubicBezTo>
                    <a:cubicBezTo>
                      <a:pt x="1022" y="7324"/>
                      <a:pt x="871" y="7533"/>
                      <a:pt x="1095" y="7566"/>
                    </a:cubicBezTo>
                    <a:cubicBezTo>
                      <a:pt x="1458" y="7514"/>
                      <a:pt x="1698" y="7449"/>
                      <a:pt x="2050" y="7441"/>
                    </a:cubicBezTo>
                    <a:cubicBezTo>
                      <a:pt x="2065" y="7441"/>
                      <a:pt x="2080" y="7441"/>
                      <a:pt x="2095" y="7441"/>
                    </a:cubicBezTo>
                    <a:cubicBezTo>
                      <a:pt x="2479" y="7441"/>
                      <a:pt x="2783" y="7495"/>
                      <a:pt x="3175" y="7611"/>
                    </a:cubicBezTo>
                    <a:cubicBezTo>
                      <a:pt x="3577" y="7737"/>
                      <a:pt x="3969" y="7908"/>
                      <a:pt x="4395" y="7908"/>
                    </a:cubicBezTo>
                    <a:cubicBezTo>
                      <a:pt x="4416" y="7908"/>
                      <a:pt x="4438" y="7908"/>
                      <a:pt x="4459" y="7907"/>
                    </a:cubicBezTo>
                    <a:cubicBezTo>
                      <a:pt x="4575" y="7903"/>
                      <a:pt x="4693" y="7898"/>
                      <a:pt x="4810" y="7890"/>
                    </a:cubicBezTo>
                    <a:lnTo>
                      <a:pt x="4810" y="7890"/>
                    </a:lnTo>
                    <a:cubicBezTo>
                      <a:pt x="4291" y="8090"/>
                      <a:pt x="3733" y="8280"/>
                      <a:pt x="3230" y="8537"/>
                    </a:cubicBezTo>
                    <a:cubicBezTo>
                      <a:pt x="3188" y="8521"/>
                      <a:pt x="3139" y="8524"/>
                      <a:pt x="3096" y="8514"/>
                    </a:cubicBezTo>
                    <a:cubicBezTo>
                      <a:pt x="3037" y="8509"/>
                      <a:pt x="2977" y="8507"/>
                      <a:pt x="2918" y="8507"/>
                    </a:cubicBezTo>
                    <a:cubicBezTo>
                      <a:pt x="1649" y="8507"/>
                      <a:pt x="651" y="9655"/>
                      <a:pt x="311" y="10812"/>
                    </a:cubicBezTo>
                    <a:cubicBezTo>
                      <a:pt x="260" y="10983"/>
                      <a:pt x="0" y="11854"/>
                      <a:pt x="297" y="11854"/>
                    </a:cubicBezTo>
                    <a:cubicBezTo>
                      <a:pt x="316" y="11854"/>
                      <a:pt x="337" y="11851"/>
                      <a:pt x="361" y="11843"/>
                    </a:cubicBezTo>
                    <a:cubicBezTo>
                      <a:pt x="566" y="11615"/>
                      <a:pt x="706" y="11359"/>
                      <a:pt x="876" y="11171"/>
                    </a:cubicBezTo>
                    <a:cubicBezTo>
                      <a:pt x="1178" y="10796"/>
                      <a:pt x="1633" y="10322"/>
                      <a:pt x="1950" y="10085"/>
                    </a:cubicBezTo>
                    <a:cubicBezTo>
                      <a:pt x="2340" y="9790"/>
                      <a:pt x="2755" y="9517"/>
                      <a:pt x="3074" y="9142"/>
                    </a:cubicBezTo>
                    <a:cubicBezTo>
                      <a:pt x="3178" y="9001"/>
                      <a:pt x="3315" y="8851"/>
                      <a:pt x="3344" y="8676"/>
                    </a:cubicBezTo>
                    <a:cubicBezTo>
                      <a:pt x="4119" y="8297"/>
                      <a:pt x="4937" y="8079"/>
                      <a:pt x="5745" y="7676"/>
                    </a:cubicBezTo>
                    <a:cubicBezTo>
                      <a:pt x="5869" y="7610"/>
                      <a:pt x="5988" y="7538"/>
                      <a:pt x="6109" y="7464"/>
                    </a:cubicBezTo>
                    <a:lnTo>
                      <a:pt x="6109" y="7464"/>
                    </a:lnTo>
                    <a:cubicBezTo>
                      <a:pt x="5784" y="7871"/>
                      <a:pt x="5369" y="8249"/>
                      <a:pt x="5055" y="8716"/>
                    </a:cubicBezTo>
                    <a:cubicBezTo>
                      <a:pt x="4589" y="9377"/>
                      <a:pt x="4481" y="10221"/>
                      <a:pt x="4548" y="11012"/>
                    </a:cubicBezTo>
                    <a:cubicBezTo>
                      <a:pt x="4555" y="11112"/>
                      <a:pt x="4592" y="11287"/>
                      <a:pt x="4703" y="11287"/>
                    </a:cubicBezTo>
                    <a:cubicBezTo>
                      <a:pt x="4721" y="11287"/>
                      <a:pt x="4740" y="11282"/>
                      <a:pt x="4762" y="11272"/>
                    </a:cubicBezTo>
                    <a:cubicBezTo>
                      <a:pt x="4888" y="11157"/>
                      <a:pt x="4913" y="10963"/>
                      <a:pt x="4996" y="10817"/>
                    </a:cubicBezTo>
                    <a:cubicBezTo>
                      <a:pt x="5281" y="10208"/>
                      <a:pt x="5621" y="9728"/>
                      <a:pt x="6040" y="9250"/>
                    </a:cubicBezTo>
                    <a:cubicBezTo>
                      <a:pt x="6505" y="8741"/>
                      <a:pt x="6959" y="8166"/>
                      <a:pt x="6912" y="7436"/>
                    </a:cubicBezTo>
                    <a:cubicBezTo>
                      <a:pt x="6906" y="7286"/>
                      <a:pt x="6883" y="7140"/>
                      <a:pt x="6858" y="6994"/>
                    </a:cubicBezTo>
                    <a:cubicBezTo>
                      <a:pt x="6853" y="6974"/>
                      <a:pt x="6840" y="6956"/>
                      <a:pt x="6821" y="6944"/>
                    </a:cubicBezTo>
                    <a:lnTo>
                      <a:pt x="6821" y="6943"/>
                    </a:lnTo>
                    <a:cubicBezTo>
                      <a:pt x="7566" y="6309"/>
                      <a:pt x="8154" y="5501"/>
                      <a:pt x="8586" y="4618"/>
                    </a:cubicBezTo>
                    <a:cubicBezTo>
                      <a:pt x="8701" y="5001"/>
                      <a:pt x="8695" y="5328"/>
                      <a:pt x="8608" y="5710"/>
                    </a:cubicBezTo>
                    <a:cubicBezTo>
                      <a:pt x="8443" y="6504"/>
                      <a:pt x="8105" y="7275"/>
                      <a:pt x="8183" y="8102"/>
                    </a:cubicBezTo>
                    <a:cubicBezTo>
                      <a:pt x="8202" y="8214"/>
                      <a:pt x="8162" y="8369"/>
                      <a:pt x="8254" y="8453"/>
                    </a:cubicBezTo>
                    <a:cubicBezTo>
                      <a:pt x="8268" y="8461"/>
                      <a:pt x="8283" y="8465"/>
                      <a:pt x="8297" y="8465"/>
                    </a:cubicBezTo>
                    <a:cubicBezTo>
                      <a:pt x="8340" y="8465"/>
                      <a:pt x="8381" y="8433"/>
                      <a:pt x="8390" y="8389"/>
                    </a:cubicBezTo>
                    <a:cubicBezTo>
                      <a:pt x="8444" y="7622"/>
                      <a:pt x="8941" y="7066"/>
                      <a:pt x="9214" y="6335"/>
                    </a:cubicBezTo>
                    <a:cubicBezTo>
                      <a:pt x="9388" y="5869"/>
                      <a:pt x="9565" y="5345"/>
                      <a:pt x="9413" y="4849"/>
                    </a:cubicBezTo>
                    <a:cubicBezTo>
                      <a:pt x="9343" y="4640"/>
                      <a:pt x="9206" y="4457"/>
                      <a:pt x="9046" y="4305"/>
                    </a:cubicBezTo>
                    <a:cubicBezTo>
                      <a:pt x="8971" y="4251"/>
                      <a:pt x="8892" y="4166"/>
                      <a:pt x="8800" y="4143"/>
                    </a:cubicBezTo>
                    <a:cubicBezTo>
                      <a:pt x="8896" y="3910"/>
                      <a:pt x="8986" y="3674"/>
                      <a:pt x="9058" y="3434"/>
                    </a:cubicBezTo>
                    <a:cubicBezTo>
                      <a:pt x="9208" y="2951"/>
                      <a:pt x="9387" y="2476"/>
                      <a:pt x="9619" y="2037"/>
                    </a:cubicBezTo>
                    <a:cubicBezTo>
                      <a:pt x="9624" y="2357"/>
                      <a:pt x="9721" y="2679"/>
                      <a:pt x="9906" y="2935"/>
                    </a:cubicBezTo>
                    <a:cubicBezTo>
                      <a:pt x="10187" y="3297"/>
                      <a:pt x="10563" y="3525"/>
                      <a:pt x="10745" y="3901"/>
                    </a:cubicBezTo>
                    <a:cubicBezTo>
                      <a:pt x="10858" y="4118"/>
                      <a:pt x="10907" y="4370"/>
                      <a:pt x="10899" y="4652"/>
                    </a:cubicBezTo>
                    <a:cubicBezTo>
                      <a:pt x="10916" y="4764"/>
                      <a:pt x="10838" y="4954"/>
                      <a:pt x="10972" y="5008"/>
                    </a:cubicBezTo>
                    <a:cubicBezTo>
                      <a:pt x="10981" y="5011"/>
                      <a:pt x="10989" y="5012"/>
                      <a:pt x="10998" y="5012"/>
                    </a:cubicBezTo>
                    <a:cubicBezTo>
                      <a:pt x="11052" y="5012"/>
                      <a:pt x="11095" y="4963"/>
                      <a:pt x="11122" y="4918"/>
                    </a:cubicBezTo>
                    <a:cubicBezTo>
                      <a:pt x="11189" y="4808"/>
                      <a:pt x="11232" y="4683"/>
                      <a:pt x="11270" y="4560"/>
                    </a:cubicBezTo>
                    <a:cubicBezTo>
                      <a:pt x="11428" y="4041"/>
                      <a:pt x="11401" y="3460"/>
                      <a:pt x="11114" y="2990"/>
                    </a:cubicBezTo>
                    <a:cubicBezTo>
                      <a:pt x="10950" y="2647"/>
                      <a:pt x="10542" y="2414"/>
                      <a:pt x="10317" y="2231"/>
                    </a:cubicBezTo>
                    <a:cubicBezTo>
                      <a:pt x="10139" y="2080"/>
                      <a:pt x="10055" y="1984"/>
                      <a:pt x="9951" y="1797"/>
                    </a:cubicBezTo>
                    <a:cubicBezTo>
                      <a:pt x="9916" y="1748"/>
                      <a:pt x="9896" y="1679"/>
                      <a:pt x="9852" y="1636"/>
                    </a:cubicBezTo>
                    <a:cubicBezTo>
                      <a:pt x="10161" y="1161"/>
                      <a:pt x="10545" y="744"/>
                      <a:pt x="11040" y="439"/>
                    </a:cubicBezTo>
                    <a:cubicBezTo>
                      <a:pt x="11245" y="309"/>
                      <a:pt x="11423" y="233"/>
                      <a:pt x="11606" y="159"/>
                    </a:cubicBezTo>
                    <a:cubicBezTo>
                      <a:pt x="11673" y="113"/>
                      <a:pt x="11630" y="1"/>
                      <a:pt x="11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4"/>
              <p:cNvSpPr/>
              <p:nvPr/>
            </p:nvSpPr>
            <p:spPr>
              <a:xfrm>
                <a:off x="1461700" y="307638"/>
                <a:ext cx="19200" cy="23375"/>
              </a:xfrm>
              <a:custGeom>
                <a:avLst/>
                <a:gdLst/>
                <a:ahLst/>
                <a:cxnLst/>
                <a:rect l="l" t="t" r="r" b="b"/>
                <a:pathLst>
                  <a:path w="768" h="935" extrusionOk="0">
                    <a:moveTo>
                      <a:pt x="678" y="0"/>
                    </a:moveTo>
                    <a:cubicBezTo>
                      <a:pt x="678" y="0"/>
                      <a:pt x="677" y="0"/>
                      <a:pt x="677" y="0"/>
                    </a:cubicBezTo>
                    <a:cubicBezTo>
                      <a:pt x="585" y="15"/>
                      <a:pt x="541" y="125"/>
                      <a:pt x="477" y="184"/>
                    </a:cubicBezTo>
                    <a:cubicBezTo>
                      <a:pt x="320" y="378"/>
                      <a:pt x="169" y="577"/>
                      <a:pt x="31" y="784"/>
                    </a:cubicBezTo>
                    <a:cubicBezTo>
                      <a:pt x="13" y="808"/>
                      <a:pt x="1" y="840"/>
                      <a:pt x="10" y="871"/>
                    </a:cubicBezTo>
                    <a:cubicBezTo>
                      <a:pt x="20" y="912"/>
                      <a:pt x="59" y="935"/>
                      <a:pt x="98" y="935"/>
                    </a:cubicBezTo>
                    <a:cubicBezTo>
                      <a:pt x="127" y="935"/>
                      <a:pt x="156" y="921"/>
                      <a:pt x="172" y="893"/>
                    </a:cubicBezTo>
                    <a:cubicBezTo>
                      <a:pt x="359" y="612"/>
                      <a:pt x="497" y="431"/>
                      <a:pt x="708" y="187"/>
                    </a:cubicBezTo>
                    <a:cubicBezTo>
                      <a:pt x="732" y="157"/>
                      <a:pt x="768" y="130"/>
                      <a:pt x="765" y="88"/>
                    </a:cubicBezTo>
                    <a:cubicBezTo>
                      <a:pt x="765" y="42"/>
                      <a:pt x="725" y="0"/>
                      <a:pt x="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4"/>
              <p:cNvSpPr/>
              <p:nvPr/>
            </p:nvSpPr>
            <p:spPr>
              <a:xfrm>
                <a:off x="1486125" y="289888"/>
                <a:ext cx="13825" cy="11325"/>
              </a:xfrm>
              <a:custGeom>
                <a:avLst/>
                <a:gdLst/>
                <a:ahLst/>
                <a:cxnLst/>
                <a:rect l="l" t="t" r="r" b="b"/>
                <a:pathLst>
                  <a:path w="553" h="453" extrusionOk="0">
                    <a:moveTo>
                      <a:pt x="466" y="0"/>
                    </a:moveTo>
                    <a:cubicBezTo>
                      <a:pt x="412" y="0"/>
                      <a:pt x="354" y="54"/>
                      <a:pt x="312" y="87"/>
                    </a:cubicBezTo>
                    <a:cubicBezTo>
                      <a:pt x="217" y="166"/>
                      <a:pt x="104" y="233"/>
                      <a:pt x="31" y="330"/>
                    </a:cubicBezTo>
                    <a:cubicBezTo>
                      <a:pt x="0" y="393"/>
                      <a:pt x="58" y="452"/>
                      <a:pt x="116" y="452"/>
                    </a:cubicBezTo>
                    <a:cubicBezTo>
                      <a:pt x="137" y="452"/>
                      <a:pt x="158" y="444"/>
                      <a:pt x="175" y="426"/>
                    </a:cubicBezTo>
                    <a:cubicBezTo>
                      <a:pt x="318" y="297"/>
                      <a:pt x="386" y="256"/>
                      <a:pt x="528" y="140"/>
                    </a:cubicBezTo>
                    <a:cubicBezTo>
                      <a:pt x="551" y="114"/>
                      <a:pt x="552" y="72"/>
                      <a:pt x="535" y="43"/>
                    </a:cubicBezTo>
                    <a:cubicBezTo>
                      <a:pt x="514" y="12"/>
                      <a:pt x="491" y="0"/>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4"/>
              <p:cNvSpPr/>
              <p:nvPr/>
            </p:nvSpPr>
            <p:spPr>
              <a:xfrm>
                <a:off x="1535200" y="236963"/>
                <a:ext cx="35750" cy="12675"/>
              </a:xfrm>
              <a:custGeom>
                <a:avLst/>
                <a:gdLst/>
                <a:ahLst/>
                <a:cxnLst/>
                <a:rect l="l" t="t" r="r" b="b"/>
                <a:pathLst>
                  <a:path w="1430" h="507" extrusionOk="0">
                    <a:moveTo>
                      <a:pt x="110" y="1"/>
                    </a:moveTo>
                    <a:cubicBezTo>
                      <a:pt x="92" y="1"/>
                      <a:pt x="74" y="4"/>
                      <a:pt x="57" y="11"/>
                    </a:cubicBezTo>
                    <a:cubicBezTo>
                      <a:pt x="17" y="34"/>
                      <a:pt x="0" y="92"/>
                      <a:pt x="26" y="131"/>
                    </a:cubicBezTo>
                    <a:cubicBezTo>
                      <a:pt x="103" y="212"/>
                      <a:pt x="244" y="185"/>
                      <a:pt x="346" y="225"/>
                    </a:cubicBezTo>
                    <a:cubicBezTo>
                      <a:pt x="646" y="296"/>
                      <a:pt x="945" y="378"/>
                      <a:pt x="1236" y="481"/>
                    </a:cubicBezTo>
                    <a:cubicBezTo>
                      <a:pt x="1263" y="485"/>
                      <a:pt x="1267" y="507"/>
                      <a:pt x="1314" y="507"/>
                    </a:cubicBezTo>
                    <a:cubicBezTo>
                      <a:pt x="1321" y="507"/>
                      <a:pt x="1330" y="506"/>
                      <a:pt x="1340" y="505"/>
                    </a:cubicBezTo>
                    <a:cubicBezTo>
                      <a:pt x="1415" y="489"/>
                      <a:pt x="1429" y="380"/>
                      <a:pt x="1362" y="344"/>
                    </a:cubicBezTo>
                    <a:cubicBezTo>
                      <a:pt x="1013" y="204"/>
                      <a:pt x="645" y="112"/>
                      <a:pt x="277" y="30"/>
                    </a:cubicBezTo>
                    <a:cubicBezTo>
                      <a:pt x="222" y="26"/>
                      <a:pt x="164"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4"/>
              <p:cNvSpPr/>
              <p:nvPr/>
            </p:nvSpPr>
            <p:spPr>
              <a:xfrm>
                <a:off x="1507300" y="233788"/>
                <a:ext cx="14225" cy="4575"/>
              </a:xfrm>
              <a:custGeom>
                <a:avLst/>
                <a:gdLst/>
                <a:ahLst/>
                <a:cxnLst/>
                <a:rect l="l" t="t" r="r" b="b"/>
                <a:pathLst>
                  <a:path w="569" h="183" extrusionOk="0">
                    <a:moveTo>
                      <a:pt x="229" y="0"/>
                    </a:moveTo>
                    <a:cubicBezTo>
                      <a:pt x="107" y="0"/>
                      <a:pt x="1" y="22"/>
                      <a:pt x="74" y="155"/>
                    </a:cubicBezTo>
                    <a:cubicBezTo>
                      <a:pt x="96" y="177"/>
                      <a:pt x="123" y="181"/>
                      <a:pt x="151" y="181"/>
                    </a:cubicBezTo>
                    <a:cubicBezTo>
                      <a:pt x="167" y="181"/>
                      <a:pt x="183" y="180"/>
                      <a:pt x="198" y="180"/>
                    </a:cubicBezTo>
                    <a:cubicBezTo>
                      <a:pt x="212" y="179"/>
                      <a:pt x="227" y="179"/>
                      <a:pt x="241" y="179"/>
                    </a:cubicBezTo>
                    <a:cubicBezTo>
                      <a:pt x="288" y="179"/>
                      <a:pt x="334" y="183"/>
                      <a:pt x="381" y="183"/>
                    </a:cubicBezTo>
                    <a:cubicBezTo>
                      <a:pt x="414" y="183"/>
                      <a:pt x="447" y="181"/>
                      <a:pt x="480" y="174"/>
                    </a:cubicBezTo>
                    <a:cubicBezTo>
                      <a:pt x="569" y="142"/>
                      <a:pt x="540" y="4"/>
                      <a:pt x="448" y="4"/>
                    </a:cubicBezTo>
                    <a:cubicBezTo>
                      <a:pt x="447" y="4"/>
                      <a:pt x="447" y="4"/>
                      <a:pt x="446" y="4"/>
                    </a:cubicBezTo>
                    <a:cubicBezTo>
                      <a:pt x="435" y="5"/>
                      <a:pt x="421" y="6"/>
                      <a:pt x="405" y="6"/>
                    </a:cubicBezTo>
                    <a:cubicBezTo>
                      <a:pt x="357" y="6"/>
                      <a:pt x="291"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4"/>
              <p:cNvSpPr/>
              <p:nvPr/>
            </p:nvSpPr>
            <p:spPr>
              <a:xfrm>
                <a:off x="1568425" y="284188"/>
                <a:ext cx="19125" cy="30000"/>
              </a:xfrm>
              <a:custGeom>
                <a:avLst/>
                <a:gdLst/>
                <a:ahLst/>
                <a:cxnLst/>
                <a:rect l="l" t="t" r="r" b="b"/>
                <a:pathLst>
                  <a:path w="765" h="1200" extrusionOk="0">
                    <a:moveTo>
                      <a:pt x="648" y="0"/>
                    </a:moveTo>
                    <a:cubicBezTo>
                      <a:pt x="562" y="0"/>
                      <a:pt x="521" y="135"/>
                      <a:pt x="469" y="195"/>
                    </a:cubicBezTo>
                    <a:cubicBezTo>
                      <a:pt x="295" y="467"/>
                      <a:pt x="151" y="759"/>
                      <a:pt x="41" y="1063"/>
                    </a:cubicBezTo>
                    <a:cubicBezTo>
                      <a:pt x="0" y="1138"/>
                      <a:pt x="61" y="1199"/>
                      <a:pt x="121" y="1199"/>
                    </a:cubicBezTo>
                    <a:cubicBezTo>
                      <a:pt x="155" y="1199"/>
                      <a:pt x="188" y="1180"/>
                      <a:pt x="203" y="1134"/>
                    </a:cubicBezTo>
                    <a:cubicBezTo>
                      <a:pt x="312" y="822"/>
                      <a:pt x="474" y="503"/>
                      <a:pt x="688" y="184"/>
                    </a:cubicBezTo>
                    <a:cubicBezTo>
                      <a:pt x="734" y="137"/>
                      <a:pt x="764" y="53"/>
                      <a:pt x="693" y="11"/>
                    </a:cubicBezTo>
                    <a:cubicBezTo>
                      <a:pt x="677" y="3"/>
                      <a:pt x="662"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4"/>
              <p:cNvSpPr/>
              <p:nvPr/>
            </p:nvSpPr>
            <p:spPr>
              <a:xfrm>
                <a:off x="1592800" y="262513"/>
                <a:ext cx="13200" cy="11025"/>
              </a:xfrm>
              <a:custGeom>
                <a:avLst/>
                <a:gdLst/>
                <a:ahLst/>
                <a:cxnLst/>
                <a:rect l="l" t="t" r="r" b="b"/>
                <a:pathLst>
                  <a:path w="528" h="441" extrusionOk="0">
                    <a:moveTo>
                      <a:pt x="266" y="1"/>
                    </a:moveTo>
                    <a:cubicBezTo>
                      <a:pt x="265" y="1"/>
                      <a:pt x="265" y="1"/>
                      <a:pt x="265" y="1"/>
                    </a:cubicBezTo>
                    <a:cubicBezTo>
                      <a:pt x="204" y="19"/>
                      <a:pt x="192" y="92"/>
                      <a:pt x="156" y="137"/>
                    </a:cubicBezTo>
                    <a:cubicBezTo>
                      <a:pt x="100" y="235"/>
                      <a:pt x="74" y="252"/>
                      <a:pt x="32" y="319"/>
                    </a:cubicBezTo>
                    <a:cubicBezTo>
                      <a:pt x="1" y="381"/>
                      <a:pt x="58" y="441"/>
                      <a:pt x="116" y="441"/>
                    </a:cubicBezTo>
                    <a:cubicBezTo>
                      <a:pt x="138" y="441"/>
                      <a:pt x="159" y="433"/>
                      <a:pt x="176" y="414"/>
                    </a:cubicBezTo>
                    <a:cubicBezTo>
                      <a:pt x="241" y="326"/>
                      <a:pt x="528"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4"/>
              <p:cNvSpPr/>
              <p:nvPr/>
            </p:nvSpPr>
            <p:spPr>
              <a:xfrm>
                <a:off x="1618900" y="191813"/>
                <a:ext cx="17750" cy="6825"/>
              </a:xfrm>
              <a:custGeom>
                <a:avLst/>
                <a:gdLst/>
                <a:ahLst/>
                <a:cxnLst/>
                <a:rect l="l" t="t" r="r" b="b"/>
                <a:pathLst>
                  <a:path w="710" h="273" extrusionOk="0">
                    <a:moveTo>
                      <a:pt x="587" y="0"/>
                    </a:moveTo>
                    <a:cubicBezTo>
                      <a:pt x="579" y="0"/>
                      <a:pt x="570" y="1"/>
                      <a:pt x="562" y="4"/>
                    </a:cubicBezTo>
                    <a:cubicBezTo>
                      <a:pt x="383" y="65"/>
                      <a:pt x="222" y="85"/>
                      <a:pt x="90" y="98"/>
                    </a:cubicBezTo>
                    <a:cubicBezTo>
                      <a:pt x="89" y="98"/>
                      <a:pt x="88" y="98"/>
                      <a:pt x="87" y="98"/>
                    </a:cubicBezTo>
                    <a:cubicBezTo>
                      <a:pt x="41" y="98"/>
                      <a:pt x="0" y="139"/>
                      <a:pt x="2" y="186"/>
                    </a:cubicBezTo>
                    <a:cubicBezTo>
                      <a:pt x="6" y="255"/>
                      <a:pt x="53" y="272"/>
                      <a:pt x="108" y="272"/>
                    </a:cubicBezTo>
                    <a:cubicBezTo>
                      <a:pt x="151" y="272"/>
                      <a:pt x="198" y="262"/>
                      <a:pt x="234" y="257"/>
                    </a:cubicBezTo>
                    <a:cubicBezTo>
                      <a:pt x="361" y="237"/>
                      <a:pt x="488" y="218"/>
                      <a:pt x="608" y="174"/>
                    </a:cubicBezTo>
                    <a:cubicBezTo>
                      <a:pt x="710" y="149"/>
                      <a:pt x="67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4"/>
              <p:cNvSpPr/>
              <p:nvPr/>
            </p:nvSpPr>
            <p:spPr>
              <a:xfrm>
                <a:off x="1599675" y="193463"/>
                <a:ext cx="8300" cy="4725"/>
              </a:xfrm>
              <a:custGeom>
                <a:avLst/>
                <a:gdLst/>
                <a:ahLst/>
                <a:cxnLst/>
                <a:rect l="l" t="t" r="r" b="b"/>
                <a:pathLst>
                  <a:path w="332" h="189" extrusionOk="0">
                    <a:moveTo>
                      <a:pt x="136" y="0"/>
                    </a:moveTo>
                    <a:cubicBezTo>
                      <a:pt x="108" y="0"/>
                      <a:pt x="83" y="8"/>
                      <a:pt x="65" y="34"/>
                    </a:cubicBezTo>
                    <a:cubicBezTo>
                      <a:pt x="0" y="130"/>
                      <a:pt x="110" y="188"/>
                      <a:pt x="201" y="188"/>
                    </a:cubicBezTo>
                    <a:cubicBezTo>
                      <a:pt x="225" y="188"/>
                      <a:pt x="248" y="184"/>
                      <a:pt x="266" y="176"/>
                    </a:cubicBezTo>
                    <a:cubicBezTo>
                      <a:pt x="332" y="141"/>
                      <a:pt x="319" y="34"/>
                      <a:pt x="244" y="16"/>
                    </a:cubicBezTo>
                    <a:cubicBezTo>
                      <a:pt x="211" y="13"/>
                      <a:pt x="17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4"/>
              <p:cNvSpPr/>
              <p:nvPr/>
            </p:nvSpPr>
            <p:spPr>
              <a:xfrm>
                <a:off x="1659375" y="220413"/>
                <a:ext cx="10225" cy="19875"/>
              </a:xfrm>
              <a:custGeom>
                <a:avLst/>
                <a:gdLst/>
                <a:ahLst/>
                <a:cxnLst/>
                <a:rect l="l" t="t" r="r" b="b"/>
                <a:pathLst>
                  <a:path w="409" h="795" extrusionOk="0">
                    <a:moveTo>
                      <a:pt x="302" y="0"/>
                    </a:moveTo>
                    <a:cubicBezTo>
                      <a:pt x="262" y="0"/>
                      <a:pt x="226" y="27"/>
                      <a:pt x="216" y="65"/>
                    </a:cubicBezTo>
                    <a:cubicBezTo>
                      <a:pt x="171" y="224"/>
                      <a:pt x="120" y="384"/>
                      <a:pt x="61" y="539"/>
                    </a:cubicBezTo>
                    <a:cubicBezTo>
                      <a:pt x="33" y="641"/>
                      <a:pt x="1" y="639"/>
                      <a:pt x="6" y="730"/>
                    </a:cubicBezTo>
                    <a:cubicBezTo>
                      <a:pt x="16" y="771"/>
                      <a:pt x="55" y="794"/>
                      <a:pt x="93" y="794"/>
                    </a:cubicBezTo>
                    <a:cubicBezTo>
                      <a:pt x="123" y="794"/>
                      <a:pt x="152" y="781"/>
                      <a:pt x="168" y="752"/>
                    </a:cubicBezTo>
                    <a:cubicBezTo>
                      <a:pt x="249" y="554"/>
                      <a:pt x="316" y="351"/>
                      <a:pt x="376" y="146"/>
                    </a:cubicBezTo>
                    <a:cubicBezTo>
                      <a:pt x="408" y="83"/>
                      <a:pt x="37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4"/>
              <p:cNvSpPr/>
              <p:nvPr/>
            </p:nvSpPr>
            <p:spPr>
              <a:xfrm>
                <a:off x="1670125" y="188488"/>
                <a:ext cx="4925" cy="13000"/>
              </a:xfrm>
              <a:custGeom>
                <a:avLst/>
                <a:gdLst/>
                <a:ahLst/>
                <a:cxnLst/>
                <a:rect l="l" t="t" r="r" b="b"/>
                <a:pathLst>
                  <a:path w="197" h="520" extrusionOk="0">
                    <a:moveTo>
                      <a:pt x="101" y="0"/>
                    </a:moveTo>
                    <a:cubicBezTo>
                      <a:pt x="101" y="0"/>
                      <a:pt x="100" y="0"/>
                      <a:pt x="99" y="0"/>
                    </a:cubicBezTo>
                    <a:cubicBezTo>
                      <a:pt x="3" y="1"/>
                      <a:pt x="7" y="104"/>
                      <a:pt x="15" y="175"/>
                    </a:cubicBezTo>
                    <a:cubicBezTo>
                      <a:pt x="18" y="261"/>
                      <a:pt x="13" y="348"/>
                      <a:pt x="2" y="433"/>
                    </a:cubicBezTo>
                    <a:cubicBezTo>
                      <a:pt x="1" y="491"/>
                      <a:pt x="45" y="520"/>
                      <a:pt x="90" y="520"/>
                    </a:cubicBezTo>
                    <a:cubicBezTo>
                      <a:pt x="135" y="520"/>
                      <a:pt x="180" y="491"/>
                      <a:pt x="178" y="433"/>
                    </a:cubicBezTo>
                    <a:cubicBezTo>
                      <a:pt x="193" y="319"/>
                      <a:pt x="197" y="204"/>
                      <a:pt x="187" y="88"/>
                    </a:cubicBezTo>
                    <a:cubicBezTo>
                      <a:pt x="188" y="42"/>
                      <a:pt x="147"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4"/>
              <p:cNvSpPr/>
              <p:nvPr/>
            </p:nvSpPr>
            <p:spPr>
              <a:xfrm>
                <a:off x="1631900" y="132963"/>
                <a:ext cx="33975" cy="6800"/>
              </a:xfrm>
              <a:custGeom>
                <a:avLst/>
                <a:gdLst/>
                <a:ahLst/>
                <a:cxnLst/>
                <a:rect l="l" t="t" r="r" b="b"/>
                <a:pathLst>
                  <a:path w="1359" h="272" extrusionOk="0">
                    <a:moveTo>
                      <a:pt x="1229" y="1"/>
                    </a:moveTo>
                    <a:lnTo>
                      <a:pt x="1229" y="1"/>
                    </a:lnTo>
                    <a:cubicBezTo>
                      <a:pt x="859" y="39"/>
                      <a:pt x="488" y="55"/>
                      <a:pt x="118" y="94"/>
                    </a:cubicBezTo>
                    <a:cubicBezTo>
                      <a:pt x="118" y="94"/>
                      <a:pt x="117" y="94"/>
                      <a:pt x="116" y="94"/>
                    </a:cubicBezTo>
                    <a:cubicBezTo>
                      <a:pt x="42" y="94"/>
                      <a:pt x="1" y="194"/>
                      <a:pt x="56" y="246"/>
                    </a:cubicBezTo>
                    <a:cubicBezTo>
                      <a:pt x="82" y="265"/>
                      <a:pt x="113" y="271"/>
                      <a:pt x="145" y="271"/>
                    </a:cubicBezTo>
                    <a:cubicBezTo>
                      <a:pt x="203" y="271"/>
                      <a:pt x="266" y="251"/>
                      <a:pt x="322" y="251"/>
                    </a:cubicBezTo>
                    <a:cubicBezTo>
                      <a:pt x="327" y="251"/>
                      <a:pt x="331" y="251"/>
                      <a:pt x="335" y="251"/>
                    </a:cubicBezTo>
                    <a:cubicBezTo>
                      <a:pt x="624" y="229"/>
                      <a:pt x="915" y="209"/>
                      <a:pt x="1203" y="182"/>
                    </a:cubicBezTo>
                    <a:cubicBezTo>
                      <a:pt x="1207" y="182"/>
                      <a:pt x="1212" y="182"/>
                      <a:pt x="1216" y="182"/>
                    </a:cubicBezTo>
                    <a:cubicBezTo>
                      <a:pt x="1334" y="182"/>
                      <a:pt x="1358" y="10"/>
                      <a:pt x="1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4"/>
              <p:cNvSpPr/>
              <p:nvPr/>
            </p:nvSpPr>
            <p:spPr>
              <a:xfrm>
                <a:off x="1609525" y="137238"/>
                <a:ext cx="10650" cy="5650"/>
              </a:xfrm>
              <a:custGeom>
                <a:avLst/>
                <a:gdLst/>
                <a:ahLst/>
                <a:cxnLst/>
                <a:rect l="l" t="t" r="r" b="b"/>
                <a:pathLst>
                  <a:path w="426" h="226" extrusionOk="0">
                    <a:moveTo>
                      <a:pt x="312" y="1"/>
                    </a:moveTo>
                    <a:cubicBezTo>
                      <a:pt x="304" y="1"/>
                      <a:pt x="297" y="2"/>
                      <a:pt x="289" y="4"/>
                    </a:cubicBezTo>
                    <a:cubicBezTo>
                      <a:pt x="200" y="34"/>
                      <a:pt x="1" y="43"/>
                      <a:pt x="65" y="183"/>
                    </a:cubicBezTo>
                    <a:cubicBezTo>
                      <a:pt x="82" y="215"/>
                      <a:pt x="109" y="225"/>
                      <a:pt x="139" y="225"/>
                    </a:cubicBezTo>
                    <a:cubicBezTo>
                      <a:pt x="169" y="225"/>
                      <a:pt x="203" y="214"/>
                      <a:pt x="232" y="203"/>
                    </a:cubicBezTo>
                    <a:cubicBezTo>
                      <a:pt x="284" y="183"/>
                      <a:pt x="357" y="187"/>
                      <a:pt x="390" y="134"/>
                    </a:cubicBezTo>
                    <a:cubicBezTo>
                      <a:pt x="425" y="76"/>
                      <a:pt x="376"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4"/>
              <p:cNvSpPr/>
              <p:nvPr/>
            </p:nvSpPr>
            <p:spPr>
              <a:xfrm>
                <a:off x="1708225" y="134038"/>
                <a:ext cx="19050" cy="25400"/>
              </a:xfrm>
              <a:custGeom>
                <a:avLst/>
                <a:gdLst/>
                <a:ahLst/>
                <a:cxnLst/>
                <a:rect l="l" t="t" r="r" b="b"/>
                <a:pathLst>
                  <a:path w="762" h="1016" extrusionOk="0">
                    <a:moveTo>
                      <a:pt x="172" y="1"/>
                    </a:moveTo>
                    <a:cubicBezTo>
                      <a:pt x="161" y="1"/>
                      <a:pt x="150" y="3"/>
                      <a:pt x="138" y="8"/>
                    </a:cubicBezTo>
                    <a:cubicBezTo>
                      <a:pt x="1" y="82"/>
                      <a:pt x="163" y="201"/>
                      <a:pt x="220" y="273"/>
                    </a:cubicBezTo>
                    <a:cubicBezTo>
                      <a:pt x="281" y="347"/>
                      <a:pt x="347" y="440"/>
                      <a:pt x="420" y="569"/>
                    </a:cubicBezTo>
                    <a:cubicBezTo>
                      <a:pt x="512" y="720"/>
                      <a:pt x="523" y="803"/>
                      <a:pt x="588" y="981"/>
                    </a:cubicBezTo>
                    <a:cubicBezTo>
                      <a:pt x="604" y="1005"/>
                      <a:pt x="628" y="1015"/>
                      <a:pt x="652" y="1015"/>
                    </a:cubicBezTo>
                    <a:cubicBezTo>
                      <a:pt x="705" y="1015"/>
                      <a:pt x="761" y="966"/>
                      <a:pt x="742" y="904"/>
                    </a:cubicBezTo>
                    <a:cubicBezTo>
                      <a:pt x="678" y="624"/>
                      <a:pt x="526" y="369"/>
                      <a:pt x="344" y="148"/>
                    </a:cubicBezTo>
                    <a:cubicBezTo>
                      <a:pt x="293" y="103"/>
                      <a:pt x="24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4"/>
              <p:cNvSpPr/>
              <p:nvPr/>
            </p:nvSpPr>
            <p:spPr>
              <a:xfrm>
                <a:off x="1694550" y="118113"/>
                <a:ext cx="8650" cy="7275"/>
              </a:xfrm>
              <a:custGeom>
                <a:avLst/>
                <a:gdLst/>
                <a:ahLst/>
                <a:cxnLst/>
                <a:rect l="l" t="t" r="r" b="b"/>
                <a:pathLst>
                  <a:path w="346" h="291" extrusionOk="0">
                    <a:moveTo>
                      <a:pt x="117" y="0"/>
                    </a:moveTo>
                    <a:cubicBezTo>
                      <a:pt x="94" y="0"/>
                      <a:pt x="70" y="13"/>
                      <a:pt x="46" y="46"/>
                    </a:cubicBezTo>
                    <a:cubicBezTo>
                      <a:pt x="1" y="138"/>
                      <a:pt x="126" y="231"/>
                      <a:pt x="191" y="282"/>
                    </a:cubicBezTo>
                    <a:cubicBezTo>
                      <a:pt x="203" y="287"/>
                      <a:pt x="215" y="290"/>
                      <a:pt x="226" y="290"/>
                    </a:cubicBezTo>
                    <a:cubicBezTo>
                      <a:pt x="295" y="290"/>
                      <a:pt x="346" y="194"/>
                      <a:pt x="288" y="139"/>
                    </a:cubicBezTo>
                    <a:cubicBezTo>
                      <a:pt x="240" y="94"/>
                      <a:pt x="180"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4" name="Google Shape;3254;p34"/>
            <p:cNvSpPr/>
            <p:nvPr/>
          </p:nvSpPr>
          <p:spPr>
            <a:xfrm rot="1190966">
              <a:off x="8961468" y="206035"/>
              <a:ext cx="404806" cy="858068"/>
            </a:xfrm>
            <a:custGeom>
              <a:avLst/>
              <a:gdLst/>
              <a:ahLst/>
              <a:cxnLst/>
              <a:rect l="l" t="t" r="r" b="b"/>
              <a:pathLst>
                <a:path w="5340" h="11319" extrusionOk="0">
                  <a:moveTo>
                    <a:pt x="1710" y="0"/>
                  </a:moveTo>
                  <a:cubicBezTo>
                    <a:pt x="1647" y="0"/>
                    <a:pt x="1583" y="43"/>
                    <a:pt x="1587" y="118"/>
                  </a:cubicBezTo>
                  <a:cubicBezTo>
                    <a:pt x="1594" y="903"/>
                    <a:pt x="1689" y="1680"/>
                    <a:pt x="1829" y="2449"/>
                  </a:cubicBezTo>
                  <a:cubicBezTo>
                    <a:pt x="1391" y="2536"/>
                    <a:pt x="926" y="2649"/>
                    <a:pt x="585" y="2950"/>
                  </a:cubicBezTo>
                  <a:cubicBezTo>
                    <a:pt x="444" y="3085"/>
                    <a:pt x="310" y="3236"/>
                    <a:pt x="213" y="3406"/>
                  </a:cubicBezTo>
                  <a:cubicBezTo>
                    <a:pt x="142" y="3514"/>
                    <a:pt x="83" y="3627"/>
                    <a:pt x="64" y="3756"/>
                  </a:cubicBezTo>
                  <a:cubicBezTo>
                    <a:pt x="1" y="4066"/>
                    <a:pt x="130" y="4499"/>
                    <a:pt x="486" y="4547"/>
                  </a:cubicBezTo>
                  <a:cubicBezTo>
                    <a:pt x="510" y="4549"/>
                    <a:pt x="534" y="4550"/>
                    <a:pt x="557" y="4550"/>
                  </a:cubicBezTo>
                  <a:cubicBezTo>
                    <a:pt x="1106" y="4550"/>
                    <a:pt x="1590" y="4043"/>
                    <a:pt x="1826" y="3585"/>
                  </a:cubicBezTo>
                  <a:cubicBezTo>
                    <a:pt x="1883" y="3465"/>
                    <a:pt x="1938" y="3340"/>
                    <a:pt x="1982" y="3212"/>
                  </a:cubicBezTo>
                  <a:cubicBezTo>
                    <a:pt x="2105" y="3779"/>
                    <a:pt x="2244" y="4341"/>
                    <a:pt x="2388" y="4900"/>
                  </a:cubicBezTo>
                  <a:cubicBezTo>
                    <a:pt x="2355" y="4907"/>
                    <a:pt x="2322" y="4916"/>
                    <a:pt x="2287" y="4926"/>
                  </a:cubicBezTo>
                  <a:cubicBezTo>
                    <a:pt x="2219" y="4933"/>
                    <a:pt x="2149" y="4966"/>
                    <a:pt x="2084" y="4981"/>
                  </a:cubicBezTo>
                  <a:cubicBezTo>
                    <a:pt x="1532" y="5191"/>
                    <a:pt x="893" y="5541"/>
                    <a:pt x="787" y="6177"/>
                  </a:cubicBezTo>
                  <a:cubicBezTo>
                    <a:pt x="693" y="6607"/>
                    <a:pt x="1012" y="7005"/>
                    <a:pt x="1383" y="7005"/>
                  </a:cubicBezTo>
                  <a:cubicBezTo>
                    <a:pt x="1513" y="7005"/>
                    <a:pt x="1650" y="6956"/>
                    <a:pt x="1777" y="6841"/>
                  </a:cubicBezTo>
                  <a:cubicBezTo>
                    <a:pt x="2047" y="6595"/>
                    <a:pt x="2239" y="6270"/>
                    <a:pt x="2366" y="5930"/>
                  </a:cubicBezTo>
                  <a:cubicBezTo>
                    <a:pt x="2428" y="5769"/>
                    <a:pt x="2477" y="5604"/>
                    <a:pt x="2522" y="5436"/>
                  </a:cubicBezTo>
                  <a:cubicBezTo>
                    <a:pt x="2652" y="5966"/>
                    <a:pt x="2777" y="6487"/>
                    <a:pt x="2877" y="7007"/>
                  </a:cubicBezTo>
                  <a:cubicBezTo>
                    <a:pt x="2821" y="7012"/>
                    <a:pt x="2766" y="7041"/>
                    <a:pt x="2715" y="7057"/>
                  </a:cubicBezTo>
                  <a:cubicBezTo>
                    <a:pt x="2417" y="7180"/>
                    <a:pt x="2139" y="7349"/>
                    <a:pt x="1878" y="7538"/>
                  </a:cubicBezTo>
                  <a:cubicBezTo>
                    <a:pt x="1636" y="7704"/>
                    <a:pt x="1441" y="7934"/>
                    <a:pt x="1363" y="8221"/>
                  </a:cubicBezTo>
                  <a:cubicBezTo>
                    <a:pt x="1251" y="8577"/>
                    <a:pt x="1311" y="9118"/>
                    <a:pt x="1724" y="9240"/>
                  </a:cubicBezTo>
                  <a:cubicBezTo>
                    <a:pt x="1764" y="9248"/>
                    <a:pt x="1805" y="9252"/>
                    <a:pt x="1846" y="9252"/>
                  </a:cubicBezTo>
                  <a:cubicBezTo>
                    <a:pt x="2033" y="9252"/>
                    <a:pt x="2221" y="9175"/>
                    <a:pt x="2374" y="9075"/>
                  </a:cubicBezTo>
                  <a:cubicBezTo>
                    <a:pt x="2524" y="8969"/>
                    <a:pt x="2622" y="8811"/>
                    <a:pt x="2714" y="8658"/>
                  </a:cubicBezTo>
                  <a:cubicBezTo>
                    <a:pt x="2850" y="8411"/>
                    <a:pt x="2943" y="8144"/>
                    <a:pt x="3015" y="7872"/>
                  </a:cubicBezTo>
                  <a:cubicBezTo>
                    <a:pt x="3060" y="8232"/>
                    <a:pt x="3089" y="8593"/>
                    <a:pt x="3091" y="8959"/>
                  </a:cubicBezTo>
                  <a:cubicBezTo>
                    <a:pt x="3045" y="8997"/>
                    <a:pt x="3012" y="9054"/>
                    <a:pt x="2973" y="9097"/>
                  </a:cubicBezTo>
                  <a:cubicBezTo>
                    <a:pt x="2726" y="9421"/>
                    <a:pt x="2515" y="9774"/>
                    <a:pt x="2384" y="10160"/>
                  </a:cubicBezTo>
                  <a:cubicBezTo>
                    <a:pt x="2314" y="10363"/>
                    <a:pt x="2266" y="10581"/>
                    <a:pt x="2297" y="10795"/>
                  </a:cubicBezTo>
                  <a:cubicBezTo>
                    <a:pt x="2323" y="11096"/>
                    <a:pt x="2553" y="11312"/>
                    <a:pt x="2851" y="11319"/>
                  </a:cubicBezTo>
                  <a:cubicBezTo>
                    <a:pt x="3450" y="11306"/>
                    <a:pt x="3818" y="10582"/>
                    <a:pt x="3742" y="10042"/>
                  </a:cubicBezTo>
                  <a:cubicBezTo>
                    <a:pt x="3708" y="9709"/>
                    <a:pt x="3616" y="9369"/>
                    <a:pt x="3425" y="9091"/>
                  </a:cubicBezTo>
                  <a:cubicBezTo>
                    <a:pt x="3392" y="9053"/>
                    <a:pt x="3363" y="9004"/>
                    <a:pt x="3327" y="8963"/>
                  </a:cubicBezTo>
                  <a:cubicBezTo>
                    <a:pt x="3322" y="8383"/>
                    <a:pt x="3257" y="7807"/>
                    <a:pt x="3159" y="7231"/>
                  </a:cubicBezTo>
                  <a:lnTo>
                    <a:pt x="3159" y="7231"/>
                  </a:lnTo>
                  <a:cubicBezTo>
                    <a:pt x="3397" y="7593"/>
                    <a:pt x="3731" y="7892"/>
                    <a:pt x="4120" y="8078"/>
                  </a:cubicBezTo>
                  <a:cubicBezTo>
                    <a:pt x="4285" y="8151"/>
                    <a:pt x="4470" y="8206"/>
                    <a:pt x="4653" y="8206"/>
                  </a:cubicBezTo>
                  <a:cubicBezTo>
                    <a:pt x="4738" y="8206"/>
                    <a:pt x="4822" y="8194"/>
                    <a:pt x="4903" y="8167"/>
                  </a:cubicBezTo>
                  <a:cubicBezTo>
                    <a:pt x="5182" y="8063"/>
                    <a:pt x="5340" y="7745"/>
                    <a:pt x="5280" y="7458"/>
                  </a:cubicBezTo>
                  <a:cubicBezTo>
                    <a:pt x="5194" y="6984"/>
                    <a:pt x="4784" y="6803"/>
                    <a:pt x="4362" y="6693"/>
                  </a:cubicBezTo>
                  <a:cubicBezTo>
                    <a:pt x="3989" y="6614"/>
                    <a:pt x="3600" y="6559"/>
                    <a:pt x="3218" y="6559"/>
                  </a:cubicBezTo>
                  <a:cubicBezTo>
                    <a:pt x="3156" y="6559"/>
                    <a:pt x="3094" y="6561"/>
                    <a:pt x="3033" y="6564"/>
                  </a:cubicBezTo>
                  <a:cubicBezTo>
                    <a:pt x="2905" y="5960"/>
                    <a:pt x="2752" y="5360"/>
                    <a:pt x="2599" y="4761"/>
                  </a:cubicBezTo>
                  <a:lnTo>
                    <a:pt x="2599" y="4761"/>
                  </a:lnTo>
                  <a:cubicBezTo>
                    <a:pt x="2903" y="5130"/>
                    <a:pt x="3378" y="5351"/>
                    <a:pt x="3838" y="5448"/>
                  </a:cubicBezTo>
                  <a:cubicBezTo>
                    <a:pt x="3951" y="5470"/>
                    <a:pt x="4075" y="5487"/>
                    <a:pt x="4197" y="5487"/>
                  </a:cubicBezTo>
                  <a:cubicBezTo>
                    <a:pt x="4385" y="5487"/>
                    <a:pt x="4569" y="5446"/>
                    <a:pt x="4703" y="5311"/>
                  </a:cubicBezTo>
                  <a:cubicBezTo>
                    <a:pt x="4846" y="5133"/>
                    <a:pt x="4779" y="4853"/>
                    <a:pt x="4619" y="4710"/>
                  </a:cubicBezTo>
                  <a:cubicBezTo>
                    <a:pt x="4259" y="4369"/>
                    <a:pt x="3752" y="4271"/>
                    <a:pt x="3271" y="4247"/>
                  </a:cubicBezTo>
                  <a:cubicBezTo>
                    <a:pt x="3164" y="4241"/>
                    <a:pt x="3057" y="4237"/>
                    <a:pt x="2950" y="4237"/>
                  </a:cubicBezTo>
                  <a:cubicBezTo>
                    <a:pt x="2820" y="4237"/>
                    <a:pt x="2691" y="4244"/>
                    <a:pt x="2564" y="4263"/>
                  </a:cubicBezTo>
                  <a:cubicBezTo>
                    <a:pt x="2537" y="4269"/>
                    <a:pt x="2507" y="4274"/>
                    <a:pt x="2477" y="4283"/>
                  </a:cubicBezTo>
                  <a:cubicBezTo>
                    <a:pt x="2392" y="3940"/>
                    <a:pt x="2308" y="3599"/>
                    <a:pt x="2233" y="3258"/>
                  </a:cubicBezTo>
                  <a:cubicBezTo>
                    <a:pt x="2212" y="3157"/>
                    <a:pt x="2193" y="3059"/>
                    <a:pt x="2173" y="2960"/>
                  </a:cubicBezTo>
                  <a:lnTo>
                    <a:pt x="2173" y="2960"/>
                  </a:lnTo>
                  <a:cubicBezTo>
                    <a:pt x="2217" y="2994"/>
                    <a:pt x="2260" y="3027"/>
                    <a:pt x="2306" y="3060"/>
                  </a:cubicBezTo>
                  <a:cubicBezTo>
                    <a:pt x="2682" y="3334"/>
                    <a:pt x="3129" y="3629"/>
                    <a:pt x="3609" y="3629"/>
                  </a:cubicBezTo>
                  <a:cubicBezTo>
                    <a:pt x="3666" y="3629"/>
                    <a:pt x="3723" y="3625"/>
                    <a:pt x="3780" y="3616"/>
                  </a:cubicBezTo>
                  <a:cubicBezTo>
                    <a:pt x="4100" y="3545"/>
                    <a:pt x="4424" y="3272"/>
                    <a:pt x="4389" y="2918"/>
                  </a:cubicBezTo>
                  <a:cubicBezTo>
                    <a:pt x="4266" y="2338"/>
                    <a:pt x="3707" y="2150"/>
                    <a:pt x="3138" y="2150"/>
                  </a:cubicBezTo>
                  <a:cubicBezTo>
                    <a:pt x="2814" y="2150"/>
                    <a:pt x="2488" y="2210"/>
                    <a:pt x="2236" y="2294"/>
                  </a:cubicBezTo>
                  <a:cubicBezTo>
                    <a:pt x="2179" y="2318"/>
                    <a:pt x="2117" y="2339"/>
                    <a:pt x="2059" y="2368"/>
                  </a:cubicBezTo>
                  <a:cubicBezTo>
                    <a:pt x="1977" y="1912"/>
                    <a:pt x="1910" y="1466"/>
                    <a:pt x="1870" y="1021"/>
                  </a:cubicBezTo>
                  <a:cubicBezTo>
                    <a:pt x="1832" y="707"/>
                    <a:pt x="1845" y="385"/>
                    <a:pt x="1816" y="73"/>
                  </a:cubicBezTo>
                  <a:cubicBezTo>
                    <a:pt x="1799" y="23"/>
                    <a:pt x="1755" y="0"/>
                    <a:pt x="1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5" name="Google Shape;3255;p34"/>
            <p:cNvGrpSpPr/>
            <p:nvPr/>
          </p:nvGrpSpPr>
          <p:grpSpPr>
            <a:xfrm>
              <a:off x="8347314" y="-15220"/>
              <a:ext cx="781816" cy="867019"/>
              <a:chOff x="4144825" y="2050200"/>
              <a:chExt cx="486325" cy="539325"/>
            </a:xfrm>
          </p:grpSpPr>
          <p:sp>
            <p:nvSpPr>
              <p:cNvPr id="3256" name="Google Shape;3256;p34"/>
              <p:cNvSpPr/>
              <p:nvPr/>
            </p:nvSpPr>
            <p:spPr>
              <a:xfrm>
                <a:off x="4144825" y="2307075"/>
                <a:ext cx="316025" cy="282450"/>
              </a:xfrm>
              <a:custGeom>
                <a:avLst/>
                <a:gdLst/>
                <a:ahLst/>
                <a:cxnLst/>
                <a:rect l="l" t="t" r="r" b="b"/>
                <a:pathLst>
                  <a:path w="12641" h="11298" extrusionOk="0">
                    <a:moveTo>
                      <a:pt x="11073" y="0"/>
                    </a:moveTo>
                    <a:cubicBezTo>
                      <a:pt x="11049" y="0"/>
                      <a:pt x="11025" y="2"/>
                      <a:pt x="11002" y="7"/>
                    </a:cubicBezTo>
                    <a:cubicBezTo>
                      <a:pt x="10992" y="6"/>
                      <a:pt x="10981" y="6"/>
                      <a:pt x="10970" y="6"/>
                    </a:cubicBezTo>
                    <a:cubicBezTo>
                      <a:pt x="10941" y="6"/>
                      <a:pt x="10912" y="9"/>
                      <a:pt x="10884" y="17"/>
                    </a:cubicBezTo>
                    <a:cubicBezTo>
                      <a:pt x="10298" y="256"/>
                      <a:pt x="9709" y="490"/>
                      <a:pt x="9104" y="685"/>
                    </a:cubicBezTo>
                    <a:cubicBezTo>
                      <a:pt x="7948" y="1057"/>
                      <a:pt x="6747" y="1276"/>
                      <a:pt x="5550" y="1487"/>
                    </a:cubicBezTo>
                    <a:cubicBezTo>
                      <a:pt x="4338" y="1706"/>
                      <a:pt x="3108" y="1885"/>
                      <a:pt x="1942" y="2277"/>
                    </a:cubicBezTo>
                    <a:cubicBezTo>
                      <a:pt x="1345" y="2471"/>
                      <a:pt x="751" y="2755"/>
                      <a:pt x="388" y="3262"/>
                    </a:cubicBezTo>
                    <a:cubicBezTo>
                      <a:pt x="161" y="3537"/>
                      <a:pt x="1" y="3917"/>
                      <a:pt x="188" y="4246"/>
                    </a:cubicBezTo>
                    <a:cubicBezTo>
                      <a:pt x="407" y="4694"/>
                      <a:pt x="903" y="4855"/>
                      <a:pt x="1522" y="4855"/>
                    </a:cubicBezTo>
                    <a:cubicBezTo>
                      <a:pt x="2642" y="4855"/>
                      <a:pt x="4163" y="4328"/>
                      <a:pt x="5163" y="4028"/>
                    </a:cubicBezTo>
                    <a:lnTo>
                      <a:pt x="5163" y="4028"/>
                    </a:lnTo>
                    <a:cubicBezTo>
                      <a:pt x="4216" y="4914"/>
                      <a:pt x="2409" y="6555"/>
                      <a:pt x="2650" y="7394"/>
                    </a:cubicBezTo>
                    <a:cubicBezTo>
                      <a:pt x="2726" y="7630"/>
                      <a:pt x="2969" y="7719"/>
                      <a:pt x="3211" y="7719"/>
                    </a:cubicBezTo>
                    <a:cubicBezTo>
                      <a:pt x="3278" y="7719"/>
                      <a:pt x="3345" y="7712"/>
                      <a:pt x="3408" y="7700"/>
                    </a:cubicBezTo>
                    <a:cubicBezTo>
                      <a:pt x="4426" y="7418"/>
                      <a:pt x="5278" y="6746"/>
                      <a:pt x="6170" y="6223"/>
                    </a:cubicBezTo>
                    <a:cubicBezTo>
                      <a:pt x="6371" y="6098"/>
                      <a:pt x="6658" y="5904"/>
                      <a:pt x="6919" y="5730"/>
                    </a:cubicBezTo>
                    <a:lnTo>
                      <a:pt x="6919" y="5730"/>
                    </a:lnTo>
                    <a:cubicBezTo>
                      <a:pt x="6436" y="6600"/>
                      <a:pt x="5813" y="7840"/>
                      <a:pt x="5661" y="8825"/>
                    </a:cubicBezTo>
                    <a:cubicBezTo>
                      <a:pt x="5570" y="9373"/>
                      <a:pt x="5745" y="9874"/>
                      <a:pt x="6254" y="9874"/>
                    </a:cubicBezTo>
                    <a:cubicBezTo>
                      <a:pt x="6368" y="9874"/>
                      <a:pt x="6499" y="9849"/>
                      <a:pt x="6648" y="9793"/>
                    </a:cubicBezTo>
                    <a:cubicBezTo>
                      <a:pt x="7125" y="9610"/>
                      <a:pt x="7461" y="9225"/>
                      <a:pt x="7758" y="8841"/>
                    </a:cubicBezTo>
                    <a:cubicBezTo>
                      <a:pt x="8255" y="8222"/>
                      <a:pt x="8629" y="7528"/>
                      <a:pt x="9006" y="6841"/>
                    </a:cubicBezTo>
                    <a:cubicBezTo>
                      <a:pt x="9125" y="7772"/>
                      <a:pt x="9291" y="8705"/>
                      <a:pt x="9618" y="9593"/>
                    </a:cubicBezTo>
                    <a:cubicBezTo>
                      <a:pt x="9794" y="10085"/>
                      <a:pt x="10024" y="10572"/>
                      <a:pt x="10412" y="10947"/>
                    </a:cubicBezTo>
                    <a:cubicBezTo>
                      <a:pt x="10596" y="11152"/>
                      <a:pt x="10880" y="11297"/>
                      <a:pt x="11158" y="11297"/>
                    </a:cubicBezTo>
                    <a:cubicBezTo>
                      <a:pt x="11319" y="11297"/>
                      <a:pt x="11478" y="11248"/>
                      <a:pt x="11614" y="11132"/>
                    </a:cubicBezTo>
                    <a:cubicBezTo>
                      <a:pt x="12640" y="10162"/>
                      <a:pt x="11592" y="6999"/>
                      <a:pt x="11365" y="5721"/>
                    </a:cubicBezTo>
                    <a:cubicBezTo>
                      <a:pt x="11079" y="4291"/>
                      <a:pt x="10824" y="2446"/>
                      <a:pt x="11188" y="989"/>
                    </a:cubicBezTo>
                    <a:cubicBezTo>
                      <a:pt x="11241" y="625"/>
                      <a:pt x="11419" y="445"/>
                      <a:pt x="11376" y="204"/>
                    </a:cubicBezTo>
                    <a:cubicBezTo>
                      <a:pt x="11337" y="71"/>
                      <a:pt x="11204" y="0"/>
                      <a:pt x="11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4"/>
              <p:cNvSpPr/>
              <p:nvPr/>
            </p:nvSpPr>
            <p:spPr>
              <a:xfrm>
                <a:off x="4315375" y="2050200"/>
                <a:ext cx="315775" cy="388100"/>
              </a:xfrm>
              <a:custGeom>
                <a:avLst/>
                <a:gdLst/>
                <a:ahLst/>
                <a:cxnLst/>
                <a:rect l="l" t="t" r="r" b="b"/>
                <a:pathLst>
                  <a:path w="12631" h="15524" extrusionOk="0">
                    <a:moveTo>
                      <a:pt x="12063" y="1"/>
                    </a:moveTo>
                    <a:cubicBezTo>
                      <a:pt x="11813" y="1"/>
                      <a:pt x="11568" y="183"/>
                      <a:pt x="11379" y="333"/>
                    </a:cubicBezTo>
                    <a:cubicBezTo>
                      <a:pt x="10025" y="1408"/>
                      <a:pt x="4694" y="8672"/>
                      <a:pt x="3872" y="10293"/>
                    </a:cubicBezTo>
                    <a:cubicBezTo>
                      <a:pt x="3253" y="10413"/>
                      <a:pt x="2627" y="10505"/>
                      <a:pt x="2004" y="10604"/>
                    </a:cubicBezTo>
                    <a:cubicBezTo>
                      <a:pt x="1500" y="10685"/>
                      <a:pt x="981" y="10753"/>
                      <a:pt x="512" y="10967"/>
                    </a:cubicBezTo>
                    <a:cubicBezTo>
                      <a:pt x="298" y="11063"/>
                      <a:pt x="58" y="11213"/>
                      <a:pt x="19" y="11462"/>
                    </a:cubicBezTo>
                    <a:cubicBezTo>
                      <a:pt x="0" y="11616"/>
                      <a:pt x="130" y="11762"/>
                      <a:pt x="282" y="11773"/>
                    </a:cubicBezTo>
                    <a:cubicBezTo>
                      <a:pt x="336" y="11778"/>
                      <a:pt x="389" y="11780"/>
                      <a:pt x="443" y="11780"/>
                    </a:cubicBezTo>
                    <a:cubicBezTo>
                      <a:pt x="749" y="11780"/>
                      <a:pt x="1054" y="11708"/>
                      <a:pt x="1353" y="11643"/>
                    </a:cubicBezTo>
                    <a:cubicBezTo>
                      <a:pt x="1644" y="11573"/>
                      <a:pt x="1927" y="11490"/>
                      <a:pt x="2210" y="11397"/>
                    </a:cubicBezTo>
                    <a:lnTo>
                      <a:pt x="2210" y="11397"/>
                    </a:lnTo>
                    <a:cubicBezTo>
                      <a:pt x="1829" y="11600"/>
                      <a:pt x="1451" y="11815"/>
                      <a:pt x="1094" y="12064"/>
                    </a:cubicBezTo>
                    <a:cubicBezTo>
                      <a:pt x="859" y="12239"/>
                      <a:pt x="580" y="12410"/>
                      <a:pt x="466" y="12694"/>
                    </a:cubicBezTo>
                    <a:cubicBezTo>
                      <a:pt x="387" y="12906"/>
                      <a:pt x="534" y="13092"/>
                      <a:pt x="736" y="13092"/>
                    </a:cubicBezTo>
                    <a:cubicBezTo>
                      <a:pt x="764" y="13092"/>
                      <a:pt x="792" y="13088"/>
                      <a:pt x="821" y="13081"/>
                    </a:cubicBezTo>
                    <a:cubicBezTo>
                      <a:pt x="1327" y="12949"/>
                      <a:pt x="1791" y="12691"/>
                      <a:pt x="2241" y="12432"/>
                    </a:cubicBezTo>
                    <a:cubicBezTo>
                      <a:pt x="2836" y="12076"/>
                      <a:pt x="3404" y="11668"/>
                      <a:pt x="3897" y="11180"/>
                    </a:cubicBezTo>
                    <a:cubicBezTo>
                      <a:pt x="3932" y="11144"/>
                      <a:pt x="3968" y="11109"/>
                      <a:pt x="4003" y="11073"/>
                    </a:cubicBezTo>
                    <a:lnTo>
                      <a:pt x="4003" y="11073"/>
                    </a:lnTo>
                    <a:cubicBezTo>
                      <a:pt x="3676" y="11638"/>
                      <a:pt x="3312" y="12184"/>
                      <a:pt x="2990" y="12754"/>
                    </a:cubicBezTo>
                    <a:cubicBezTo>
                      <a:pt x="2799" y="13082"/>
                      <a:pt x="2620" y="13418"/>
                      <a:pt x="2481" y="13771"/>
                    </a:cubicBezTo>
                    <a:cubicBezTo>
                      <a:pt x="2397" y="14002"/>
                      <a:pt x="2310" y="14247"/>
                      <a:pt x="2334" y="14495"/>
                    </a:cubicBezTo>
                    <a:cubicBezTo>
                      <a:pt x="2354" y="14765"/>
                      <a:pt x="2506" y="14877"/>
                      <a:pt x="2684" y="14877"/>
                    </a:cubicBezTo>
                    <a:cubicBezTo>
                      <a:pt x="2843" y="14877"/>
                      <a:pt x="3022" y="14790"/>
                      <a:pt x="3151" y="14647"/>
                    </a:cubicBezTo>
                    <a:cubicBezTo>
                      <a:pt x="3407" y="14373"/>
                      <a:pt x="3545" y="14013"/>
                      <a:pt x="3689" y="13673"/>
                    </a:cubicBezTo>
                    <a:cubicBezTo>
                      <a:pt x="3932" y="13070"/>
                      <a:pt x="4122" y="12445"/>
                      <a:pt x="4289" y="11816"/>
                    </a:cubicBezTo>
                    <a:lnTo>
                      <a:pt x="4289" y="11816"/>
                    </a:lnTo>
                    <a:cubicBezTo>
                      <a:pt x="4273" y="12097"/>
                      <a:pt x="4255" y="12378"/>
                      <a:pt x="4223" y="12656"/>
                    </a:cubicBezTo>
                    <a:cubicBezTo>
                      <a:pt x="4137" y="13552"/>
                      <a:pt x="4038" y="14582"/>
                      <a:pt x="4620" y="15337"/>
                    </a:cubicBezTo>
                    <a:cubicBezTo>
                      <a:pt x="4719" y="15457"/>
                      <a:pt x="4845" y="15523"/>
                      <a:pt x="4958" y="15523"/>
                    </a:cubicBezTo>
                    <a:cubicBezTo>
                      <a:pt x="5093" y="15523"/>
                      <a:pt x="5210" y="15429"/>
                      <a:pt x="5241" y="15217"/>
                    </a:cubicBezTo>
                    <a:cubicBezTo>
                      <a:pt x="5300" y="14821"/>
                      <a:pt x="5263" y="14421"/>
                      <a:pt x="5205" y="14029"/>
                    </a:cubicBezTo>
                    <a:cubicBezTo>
                      <a:pt x="5113" y="13397"/>
                      <a:pt x="4982" y="12774"/>
                      <a:pt x="4858" y="12149"/>
                    </a:cubicBezTo>
                    <a:cubicBezTo>
                      <a:pt x="4755" y="11600"/>
                      <a:pt x="4699" y="11207"/>
                      <a:pt x="4647" y="10649"/>
                    </a:cubicBezTo>
                    <a:cubicBezTo>
                      <a:pt x="4637" y="10600"/>
                      <a:pt x="4640" y="10541"/>
                      <a:pt x="4637" y="10481"/>
                    </a:cubicBezTo>
                    <a:cubicBezTo>
                      <a:pt x="5349" y="9254"/>
                      <a:pt x="11512" y="1702"/>
                      <a:pt x="12324" y="1060"/>
                    </a:cubicBezTo>
                    <a:cubicBezTo>
                      <a:pt x="12429" y="977"/>
                      <a:pt x="12586" y="928"/>
                      <a:pt x="12608" y="777"/>
                    </a:cubicBezTo>
                    <a:cubicBezTo>
                      <a:pt x="12630" y="649"/>
                      <a:pt x="12602" y="505"/>
                      <a:pt x="12530" y="393"/>
                    </a:cubicBezTo>
                    <a:cubicBezTo>
                      <a:pt x="12505" y="249"/>
                      <a:pt x="12417" y="118"/>
                      <a:pt x="12283" y="54"/>
                    </a:cubicBezTo>
                    <a:cubicBezTo>
                      <a:pt x="12210" y="17"/>
                      <a:pt x="12137" y="1"/>
                      <a:pt x="12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8" name="Google Shape;3258;p34"/>
              <p:cNvGrpSpPr/>
              <p:nvPr/>
            </p:nvGrpSpPr>
            <p:grpSpPr>
              <a:xfrm>
                <a:off x="4331300" y="2317375"/>
                <a:ext cx="106325" cy="103950"/>
                <a:chOff x="4331300" y="2317375"/>
                <a:chExt cx="106325" cy="103950"/>
              </a:xfrm>
            </p:grpSpPr>
            <p:sp>
              <p:nvSpPr>
                <p:cNvPr id="3259" name="Google Shape;3259;p34"/>
                <p:cNvSpPr/>
                <p:nvPr/>
              </p:nvSpPr>
              <p:spPr>
                <a:xfrm>
                  <a:off x="4429575" y="2397850"/>
                  <a:ext cx="8050" cy="23475"/>
                </a:xfrm>
                <a:custGeom>
                  <a:avLst/>
                  <a:gdLst/>
                  <a:ahLst/>
                  <a:cxnLst/>
                  <a:rect l="l" t="t" r="r" b="b"/>
                  <a:pathLst>
                    <a:path w="322" h="939" extrusionOk="0">
                      <a:moveTo>
                        <a:pt x="127" y="1"/>
                      </a:moveTo>
                      <a:cubicBezTo>
                        <a:pt x="64" y="1"/>
                        <a:pt x="1" y="50"/>
                        <a:pt x="2" y="120"/>
                      </a:cubicBezTo>
                      <a:cubicBezTo>
                        <a:pt x="30" y="352"/>
                        <a:pt x="68" y="584"/>
                        <a:pt x="78" y="818"/>
                      </a:cubicBezTo>
                      <a:cubicBezTo>
                        <a:pt x="78" y="850"/>
                        <a:pt x="92" y="883"/>
                        <a:pt x="115" y="905"/>
                      </a:cubicBezTo>
                      <a:cubicBezTo>
                        <a:pt x="137" y="928"/>
                        <a:pt x="166" y="938"/>
                        <a:pt x="195" y="938"/>
                      </a:cubicBezTo>
                      <a:cubicBezTo>
                        <a:pt x="258" y="938"/>
                        <a:pt x="321" y="889"/>
                        <a:pt x="320" y="818"/>
                      </a:cubicBezTo>
                      <a:cubicBezTo>
                        <a:pt x="310" y="584"/>
                        <a:pt x="272" y="352"/>
                        <a:pt x="244" y="120"/>
                      </a:cubicBezTo>
                      <a:cubicBezTo>
                        <a:pt x="244" y="88"/>
                        <a:pt x="230" y="58"/>
                        <a:pt x="207" y="34"/>
                      </a:cubicBezTo>
                      <a:cubicBezTo>
                        <a:pt x="185" y="11"/>
                        <a:pt x="15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4"/>
                <p:cNvSpPr/>
                <p:nvPr/>
              </p:nvSpPr>
              <p:spPr>
                <a:xfrm>
                  <a:off x="4424750" y="2364100"/>
                  <a:ext cx="8550" cy="19675"/>
                </a:xfrm>
                <a:custGeom>
                  <a:avLst/>
                  <a:gdLst/>
                  <a:ahLst/>
                  <a:cxnLst/>
                  <a:rect l="l" t="t" r="r" b="b"/>
                  <a:pathLst>
                    <a:path w="342" h="787" extrusionOk="0">
                      <a:moveTo>
                        <a:pt x="134" y="0"/>
                      </a:moveTo>
                      <a:cubicBezTo>
                        <a:pt x="123" y="0"/>
                        <a:pt x="112" y="2"/>
                        <a:pt x="102" y="5"/>
                      </a:cubicBezTo>
                      <a:cubicBezTo>
                        <a:pt x="39" y="22"/>
                        <a:pt x="0" y="89"/>
                        <a:pt x="18" y="152"/>
                      </a:cubicBezTo>
                      <a:cubicBezTo>
                        <a:pt x="41" y="314"/>
                        <a:pt x="62" y="474"/>
                        <a:pt x="87" y="634"/>
                      </a:cubicBezTo>
                      <a:cubicBezTo>
                        <a:pt x="80" y="736"/>
                        <a:pt x="148" y="786"/>
                        <a:pt x="214" y="786"/>
                      </a:cubicBezTo>
                      <a:cubicBezTo>
                        <a:pt x="279" y="786"/>
                        <a:pt x="342" y="736"/>
                        <a:pt x="326" y="636"/>
                      </a:cubicBezTo>
                      <a:lnTo>
                        <a:pt x="249" y="88"/>
                      </a:lnTo>
                      <a:cubicBezTo>
                        <a:pt x="236" y="37"/>
                        <a:pt x="185"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4"/>
                <p:cNvSpPr/>
                <p:nvPr/>
              </p:nvSpPr>
              <p:spPr>
                <a:xfrm>
                  <a:off x="4399225" y="2320400"/>
                  <a:ext cx="27650" cy="56975"/>
                </a:xfrm>
                <a:custGeom>
                  <a:avLst/>
                  <a:gdLst/>
                  <a:ahLst/>
                  <a:cxnLst/>
                  <a:rect l="l" t="t" r="r" b="b"/>
                  <a:pathLst>
                    <a:path w="1106" h="2279" extrusionOk="0">
                      <a:moveTo>
                        <a:pt x="987" y="0"/>
                      </a:moveTo>
                      <a:cubicBezTo>
                        <a:pt x="936" y="0"/>
                        <a:pt x="885" y="28"/>
                        <a:pt x="871" y="87"/>
                      </a:cubicBezTo>
                      <a:cubicBezTo>
                        <a:pt x="686" y="644"/>
                        <a:pt x="431" y="1158"/>
                        <a:pt x="171" y="1750"/>
                      </a:cubicBezTo>
                      <a:cubicBezTo>
                        <a:pt x="118" y="1881"/>
                        <a:pt x="48" y="2009"/>
                        <a:pt x="4" y="2143"/>
                      </a:cubicBezTo>
                      <a:cubicBezTo>
                        <a:pt x="1" y="2159"/>
                        <a:pt x="2" y="2173"/>
                        <a:pt x="7" y="2189"/>
                      </a:cubicBezTo>
                      <a:cubicBezTo>
                        <a:pt x="20" y="2244"/>
                        <a:pt x="71" y="2278"/>
                        <a:pt x="124" y="2278"/>
                      </a:cubicBezTo>
                      <a:cubicBezTo>
                        <a:pt x="144" y="2278"/>
                        <a:pt x="164" y="2273"/>
                        <a:pt x="183" y="2262"/>
                      </a:cubicBezTo>
                      <a:cubicBezTo>
                        <a:pt x="257" y="2205"/>
                        <a:pt x="269" y="2097"/>
                        <a:pt x="313" y="2019"/>
                      </a:cubicBezTo>
                      <a:cubicBezTo>
                        <a:pt x="575" y="1382"/>
                        <a:pt x="927" y="764"/>
                        <a:pt x="1106" y="102"/>
                      </a:cubicBezTo>
                      <a:cubicBezTo>
                        <a:pt x="1101" y="35"/>
                        <a:pt x="1044"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4"/>
                <p:cNvSpPr/>
                <p:nvPr/>
              </p:nvSpPr>
              <p:spPr>
                <a:xfrm>
                  <a:off x="4389375" y="2385325"/>
                  <a:ext cx="10075" cy="11675"/>
                </a:xfrm>
                <a:custGeom>
                  <a:avLst/>
                  <a:gdLst/>
                  <a:ahLst/>
                  <a:cxnLst/>
                  <a:rect l="l" t="t" r="r" b="b"/>
                  <a:pathLst>
                    <a:path w="403" h="467" extrusionOk="0">
                      <a:moveTo>
                        <a:pt x="267" y="1"/>
                      </a:moveTo>
                      <a:cubicBezTo>
                        <a:pt x="227" y="1"/>
                        <a:pt x="186" y="20"/>
                        <a:pt x="164" y="60"/>
                      </a:cubicBezTo>
                      <a:cubicBezTo>
                        <a:pt x="119" y="164"/>
                        <a:pt x="1" y="259"/>
                        <a:pt x="16" y="378"/>
                      </a:cubicBezTo>
                      <a:cubicBezTo>
                        <a:pt x="30" y="432"/>
                        <a:pt x="83" y="467"/>
                        <a:pt x="135" y="467"/>
                      </a:cubicBezTo>
                      <a:cubicBezTo>
                        <a:pt x="156" y="467"/>
                        <a:pt x="176" y="462"/>
                        <a:pt x="195" y="450"/>
                      </a:cubicBezTo>
                      <a:cubicBezTo>
                        <a:pt x="263" y="394"/>
                        <a:pt x="292" y="301"/>
                        <a:pt x="343" y="229"/>
                      </a:cubicBezTo>
                      <a:cubicBezTo>
                        <a:pt x="370" y="187"/>
                        <a:pt x="403" y="139"/>
                        <a:pt x="385" y="87"/>
                      </a:cubicBezTo>
                      <a:cubicBezTo>
                        <a:pt x="371" y="31"/>
                        <a:pt x="319"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4"/>
                <p:cNvSpPr/>
                <p:nvPr/>
              </p:nvSpPr>
              <p:spPr>
                <a:xfrm>
                  <a:off x="4379775" y="2317375"/>
                  <a:ext cx="31700" cy="25250"/>
                </a:xfrm>
                <a:custGeom>
                  <a:avLst/>
                  <a:gdLst/>
                  <a:ahLst/>
                  <a:cxnLst/>
                  <a:rect l="l" t="t" r="r" b="b"/>
                  <a:pathLst>
                    <a:path w="1268" h="1010" extrusionOk="0">
                      <a:moveTo>
                        <a:pt x="1142" y="0"/>
                      </a:moveTo>
                      <a:cubicBezTo>
                        <a:pt x="1112" y="0"/>
                        <a:pt x="1082" y="11"/>
                        <a:pt x="1060" y="36"/>
                      </a:cubicBezTo>
                      <a:cubicBezTo>
                        <a:pt x="743" y="343"/>
                        <a:pt x="444" y="525"/>
                        <a:pt x="67" y="816"/>
                      </a:cubicBezTo>
                      <a:cubicBezTo>
                        <a:pt x="0" y="897"/>
                        <a:pt x="75" y="1010"/>
                        <a:pt x="164" y="1010"/>
                      </a:cubicBezTo>
                      <a:cubicBezTo>
                        <a:pt x="183" y="1010"/>
                        <a:pt x="204" y="1004"/>
                        <a:pt x="223" y="991"/>
                      </a:cubicBezTo>
                      <a:cubicBezTo>
                        <a:pt x="553" y="759"/>
                        <a:pt x="879" y="522"/>
                        <a:pt x="1180" y="256"/>
                      </a:cubicBezTo>
                      <a:cubicBezTo>
                        <a:pt x="1219" y="219"/>
                        <a:pt x="1267" y="180"/>
                        <a:pt x="1266" y="120"/>
                      </a:cubicBezTo>
                      <a:cubicBezTo>
                        <a:pt x="1268" y="50"/>
                        <a:pt x="1205" y="0"/>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4"/>
                <p:cNvSpPr/>
                <p:nvPr/>
              </p:nvSpPr>
              <p:spPr>
                <a:xfrm>
                  <a:off x="4344625" y="2350225"/>
                  <a:ext cx="22025" cy="14375"/>
                </a:xfrm>
                <a:custGeom>
                  <a:avLst/>
                  <a:gdLst/>
                  <a:ahLst/>
                  <a:cxnLst/>
                  <a:rect l="l" t="t" r="r" b="b"/>
                  <a:pathLst>
                    <a:path w="881" h="575" extrusionOk="0">
                      <a:moveTo>
                        <a:pt x="715" y="0"/>
                      </a:moveTo>
                      <a:cubicBezTo>
                        <a:pt x="695" y="0"/>
                        <a:pt x="675" y="6"/>
                        <a:pt x="656" y="18"/>
                      </a:cubicBezTo>
                      <a:cubicBezTo>
                        <a:pt x="472" y="133"/>
                        <a:pt x="287" y="243"/>
                        <a:pt x="102" y="351"/>
                      </a:cubicBezTo>
                      <a:cubicBezTo>
                        <a:pt x="0" y="408"/>
                        <a:pt x="46" y="574"/>
                        <a:pt x="160" y="574"/>
                      </a:cubicBezTo>
                      <a:cubicBezTo>
                        <a:pt x="162" y="574"/>
                        <a:pt x="163" y="574"/>
                        <a:pt x="164" y="574"/>
                      </a:cubicBezTo>
                      <a:cubicBezTo>
                        <a:pt x="269" y="557"/>
                        <a:pt x="352" y="474"/>
                        <a:pt x="445" y="428"/>
                      </a:cubicBezTo>
                      <a:cubicBezTo>
                        <a:pt x="567" y="349"/>
                        <a:pt x="705" y="289"/>
                        <a:pt x="813" y="193"/>
                      </a:cubicBezTo>
                      <a:cubicBezTo>
                        <a:pt x="880" y="113"/>
                        <a:pt x="804" y="0"/>
                        <a:pt x="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4"/>
                <p:cNvSpPr/>
                <p:nvPr/>
              </p:nvSpPr>
              <p:spPr>
                <a:xfrm>
                  <a:off x="4358950" y="2318350"/>
                  <a:ext cx="28450" cy="11725"/>
                </a:xfrm>
                <a:custGeom>
                  <a:avLst/>
                  <a:gdLst/>
                  <a:ahLst/>
                  <a:cxnLst/>
                  <a:rect l="l" t="t" r="r" b="b"/>
                  <a:pathLst>
                    <a:path w="1138" h="469" extrusionOk="0">
                      <a:moveTo>
                        <a:pt x="986" y="0"/>
                      </a:moveTo>
                      <a:cubicBezTo>
                        <a:pt x="976" y="0"/>
                        <a:pt x="965" y="2"/>
                        <a:pt x="953" y="5"/>
                      </a:cubicBezTo>
                      <a:cubicBezTo>
                        <a:pt x="737" y="75"/>
                        <a:pt x="517" y="131"/>
                        <a:pt x="297" y="189"/>
                      </a:cubicBezTo>
                      <a:cubicBezTo>
                        <a:pt x="213" y="221"/>
                        <a:pt x="94" y="210"/>
                        <a:pt x="40" y="293"/>
                      </a:cubicBezTo>
                      <a:cubicBezTo>
                        <a:pt x="0" y="357"/>
                        <a:pt x="39" y="450"/>
                        <a:pt x="114" y="467"/>
                      </a:cubicBezTo>
                      <a:cubicBezTo>
                        <a:pt x="123" y="468"/>
                        <a:pt x="132" y="469"/>
                        <a:pt x="141" y="469"/>
                      </a:cubicBezTo>
                      <a:cubicBezTo>
                        <a:pt x="209" y="469"/>
                        <a:pt x="276" y="434"/>
                        <a:pt x="343" y="424"/>
                      </a:cubicBezTo>
                      <a:cubicBezTo>
                        <a:pt x="569" y="365"/>
                        <a:pt x="795" y="308"/>
                        <a:pt x="1017" y="237"/>
                      </a:cubicBezTo>
                      <a:cubicBezTo>
                        <a:pt x="1048" y="229"/>
                        <a:pt x="1074" y="207"/>
                        <a:pt x="1090" y="180"/>
                      </a:cubicBezTo>
                      <a:cubicBezTo>
                        <a:pt x="1138" y="102"/>
                        <a:pt x="1071" y="0"/>
                        <a:pt x="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4"/>
                <p:cNvSpPr/>
                <p:nvPr/>
              </p:nvSpPr>
              <p:spPr>
                <a:xfrm>
                  <a:off x="4331300" y="2329275"/>
                  <a:ext cx="16625" cy="7950"/>
                </a:xfrm>
                <a:custGeom>
                  <a:avLst/>
                  <a:gdLst/>
                  <a:ahLst/>
                  <a:cxnLst/>
                  <a:rect l="l" t="t" r="r" b="b"/>
                  <a:pathLst>
                    <a:path w="665" h="318" extrusionOk="0">
                      <a:moveTo>
                        <a:pt x="499" y="1"/>
                      </a:moveTo>
                      <a:cubicBezTo>
                        <a:pt x="488" y="1"/>
                        <a:pt x="477" y="2"/>
                        <a:pt x="465" y="6"/>
                      </a:cubicBezTo>
                      <a:cubicBezTo>
                        <a:pt x="353" y="42"/>
                        <a:pt x="234" y="55"/>
                        <a:pt x="121" y="80"/>
                      </a:cubicBezTo>
                      <a:cubicBezTo>
                        <a:pt x="89" y="88"/>
                        <a:pt x="64" y="110"/>
                        <a:pt x="48" y="137"/>
                      </a:cubicBezTo>
                      <a:cubicBezTo>
                        <a:pt x="1" y="216"/>
                        <a:pt x="67" y="318"/>
                        <a:pt x="152" y="318"/>
                      </a:cubicBezTo>
                      <a:cubicBezTo>
                        <a:pt x="162" y="318"/>
                        <a:pt x="173" y="316"/>
                        <a:pt x="184" y="313"/>
                      </a:cubicBezTo>
                      <a:cubicBezTo>
                        <a:pt x="311" y="279"/>
                        <a:pt x="455" y="282"/>
                        <a:pt x="570" y="215"/>
                      </a:cubicBezTo>
                      <a:cubicBezTo>
                        <a:pt x="664" y="150"/>
                        <a:pt x="601"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7" name="Google Shape;3267;p34"/>
              <p:cNvGrpSpPr/>
              <p:nvPr/>
            </p:nvGrpSpPr>
            <p:grpSpPr>
              <a:xfrm>
                <a:off x="4181900" y="2335025"/>
                <a:ext cx="247800" cy="239650"/>
                <a:chOff x="4181900" y="2335025"/>
                <a:chExt cx="247800" cy="239650"/>
              </a:xfrm>
            </p:grpSpPr>
            <p:sp>
              <p:nvSpPr>
                <p:cNvPr id="3268" name="Google Shape;3268;p34"/>
                <p:cNvSpPr/>
                <p:nvPr/>
              </p:nvSpPr>
              <p:spPr>
                <a:xfrm>
                  <a:off x="4422175" y="2574625"/>
                  <a:ext cx="300" cy="50"/>
                </a:xfrm>
                <a:custGeom>
                  <a:avLst/>
                  <a:gdLst/>
                  <a:ahLst/>
                  <a:cxnLst/>
                  <a:rect l="l" t="t" r="r" b="b"/>
                  <a:pathLst>
                    <a:path w="12" h="2" extrusionOk="0">
                      <a:moveTo>
                        <a:pt x="0" y="0"/>
                      </a:moveTo>
                      <a:cubicBezTo>
                        <a:pt x="5" y="1"/>
                        <a:pt x="6" y="1"/>
                        <a:pt x="9" y="1"/>
                      </a:cubicBezTo>
                      <a:lnTo>
                        <a:pt x="11" y="1"/>
                      </a:lnTo>
                      <a:cubicBezTo>
                        <a:pt x="9" y="1"/>
                        <a:pt x="6"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4"/>
                <p:cNvSpPr/>
                <p:nvPr/>
              </p:nvSpPr>
              <p:spPr>
                <a:xfrm>
                  <a:off x="4380475" y="2415075"/>
                  <a:ext cx="100" cy="225"/>
                </a:xfrm>
                <a:custGeom>
                  <a:avLst/>
                  <a:gdLst/>
                  <a:ahLst/>
                  <a:cxnLst/>
                  <a:rect l="l" t="t" r="r" b="b"/>
                  <a:pathLst>
                    <a:path w="4" h="9" extrusionOk="0">
                      <a:moveTo>
                        <a:pt x="0" y="0"/>
                      </a:moveTo>
                      <a:cubicBezTo>
                        <a:pt x="0" y="4"/>
                        <a:pt x="0" y="6"/>
                        <a:pt x="1" y="8"/>
                      </a:cubicBezTo>
                      <a:cubicBezTo>
                        <a:pt x="1" y="8"/>
                        <a:pt x="1" y="9"/>
                        <a:pt x="4" y="9"/>
                      </a:cubicBezTo>
                      <a:cubicBezTo>
                        <a:pt x="1" y="6"/>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4"/>
                <p:cNvSpPr/>
                <p:nvPr/>
              </p:nvSpPr>
              <p:spPr>
                <a:xfrm>
                  <a:off x="4322800" y="2335025"/>
                  <a:ext cx="175" cy="300"/>
                </a:xfrm>
                <a:custGeom>
                  <a:avLst/>
                  <a:gdLst/>
                  <a:ahLst/>
                  <a:cxnLst/>
                  <a:rect l="l" t="t" r="r" b="b"/>
                  <a:pathLst>
                    <a:path w="7" h="12" extrusionOk="0">
                      <a:moveTo>
                        <a:pt x="7" y="0"/>
                      </a:moveTo>
                      <a:cubicBezTo>
                        <a:pt x="6" y="2"/>
                        <a:pt x="6" y="3"/>
                        <a:pt x="5" y="4"/>
                      </a:cubicBezTo>
                      <a:lnTo>
                        <a:pt x="5" y="4"/>
                      </a:lnTo>
                      <a:cubicBezTo>
                        <a:pt x="6" y="3"/>
                        <a:pt x="6" y="2"/>
                        <a:pt x="7" y="0"/>
                      </a:cubicBezTo>
                      <a:close/>
                      <a:moveTo>
                        <a:pt x="5" y="4"/>
                      </a:moveTo>
                      <a:lnTo>
                        <a:pt x="5" y="4"/>
                      </a:lnTo>
                      <a:cubicBezTo>
                        <a:pt x="4" y="6"/>
                        <a:pt x="2" y="8"/>
                        <a:pt x="0" y="11"/>
                      </a:cubicBezTo>
                      <a:cubicBezTo>
                        <a:pt x="2" y="10"/>
                        <a:pt x="4" y="7"/>
                        <a:pt x="5"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4"/>
                <p:cNvSpPr/>
                <p:nvPr/>
              </p:nvSpPr>
              <p:spPr>
                <a:xfrm>
                  <a:off x="4418725" y="2525350"/>
                  <a:ext cx="10975" cy="40300"/>
                </a:xfrm>
                <a:custGeom>
                  <a:avLst/>
                  <a:gdLst/>
                  <a:ahLst/>
                  <a:cxnLst/>
                  <a:rect l="l" t="t" r="r" b="b"/>
                  <a:pathLst>
                    <a:path w="439" h="1612" extrusionOk="0">
                      <a:moveTo>
                        <a:pt x="136" y="0"/>
                      </a:moveTo>
                      <a:cubicBezTo>
                        <a:pt x="95" y="0"/>
                        <a:pt x="53" y="25"/>
                        <a:pt x="31" y="61"/>
                      </a:cubicBezTo>
                      <a:cubicBezTo>
                        <a:pt x="1" y="117"/>
                        <a:pt x="28" y="182"/>
                        <a:pt x="30" y="242"/>
                      </a:cubicBezTo>
                      <a:cubicBezTo>
                        <a:pt x="51" y="410"/>
                        <a:pt x="72" y="578"/>
                        <a:pt x="95" y="747"/>
                      </a:cubicBezTo>
                      <a:cubicBezTo>
                        <a:pt x="143" y="1055"/>
                        <a:pt x="173" y="1302"/>
                        <a:pt x="208" y="1541"/>
                      </a:cubicBezTo>
                      <a:cubicBezTo>
                        <a:pt x="225" y="1590"/>
                        <a:pt x="268" y="1612"/>
                        <a:pt x="312" y="1612"/>
                      </a:cubicBezTo>
                      <a:cubicBezTo>
                        <a:pt x="374" y="1612"/>
                        <a:pt x="439" y="1567"/>
                        <a:pt x="436" y="1492"/>
                      </a:cubicBezTo>
                      <a:cubicBezTo>
                        <a:pt x="381" y="972"/>
                        <a:pt x="304" y="608"/>
                        <a:pt x="255" y="120"/>
                      </a:cubicBezTo>
                      <a:cubicBezTo>
                        <a:pt x="255" y="72"/>
                        <a:pt x="225" y="25"/>
                        <a:pt x="181" y="11"/>
                      </a:cubicBezTo>
                      <a:cubicBezTo>
                        <a:pt x="167" y="4"/>
                        <a:pt x="152"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4"/>
                <p:cNvSpPr/>
                <p:nvPr/>
              </p:nvSpPr>
              <p:spPr>
                <a:xfrm>
                  <a:off x="4402400" y="2429525"/>
                  <a:ext cx="21075" cy="74700"/>
                </a:xfrm>
                <a:custGeom>
                  <a:avLst/>
                  <a:gdLst/>
                  <a:ahLst/>
                  <a:cxnLst/>
                  <a:rect l="l" t="t" r="r" b="b"/>
                  <a:pathLst>
                    <a:path w="843" h="2988" extrusionOk="0">
                      <a:moveTo>
                        <a:pt x="143" y="1"/>
                      </a:moveTo>
                      <a:cubicBezTo>
                        <a:pt x="69" y="1"/>
                        <a:pt x="0" y="75"/>
                        <a:pt x="25" y="153"/>
                      </a:cubicBezTo>
                      <a:cubicBezTo>
                        <a:pt x="206" y="1038"/>
                        <a:pt x="379" y="1923"/>
                        <a:pt x="565" y="2806"/>
                      </a:cubicBezTo>
                      <a:cubicBezTo>
                        <a:pt x="581" y="2867"/>
                        <a:pt x="581" y="2940"/>
                        <a:pt x="642" y="2972"/>
                      </a:cubicBezTo>
                      <a:cubicBezTo>
                        <a:pt x="660" y="2983"/>
                        <a:pt x="680" y="2988"/>
                        <a:pt x="699" y="2988"/>
                      </a:cubicBezTo>
                      <a:cubicBezTo>
                        <a:pt x="773" y="2988"/>
                        <a:pt x="842" y="2913"/>
                        <a:pt x="817" y="2834"/>
                      </a:cubicBezTo>
                      <a:cubicBezTo>
                        <a:pt x="674" y="2165"/>
                        <a:pt x="538" y="1493"/>
                        <a:pt x="406" y="819"/>
                      </a:cubicBezTo>
                      <a:cubicBezTo>
                        <a:pt x="357" y="576"/>
                        <a:pt x="307" y="334"/>
                        <a:pt x="256" y="90"/>
                      </a:cubicBezTo>
                      <a:cubicBezTo>
                        <a:pt x="249" y="59"/>
                        <a:pt x="227" y="33"/>
                        <a:pt x="200" y="17"/>
                      </a:cubicBezTo>
                      <a:cubicBezTo>
                        <a:pt x="182" y="6"/>
                        <a:pt x="16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4"/>
                <p:cNvSpPr/>
                <p:nvPr/>
              </p:nvSpPr>
              <p:spPr>
                <a:xfrm>
                  <a:off x="4380625" y="2438550"/>
                  <a:ext cx="26050" cy="97125"/>
                </a:xfrm>
                <a:custGeom>
                  <a:avLst/>
                  <a:gdLst/>
                  <a:ahLst/>
                  <a:cxnLst/>
                  <a:rect l="l" t="t" r="r" b="b"/>
                  <a:pathLst>
                    <a:path w="1042" h="3885" extrusionOk="0">
                      <a:moveTo>
                        <a:pt x="149" y="0"/>
                      </a:moveTo>
                      <a:cubicBezTo>
                        <a:pt x="76" y="0"/>
                        <a:pt x="1" y="68"/>
                        <a:pt x="27" y="152"/>
                      </a:cubicBezTo>
                      <a:cubicBezTo>
                        <a:pt x="163" y="1048"/>
                        <a:pt x="388" y="1928"/>
                        <a:pt x="553" y="2820"/>
                      </a:cubicBezTo>
                      <a:cubicBezTo>
                        <a:pt x="615" y="3134"/>
                        <a:pt x="681" y="3448"/>
                        <a:pt x="774" y="3756"/>
                      </a:cubicBezTo>
                      <a:cubicBezTo>
                        <a:pt x="784" y="3799"/>
                        <a:pt x="799" y="3845"/>
                        <a:pt x="842" y="3868"/>
                      </a:cubicBezTo>
                      <a:cubicBezTo>
                        <a:pt x="860" y="3879"/>
                        <a:pt x="880" y="3884"/>
                        <a:pt x="899" y="3884"/>
                      </a:cubicBezTo>
                      <a:cubicBezTo>
                        <a:pt x="972" y="3884"/>
                        <a:pt x="1042" y="3810"/>
                        <a:pt x="1017" y="3732"/>
                      </a:cubicBezTo>
                      <a:cubicBezTo>
                        <a:pt x="842" y="3149"/>
                        <a:pt x="753" y="2547"/>
                        <a:pt x="624" y="1953"/>
                      </a:cubicBezTo>
                      <a:cubicBezTo>
                        <a:pt x="477" y="1323"/>
                        <a:pt x="372" y="673"/>
                        <a:pt x="237" y="46"/>
                      </a:cubicBezTo>
                      <a:cubicBezTo>
                        <a:pt x="214" y="14"/>
                        <a:pt x="182"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4"/>
                <p:cNvSpPr/>
                <p:nvPr/>
              </p:nvSpPr>
              <p:spPr>
                <a:xfrm>
                  <a:off x="4328125" y="2424225"/>
                  <a:ext cx="45200" cy="86825"/>
                </a:xfrm>
                <a:custGeom>
                  <a:avLst/>
                  <a:gdLst/>
                  <a:ahLst/>
                  <a:cxnLst/>
                  <a:rect l="l" t="t" r="r" b="b"/>
                  <a:pathLst>
                    <a:path w="1808" h="3473" extrusionOk="0">
                      <a:moveTo>
                        <a:pt x="1663" y="1"/>
                      </a:moveTo>
                      <a:cubicBezTo>
                        <a:pt x="1616" y="1"/>
                        <a:pt x="1569" y="27"/>
                        <a:pt x="1552" y="88"/>
                      </a:cubicBezTo>
                      <a:cubicBezTo>
                        <a:pt x="1193" y="1147"/>
                        <a:pt x="541" y="2255"/>
                        <a:pt x="15" y="3338"/>
                      </a:cubicBezTo>
                      <a:cubicBezTo>
                        <a:pt x="1" y="3419"/>
                        <a:pt x="71" y="3473"/>
                        <a:pt x="139" y="3473"/>
                      </a:cubicBezTo>
                      <a:cubicBezTo>
                        <a:pt x="178" y="3473"/>
                        <a:pt x="217" y="3455"/>
                        <a:pt x="238" y="3413"/>
                      </a:cubicBezTo>
                      <a:cubicBezTo>
                        <a:pt x="785" y="2341"/>
                        <a:pt x="1384" y="1289"/>
                        <a:pt x="1785" y="151"/>
                      </a:cubicBezTo>
                      <a:cubicBezTo>
                        <a:pt x="1808" y="60"/>
                        <a:pt x="1735" y="1"/>
                        <a:pt x="1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4"/>
                <p:cNvSpPr/>
                <p:nvPr/>
              </p:nvSpPr>
              <p:spPr>
                <a:xfrm>
                  <a:off x="4299725" y="2503075"/>
                  <a:ext cx="16175" cy="28125"/>
                </a:xfrm>
                <a:custGeom>
                  <a:avLst/>
                  <a:gdLst/>
                  <a:ahLst/>
                  <a:cxnLst/>
                  <a:rect l="l" t="t" r="r" b="b"/>
                  <a:pathLst>
                    <a:path w="647" h="1125" extrusionOk="0">
                      <a:moveTo>
                        <a:pt x="511" y="1"/>
                      </a:moveTo>
                      <a:cubicBezTo>
                        <a:pt x="500" y="1"/>
                        <a:pt x="490" y="2"/>
                        <a:pt x="480" y="5"/>
                      </a:cubicBezTo>
                      <a:cubicBezTo>
                        <a:pt x="451" y="16"/>
                        <a:pt x="424" y="32"/>
                        <a:pt x="408" y="62"/>
                      </a:cubicBezTo>
                      <a:cubicBezTo>
                        <a:pt x="353" y="178"/>
                        <a:pt x="299" y="295"/>
                        <a:pt x="247" y="411"/>
                      </a:cubicBezTo>
                      <a:cubicBezTo>
                        <a:pt x="165" y="598"/>
                        <a:pt x="85" y="786"/>
                        <a:pt x="8" y="975"/>
                      </a:cubicBezTo>
                      <a:cubicBezTo>
                        <a:pt x="0" y="1007"/>
                        <a:pt x="4" y="1040"/>
                        <a:pt x="22" y="1067"/>
                      </a:cubicBezTo>
                      <a:cubicBezTo>
                        <a:pt x="44" y="1106"/>
                        <a:pt x="83" y="1124"/>
                        <a:pt x="123" y="1124"/>
                      </a:cubicBezTo>
                      <a:cubicBezTo>
                        <a:pt x="175" y="1124"/>
                        <a:pt x="228" y="1093"/>
                        <a:pt x="241" y="1037"/>
                      </a:cubicBezTo>
                      <a:cubicBezTo>
                        <a:pt x="300" y="892"/>
                        <a:pt x="463" y="508"/>
                        <a:pt x="576" y="270"/>
                      </a:cubicBezTo>
                      <a:cubicBezTo>
                        <a:pt x="597" y="212"/>
                        <a:pt x="647" y="155"/>
                        <a:pt x="629" y="89"/>
                      </a:cubicBezTo>
                      <a:cubicBezTo>
                        <a:pt x="615" y="36"/>
                        <a:pt x="563" y="1"/>
                        <a:pt x="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4"/>
                <p:cNvSpPr/>
                <p:nvPr/>
              </p:nvSpPr>
              <p:spPr>
                <a:xfrm>
                  <a:off x="4323875" y="2396625"/>
                  <a:ext cx="38825" cy="74300"/>
                </a:xfrm>
                <a:custGeom>
                  <a:avLst/>
                  <a:gdLst/>
                  <a:ahLst/>
                  <a:cxnLst/>
                  <a:rect l="l" t="t" r="r" b="b"/>
                  <a:pathLst>
                    <a:path w="1553" h="2972" extrusionOk="0">
                      <a:moveTo>
                        <a:pt x="1425" y="1"/>
                      </a:moveTo>
                      <a:cubicBezTo>
                        <a:pt x="1384" y="1"/>
                        <a:pt x="1343" y="20"/>
                        <a:pt x="1322" y="60"/>
                      </a:cubicBezTo>
                      <a:cubicBezTo>
                        <a:pt x="868" y="927"/>
                        <a:pt x="475" y="1825"/>
                        <a:pt x="72" y="2717"/>
                      </a:cubicBezTo>
                      <a:cubicBezTo>
                        <a:pt x="49" y="2772"/>
                        <a:pt x="1" y="2823"/>
                        <a:pt x="21" y="2887"/>
                      </a:cubicBezTo>
                      <a:cubicBezTo>
                        <a:pt x="34" y="2942"/>
                        <a:pt x="87" y="2972"/>
                        <a:pt x="139" y="2972"/>
                      </a:cubicBezTo>
                      <a:cubicBezTo>
                        <a:pt x="180" y="2972"/>
                        <a:pt x="221" y="2953"/>
                        <a:pt x="242" y="2913"/>
                      </a:cubicBezTo>
                      <a:cubicBezTo>
                        <a:pt x="557" y="2248"/>
                        <a:pt x="841" y="1569"/>
                        <a:pt x="1165" y="909"/>
                      </a:cubicBezTo>
                      <a:cubicBezTo>
                        <a:pt x="1283" y="662"/>
                        <a:pt x="1406" y="421"/>
                        <a:pt x="1532" y="178"/>
                      </a:cubicBezTo>
                      <a:cubicBezTo>
                        <a:pt x="1548" y="151"/>
                        <a:pt x="1553" y="117"/>
                        <a:pt x="1543" y="87"/>
                      </a:cubicBezTo>
                      <a:cubicBezTo>
                        <a:pt x="1529" y="31"/>
                        <a:pt x="1477" y="1"/>
                        <a:pt x="1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4"/>
                <p:cNvSpPr/>
                <p:nvPr/>
              </p:nvSpPr>
              <p:spPr>
                <a:xfrm>
                  <a:off x="4266175" y="2381525"/>
                  <a:ext cx="86150" cy="80500"/>
                </a:xfrm>
                <a:custGeom>
                  <a:avLst/>
                  <a:gdLst/>
                  <a:ahLst/>
                  <a:cxnLst/>
                  <a:rect l="l" t="t" r="r" b="b"/>
                  <a:pathLst>
                    <a:path w="3446" h="3220" extrusionOk="0">
                      <a:moveTo>
                        <a:pt x="3308" y="1"/>
                      </a:moveTo>
                      <a:cubicBezTo>
                        <a:pt x="3269" y="1"/>
                        <a:pt x="3230" y="19"/>
                        <a:pt x="3209" y="61"/>
                      </a:cubicBezTo>
                      <a:cubicBezTo>
                        <a:pt x="2385" y="1077"/>
                        <a:pt x="1204" y="2209"/>
                        <a:pt x="115" y="2994"/>
                      </a:cubicBezTo>
                      <a:cubicBezTo>
                        <a:pt x="1" y="3062"/>
                        <a:pt x="69" y="3220"/>
                        <a:pt x="175" y="3220"/>
                      </a:cubicBezTo>
                      <a:cubicBezTo>
                        <a:pt x="195" y="3220"/>
                        <a:pt x="216" y="3214"/>
                        <a:pt x="238" y="3202"/>
                      </a:cubicBezTo>
                      <a:cubicBezTo>
                        <a:pt x="897" y="2711"/>
                        <a:pt x="1537" y="2190"/>
                        <a:pt x="2116" y="1606"/>
                      </a:cubicBezTo>
                      <a:cubicBezTo>
                        <a:pt x="2456" y="1268"/>
                        <a:pt x="2784" y="914"/>
                        <a:pt x="3106" y="559"/>
                      </a:cubicBezTo>
                      <a:cubicBezTo>
                        <a:pt x="3214" y="421"/>
                        <a:pt x="3366" y="299"/>
                        <a:pt x="3431" y="134"/>
                      </a:cubicBezTo>
                      <a:cubicBezTo>
                        <a:pt x="3446" y="55"/>
                        <a:pt x="3376"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4"/>
                <p:cNvSpPr/>
                <p:nvPr/>
              </p:nvSpPr>
              <p:spPr>
                <a:xfrm>
                  <a:off x="4238550" y="2471175"/>
                  <a:ext cx="14475" cy="10725"/>
                </a:xfrm>
                <a:custGeom>
                  <a:avLst/>
                  <a:gdLst/>
                  <a:ahLst/>
                  <a:cxnLst/>
                  <a:rect l="l" t="t" r="r" b="b"/>
                  <a:pathLst>
                    <a:path w="579" h="429" extrusionOk="0">
                      <a:moveTo>
                        <a:pt x="413" y="1"/>
                      </a:moveTo>
                      <a:cubicBezTo>
                        <a:pt x="393" y="1"/>
                        <a:pt x="373" y="6"/>
                        <a:pt x="354" y="19"/>
                      </a:cubicBezTo>
                      <a:cubicBezTo>
                        <a:pt x="254" y="104"/>
                        <a:pt x="79" y="160"/>
                        <a:pt x="22" y="278"/>
                      </a:cubicBezTo>
                      <a:cubicBezTo>
                        <a:pt x="1" y="350"/>
                        <a:pt x="61" y="428"/>
                        <a:pt x="137" y="428"/>
                      </a:cubicBezTo>
                      <a:cubicBezTo>
                        <a:pt x="137" y="428"/>
                        <a:pt x="138" y="428"/>
                        <a:pt x="138" y="428"/>
                      </a:cubicBezTo>
                      <a:cubicBezTo>
                        <a:pt x="206" y="425"/>
                        <a:pt x="255" y="367"/>
                        <a:pt x="311" y="336"/>
                      </a:cubicBezTo>
                      <a:cubicBezTo>
                        <a:pt x="376" y="287"/>
                        <a:pt x="457" y="252"/>
                        <a:pt x="511" y="193"/>
                      </a:cubicBezTo>
                      <a:cubicBezTo>
                        <a:pt x="578" y="113"/>
                        <a:pt x="502"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4"/>
                <p:cNvSpPr/>
                <p:nvPr/>
              </p:nvSpPr>
              <p:spPr>
                <a:xfrm>
                  <a:off x="4260900" y="2393450"/>
                  <a:ext cx="52100" cy="47050"/>
                </a:xfrm>
                <a:custGeom>
                  <a:avLst/>
                  <a:gdLst/>
                  <a:ahLst/>
                  <a:cxnLst/>
                  <a:rect l="l" t="t" r="r" b="b"/>
                  <a:pathLst>
                    <a:path w="2084" h="1882" extrusionOk="0">
                      <a:moveTo>
                        <a:pt x="1957" y="1"/>
                      </a:moveTo>
                      <a:cubicBezTo>
                        <a:pt x="1927" y="1"/>
                        <a:pt x="1898" y="12"/>
                        <a:pt x="1875" y="36"/>
                      </a:cubicBezTo>
                      <a:cubicBezTo>
                        <a:pt x="1267" y="572"/>
                        <a:pt x="673" y="1122"/>
                        <a:pt x="84" y="1676"/>
                      </a:cubicBezTo>
                      <a:cubicBezTo>
                        <a:pt x="0" y="1763"/>
                        <a:pt x="82" y="1881"/>
                        <a:pt x="174" y="1881"/>
                      </a:cubicBezTo>
                      <a:cubicBezTo>
                        <a:pt x="201" y="1881"/>
                        <a:pt x="230" y="1870"/>
                        <a:pt x="256" y="1844"/>
                      </a:cubicBezTo>
                      <a:cubicBezTo>
                        <a:pt x="663" y="1475"/>
                        <a:pt x="1049" y="1082"/>
                        <a:pt x="1468" y="724"/>
                      </a:cubicBezTo>
                      <a:cubicBezTo>
                        <a:pt x="1662" y="553"/>
                        <a:pt x="1854" y="380"/>
                        <a:pt x="2047" y="204"/>
                      </a:cubicBezTo>
                      <a:cubicBezTo>
                        <a:pt x="2069" y="183"/>
                        <a:pt x="2081" y="152"/>
                        <a:pt x="2081" y="121"/>
                      </a:cubicBezTo>
                      <a:cubicBezTo>
                        <a:pt x="2083" y="50"/>
                        <a:pt x="2020" y="1"/>
                        <a:pt x="1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4"/>
                <p:cNvSpPr/>
                <p:nvPr/>
              </p:nvSpPr>
              <p:spPr>
                <a:xfrm>
                  <a:off x="4241125" y="2368850"/>
                  <a:ext cx="72125" cy="30800"/>
                </a:xfrm>
                <a:custGeom>
                  <a:avLst/>
                  <a:gdLst/>
                  <a:ahLst/>
                  <a:cxnLst/>
                  <a:rect l="l" t="t" r="r" b="b"/>
                  <a:pathLst>
                    <a:path w="2885" h="1232" extrusionOk="0">
                      <a:moveTo>
                        <a:pt x="2743" y="0"/>
                      </a:moveTo>
                      <a:cubicBezTo>
                        <a:pt x="2723" y="0"/>
                        <a:pt x="2702" y="5"/>
                        <a:pt x="2683" y="17"/>
                      </a:cubicBezTo>
                      <a:cubicBezTo>
                        <a:pt x="1960" y="299"/>
                        <a:pt x="925" y="689"/>
                        <a:pt x="94" y="1017"/>
                      </a:cubicBezTo>
                      <a:cubicBezTo>
                        <a:pt x="1" y="1083"/>
                        <a:pt x="63" y="1232"/>
                        <a:pt x="166" y="1232"/>
                      </a:cubicBezTo>
                      <a:cubicBezTo>
                        <a:pt x="177" y="1232"/>
                        <a:pt x="188" y="1230"/>
                        <a:pt x="200" y="1226"/>
                      </a:cubicBezTo>
                      <a:cubicBezTo>
                        <a:pt x="1020" y="928"/>
                        <a:pt x="1824" y="589"/>
                        <a:pt x="2644" y="294"/>
                      </a:cubicBezTo>
                      <a:cubicBezTo>
                        <a:pt x="2719" y="255"/>
                        <a:pt x="2834" y="245"/>
                        <a:pt x="2861" y="152"/>
                      </a:cubicBezTo>
                      <a:cubicBezTo>
                        <a:pt x="2885" y="73"/>
                        <a:pt x="2816" y="0"/>
                        <a:pt x="2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4"/>
                <p:cNvSpPr/>
                <p:nvPr/>
              </p:nvSpPr>
              <p:spPr>
                <a:xfrm>
                  <a:off x="4186075" y="2401550"/>
                  <a:ext cx="37975" cy="13750"/>
                </a:xfrm>
                <a:custGeom>
                  <a:avLst/>
                  <a:gdLst/>
                  <a:ahLst/>
                  <a:cxnLst/>
                  <a:rect l="l" t="t" r="r" b="b"/>
                  <a:pathLst>
                    <a:path w="1519" h="550" extrusionOk="0">
                      <a:moveTo>
                        <a:pt x="1365" y="0"/>
                      </a:moveTo>
                      <a:cubicBezTo>
                        <a:pt x="1355" y="0"/>
                        <a:pt x="1344" y="2"/>
                        <a:pt x="1333" y="5"/>
                      </a:cubicBezTo>
                      <a:cubicBezTo>
                        <a:pt x="1042" y="100"/>
                        <a:pt x="748" y="187"/>
                        <a:pt x="449" y="252"/>
                      </a:cubicBezTo>
                      <a:cubicBezTo>
                        <a:pt x="322" y="297"/>
                        <a:pt x="0" y="278"/>
                        <a:pt x="91" y="492"/>
                      </a:cubicBezTo>
                      <a:cubicBezTo>
                        <a:pt x="121" y="536"/>
                        <a:pt x="161" y="550"/>
                        <a:pt x="205" y="550"/>
                      </a:cubicBezTo>
                      <a:cubicBezTo>
                        <a:pt x="286" y="550"/>
                        <a:pt x="382" y="502"/>
                        <a:pt x="457" y="497"/>
                      </a:cubicBezTo>
                      <a:cubicBezTo>
                        <a:pt x="748" y="435"/>
                        <a:pt x="1034" y="354"/>
                        <a:pt x="1316" y="263"/>
                      </a:cubicBezTo>
                      <a:cubicBezTo>
                        <a:pt x="1371" y="243"/>
                        <a:pt x="1440" y="236"/>
                        <a:pt x="1470" y="180"/>
                      </a:cubicBezTo>
                      <a:cubicBezTo>
                        <a:pt x="1518" y="101"/>
                        <a:pt x="1451" y="0"/>
                        <a:pt x="1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4"/>
                <p:cNvSpPr/>
                <p:nvPr/>
              </p:nvSpPr>
              <p:spPr>
                <a:xfrm>
                  <a:off x="4181900" y="2362550"/>
                  <a:ext cx="85675" cy="31400"/>
                </a:xfrm>
                <a:custGeom>
                  <a:avLst/>
                  <a:gdLst/>
                  <a:ahLst/>
                  <a:cxnLst/>
                  <a:rect l="l" t="t" r="r" b="b"/>
                  <a:pathLst>
                    <a:path w="3427" h="1256" extrusionOk="0">
                      <a:moveTo>
                        <a:pt x="3274" y="0"/>
                      </a:moveTo>
                      <a:cubicBezTo>
                        <a:pt x="3263" y="0"/>
                        <a:pt x="3252" y="2"/>
                        <a:pt x="3241" y="5"/>
                      </a:cubicBezTo>
                      <a:cubicBezTo>
                        <a:pt x="2360" y="232"/>
                        <a:pt x="1493" y="507"/>
                        <a:pt x="644" y="833"/>
                      </a:cubicBezTo>
                      <a:cubicBezTo>
                        <a:pt x="470" y="897"/>
                        <a:pt x="295" y="957"/>
                        <a:pt x="122" y="1020"/>
                      </a:cubicBezTo>
                      <a:cubicBezTo>
                        <a:pt x="90" y="1028"/>
                        <a:pt x="64" y="1048"/>
                        <a:pt x="48" y="1076"/>
                      </a:cubicBezTo>
                      <a:cubicBezTo>
                        <a:pt x="0" y="1154"/>
                        <a:pt x="66" y="1256"/>
                        <a:pt x="152" y="1256"/>
                      </a:cubicBezTo>
                      <a:cubicBezTo>
                        <a:pt x="163" y="1256"/>
                        <a:pt x="174" y="1254"/>
                        <a:pt x="186" y="1251"/>
                      </a:cubicBezTo>
                      <a:cubicBezTo>
                        <a:pt x="941" y="983"/>
                        <a:pt x="1688" y="688"/>
                        <a:pt x="2460" y="470"/>
                      </a:cubicBezTo>
                      <a:cubicBezTo>
                        <a:pt x="2728" y="390"/>
                        <a:pt x="2999" y="318"/>
                        <a:pt x="3268" y="248"/>
                      </a:cubicBezTo>
                      <a:cubicBezTo>
                        <a:pt x="3312" y="238"/>
                        <a:pt x="3356" y="222"/>
                        <a:pt x="3378" y="181"/>
                      </a:cubicBezTo>
                      <a:cubicBezTo>
                        <a:pt x="3426" y="102"/>
                        <a:pt x="3358" y="0"/>
                        <a:pt x="3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83" name="Google Shape;3283;p34"/>
            <p:cNvGrpSpPr/>
            <p:nvPr/>
          </p:nvGrpSpPr>
          <p:grpSpPr>
            <a:xfrm rot="9410056">
              <a:off x="1038281" y="4499208"/>
              <a:ext cx="661477" cy="776877"/>
              <a:chOff x="1580475" y="290388"/>
              <a:chExt cx="406975" cy="477975"/>
            </a:xfrm>
          </p:grpSpPr>
          <p:sp>
            <p:nvSpPr>
              <p:cNvPr id="3284" name="Google Shape;3284;p34"/>
              <p:cNvSpPr/>
              <p:nvPr/>
            </p:nvSpPr>
            <p:spPr>
              <a:xfrm>
                <a:off x="1580475" y="290388"/>
                <a:ext cx="406975" cy="477975"/>
              </a:xfrm>
              <a:custGeom>
                <a:avLst/>
                <a:gdLst/>
                <a:ahLst/>
                <a:cxnLst/>
                <a:rect l="l" t="t" r="r" b="b"/>
                <a:pathLst>
                  <a:path w="16279" h="19119" extrusionOk="0">
                    <a:moveTo>
                      <a:pt x="10320" y="1"/>
                    </a:moveTo>
                    <a:cubicBezTo>
                      <a:pt x="9120" y="1"/>
                      <a:pt x="7927" y="196"/>
                      <a:pt x="6814" y="673"/>
                    </a:cubicBezTo>
                    <a:cubicBezTo>
                      <a:pt x="6509" y="803"/>
                      <a:pt x="6085" y="1113"/>
                      <a:pt x="6577" y="1345"/>
                    </a:cubicBezTo>
                    <a:cubicBezTo>
                      <a:pt x="7786" y="1978"/>
                      <a:pt x="9110" y="2539"/>
                      <a:pt x="10489" y="2539"/>
                    </a:cubicBezTo>
                    <a:cubicBezTo>
                      <a:pt x="10663" y="2539"/>
                      <a:pt x="10838" y="2530"/>
                      <a:pt x="11014" y="2511"/>
                    </a:cubicBezTo>
                    <a:cubicBezTo>
                      <a:pt x="11713" y="2460"/>
                      <a:pt x="12385" y="2254"/>
                      <a:pt x="13034" y="1999"/>
                    </a:cubicBezTo>
                    <a:cubicBezTo>
                      <a:pt x="13317" y="1882"/>
                      <a:pt x="13598" y="1760"/>
                      <a:pt x="13878" y="1632"/>
                    </a:cubicBezTo>
                    <a:lnTo>
                      <a:pt x="13878" y="1632"/>
                    </a:lnTo>
                    <a:cubicBezTo>
                      <a:pt x="13141" y="2172"/>
                      <a:pt x="12426" y="2738"/>
                      <a:pt x="11733" y="3332"/>
                    </a:cubicBezTo>
                    <a:cubicBezTo>
                      <a:pt x="11139" y="3838"/>
                      <a:pt x="10566" y="4373"/>
                      <a:pt x="10013" y="4930"/>
                    </a:cubicBezTo>
                    <a:cubicBezTo>
                      <a:pt x="10009" y="4929"/>
                      <a:pt x="10004" y="4929"/>
                      <a:pt x="10000" y="4929"/>
                    </a:cubicBezTo>
                    <a:cubicBezTo>
                      <a:pt x="9977" y="4929"/>
                      <a:pt x="9954" y="4932"/>
                      <a:pt x="9935" y="4939"/>
                    </a:cubicBezTo>
                    <a:cubicBezTo>
                      <a:pt x="9915" y="4907"/>
                      <a:pt x="9895" y="4872"/>
                      <a:pt x="9872" y="4840"/>
                    </a:cubicBezTo>
                    <a:cubicBezTo>
                      <a:pt x="9870" y="4822"/>
                      <a:pt x="9863" y="4806"/>
                      <a:pt x="9851" y="4794"/>
                    </a:cubicBezTo>
                    <a:cubicBezTo>
                      <a:pt x="9834" y="4778"/>
                      <a:pt x="9817" y="4764"/>
                      <a:pt x="9801" y="4748"/>
                    </a:cubicBezTo>
                    <a:cubicBezTo>
                      <a:pt x="9771" y="4714"/>
                      <a:pt x="9740" y="4685"/>
                      <a:pt x="9710" y="4665"/>
                    </a:cubicBezTo>
                    <a:cubicBezTo>
                      <a:pt x="9581" y="4547"/>
                      <a:pt x="9446" y="4437"/>
                      <a:pt x="9302" y="4339"/>
                    </a:cubicBezTo>
                    <a:cubicBezTo>
                      <a:pt x="8526" y="3822"/>
                      <a:pt x="7295" y="3572"/>
                      <a:pt x="6163" y="3572"/>
                    </a:cubicBezTo>
                    <a:cubicBezTo>
                      <a:pt x="5590" y="3572"/>
                      <a:pt x="5042" y="3636"/>
                      <a:pt x="4592" y="3762"/>
                    </a:cubicBezTo>
                    <a:cubicBezTo>
                      <a:pt x="4049" y="3921"/>
                      <a:pt x="3559" y="4209"/>
                      <a:pt x="3093" y="4523"/>
                    </a:cubicBezTo>
                    <a:cubicBezTo>
                      <a:pt x="2912" y="4672"/>
                      <a:pt x="2250" y="5023"/>
                      <a:pt x="2581" y="5275"/>
                    </a:cubicBezTo>
                    <a:cubicBezTo>
                      <a:pt x="3539" y="5882"/>
                      <a:pt x="4577" y="6515"/>
                      <a:pt x="5741" y="6552"/>
                    </a:cubicBezTo>
                    <a:cubicBezTo>
                      <a:pt x="5798" y="6554"/>
                      <a:pt x="5855" y="6555"/>
                      <a:pt x="5911" y="6555"/>
                    </a:cubicBezTo>
                    <a:cubicBezTo>
                      <a:pt x="6813" y="6555"/>
                      <a:pt x="7697" y="6300"/>
                      <a:pt x="8517" y="5938"/>
                    </a:cubicBezTo>
                    <a:cubicBezTo>
                      <a:pt x="8890" y="5776"/>
                      <a:pt x="9248" y="5584"/>
                      <a:pt x="9590" y="5364"/>
                    </a:cubicBezTo>
                    <a:lnTo>
                      <a:pt x="9590" y="5364"/>
                    </a:lnTo>
                    <a:cubicBezTo>
                      <a:pt x="8615" y="6387"/>
                      <a:pt x="7711" y="7485"/>
                      <a:pt x="6904" y="8645"/>
                    </a:cubicBezTo>
                    <a:cubicBezTo>
                      <a:pt x="6895" y="8642"/>
                      <a:pt x="6885" y="8640"/>
                      <a:pt x="6876" y="8640"/>
                    </a:cubicBezTo>
                    <a:cubicBezTo>
                      <a:pt x="6849" y="8640"/>
                      <a:pt x="6822" y="8652"/>
                      <a:pt x="6805" y="8674"/>
                    </a:cubicBezTo>
                    <a:cubicBezTo>
                      <a:pt x="6796" y="8674"/>
                      <a:pt x="6789" y="8676"/>
                      <a:pt x="6781" y="8678"/>
                    </a:cubicBezTo>
                    <a:cubicBezTo>
                      <a:pt x="6770" y="8673"/>
                      <a:pt x="6763" y="8665"/>
                      <a:pt x="6751" y="8662"/>
                    </a:cubicBezTo>
                    <a:cubicBezTo>
                      <a:pt x="6212" y="8387"/>
                      <a:pt x="5642" y="8157"/>
                      <a:pt x="5045" y="8061"/>
                    </a:cubicBezTo>
                    <a:cubicBezTo>
                      <a:pt x="4890" y="8042"/>
                      <a:pt x="4735" y="8035"/>
                      <a:pt x="4579" y="8035"/>
                    </a:cubicBezTo>
                    <a:cubicBezTo>
                      <a:pt x="4332" y="8035"/>
                      <a:pt x="4084" y="8054"/>
                      <a:pt x="3839" y="8076"/>
                    </a:cubicBezTo>
                    <a:cubicBezTo>
                      <a:pt x="2524" y="8183"/>
                      <a:pt x="1405" y="8945"/>
                      <a:pt x="660" y="10010"/>
                    </a:cubicBezTo>
                    <a:cubicBezTo>
                      <a:pt x="520" y="10245"/>
                      <a:pt x="0" y="10918"/>
                      <a:pt x="528" y="10984"/>
                    </a:cubicBezTo>
                    <a:cubicBezTo>
                      <a:pt x="1181" y="11097"/>
                      <a:pt x="1853" y="11192"/>
                      <a:pt x="2519" y="11192"/>
                    </a:cubicBezTo>
                    <a:cubicBezTo>
                      <a:pt x="3010" y="11192"/>
                      <a:pt x="3499" y="11141"/>
                      <a:pt x="3976" y="11007"/>
                    </a:cubicBezTo>
                    <a:cubicBezTo>
                      <a:pt x="4655" y="10823"/>
                      <a:pt x="5283" y="10478"/>
                      <a:pt x="5819" y="10026"/>
                    </a:cubicBezTo>
                    <a:cubicBezTo>
                      <a:pt x="5976" y="9893"/>
                      <a:pt x="6126" y="9752"/>
                      <a:pt x="6269" y="9604"/>
                    </a:cubicBezTo>
                    <a:lnTo>
                      <a:pt x="6269" y="9604"/>
                    </a:lnTo>
                    <a:cubicBezTo>
                      <a:pt x="5692" y="10512"/>
                      <a:pt x="5171" y="11452"/>
                      <a:pt x="4715" y="12426"/>
                    </a:cubicBezTo>
                    <a:cubicBezTo>
                      <a:pt x="4706" y="12426"/>
                      <a:pt x="4696" y="12426"/>
                      <a:pt x="4687" y="12430"/>
                    </a:cubicBezTo>
                    <a:cubicBezTo>
                      <a:pt x="3911" y="12721"/>
                      <a:pt x="3253" y="13287"/>
                      <a:pt x="2721" y="13911"/>
                    </a:cubicBezTo>
                    <a:cubicBezTo>
                      <a:pt x="1907" y="15026"/>
                      <a:pt x="1765" y="16522"/>
                      <a:pt x="2171" y="17819"/>
                    </a:cubicBezTo>
                    <a:cubicBezTo>
                      <a:pt x="2267" y="18137"/>
                      <a:pt x="2524" y="19118"/>
                      <a:pt x="2936" y="19118"/>
                    </a:cubicBezTo>
                    <a:cubicBezTo>
                      <a:pt x="3017" y="19118"/>
                      <a:pt x="3105" y="19080"/>
                      <a:pt x="3198" y="18991"/>
                    </a:cubicBezTo>
                    <a:cubicBezTo>
                      <a:pt x="4034" y="18107"/>
                      <a:pt x="4948" y="17199"/>
                      <a:pt x="5323" y="16010"/>
                    </a:cubicBezTo>
                    <a:cubicBezTo>
                      <a:pt x="5627" y="14990"/>
                      <a:pt x="5519" y="13818"/>
                      <a:pt x="5012" y="12880"/>
                    </a:cubicBezTo>
                    <a:cubicBezTo>
                      <a:pt x="4953" y="12799"/>
                      <a:pt x="4901" y="12676"/>
                      <a:pt x="4833" y="12589"/>
                    </a:cubicBezTo>
                    <a:cubicBezTo>
                      <a:pt x="5335" y="11507"/>
                      <a:pt x="5922" y="10455"/>
                      <a:pt x="6578" y="9446"/>
                    </a:cubicBezTo>
                    <a:lnTo>
                      <a:pt x="6578" y="9446"/>
                    </a:lnTo>
                    <a:cubicBezTo>
                      <a:pt x="6388" y="10616"/>
                      <a:pt x="6447" y="11847"/>
                      <a:pt x="6902" y="12942"/>
                    </a:cubicBezTo>
                    <a:cubicBezTo>
                      <a:pt x="7359" y="14003"/>
                      <a:pt x="8151" y="14869"/>
                      <a:pt x="8926" y="15709"/>
                    </a:cubicBezTo>
                    <a:cubicBezTo>
                      <a:pt x="9041" y="15824"/>
                      <a:pt x="9145" y="15874"/>
                      <a:pt x="9239" y="15874"/>
                    </a:cubicBezTo>
                    <a:cubicBezTo>
                      <a:pt x="9757" y="15874"/>
                      <a:pt x="9950" y="14346"/>
                      <a:pt x="9982" y="13965"/>
                    </a:cubicBezTo>
                    <a:cubicBezTo>
                      <a:pt x="10198" y="12138"/>
                      <a:pt x="9390" y="10164"/>
                      <a:pt x="7818" y="9166"/>
                    </a:cubicBezTo>
                    <a:cubicBezTo>
                      <a:pt x="7577" y="9002"/>
                      <a:pt x="7328" y="8852"/>
                      <a:pt x="7067" y="8726"/>
                    </a:cubicBezTo>
                    <a:cubicBezTo>
                      <a:pt x="7878" y="7564"/>
                      <a:pt x="8785" y="6464"/>
                      <a:pt x="9768" y="5439"/>
                    </a:cubicBezTo>
                    <a:lnTo>
                      <a:pt x="9768" y="5439"/>
                    </a:lnTo>
                    <a:cubicBezTo>
                      <a:pt x="9684" y="6832"/>
                      <a:pt x="9756" y="8253"/>
                      <a:pt x="10206" y="9582"/>
                    </a:cubicBezTo>
                    <a:cubicBezTo>
                      <a:pt x="10518" y="10470"/>
                      <a:pt x="10978" y="11318"/>
                      <a:pt x="11511" y="12091"/>
                    </a:cubicBezTo>
                    <a:cubicBezTo>
                      <a:pt x="11564" y="12133"/>
                      <a:pt x="11616" y="12152"/>
                      <a:pt x="11667" y="12152"/>
                    </a:cubicBezTo>
                    <a:cubicBezTo>
                      <a:pt x="12176" y="12152"/>
                      <a:pt x="12590" y="10234"/>
                      <a:pt x="12694" y="9899"/>
                    </a:cubicBezTo>
                    <a:cubicBezTo>
                      <a:pt x="12825" y="9355"/>
                      <a:pt x="12894" y="8793"/>
                      <a:pt x="12845" y="8234"/>
                    </a:cubicBezTo>
                    <a:cubicBezTo>
                      <a:pt x="12757" y="7140"/>
                      <a:pt x="12294" y="6025"/>
                      <a:pt x="11349" y="5407"/>
                    </a:cubicBezTo>
                    <a:cubicBezTo>
                      <a:pt x="11020" y="5173"/>
                      <a:pt x="10639" y="5012"/>
                      <a:pt x="10240" y="4958"/>
                    </a:cubicBezTo>
                    <a:cubicBezTo>
                      <a:pt x="10711" y="4488"/>
                      <a:pt x="11195" y="4034"/>
                      <a:pt x="11697" y="3601"/>
                    </a:cubicBezTo>
                    <a:cubicBezTo>
                      <a:pt x="12743" y="2718"/>
                      <a:pt x="13729" y="1886"/>
                      <a:pt x="14892" y="1178"/>
                    </a:cubicBezTo>
                    <a:lnTo>
                      <a:pt x="14892" y="1178"/>
                    </a:lnTo>
                    <a:cubicBezTo>
                      <a:pt x="14737" y="1352"/>
                      <a:pt x="14587" y="1532"/>
                      <a:pt x="14457" y="1728"/>
                    </a:cubicBezTo>
                    <a:cubicBezTo>
                      <a:pt x="14179" y="2152"/>
                      <a:pt x="13979" y="2624"/>
                      <a:pt x="13818" y="3103"/>
                    </a:cubicBezTo>
                    <a:cubicBezTo>
                      <a:pt x="13494" y="4087"/>
                      <a:pt x="13312" y="5147"/>
                      <a:pt x="13475" y="6180"/>
                    </a:cubicBezTo>
                    <a:cubicBezTo>
                      <a:pt x="13616" y="7149"/>
                      <a:pt x="14046" y="8043"/>
                      <a:pt x="14450" y="8925"/>
                    </a:cubicBezTo>
                    <a:cubicBezTo>
                      <a:pt x="14550" y="9107"/>
                      <a:pt x="14611" y="9326"/>
                      <a:pt x="14763" y="9472"/>
                    </a:cubicBezTo>
                    <a:cubicBezTo>
                      <a:pt x="14806" y="9493"/>
                      <a:pt x="14849" y="9503"/>
                      <a:pt x="14891" y="9503"/>
                    </a:cubicBezTo>
                    <a:cubicBezTo>
                      <a:pt x="15340" y="9503"/>
                      <a:pt x="15677" y="8375"/>
                      <a:pt x="15806" y="8057"/>
                    </a:cubicBezTo>
                    <a:cubicBezTo>
                      <a:pt x="16188" y="6954"/>
                      <a:pt x="16267" y="5773"/>
                      <a:pt x="16274" y="4612"/>
                    </a:cubicBezTo>
                    <a:cubicBezTo>
                      <a:pt x="16278" y="3594"/>
                      <a:pt x="16251" y="2549"/>
                      <a:pt x="15910" y="1578"/>
                    </a:cubicBezTo>
                    <a:cubicBezTo>
                      <a:pt x="15798" y="1283"/>
                      <a:pt x="15638" y="1005"/>
                      <a:pt x="15421" y="775"/>
                    </a:cubicBezTo>
                    <a:cubicBezTo>
                      <a:pt x="15403" y="756"/>
                      <a:pt x="15379" y="750"/>
                      <a:pt x="15356" y="750"/>
                    </a:cubicBezTo>
                    <a:cubicBezTo>
                      <a:pt x="15349" y="748"/>
                      <a:pt x="15341" y="747"/>
                      <a:pt x="15333" y="747"/>
                    </a:cubicBezTo>
                    <a:cubicBezTo>
                      <a:pt x="15328" y="747"/>
                      <a:pt x="15322" y="748"/>
                      <a:pt x="15315" y="750"/>
                    </a:cubicBezTo>
                    <a:cubicBezTo>
                      <a:pt x="15314" y="750"/>
                      <a:pt x="15312" y="750"/>
                      <a:pt x="15311" y="750"/>
                    </a:cubicBezTo>
                    <a:cubicBezTo>
                      <a:pt x="15294" y="750"/>
                      <a:pt x="15276" y="755"/>
                      <a:pt x="15261" y="766"/>
                    </a:cubicBezTo>
                    <a:cubicBezTo>
                      <a:pt x="15253" y="759"/>
                      <a:pt x="15244" y="753"/>
                      <a:pt x="15234" y="750"/>
                    </a:cubicBezTo>
                    <a:cubicBezTo>
                      <a:pt x="14683" y="668"/>
                      <a:pt x="14136" y="561"/>
                      <a:pt x="13594" y="431"/>
                    </a:cubicBezTo>
                    <a:cubicBezTo>
                      <a:pt x="12533" y="166"/>
                      <a:pt x="11423" y="1"/>
                      <a:pt x="10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4"/>
              <p:cNvSpPr/>
              <p:nvPr/>
            </p:nvSpPr>
            <p:spPr>
              <a:xfrm>
                <a:off x="1592300" y="558913"/>
                <a:ext cx="75" cy="400"/>
              </a:xfrm>
              <a:custGeom>
                <a:avLst/>
                <a:gdLst/>
                <a:ahLst/>
                <a:cxnLst/>
                <a:rect l="l" t="t" r="r" b="b"/>
                <a:pathLst>
                  <a:path w="3" h="16" extrusionOk="0">
                    <a:moveTo>
                      <a:pt x="3" y="1"/>
                    </a:moveTo>
                    <a:lnTo>
                      <a:pt x="3" y="1"/>
                    </a:lnTo>
                    <a:cubicBezTo>
                      <a:pt x="3" y="2"/>
                      <a:pt x="3" y="3"/>
                      <a:pt x="3" y="3"/>
                    </a:cubicBezTo>
                    <a:lnTo>
                      <a:pt x="3" y="3"/>
                    </a:lnTo>
                    <a:cubicBezTo>
                      <a:pt x="3" y="3"/>
                      <a:pt x="3" y="2"/>
                      <a:pt x="3" y="1"/>
                    </a:cubicBezTo>
                    <a:close/>
                    <a:moveTo>
                      <a:pt x="3" y="3"/>
                    </a:moveTo>
                    <a:cubicBezTo>
                      <a:pt x="3" y="4"/>
                      <a:pt x="3" y="4"/>
                      <a:pt x="2" y="5"/>
                    </a:cubicBezTo>
                    <a:cubicBezTo>
                      <a:pt x="2" y="8"/>
                      <a:pt x="1" y="13"/>
                      <a:pt x="1" y="16"/>
                    </a:cubicBezTo>
                    <a:cubicBezTo>
                      <a:pt x="2" y="13"/>
                      <a:pt x="3" y="8"/>
                      <a:pt x="3"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4"/>
              <p:cNvSpPr/>
              <p:nvPr/>
            </p:nvSpPr>
            <p:spPr>
              <a:xfrm>
                <a:off x="1681550" y="616738"/>
                <a:ext cx="29675" cy="102350"/>
              </a:xfrm>
              <a:custGeom>
                <a:avLst/>
                <a:gdLst/>
                <a:ahLst/>
                <a:cxnLst/>
                <a:rect l="l" t="t" r="r" b="b"/>
                <a:pathLst>
                  <a:path w="1187" h="4094" extrusionOk="0">
                    <a:moveTo>
                      <a:pt x="632" y="0"/>
                    </a:moveTo>
                    <a:cubicBezTo>
                      <a:pt x="578" y="0"/>
                      <a:pt x="527" y="54"/>
                      <a:pt x="545" y="113"/>
                    </a:cubicBezTo>
                    <a:cubicBezTo>
                      <a:pt x="988" y="1283"/>
                      <a:pt x="772" y="2546"/>
                      <a:pt x="213" y="3613"/>
                    </a:cubicBezTo>
                    <a:cubicBezTo>
                      <a:pt x="164" y="3738"/>
                      <a:pt x="1" y="3909"/>
                      <a:pt x="2" y="4030"/>
                    </a:cubicBezTo>
                    <a:cubicBezTo>
                      <a:pt x="12" y="4071"/>
                      <a:pt x="51" y="4093"/>
                      <a:pt x="89" y="4093"/>
                    </a:cubicBezTo>
                    <a:cubicBezTo>
                      <a:pt x="119" y="4093"/>
                      <a:pt x="148" y="4080"/>
                      <a:pt x="163" y="4051"/>
                    </a:cubicBezTo>
                    <a:cubicBezTo>
                      <a:pt x="842" y="2962"/>
                      <a:pt x="1187" y="1583"/>
                      <a:pt x="798" y="330"/>
                    </a:cubicBezTo>
                    <a:cubicBezTo>
                      <a:pt x="756" y="227"/>
                      <a:pt x="755" y="92"/>
                      <a:pt x="675" y="12"/>
                    </a:cubicBezTo>
                    <a:cubicBezTo>
                      <a:pt x="661" y="4"/>
                      <a:pt x="646"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4"/>
              <p:cNvSpPr/>
              <p:nvPr/>
            </p:nvSpPr>
            <p:spPr>
              <a:xfrm>
                <a:off x="1660400" y="726513"/>
                <a:ext cx="19325" cy="26150"/>
              </a:xfrm>
              <a:custGeom>
                <a:avLst/>
                <a:gdLst/>
                <a:ahLst/>
                <a:cxnLst/>
                <a:rect l="l" t="t" r="r" b="b"/>
                <a:pathLst>
                  <a:path w="773" h="1046" extrusionOk="0">
                    <a:moveTo>
                      <a:pt x="680" y="1"/>
                    </a:moveTo>
                    <a:cubicBezTo>
                      <a:pt x="650" y="1"/>
                      <a:pt x="621" y="15"/>
                      <a:pt x="605" y="44"/>
                    </a:cubicBezTo>
                    <a:cubicBezTo>
                      <a:pt x="441" y="349"/>
                      <a:pt x="240" y="636"/>
                      <a:pt x="31" y="914"/>
                    </a:cubicBezTo>
                    <a:cubicBezTo>
                      <a:pt x="1" y="960"/>
                      <a:pt x="29" y="1028"/>
                      <a:pt x="83" y="1042"/>
                    </a:cubicBezTo>
                    <a:cubicBezTo>
                      <a:pt x="91" y="1045"/>
                      <a:pt x="99" y="1046"/>
                      <a:pt x="106" y="1046"/>
                    </a:cubicBezTo>
                    <a:cubicBezTo>
                      <a:pt x="137" y="1046"/>
                      <a:pt x="167" y="1029"/>
                      <a:pt x="183" y="1002"/>
                    </a:cubicBezTo>
                    <a:cubicBezTo>
                      <a:pt x="253" y="907"/>
                      <a:pt x="324" y="814"/>
                      <a:pt x="391" y="718"/>
                    </a:cubicBezTo>
                    <a:cubicBezTo>
                      <a:pt x="524" y="530"/>
                      <a:pt x="646" y="335"/>
                      <a:pt x="757" y="133"/>
                    </a:cubicBezTo>
                    <a:cubicBezTo>
                      <a:pt x="770" y="112"/>
                      <a:pt x="772" y="87"/>
                      <a:pt x="767" y="65"/>
                    </a:cubicBezTo>
                    <a:cubicBezTo>
                      <a:pt x="757" y="24"/>
                      <a:pt x="718" y="1"/>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4"/>
              <p:cNvSpPr/>
              <p:nvPr/>
            </p:nvSpPr>
            <p:spPr>
              <a:xfrm>
                <a:off x="1651000" y="626813"/>
                <a:ext cx="41250" cy="117800"/>
              </a:xfrm>
              <a:custGeom>
                <a:avLst/>
                <a:gdLst/>
                <a:ahLst/>
                <a:cxnLst/>
                <a:rect l="l" t="t" r="r" b="b"/>
                <a:pathLst>
                  <a:path w="1650" h="4712" extrusionOk="0">
                    <a:moveTo>
                      <a:pt x="1560" y="0"/>
                    </a:moveTo>
                    <a:cubicBezTo>
                      <a:pt x="1516" y="0"/>
                      <a:pt x="1471" y="29"/>
                      <a:pt x="1472" y="86"/>
                    </a:cubicBezTo>
                    <a:cubicBezTo>
                      <a:pt x="1420" y="864"/>
                      <a:pt x="1122" y="1753"/>
                      <a:pt x="834" y="2552"/>
                    </a:cubicBezTo>
                    <a:cubicBezTo>
                      <a:pt x="583" y="3209"/>
                      <a:pt x="236" y="3869"/>
                      <a:pt x="19" y="4600"/>
                    </a:cubicBezTo>
                    <a:cubicBezTo>
                      <a:pt x="1" y="4657"/>
                      <a:pt x="52" y="4712"/>
                      <a:pt x="106" y="4712"/>
                    </a:cubicBezTo>
                    <a:cubicBezTo>
                      <a:pt x="121" y="4712"/>
                      <a:pt x="136" y="4708"/>
                      <a:pt x="149" y="4699"/>
                    </a:cubicBezTo>
                    <a:cubicBezTo>
                      <a:pt x="198" y="4669"/>
                      <a:pt x="198" y="4607"/>
                      <a:pt x="217" y="4558"/>
                    </a:cubicBezTo>
                    <a:cubicBezTo>
                      <a:pt x="492" y="3681"/>
                      <a:pt x="927" y="2929"/>
                      <a:pt x="1208" y="2019"/>
                    </a:cubicBezTo>
                    <a:cubicBezTo>
                      <a:pt x="1404" y="1390"/>
                      <a:pt x="1610" y="750"/>
                      <a:pt x="1649" y="86"/>
                    </a:cubicBezTo>
                    <a:cubicBezTo>
                      <a:pt x="1650" y="29"/>
                      <a:pt x="1605" y="0"/>
                      <a:pt x="1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34"/>
              <p:cNvSpPr/>
              <p:nvPr/>
            </p:nvSpPr>
            <p:spPr>
              <a:xfrm>
                <a:off x="1647850" y="614163"/>
                <a:ext cx="38775" cy="74275"/>
              </a:xfrm>
              <a:custGeom>
                <a:avLst/>
                <a:gdLst/>
                <a:ahLst/>
                <a:cxnLst/>
                <a:rect l="l" t="t" r="r" b="b"/>
                <a:pathLst>
                  <a:path w="1551" h="2971" extrusionOk="0">
                    <a:moveTo>
                      <a:pt x="1436" y="0"/>
                    </a:moveTo>
                    <a:cubicBezTo>
                      <a:pt x="1415" y="0"/>
                      <a:pt x="1394" y="8"/>
                      <a:pt x="1377" y="26"/>
                    </a:cubicBezTo>
                    <a:cubicBezTo>
                      <a:pt x="874" y="624"/>
                      <a:pt x="474" y="1306"/>
                      <a:pt x="240" y="2053"/>
                    </a:cubicBezTo>
                    <a:cubicBezTo>
                      <a:pt x="148" y="2317"/>
                      <a:pt x="68" y="2586"/>
                      <a:pt x="6" y="2860"/>
                    </a:cubicBezTo>
                    <a:cubicBezTo>
                      <a:pt x="0" y="2883"/>
                      <a:pt x="5" y="2908"/>
                      <a:pt x="16" y="2927"/>
                    </a:cubicBezTo>
                    <a:cubicBezTo>
                      <a:pt x="31" y="2956"/>
                      <a:pt x="62" y="2971"/>
                      <a:pt x="92" y="2971"/>
                    </a:cubicBezTo>
                    <a:cubicBezTo>
                      <a:pt x="115" y="2971"/>
                      <a:pt x="138" y="2963"/>
                      <a:pt x="154" y="2946"/>
                    </a:cubicBezTo>
                    <a:cubicBezTo>
                      <a:pt x="192" y="2898"/>
                      <a:pt x="190" y="2830"/>
                      <a:pt x="208" y="2774"/>
                    </a:cubicBezTo>
                    <a:cubicBezTo>
                      <a:pt x="390" y="2099"/>
                      <a:pt x="584" y="1523"/>
                      <a:pt x="933" y="945"/>
                    </a:cubicBezTo>
                    <a:cubicBezTo>
                      <a:pt x="1124" y="636"/>
                      <a:pt x="1333" y="364"/>
                      <a:pt x="1521" y="122"/>
                    </a:cubicBezTo>
                    <a:cubicBezTo>
                      <a:pt x="1551" y="60"/>
                      <a:pt x="1493" y="0"/>
                      <a:pt x="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34"/>
              <p:cNvSpPr/>
              <p:nvPr/>
            </p:nvSpPr>
            <p:spPr>
              <a:xfrm>
                <a:off x="1642325" y="704488"/>
                <a:ext cx="5575" cy="21450"/>
              </a:xfrm>
              <a:custGeom>
                <a:avLst/>
                <a:gdLst/>
                <a:ahLst/>
                <a:cxnLst/>
                <a:rect l="l" t="t" r="r" b="b"/>
                <a:pathLst>
                  <a:path w="223" h="858" extrusionOk="0">
                    <a:moveTo>
                      <a:pt x="134" y="0"/>
                    </a:moveTo>
                    <a:cubicBezTo>
                      <a:pt x="89" y="0"/>
                      <a:pt x="44" y="29"/>
                      <a:pt x="45" y="86"/>
                    </a:cubicBezTo>
                    <a:cubicBezTo>
                      <a:pt x="20" y="313"/>
                      <a:pt x="9" y="541"/>
                      <a:pt x="1" y="769"/>
                    </a:cubicBezTo>
                    <a:cubicBezTo>
                      <a:pt x="1" y="818"/>
                      <a:pt x="43" y="858"/>
                      <a:pt x="91" y="858"/>
                    </a:cubicBezTo>
                    <a:cubicBezTo>
                      <a:pt x="98" y="858"/>
                      <a:pt x="106" y="857"/>
                      <a:pt x="114" y="854"/>
                    </a:cubicBezTo>
                    <a:cubicBezTo>
                      <a:pt x="152" y="845"/>
                      <a:pt x="179" y="808"/>
                      <a:pt x="179" y="769"/>
                    </a:cubicBezTo>
                    <a:cubicBezTo>
                      <a:pt x="186" y="541"/>
                      <a:pt x="199" y="313"/>
                      <a:pt x="222" y="86"/>
                    </a:cubicBezTo>
                    <a:cubicBezTo>
                      <a:pt x="223" y="29"/>
                      <a:pt x="178"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34"/>
              <p:cNvSpPr/>
              <p:nvPr/>
            </p:nvSpPr>
            <p:spPr>
              <a:xfrm>
                <a:off x="1682050" y="517788"/>
                <a:ext cx="54025" cy="31725"/>
              </a:xfrm>
              <a:custGeom>
                <a:avLst/>
                <a:gdLst/>
                <a:ahLst/>
                <a:cxnLst/>
                <a:rect l="l" t="t" r="r" b="b"/>
                <a:pathLst>
                  <a:path w="2161" h="1269" extrusionOk="0">
                    <a:moveTo>
                      <a:pt x="2045" y="0"/>
                    </a:moveTo>
                    <a:cubicBezTo>
                      <a:pt x="2025" y="0"/>
                      <a:pt x="2004" y="8"/>
                      <a:pt x="1987" y="26"/>
                    </a:cubicBezTo>
                    <a:cubicBezTo>
                      <a:pt x="1494" y="495"/>
                      <a:pt x="690" y="852"/>
                      <a:pt x="70" y="1110"/>
                    </a:cubicBezTo>
                    <a:cubicBezTo>
                      <a:pt x="0" y="1158"/>
                      <a:pt x="47" y="1268"/>
                      <a:pt x="123" y="1268"/>
                    </a:cubicBezTo>
                    <a:cubicBezTo>
                      <a:pt x="131" y="1268"/>
                      <a:pt x="139" y="1267"/>
                      <a:pt x="148" y="1265"/>
                    </a:cubicBezTo>
                    <a:cubicBezTo>
                      <a:pt x="651" y="1065"/>
                      <a:pt x="1145" y="838"/>
                      <a:pt x="1601" y="544"/>
                    </a:cubicBezTo>
                    <a:cubicBezTo>
                      <a:pt x="1783" y="415"/>
                      <a:pt x="1991" y="297"/>
                      <a:pt x="2131" y="123"/>
                    </a:cubicBezTo>
                    <a:cubicBezTo>
                      <a:pt x="2160" y="61"/>
                      <a:pt x="2103" y="0"/>
                      <a:pt x="2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34"/>
              <p:cNvSpPr/>
              <p:nvPr/>
            </p:nvSpPr>
            <p:spPr>
              <a:xfrm>
                <a:off x="1615050" y="551938"/>
                <a:ext cx="52275" cy="8400"/>
              </a:xfrm>
              <a:custGeom>
                <a:avLst/>
                <a:gdLst/>
                <a:ahLst/>
                <a:cxnLst/>
                <a:rect l="l" t="t" r="r" b="b"/>
                <a:pathLst>
                  <a:path w="2091" h="336" extrusionOk="0">
                    <a:moveTo>
                      <a:pt x="1968" y="1"/>
                    </a:moveTo>
                    <a:cubicBezTo>
                      <a:pt x="1960" y="1"/>
                      <a:pt x="1951" y="2"/>
                      <a:pt x="1943" y="5"/>
                    </a:cubicBezTo>
                    <a:cubicBezTo>
                      <a:pt x="1513" y="78"/>
                      <a:pt x="1161" y="126"/>
                      <a:pt x="699" y="148"/>
                    </a:cubicBezTo>
                    <a:cubicBezTo>
                      <a:pt x="660" y="153"/>
                      <a:pt x="613" y="155"/>
                      <a:pt x="564" y="155"/>
                    </a:cubicBezTo>
                    <a:cubicBezTo>
                      <a:pt x="485" y="155"/>
                      <a:pt x="398" y="151"/>
                      <a:pt x="316" y="151"/>
                    </a:cubicBezTo>
                    <a:cubicBezTo>
                      <a:pt x="220" y="151"/>
                      <a:pt x="133" y="157"/>
                      <a:pt x="74" y="182"/>
                    </a:cubicBezTo>
                    <a:cubicBezTo>
                      <a:pt x="1" y="281"/>
                      <a:pt x="93" y="336"/>
                      <a:pt x="186" y="336"/>
                    </a:cubicBezTo>
                    <a:cubicBezTo>
                      <a:pt x="199" y="336"/>
                      <a:pt x="211" y="335"/>
                      <a:pt x="224" y="333"/>
                    </a:cubicBezTo>
                    <a:cubicBezTo>
                      <a:pt x="824" y="327"/>
                      <a:pt x="1438" y="295"/>
                      <a:pt x="2021" y="160"/>
                    </a:cubicBezTo>
                    <a:cubicBezTo>
                      <a:pt x="2090" y="112"/>
                      <a:pt x="2044" y="1"/>
                      <a:pt x="1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34"/>
              <p:cNvSpPr/>
              <p:nvPr/>
            </p:nvSpPr>
            <p:spPr>
              <a:xfrm>
                <a:off x="1671600" y="515488"/>
                <a:ext cx="48100" cy="19950"/>
              </a:xfrm>
              <a:custGeom>
                <a:avLst/>
                <a:gdLst/>
                <a:ahLst/>
                <a:cxnLst/>
                <a:rect l="l" t="t" r="r" b="b"/>
                <a:pathLst>
                  <a:path w="1924" h="798" extrusionOk="0">
                    <a:moveTo>
                      <a:pt x="1818" y="1"/>
                    </a:moveTo>
                    <a:cubicBezTo>
                      <a:pt x="1804" y="1"/>
                      <a:pt x="1789" y="5"/>
                      <a:pt x="1776" y="13"/>
                    </a:cubicBezTo>
                    <a:cubicBezTo>
                      <a:pt x="1383" y="227"/>
                      <a:pt x="979" y="350"/>
                      <a:pt x="517" y="498"/>
                    </a:cubicBezTo>
                    <a:cubicBezTo>
                      <a:pt x="360" y="564"/>
                      <a:pt x="159" y="568"/>
                      <a:pt x="25" y="669"/>
                    </a:cubicBezTo>
                    <a:cubicBezTo>
                      <a:pt x="1" y="766"/>
                      <a:pt x="39" y="797"/>
                      <a:pt x="104" y="797"/>
                    </a:cubicBezTo>
                    <a:cubicBezTo>
                      <a:pt x="213" y="797"/>
                      <a:pt x="395" y="708"/>
                      <a:pt x="469" y="698"/>
                    </a:cubicBezTo>
                    <a:cubicBezTo>
                      <a:pt x="904" y="566"/>
                      <a:pt x="1338" y="425"/>
                      <a:pt x="1748" y="230"/>
                    </a:cubicBezTo>
                    <a:cubicBezTo>
                      <a:pt x="1803" y="198"/>
                      <a:pt x="1884" y="179"/>
                      <a:pt x="1906" y="113"/>
                    </a:cubicBezTo>
                    <a:cubicBezTo>
                      <a:pt x="1924" y="56"/>
                      <a:pt x="1872"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34"/>
              <p:cNvSpPr/>
              <p:nvPr/>
            </p:nvSpPr>
            <p:spPr>
              <a:xfrm>
                <a:off x="1613600" y="537913"/>
                <a:ext cx="38150" cy="12900"/>
              </a:xfrm>
              <a:custGeom>
                <a:avLst/>
                <a:gdLst/>
                <a:ahLst/>
                <a:cxnLst/>
                <a:rect l="l" t="t" r="r" b="b"/>
                <a:pathLst>
                  <a:path w="1526" h="516" extrusionOk="0">
                    <a:moveTo>
                      <a:pt x="1404" y="0"/>
                    </a:moveTo>
                    <a:cubicBezTo>
                      <a:pt x="1396" y="0"/>
                      <a:pt x="1387" y="2"/>
                      <a:pt x="1378" y="5"/>
                    </a:cubicBezTo>
                    <a:cubicBezTo>
                      <a:pt x="945" y="120"/>
                      <a:pt x="509" y="228"/>
                      <a:pt x="75" y="343"/>
                    </a:cubicBezTo>
                    <a:cubicBezTo>
                      <a:pt x="42" y="352"/>
                      <a:pt x="13" y="382"/>
                      <a:pt x="11" y="416"/>
                    </a:cubicBezTo>
                    <a:cubicBezTo>
                      <a:pt x="1" y="468"/>
                      <a:pt x="48" y="515"/>
                      <a:pt x="98" y="515"/>
                    </a:cubicBezTo>
                    <a:cubicBezTo>
                      <a:pt x="106" y="515"/>
                      <a:pt x="114" y="514"/>
                      <a:pt x="121" y="512"/>
                    </a:cubicBezTo>
                    <a:cubicBezTo>
                      <a:pt x="294" y="467"/>
                      <a:pt x="465" y="423"/>
                      <a:pt x="636" y="379"/>
                    </a:cubicBezTo>
                    <a:cubicBezTo>
                      <a:pt x="907" y="300"/>
                      <a:pt x="1192" y="254"/>
                      <a:pt x="1456" y="158"/>
                    </a:cubicBezTo>
                    <a:cubicBezTo>
                      <a:pt x="1525" y="111"/>
                      <a:pt x="1479" y="0"/>
                      <a:pt x="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34"/>
              <p:cNvSpPr/>
              <p:nvPr/>
            </p:nvSpPr>
            <p:spPr>
              <a:xfrm>
                <a:off x="1622900" y="503013"/>
                <a:ext cx="97975" cy="27650"/>
              </a:xfrm>
              <a:custGeom>
                <a:avLst/>
                <a:gdLst/>
                <a:ahLst/>
                <a:cxnLst/>
                <a:rect l="l" t="t" r="r" b="b"/>
                <a:pathLst>
                  <a:path w="3919" h="1106" extrusionOk="0">
                    <a:moveTo>
                      <a:pt x="3553" y="0"/>
                    </a:moveTo>
                    <a:cubicBezTo>
                      <a:pt x="2722" y="0"/>
                      <a:pt x="1899" y="173"/>
                      <a:pt x="1122" y="461"/>
                    </a:cubicBezTo>
                    <a:cubicBezTo>
                      <a:pt x="826" y="572"/>
                      <a:pt x="537" y="694"/>
                      <a:pt x="255" y="837"/>
                    </a:cubicBezTo>
                    <a:cubicBezTo>
                      <a:pt x="177" y="889"/>
                      <a:pt x="57" y="909"/>
                      <a:pt x="14" y="995"/>
                    </a:cubicBezTo>
                    <a:cubicBezTo>
                      <a:pt x="1" y="1041"/>
                      <a:pt x="30" y="1093"/>
                      <a:pt x="77" y="1105"/>
                    </a:cubicBezTo>
                    <a:cubicBezTo>
                      <a:pt x="82" y="1106"/>
                      <a:pt x="87" y="1106"/>
                      <a:pt x="93" y="1106"/>
                    </a:cubicBezTo>
                    <a:cubicBezTo>
                      <a:pt x="168" y="1106"/>
                      <a:pt x="231" y="1038"/>
                      <a:pt x="300" y="1013"/>
                    </a:cubicBezTo>
                    <a:cubicBezTo>
                      <a:pt x="1122" y="595"/>
                      <a:pt x="2122" y="270"/>
                      <a:pt x="3028" y="200"/>
                    </a:cubicBezTo>
                    <a:cubicBezTo>
                      <a:pt x="3295" y="173"/>
                      <a:pt x="3567" y="189"/>
                      <a:pt x="3832" y="174"/>
                    </a:cubicBezTo>
                    <a:cubicBezTo>
                      <a:pt x="3918" y="145"/>
                      <a:pt x="3892" y="5"/>
                      <a:pt x="3802" y="5"/>
                    </a:cubicBezTo>
                    <a:cubicBezTo>
                      <a:pt x="3801" y="5"/>
                      <a:pt x="3800" y="5"/>
                      <a:pt x="3798" y="5"/>
                    </a:cubicBezTo>
                    <a:cubicBezTo>
                      <a:pt x="3716" y="2"/>
                      <a:pt x="3634" y="0"/>
                      <a:pt x="3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34"/>
              <p:cNvSpPr/>
              <p:nvPr/>
            </p:nvSpPr>
            <p:spPr>
              <a:xfrm>
                <a:off x="1761425" y="524213"/>
                <a:ext cx="57575" cy="93750"/>
              </a:xfrm>
              <a:custGeom>
                <a:avLst/>
                <a:gdLst/>
                <a:ahLst/>
                <a:cxnLst/>
                <a:rect l="l" t="t" r="r" b="b"/>
                <a:pathLst>
                  <a:path w="2303" h="3750" extrusionOk="0">
                    <a:moveTo>
                      <a:pt x="120" y="1"/>
                    </a:moveTo>
                    <a:cubicBezTo>
                      <a:pt x="38" y="1"/>
                      <a:pt x="1" y="124"/>
                      <a:pt x="78" y="166"/>
                    </a:cubicBezTo>
                    <a:cubicBezTo>
                      <a:pt x="1160" y="873"/>
                      <a:pt x="1877" y="2112"/>
                      <a:pt x="2072" y="3450"/>
                    </a:cubicBezTo>
                    <a:cubicBezTo>
                      <a:pt x="2105" y="3580"/>
                      <a:pt x="2072" y="3619"/>
                      <a:pt x="2130" y="3723"/>
                    </a:cubicBezTo>
                    <a:cubicBezTo>
                      <a:pt x="2149" y="3741"/>
                      <a:pt x="2171" y="3749"/>
                      <a:pt x="2190" y="3749"/>
                    </a:cubicBezTo>
                    <a:cubicBezTo>
                      <a:pt x="2252" y="3749"/>
                      <a:pt x="2303" y="3675"/>
                      <a:pt x="2273" y="3605"/>
                    </a:cubicBezTo>
                    <a:cubicBezTo>
                      <a:pt x="2129" y="2327"/>
                      <a:pt x="1523" y="1105"/>
                      <a:pt x="531" y="276"/>
                    </a:cubicBezTo>
                    <a:cubicBezTo>
                      <a:pt x="403" y="181"/>
                      <a:pt x="284" y="58"/>
                      <a:pt x="135" y="2"/>
                    </a:cubicBezTo>
                    <a:cubicBezTo>
                      <a:pt x="130" y="1"/>
                      <a:pt x="12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34"/>
              <p:cNvSpPr/>
              <p:nvPr/>
            </p:nvSpPr>
            <p:spPr>
              <a:xfrm>
                <a:off x="1812200" y="635638"/>
                <a:ext cx="7300" cy="25750"/>
              </a:xfrm>
              <a:custGeom>
                <a:avLst/>
                <a:gdLst/>
                <a:ahLst/>
                <a:cxnLst/>
                <a:rect l="l" t="t" r="r" b="b"/>
                <a:pathLst>
                  <a:path w="292" h="1030" extrusionOk="0">
                    <a:moveTo>
                      <a:pt x="182" y="0"/>
                    </a:moveTo>
                    <a:cubicBezTo>
                      <a:pt x="142" y="0"/>
                      <a:pt x="104" y="27"/>
                      <a:pt x="98" y="88"/>
                    </a:cubicBezTo>
                    <a:cubicBezTo>
                      <a:pt x="104" y="310"/>
                      <a:pt x="103" y="533"/>
                      <a:pt x="76" y="755"/>
                    </a:cubicBezTo>
                    <a:cubicBezTo>
                      <a:pt x="76" y="846"/>
                      <a:pt x="0" y="1016"/>
                      <a:pt x="142" y="1029"/>
                    </a:cubicBezTo>
                    <a:cubicBezTo>
                      <a:pt x="234" y="1027"/>
                      <a:pt x="233" y="926"/>
                      <a:pt x="240" y="858"/>
                    </a:cubicBezTo>
                    <a:cubicBezTo>
                      <a:pt x="273" y="618"/>
                      <a:pt x="285" y="374"/>
                      <a:pt x="274" y="130"/>
                    </a:cubicBezTo>
                    <a:cubicBezTo>
                      <a:pt x="292" y="50"/>
                      <a:pt x="235"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4"/>
              <p:cNvSpPr/>
              <p:nvPr/>
            </p:nvSpPr>
            <p:spPr>
              <a:xfrm>
                <a:off x="1763050" y="545313"/>
                <a:ext cx="39400" cy="94250"/>
              </a:xfrm>
              <a:custGeom>
                <a:avLst/>
                <a:gdLst/>
                <a:ahLst/>
                <a:cxnLst/>
                <a:rect l="l" t="t" r="r" b="b"/>
                <a:pathLst>
                  <a:path w="1576" h="3770" extrusionOk="0">
                    <a:moveTo>
                      <a:pt x="119" y="1"/>
                    </a:moveTo>
                    <a:cubicBezTo>
                      <a:pt x="58" y="1"/>
                      <a:pt x="0" y="73"/>
                      <a:pt x="39" y="134"/>
                    </a:cubicBezTo>
                    <a:cubicBezTo>
                      <a:pt x="758" y="1232"/>
                      <a:pt x="1192" y="2393"/>
                      <a:pt x="1384" y="3707"/>
                    </a:cubicBezTo>
                    <a:cubicBezTo>
                      <a:pt x="1396" y="3750"/>
                      <a:pt x="1431" y="3769"/>
                      <a:pt x="1466" y="3769"/>
                    </a:cubicBezTo>
                    <a:cubicBezTo>
                      <a:pt x="1520" y="3769"/>
                      <a:pt x="1575" y="3726"/>
                      <a:pt x="1556" y="3659"/>
                    </a:cubicBezTo>
                    <a:cubicBezTo>
                      <a:pt x="1448" y="2961"/>
                      <a:pt x="1284" y="2269"/>
                      <a:pt x="1011" y="1617"/>
                    </a:cubicBezTo>
                    <a:cubicBezTo>
                      <a:pt x="785" y="1060"/>
                      <a:pt x="515" y="513"/>
                      <a:pt x="170" y="21"/>
                    </a:cubicBezTo>
                    <a:cubicBezTo>
                      <a:pt x="154" y="7"/>
                      <a:pt x="136"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4"/>
              <p:cNvSpPr/>
              <p:nvPr/>
            </p:nvSpPr>
            <p:spPr>
              <a:xfrm>
                <a:off x="1749975" y="546863"/>
                <a:ext cx="39350" cy="98400"/>
              </a:xfrm>
              <a:custGeom>
                <a:avLst/>
                <a:gdLst/>
                <a:ahLst/>
                <a:cxnLst/>
                <a:rect l="l" t="t" r="r" b="b"/>
                <a:pathLst>
                  <a:path w="1574" h="3936" extrusionOk="0">
                    <a:moveTo>
                      <a:pt x="105" y="0"/>
                    </a:moveTo>
                    <a:cubicBezTo>
                      <a:pt x="52" y="0"/>
                      <a:pt x="1" y="54"/>
                      <a:pt x="19" y="112"/>
                    </a:cubicBezTo>
                    <a:cubicBezTo>
                      <a:pt x="147" y="667"/>
                      <a:pt x="247" y="1231"/>
                      <a:pt x="427" y="1774"/>
                    </a:cubicBezTo>
                    <a:cubicBezTo>
                      <a:pt x="692" y="2510"/>
                      <a:pt x="1001" y="3245"/>
                      <a:pt x="1404" y="3916"/>
                    </a:cubicBezTo>
                    <a:cubicBezTo>
                      <a:pt x="1419" y="3930"/>
                      <a:pt x="1437" y="3936"/>
                      <a:pt x="1455" y="3936"/>
                    </a:cubicBezTo>
                    <a:cubicBezTo>
                      <a:pt x="1515" y="3936"/>
                      <a:pt x="1573" y="3865"/>
                      <a:pt x="1534" y="3803"/>
                    </a:cubicBezTo>
                    <a:cubicBezTo>
                      <a:pt x="1011" y="2842"/>
                      <a:pt x="595" y="1933"/>
                      <a:pt x="364" y="855"/>
                    </a:cubicBezTo>
                    <a:cubicBezTo>
                      <a:pt x="309" y="591"/>
                      <a:pt x="245" y="330"/>
                      <a:pt x="189" y="66"/>
                    </a:cubicBezTo>
                    <a:cubicBezTo>
                      <a:pt x="184" y="44"/>
                      <a:pt x="169" y="26"/>
                      <a:pt x="148" y="13"/>
                    </a:cubicBezTo>
                    <a:cubicBezTo>
                      <a:pt x="135" y="4"/>
                      <a:pt x="120"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4"/>
              <p:cNvSpPr/>
              <p:nvPr/>
            </p:nvSpPr>
            <p:spPr>
              <a:xfrm>
                <a:off x="1793800" y="655363"/>
                <a:ext cx="9775" cy="10350"/>
              </a:xfrm>
              <a:custGeom>
                <a:avLst/>
                <a:gdLst/>
                <a:ahLst/>
                <a:cxnLst/>
                <a:rect l="l" t="t" r="r" b="b"/>
                <a:pathLst>
                  <a:path w="391" h="414" extrusionOk="0">
                    <a:moveTo>
                      <a:pt x="118" y="1"/>
                    </a:moveTo>
                    <a:cubicBezTo>
                      <a:pt x="57" y="1"/>
                      <a:pt x="1" y="72"/>
                      <a:pt x="40" y="134"/>
                    </a:cubicBezTo>
                    <a:cubicBezTo>
                      <a:pt x="113" y="221"/>
                      <a:pt x="154" y="351"/>
                      <a:pt x="254" y="409"/>
                    </a:cubicBezTo>
                    <a:cubicBezTo>
                      <a:pt x="262" y="412"/>
                      <a:pt x="270" y="413"/>
                      <a:pt x="278" y="413"/>
                    </a:cubicBezTo>
                    <a:cubicBezTo>
                      <a:pt x="340" y="413"/>
                      <a:pt x="390" y="337"/>
                      <a:pt x="354" y="279"/>
                    </a:cubicBezTo>
                    <a:cubicBezTo>
                      <a:pt x="288" y="196"/>
                      <a:pt x="240" y="100"/>
                      <a:pt x="170" y="20"/>
                    </a:cubicBezTo>
                    <a:cubicBezTo>
                      <a:pt x="154" y="7"/>
                      <a:pt x="136"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4"/>
              <p:cNvSpPr/>
              <p:nvPr/>
            </p:nvSpPr>
            <p:spPr>
              <a:xfrm>
                <a:off x="1843650" y="424913"/>
                <a:ext cx="46675" cy="92175"/>
              </a:xfrm>
              <a:custGeom>
                <a:avLst/>
                <a:gdLst/>
                <a:ahLst/>
                <a:cxnLst/>
                <a:rect l="l" t="t" r="r" b="b"/>
                <a:pathLst>
                  <a:path w="1867" h="3687" extrusionOk="0">
                    <a:moveTo>
                      <a:pt x="117" y="1"/>
                    </a:moveTo>
                    <a:cubicBezTo>
                      <a:pt x="37" y="1"/>
                      <a:pt x="1" y="122"/>
                      <a:pt x="78" y="165"/>
                    </a:cubicBezTo>
                    <a:cubicBezTo>
                      <a:pt x="1058" y="813"/>
                      <a:pt x="1618" y="2085"/>
                      <a:pt x="1636" y="3281"/>
                    </a:cubicBezTo>
                    <a:cubicBezTo>
                      <a:pt x="1652" y="3393"/>
                      <a:pt x="1594" y="3574"/>
                      <a:pt x="1652" y="3660"/>
                    </a:cubicBezTo>
                    <a:cubicBezTo>
                      <a:pt x="1674" y="3679"/>
                      <a:pt x="1696" y="3687"/>
                      <a:pt x="1715" y="3687"/>
                    </a:cubicBezTo>
                    <a:cubicBezTo>
                      <a:pt x="1774" y="3687"/>
                      <a:pt x="1818" y="3615"/>
                      <a:pt x="1807" y="3544"/>
                    </a:cubicBezTo>
                    <a:cubicBezTo>
                      <a:pt x="1867" y="2313"/>
                      <a:pt x="1385" y="1011"/>
                      <a:pt x="432" y="206"/>
                    </a:cubicBezTo>
                    <a:cubicBezTo>
                      <a:pt x="335" y="138"/>
                      <a:pt x="248" y="41"/>
                      <a:pt x="135" y="2"/>
                    </a:cubicBezTo>
                    <a:cubicBezTo>
                      <a:pt x="129" y="1"/>
                      <a:pt x="123"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4"/>
              <p:cNvSpPr/>
              <p:nvPr/>
            </p:nvSpPr>
            <p:spPr>
              <a:xfrm>
                <a:off x="1876725" y="536063"/>
                <a:ext cx="9800" cy="26425"/>
              </a:xfrm>
              <a:custGeom>
                <a:avLst/>
                <a:gdLst/>
                <a:ahLst/>
                <a:cxnLst/>
                <a:rect l="l" t="t" r="r" b="b"/>
                <a:pathLst>
                  <a:path w="392" h="1057" extrusionOk="0">
                    <a:moveTo>
                      <a:pt x="285" y="0"/>
                    </a:moveTo>
                    <a:cubicBezTo>
                      <a:pt x="238" y="0"/>
                      <a:pt x="192" y="36"/>
                      <a:pt x="193" y="87"/>
                    </a:cubicBezTo>
                    <a:cubicBezTo>
                      <a:pt x="173" y="295"/>
                      <a:pt x="93" y="648"/>
                      <a:pt x="14" y="920"/>
                    </a:cubicBezTo>
                    <a:cubicBezTo>
                      <a:pt x="0" y="960"/>
                      <a:pt x="3" y="1012"/>
                      <a:pt x="41" y="1037"/>
                    </a:cubicBezTo>
                    <a:cubicBezTo>
                      <a:pt x="64" y="1051"/>
                      <a:pt x="83" y="1057"/>
                      <a:pt x="100" y="1057"/>
                    </a:cubicBezTo>
                    <a:cubicBezTo>
                      <a:pt x="186" y="1057"/>
                      <a:pt x="204" y="899"/>
                      <a:pt x="225" y="823"/>
                    </a:cubicBezTo>
                    <a:cubicBezTo>
                      <a:pt x="281" y="617"/>
                      <a:pt x="329" y="409"/>
                      <a:pt x="357" y="196"/>
                    </a:cubicBezTo>
                    <a:cubicBezTo>
                      <a:pt x="359" y="139"/>
                      <a:pt x="391" y="71"/>
                      <a:pt x="345" y="26"/>
                    </a:cubicBezTo>
                    <a:cubicBezTo>
                      <a:pt x="328" y="8"/>
                      <a:pt x="306"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4"/>
              <p:cNvSpPr/>
              <p:nvPr/>
            </p:nvSpPr>
            <p:spPr>
              <a:xfrm>
                <a:off x="1842825" y="440238"/>
                <a:ext cx="27575" cy="106450"/>
              </a:xfrm>
              <a:custGeom>
                <a:avLst/>
                <a:gdLst/>
                <a:ahLst/>
                <a:cxnLst/>
                <a:rect l="l" t="t" r="r" b="b"/>
                <a:pathLst>
                  <a:path w="1103" h="4258" extrusionOk="0">
                    <a:moveTo>
                      <a:pt x="113" y="0"/>
                    </a:moveTo>
                    <a:cubicBezTo>
                      <a:pt x="51" y="0"/>
                      <a:pt x="0" y="77"/>
                      <a:pt x="37" y="135"/>
                    </a:cubicBezTo>
                    <a:cubicBezTo>
                      <a:pt x="687" y="1341"/>
                      <a:pt x="819" y="2793"/>
                      <a:pt x="925" y="4173"/>
                    </a:cubicBezTo>
                    <a:cubicBezTo>
                      <a:pt x="923" y="4229"/>
                      <a:pt x="968" y="4258"/>
                      <a:pt x="1013" y="4258"/>
                    </a:cubicBezTo>
                    <a:cubicBezTo>
                      <a:pt x="1058" y="4258"/>
                      <a:pt x="1102" y="4230"/>
                      <a:pt x="1102" y="4173"/>
                    </a:cubicBezTo>
                    <a:cubicBezTo>
                      <a:pt x="1033" y="3211"/>
                      <a:pt x="939" y="2248"/>
                      <a:pt x="689" y="1315"/>
                    </a:cubicBezTo>
                    <a:cubicBezTo>
                      <a:pt x="600" y="984"/>
                      <a:pt x="479" y="662"/>
                      <a:pt x="341" y="346"/>
                    </a:cubicBezTo>
                    <a:cubicBezTo>
                      <a:pt x="282" y="241"/>
                      <a:pt x="241" y="64"/>
                      <a:pt x="135" y="4"/>
                    </a:cubicBezTo>
                    <a:cubicBezTo>
                      <a:pt x="128" y="1"/>
                      <a:pt x="120"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4"/>
              <p:cNvSpPr/>
              <p:nvPr/>
            </p:nvSpPr>
            <p:spPr>
              <a:xfrm>
                <a:off x="1831500" y="461138"/>
                <a:ext cx="27650" cy="91650"/>
              </a:xfrm>
              <a:custGeom>
                <a:avLst/>
                <a:gdLst/>
                <a:ahLst/>
                <a:cxnLst/>
                <a:rect l="l" t="t" r="r" b="b"/>
                <a:pathLst>
                  <a:path w="1106" h="3666" extrusionOk="0">
                    <a:moveTo>
                      <a:pt x="110" y="1"/>
                    </a:moveTo>
                    <a:cubicBezTo>
                      <a:pt x="57" y="1"/>
                      <a:pt x="0" y="51"/>
                      <a:pt x="20" y="113"/>
                    </a:cubicBezTo>
                    <a:cubicBezTo>
                      <a:pt x="199" y="916"/>
                      <a:pt x="325" y="1730"/>
                      <a:pt x="580" y="2516"/>
                    </a:cubicBezTo>
                    <a:cubicBezTo>
                      <a:pt x="712" y="2889"/>
                      <a:pt x="775" y="3310"/>
                      <a:pt x="959" y="3655"/>
                    </a:cubicBezTo>
                    <a:cubicBezTo>
                      <a:pt x="979" y="3663"/>
                      <a:pt x="996" y="3666"/>
                      <a:pt x="1012" y="3666"/>
                    </a:cubicBezTo>
                    <a:cubicBezTo>
                      <a:pt x="1100" y="3666"/>
                      <a:pt x="1106" y="3551"/>
                      <a:pt x="1060" y="3469"/>
                    </a:cubicBezTo>
                    <a:cubicBezTo>
                      <a:pt x="827" y="2742"/>
                      <a:pt x="596" y="2010"/>
                      <a:pt x="436" y="1262"/>
                    </a:cubicBezTo>
                    <a:cubicBezTo>
                      <a:pt x="344" y="855"/>
                      <a:pt x="295" y="433"/>
                      <a:pt x="174" y="34"/>
                    </a:cubicBezTo>
                    <a:cubicBezTo>
                      <a:pt x="158" y="11"/>
                      <a:pt x="134"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4"/>
              <p:cNvSpPr/>
              <p:nvPr/>
            </p:nvSpPr>
            <p:spPr>
              <a:xfrm>
                <a:off x="1861475" y="564238"/>
                <a:ext cx="8975" cy="9600"/>
              </a:xfrm>
              <a:custGeom>
                <a:avLst/>
                <a:gdLst/>
                <a:ahLst/>
                <a:cxnLst/>
                <a:rect l="l" t="t" r="r" b="b"/>
                <a:pathLst>
                  <a:path w="359" h="384" extrusionOk="0">
                    <a:moveTo>
                      <a:pt x="118" y="1"/>
                    </a:moveTo>
                    <a:cubicBezTo>
                      <a:pt x="57" y="1"/>
                      <a:pt x="1" y="72"/>
                      <a:pt x="39" y="134"/>
                    </a:cubicBezTo>
                    <a:cubicBezTo>
                      <a:pt x="105" y="209"/>
                      <a:pt x="117" y="384"/>
                      <a:pt x="235" y="384"/>
                    </a:cubicBezTo>
                    <a:cubicBezTo>
                      <a:pt x="237" y="384"/>
                      <a:pt x="238" y="384"/>
                      <a:pt x="240" y="384"/>
                    </a:cubicBezTo>
                    <a:cubicBezTo>
                      <a:pt x="359" y="363"/>
                      <a:pt x="307" y="236"/>
                      <a:pt x="260" y="170"/>
                    </a:cubicBezTo>
                    <a:cubicBezTo>
                      <a:pt x="230" y="121"/>
                      <a:pt x="213" y="59"/>
                      <a:pt x="169" y="21"/>
                    </a:cubicBezTo>
                    <a:cubicBezTo>
                      <a:pt x="153" y="7"/>
                      <a:pt x="13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4"/>
              <p:cNvSpPr/>
              <p:nvPr/>
            </p:nvSpPr>
            <p:spPr>
              <a:xfrm>
                <a:off x="1714150" y="415388"/>
                <a:ext cx="102400" cy="24425"/>
              </a:xfrm>
              <a:custGeom>
                <a:avLst/>
                <a:gdLst/>
                <a:ahLst/>
                <a:cxnLst/>
                <a:rect l="l" t="t" r="r" b="b"/>
                <a:pathLst>
                  <a:path w="4096" h="977" extrusionOk="0">
                    <a:moveTo>
                      <a:pt x="3974" y="0"/>
                    </a:moveTo>
                    <a:cubicBezTo>
                      <a:pt x="3960" y="0"/>
                      <a:pt x="3945" y="4"/>
                      <a:pt x="3931" y="13"/>
                    </a:cubicBezTo>
                    <a:cubicBezTo>
                      <a:pt x="3002" y="536"/>
                      <a:pt x="1968" y="799"/>
                      <a:pt x="895" y="799"/>
                    </a:cubicBezTo>
                    <a:cubicBezTo>
                      <a:pt x="751" y="799"/>
                      <a:pt x="607" y="795"/>
                      <a:pt x="461" y="785"/>
                    </a:cubicBezTo>
                    <a:cubicBezTo>
                      <a:pt x="452" y="786"/>
                      <a:pt x="442" y="787"/>
                      <a:pt x="431" y="787"/>
                    </a:cubicBezTo>
                    <a:cubicBezTo>
                      <a:pt x="350" y="787"/>
                      <a:pt x="238" y="761"/>
                      <a:pt x="149" y="761"/>
                    </a:cubicBezTo>
                    <a:cubicBezTo>
                      <a:pt x="105" y="761"/>
                      <a:pt x="67" y="767"/>
                      <a:pt x="41" y="785"/>
                    </a:cubicBezTo>
                    <a:cubicBezTo>
                      <a:pt x="1" y="824"/>
                      <a:pt x="10" y="898"/>
                      <a:pt x="58" y="925"/>
                    </a:cubicBezTo>
                    <a:cubicBezTo>
                      <a:pt x="339" y="959"/>
                      <a:pt x="623" y="977"/>
                      <a:pt x="909" y="977"/>
                    </a:cubicBezTo>
                    <a:cubicBezTo>
                      <a:pt x="1460" y="977"/>
                      <a:pt x="2013" y="910"/>
                      <a:pt x="2543" y="764"/>
                    </a:cubicBezTo>
                    <a:cubicBezTo>
                      <a:pt x="3062" y="614"/>
                      <a:pt x="3589" y="432"/>
                      <a:pt x="4044" y="143"/>
                    </a:cubicBezTo>
                    <a:cubicBezTo>
                      <a:pt x="4095" y="84"/>
                      <a:pt x="4040" y="0"/>
                      <a:pt x="3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4"/>
              <p:cNvSpPr/>
              <p:nvPr/>
            </p:nvSpPr>
            <p:spPr>
              <a:xfrm>
                <a:off x="1663475" y="421363"/>
                <a:ext cx="35250" cy="13575"/>
              </a:xfrm>
              <a:custGeom>
                <a:avLst/>
                <a:gdLst/>
                <a:ahLst/>
                <a:cxnLst/>
                <a:rect l="l" t="t" r="r" b="b"/>
                <a:pathLst>
                  <a:path w="1410" h="543" extrusionOk="0">
                    <a:moveTo>
                      <a:pt x="108" y="0"/>
                    </a:moveTo>
                    <a:cubicBezTo>
                      <a:pt x="81" y="0"/>
                      <a:pt x="54" y="12"/>
                      <a:pt x="38" y="34"/>
                    </a:cubicBezTo>
                    <a:cubicBezTo>
                      <a:pt x="0" y="81"/>
                      <a:pt x="27" y="161"/>
                      <a:pt x="86" y="174"/>
                    </a:cubicBezTo>
                    <a:cubicBezTo>
                      <a:pt x="275" y="243"/>
                      <a:pt x="466" y="305"/>
                      <a:pt x="658" y="368"/>
                    </a:cubicBezTo>
                    <a:cubicBezTo>
                      <a:pt x="851" y="427"/>
                      <a:pt x="1043" y="496"/>
                      <a:pt x="1243" y="537"/>
                    </a:cubicBezTo>
                    <a:cubicBezTo>
                      <a:pt x="1259" y="539"/>
                      <a:pt x="1277" y="542"/>
                      <a:pt x="1294" y="542"/>
                    </a:cubicBezTo>
                    <a:cubicBezTo>
                      <a:pt x="1316" y="542"/>
                      <a:pt x="1338" y="537"/>
                      <a:pt x="1354" y="518"/>
                    </a:cubicBezTo>
                    <a:cubicBezTo>
                      <a:pt x="1410" y="467"/>
                      <a:pt x="1369" y="366"/>
                      <a:pt x="1295" y="366"/>
                    </a:cubicBezTo>
                    <a:cubicBezTo>
                      <a:pt x="1294" y="366"/>
                      <a:pt x="1293" y="366"/>
                      <a:pt x="1293" y="366"/>
                    </a:cubicBezTo>
                    <a:cubicBezTo>
                      <a:pt x="1005" y="307"/>
                      <a:pt x="492" y="129"/>
                      <a:pt x="132" y="4"/>
                    </a:cubicBezTo>
                    <a:cubicBezTo>
                      <a:pt x="124" y="1"/>
                      <a:pt x="116"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4"/>
              <p:cNvSpPr/>
              <p:nvPr/>
            </p:nvSpPr>
            <p:spPr>
              <a:xfrm>
                <a:off x="1694900" y="411113"/>
                <a:ext cx="100050" cy="9200"/>
              </a:xfrm>
              <a:custGeom>
                <a:avLst/>
                <a:gdLst/>
                <a:ahLst/>
                <a:cxnLst/>
                <a:rect l="l" t="t" r="r" b="b"/>
                <a:pathLst>
                  <a:path w="4002" h="368" extrusionOk="0">
                    <a:moveTo>
                      <a:pt x="3880" y="0"/>
                    </a:moveTo>
                    <a:cubicBezTo>
                      <a:pt x="3871" y="0"/>
                      <a:pt x="3863" y="2"/>
                      <a:pt x="3854" y="4"/>
                    </a:cubicBezTo>
                    <a:cubicBezTo>
                      <a:pt x="3112" y="138"/>
                      <a:pt x="2272" y="185"/>
                      <a:pt x="1436" y="185"/>
                    </a:cubicBezTo>
                    <a:cubicBezTo>
                      <a:pt x="979" y="185"/>
                      <a:pt x="523" y="171"/>
                      <a:pt x="85" y="149"/>
                    </a:cubicBezTo>
                    <a:lnTo>
                      <a:pt x="85" y="149"/>
                    </a:lnTo>
                    <a:cubicBezTo>
                      <a:pt x="1" y="180"/>
                      <a:pt x="26" y="318"/>
                      <a:pt x="118" y="318"/>
                    </a:cubicBezTo>
                    <a:cubicBezTo>
                      <a:pt x="119" y="318"/>
                      <a:pt x="120" y="318"/>
                      <a:pt x="121" y="318"/>
                    </a:cubicBezTo>
                    <a:cubicBezTo>
                      <a:pt x="570" y="349"/>
                      <a:pt x="1021" y="367"/>
                      <a:pt x="1472" y="367"/>
                    </a:cubicBezTo>
                    <a:cubicBezTo>
                      <a:pt x="1795" y="367"/>
                      <a:pt x="2118" y="358"/>
                      <a:pt x="2440" y="336"/>
                    </a:cubicBezTo>
                    <a:cubicBezTo>
                      <a:pt x="2928" y="296"/>
                      <a:pt x="3420" y="270"/>
                      <a:pt x="3901" y="175"/>
                    </a:cubicBezTo>
                    <a:cubicBezTo>
                      <a:pt x="4002" y="148"/>
                      <a:pt x="3971" y="0"/>
                      <a:pt x="3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4"/>
              <p:cNvSpPr/>
              <p:nvPr/>
            </p:nvSpPr>
            <p:spPr>
              <a:xfrm>
                <a:off x="1670775" y="412613"/>
                <a:ext cx="10550" cy="4925"/>
              </a:xfrm>
              <a:custGeom>
                <a:avLst/>
                <a:gdLst/>
                <a:ahLst/>
                <a:cxnLst/>
                <a:rect l="l" t="t" r="r" b="b"/>
                <a:pathLst>
                  <a:path w="422" h="197" extrusionOk="0">
                    <a:moveTo>
                      <a:pt x="116" y="0"/>
                    </a:moveTo>
                    <a:cubicBezTo>
                      <a:pt x="57" y="0"/>
                      <a:pt x="8" y="18"/>
                      <a:pt x="1" y="89"/>
                    </a:cubicBezTo>
                    <a:cubicBezTo>
                      <a:pt x="3" y="182"/>
                      <a:pt x="104" y="181"/>
                      <a:pt x="173" y="184"/>
                    </a:cubicBezTo>
                    <a:cubicBezTo>
                      <a:pt x="174" y="184"/>
                      <a:pt x="175" y="184"/>
                      <a:pt x="176" y="184"/>
                    </a:cubicBezTo>
                    <a:cubicBezTo>
                      <a:pt x="215" y="184"/>
                      <a:pt x="254" y="196"/>
                      <a:pt x="292" y="196"/>
                    </a:cubicBezTo>
                    <a:cubicBezTo>
                      <a:pt x="307" y="196"/>
                      <a:pt x="322" y="194"/>
                      <a:pt x="335" y="189"/>
                    </a:cubicBezTo>
                    <a:cubicBezTo>
                      <a:pt x="422" y="158"/>
                      <a:pt x="396" y="20"/>
                      <a:pt x="306" y="20"/>
                    </a:cubicBezTo>
                    <a:cubicBezTo>
                      <a:pt x="305" y="20"/>
                      <a:pt x="303" y="20"/>
                      <a:pt x="302" y="20"/>
                    </a:cubicBezTo>
                    <a:cubicBezTo>
                      <a:pt x="301" y="20"/>
                      <a:pt x="301" y="20"/>
                      <a:pt x="300" y="20"/>
                    </a:cubicBezTo>
                    <a:cubicBezTo>
                      <a:pt x="250" y="20"/>
                      <a:pt x="177"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4"/>
              <p:cNvSpPr/>
              <p:nvPr/>
            </p:nvSpPr>
            <p:spPr>
              <a:xfrm>
                <a:off x="1686425" y="393713"/>
                <a:ext cx="104925" cy="9225"/>
              </a:xfrm>
              <a:custGeom>
                <a:avLst/>
                <a:gdLst/>
                <a:ahLst/>
                <a:cxnLst/>
                <a:rect l="l" t="t" r="r" b="b"/>
                <a:pathLst>
                  <a:path w="4197" h="369" extrusionOk="0">
                    <a:moveTo>
                      <a:pt x="2273" y="1"/>
                    </a:moveTo>
                    <a:cubicBezTo>
                      <a:pt x="1834" y="1"/>
                      <a:pt x="1395" y="23"/>
                      <a:pt x="958" y="87"/>
                    </a:cubicBezTo>
                    <a:cubicBezTo>
                      <a:pt x="667" y="122"/>
                      <a:pt x="377" y="158"/>
                      <a:pt x="86" y="198"/>
                    </a:cubicBezTo>
                    <a:cubicBezTo>
                      <a:pt x="65" y="203"/>
                      <a:pt x="45" y="218"/>
                      <a:pt x="33" y="239"/>
                    </a:cubicBezTo>
                    <a:cubicBezTo>
                      <a:pt x="0" y="340"/>
                      <a:pt x="56" y="369"/>
                      <a:pt x="143" y="369"/>
                    </a:cubicBezTo>
                    <a:cubicBezTo>
                      <a:pt x="263" y="369"/>
                      <a:pt x="442" y="314"/>
                      <a:pt x="535" y="314"/>
                    </a:cubicBezTo>
                    <a:cubicBezTo>
                      <a:pt x="539" y="314"/>
                      <a:pt x="543" y="314"/>
                      <a:pt x="547" y="315"/>
                    </a:cubicBezTo>
                    <a:cubicBezTo>
                      <a:pt x="1149" y="233"/>
                      <a:pt x="1755" y="174"/>
                      <a:pt x="2363" y="174"/>
                    </a:cubicBezTo>
                    <a:cubicBezTo>
                      <a:pt x="2485" y="174"/>
                      <a:pt x="2608" y="176"/>
                      <a:pt x="2731" y="181"/>
                    </a:cubicBezTo>
                    <a:cubicBezTo>
                      <a:pt x="3172" y="192"/>
                      <a:pt x="3615" y="249"/>
                      <a:pt x="4053" y="249"/>
                    </a:cubicBezTo>
                    <a:cubicBezTo>
                      <a:pt x="4072" y="249"/>
                      <a:pt x="4091" y="249"/>
                      <a:pt x="4110" y="248"/>
                    </a:cubicBezTo>
                    <a:cubicBezTo>
                      <a:pt x="4197" y="218"/>
                      <a:pt x="4171" y="78"/>
                      <a:pt x="4080" y="78"/>
                    </a:cubicBezTo>
                    <a:cubicBezTo>
                      <a:pt x="4078" y="78"/>
                      <a:pt x="4077" y="78"/>
                      <a:pt x="4076" y="78"/>
                    </a:cubicBezTo>
                    <a:cubicBezTo>
                      <a:pt x="3476" y="43"/>
                      <a:pt x="2874" y="1"/>
                      <a:pt x="2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4"/>
              <p:cNvSpPr/>
              <p:nvPr/>
            </p:nvSpPr>
            <p:spPr>
              <a:xfrm>
                <a:off x="1961375" y="334113"/>
                <a:ext cx="13775" cy="136600"/>
              </a:xfrm>
              <a:custGeom>
                <a:avLst/>
                <a:gdLst/>
                <a:ahLst/>
                <a:cxnLst/>
                <a:rect l="l" t="t" r="r" b="b"/>
                <a:pathLst>
                  <a:path w="551" h="5464" extrusionOk="0">
                    <a:moveTo>
                      <a:pt x="182" y="1"/>
                    </a:moveTo>
                    <a:cubicBezTo>
                      <a:pt x="128" y="1"/>
                      <a:pt x="73" y="50"/>
                      <a:pt x="93" y="112"/>
                    </a:cubicBezTo>
                    <a:cubicBezTo>
                      <a:pt x="511" y="1798"/>
                      <a:pt x="369" y="3648"/>
                      <a:pt x="20" y="5349"/>
                    </a:cubicBezTo>
                    <a:cubicBezTo>
                      <a:pt x="1" y="5408"/>
                      <a:pt x="52" y="5464"/>
                      <a:pt x="106" y="5464"/>
                    </a:cubicBezTo>
                    <a:cubicBezTo>
                      <a:pt x="120" y="5464"/>
                      <a:pt x="135" y="5460"/>
                      <a:pt x="149" y="5451"/>
                    </a:cubicBezTo>
                    <a:cubicBezTo>
                      <a:pt x="205" y="5414"/>
                      <a:pt x="196" y="5336"/>
                      <a:pt x="214" y="5278"/>
                    </a:cubicBezTo>
                    <a:cubicBezTo>
                      <a:pt x="430" y="4215"/>
                      <a:pt x="550" y="3131"/>
                      <a:pt x="514" y="2044"/>
                    </a:cubicBezTo>
                    <a:cubicBezTo>
                      <a:pt x="476" y="1374"/>
                      <a:pt x="462" y="675"/>
                      <a:pt x="247" y="35"/>
                    </a:cubicBezTo>
                    <a:cubicBezTo>
                      <a:pt x="230" y="11"/>
                      <a:pt x="206"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4"/>
              <p:cNvSpPr/>
              <p:nvPr/>
            </p:nvSpPr>
            <p:spPr>
              <a:xfrm>
                <a:off x="1957275" y="482288"/>
                <a:ext cx="7400" cy="17625"/>
              </a:xfrm>
              <a:custGeom>
                <a:avLst/>
                <a:gdLst/>
                <a:ahLst/>
                <a:cxnLst/>
                <a:rect l="l" t="t" r="r" b="b"/>
                <a:pathLst>
                  <a:path w="296" h="705" extrusionOk="0">
                    <a:moveTo>
                      <a:pt x="199" y="1"/>
                    </a:moveTo>
                    <a:cubicBezTo>
                      <a:pt x="153" y="1"/>
                      <a:pt x="105" y="33"/>
                      <a:pt x="108" y="87"/>
                    </a:cubicBezTo>
                    <a:cubicBezTo>
                      <a:pt x="103" y="190"/>
                      <a:pt x="22" y="450"/>
                      <a:pt x="1" y="628"/>
                    </a:cubicBezTo>
                    <a:cubicBezTo>
                      <a:pt x="1" y="662"/>
                      <a:pt x="31" y="693"/>
                      <a:pt x="63" y="702"/>
                    </a:cubicBezTo>
                    <a:cubicBezTo>
                      <a:pt x="71" y="704"/>
                      <a:pt x="78" y="704"/>
                      <a:pt x="85" y="704"/>
                    </a:cubicBezTo>
                    <a:cubicBezTo>
                      <a:pt x="205" y="704"/>
                      <a:pt x="186" y="519"/>
                      <a:pt x="220" y="432"/>
                    </a:cubicBezTo>
                    <a:cubicBezTo>
                      <a:pt x="241" y="308"/>
                      <a:pt x="295" y="178"/>
                      <a:pt x="277" y="54"/>
                    </a:cubicBezTo>
                    <a:cubicBezTo>
                      <a:pt x="264" y="17"/>
                      <a:pt x="231"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4"/>
              <p:cNvSpPr/>
              <p:nvPr/>
            </p:nvSpPr>
            <p:spPr>
              <a:xfrm>
                <a:off x="1927600" y="348638"/>
                <a:ext cx="14700" cy="133075"/>
              </a:xfrm>
              <a:custGeom>
                <a:avLst/>
                <a:gdLst/>
                <a:ahLst/>
                <a:cxnLst/>
                <a:rect l="l" t="t" r="r" b="b"/>
                <a:pathLst>
                  <a:path w="588" h="5323" extrusionOk="0">
                    <a:moveTo>
                      <a:pt x="478" y="1"/>
                    </a:moveTo>
                    <a:cubicBezTo>
                      <a:pt x="443" y="1"/>
                      <a:pt x="409" y="20"/>
                      <a:pt x="397" y="64"/>
                    </a:cubicBezTo>
                    <a:cubicBezTo>
                      <a:pt x="101" y="1071"/>
                      <a:pt x="0" y="2127"/>
                      <a:pt x="45" y="3174"/>
                    </a:cubicBezTo>
                    <a:cubicBezTo>
                      <a:pt x="80" y="3883"/>
                      <a:pt x="136" y="4608"/>
                      <a:pt x="348" y="5288"/>
                    </a:cubicBezTo>
                    <a:cubicBezTo>
                      <a:pt x="364" y="5311"/>
                      <a:pt x="390" y="5322"/>
                      <a:pt x="417" y="5322"/>
                    </a:cubicBezTo>
                    <a:cubicBezTo>
                      <a:pt x="448" y="5322"/>
                      <a:pt x="479" y="5307"/>
                      <a:pt x="494" y="5279"/>
                    </a:cubicBezTo>
                    <a:cubicBezTo>
                      <a:pt x="527" y="5194"/>
                      <a:pt x="465" y="5101"/>
                      <a:pt x="454" y="5014"/>
                    </a:cubicBezTo>
                    <a:cubicBezTo>
                      <a:pt x="175" y="3830"/>
                      <a:pt x="150" y="2421"/>
                      <a:pt x="316" y="1247"/>
                    </a:cubicBezTo>
                    <a:cubicBezTo>
                      <a:pt x="374" y="863"/>
                      <a:pt x="462" y="484"/>
                      <a:pt x="568" y="110"/>
                    </a:cubicBezTo>
                    <a:cubicBezTo>
                      <a:pt x="588" y="45"/>
                      <a:pt x="532"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4"/>
              <p:cNvSpPr/>
              <p:nvPr/>
            </p:nvSpPr>
            <p:spPr>
              <a:xfrm>
                <a:off x="1941300" y="383538"/>
                <a:ext cx="6825" cy="43950"/>
              </a:xfrm>
              <a:custGeom>
                <a:avLst/>
                <a:gdLst/>
                <a:ahLst/>
                <a:cxnLst/>
                <a:rect l="l" t="t" r="r" b="b"/>
                <a:pathLst>
                  <a:path w="273" h="1758" extrusionOk="0">
                    <a:moveTo>
                      <a:pt x="182" y="1"/>
                    </a:moveTo>
                    <a:cubicBezTo>
                      <a:pt x="138" y="1"/>
                      <a:pt x="94" y="29"/>
                      <a:pt x="95" y="87"/>
                    </a:cubicBezTo>
                    <a:cubicBezTo>
                      <a:pt x="60" y="605"/>
                      <a:pt x="1" y="1227"/>
                      <a:pt x="89" y="1731"/>
                    </a:cubicBezTo>
                    <a:cubicBezTo>
                      <a:pt x="106" y="1748"/>
                      <a:pt x="129" y="1757"/>
                      <a:pt x="152" y="1757"/>
                    </a:cubicBezTo>
                    <a:cubicBezTo>
                      <a:pt x="175" y="1757"/>
                      <a:pt x="198" y="1748"/>
                      <a:pt x="214" y="1731"/>
                    </a:cubicBezTo>
                    <a:cubicBezTo>
                      <a:pt x="264" y="1671"/>
                      <a:pt x="227" y="1584"/>
                      <a:pt x="233" y="1512"/>
                    </a:cubicBezTo>
                    <a:cubicBezTo>
                      <a:pt x="217" y="1037"/>
                      <a:pt x="223" y="560"/>
                      <a:pt x="271" y="87"/>
                    </a:cubicBezTo>
                    <a:cubicBezTo>
                      <a:pt x="272" y="30"/>
                      <a:pt x="227"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4"/>
              <p:cNvSpPr/>
              <p:nvPr/>
            </p:nvSpPr>
            <p:spPr>
              <a:xfrm>
                <a:off x="1944400" y="449388"/>
                <a:ext cx="5600" cy="11800"/>
              </a:xfrm>
              <a:custGeom>
                <a:avLst/>
                <a:gdLst/>
                <a:ahLst/>
                <a:cxnLst/>
                <a:rect l="l" t="t" r="r" b="b"/>
                <a:pathLst>
                  <a:path w="224" h="472" extrusionOk="0">
                    <a:moveTo>
                      <a:pt x="94" y="1"/>
                    </a:moveTo>
                    <a:cubicBezTo>
                      <a:pt x="48" y="1"/>
                      <a:pt x="1" y="33"/>
                      <a:pt x="3" y="87"/>
                    </a:cubicBezTo>
                    <a:cubicBezTo>
                      <a:pt x="25" y="204"/>
                      <a:pt x="4" y="342"/>
                      <a:pt x="61" y="446"/>
                    </a:cubicBezTo>
                    <a:cubicBezTo>
                      <a:pt x="78" y="463"/>
                      <a:pt x="100" y="471"/>
                      <a:pt x="123" y="471"/>
                    </a:cubicBezTo>
                    <a:cubicBezTo>
                      <a:pt x="154" y="471"/>
                      <a:pt x="184" y="456"/>
                      <a:pt x="200" y="428"/>
                    </a:cubicBezTo>
                    <a:cubicBezTo>
                      <a:pt x="223" y="310"/>
                      <a:pt x="183" y="174"/>
                      <a:pt x="172" y="53"/>
                    </a:cubicBezTo>
                    <a:cubicBezTo>
                      <a:pt x="159" y="17"/>
                      <a:pt x="12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4"/>
              <p:cNvSpPr/>
              <p:nvPr/>
            </p:nvSpPr>
            <p:spPr>
              <a:xfrm>
                <a:off x="1828200" y="316688"/>
                <a:ext cx="111100" cy="23200"/>
              </a:xfrm>
              <a:custGeom>
                <a:avLst/>
                <a:gdLst/>
                <a:ahLst/>
                <a:cxnLst/>
                <a:rect l="l" t="t" r="r" b="b"/>
                <a:pathLst>
                  <a:path w="4444" h="928" extrusionOk="0">
                    <a:moveTo>
                      <a:pt x="4323" y="0"/>
                    </a:moveTo>
                    <a:cubicBezTo>
                      <a:pt x="4309" y="0"/>
                      <a:pt x="4294" y="4"/>
                      <a:pt x="4280" y="13"/>
                    </a:cubicBezTo>
                    <a:cubicBezTo>
                      <a:pt x="3103" y="439"/>
                      <a:pt x="1684" y="739"/>
                      <a:pt x="386" y="750"/>
                    </a:cubicBezTo>
                    <a:cubicBezTo>
                      <a:pt x="370" y="753"/>
                      <a:pt x="352" y="754"/>
                      <a:pt x="333" y="754"/>
                    </a:cubicBezTo>
                    <a:cubicBezTo>
                      <a:pt x="281" y="754"/>
                      <a:pt x="222" y="747"/>
                      <a:pt x="168" y="747"/>
                    </a:cubicBezTo>
                    <a:cubicBezTo>
                      <a:pt x="119" y="747"/>
                      <a:pt x="75" y="753"/>
                      <a:pt x="42" y="775"/>
                    </a:cubicBezTo>
                    <a:cubicBezTo>
                      <a:pt x="0" y="813"/>
                      <a:pt x="10" y="885"/>
                      <a:pt x="59" y="914"/>
                    </a:cubicBezTo>
                    <a:cubicBezTo>
                      <a:pt x="190" y="923"/>
                      <a:pt x="321" y="927"/>
                      <a:pt x="453" y="927"/>
                    </a:cubicBezTo>
                    <a:cubicBezTo>
                      <a:pt x="1076" y="927"/>
                      <a:pt x="1707" y="834"/>
                      <a:pt x="2319" y="727"/>
                    </a:cubicBezTo>
                    <a:cubicBezTo>
                      <a:pt x="3018" y="579"/>
                      <a:pt x="3742" y="433"/>
                      <a:pt x="4393" y="143"/>
                    </a:cubicBezTo>
                    <a:cubicBezTo>
                      <a:pt x="4443" y="84"/>
                      <a:pt x="4388" y="0"/>
                      <a:pt x="4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4"/>
              <p:cNvSpPr/>
              <p:nvPr/>
            </p:nvSpPr>
            <p:spPr>
              <a:xfrm>
                <a:off x="1768775" y="325438"/>
                <a:ext cx="39875" cy="12125"/>
              </a:xfrm>
              <a:custGeom>
                <a:avLst/>
                <a:gdLst/>
                <a:ahLst/>
                <a:cxnLst/>
                <a:rect l="l" t="t" r="r" b="b"/>
                <a:pathLst>
                  <a:path w="1595" h="485" extrusionOk="0">
                    <a:moveTo>
                      <a:pt x="105" y="1"/>
                    </a:moveTo>
                    <a:cubicBezTo>
                      <a:pt x="102" y="1"/>
                      <a:pt x="100" y="1"/>
                      <a:pt x="98" y="1"/>
                    </a:cubicBezTo>
                    <a:cubicBezTo>
                      <a:pt x="38" y="2"/>
                      <a:pt x="1" y="79"/>
                      <a:pt x="33" y="131"/>
                    </a:cubicBezTo>
                    <a:cubicBezTo>
                      <a:pt x="153" y="226"/>
                      <a:pt x="342" y="220"/>
                      <a:pt x="487" y="274"/>
                    </a:cubicBezTo>
                    <a:cubicBezTo>
                      <a:pt x="811" y="351"/>
                      <a:pt x="1134" y="431"/>
                      <a:pt x="1462" y="483"/>
                    </a:cubicBezTo>
                    <a:cubicBezTo>
                      <a:pt x="1468" y="484"/>
                      <a:pt x="1475" y="485"/>
                      <a:pt x="1481" y="485"/>
                    </a:cubicBezTo>
                    <a:cubicBezTo>
                      <a:pt x="1584" y="485"/>
                      <a:pt x="1595" y="307"/>
                      <a:pt x="1478" y="307"/>
                    </a:cubicBezTo>
                    <a:cubicBezTo>
                      <a:pt x="1478" y="307"/>
                      <a:pt x="1477" y="307"/>
                      <a:pt x="1477" y="307"/>
                    </a:cubicBezTo>
                    <a:cubicBezTo>
                      <a:pt x="1186" y="262"/>
                      <a:pt x="666" y="139"/>
                      <a:pt x="296" y="44"/>
                    </a:cubicBezTo>
                    <a:cubicBezTo>
                      <a:pt x="231" y="32"/>
                      <a:pt x="168"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4"/>
              <p:cNvSpPr/>
              <p:nvPr/>
            </p:nvSpPr>
            <p:spPr>
              <a:xfrm>
                <a:off x="1811025" y="317513"/>
                <a:ext cx="84825" cy="7250"/>
              </a:xfrm>
              <a:custGeom>
                <a:avLst/>
                <a:gdLst/>
                <a:ahLst/>
                <a:cxnLst/>
                <a:rect l="l" t="t" r="r" b="b"/>
                <a:pathLst>
                  <a:path w="3393" h="290" extrusionOk="0">
                    <a:moveTo>
                      <a:pt x="2744" y="0"/>
                    </a:moveTo>
                    <a:lnTo>
                      <a:pt x="2744" y="0"/>
                    </a:lnTo>
                    <a:cubicBezTo>
                      <a:pt x="1967" y="124"/>
                      <a:pt x="953" y="98"/>
                      <a:pt x="87" y="120"/>
                    </a:cubicBezTo>
                    <a:cubicBezTo>
                      <a:pt x="1" y="151"/>
                      <a:pt x="27" y="289"/>
                      <a:pt x="117" y="289"/>
                    </a:cubicBezTo>
                    <a:cubicBezTo>
                      <a:pt x="118" y="289"/>
                      <a:pt x="119" y="289"/>
                      <a:pt x="121" y="289"/>
                    </a:cubicBezTo>
                    <a:cubicBezTo>
                      <a:pt x="141" y="289"/>
                      <a:pt x="261" y="290"/>
                      <a:pt x="441" y="290"/>
                    </a:cubicBezTo>
                    <a:cubicBezTo>
                      <a:pt x="1275" y="290"/>
                      <a:pt x="3392" y="266"/>
                      <a:pt x="2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4"/>
              <p:cNvSpPr/>
              <p:nvPr/>
            </p:nvSpPr>
            <p:spPr>
              <a:xfrm>
                <a:off x="1803250" y="299463"/>
                <a:ext cx="93350" cy="6875"/>
              </a:xfrm>
              <a:custGeom>
                <a:avLst/>
                <a:gdLst/>
                <a:ahLst/>
                <a:cxnLst/>
                <a:rect l="l" t="t" r="r" b="b"/>
                <a:pathLst>
                  <a:path w="3734" h="275" extrusionOk="0">
                    <a:moveTo>
                      <a:pt x="1573" y="1"/>
                    </a:moveTo>
                    <a:cubicBezTo>
                      <a:pt x="1064" y="1"/>
                      <a:pt x="558" y="30"/>
                      <a:pt x="61" y="121"/>
                    </a:cubicBezTo>
                    <a:cubicBezTo>
                      <a:pt x="0" y="184"/>
                      <a:pt x="56" y="274"/>
                      <a:pt x="131" y="274"/>
                    </a:cubicBezTo>
                    <a:cubicBezTo>
                      <a:pt x="141" y="274"/>
                      <a:pt x="152" y="272"/>
                      <a:pt x="163" y="269"/>
                    </a:cubicBezTo>
                    <a:cubicBezTo>
                      <a:pt x="685" y="208"/>
                      <a:pt x="1209" y="179"/>
                      <a:pt x="1734" y="179"/>
                    </a:cubicBezTo>
                    <a:cubicBezTo>
                      <a:pt x="1936" y="179"/>
                      <a:pt x="2138" y="184"/>
                      <a:pt x="2340" y="192"/>
                    </a:cubicBezTo>
                    <a:cubicBezTo>
                      <a:pt x="2737" y="202"/>
                      <a:pt x="3139" y="250"/>
                      <a:pt x="3535" y="250"/>
                    </a:cubicBezTo>
                    <a:cubicBezTo>
                      <a:pt x="3573" y="250"/>
                      <a:pt x="3610" y="250"/>
                      <a:pt x="3646" y="249"/>
                    </a:cubicBezTo>
                    <a:cubicBezTo>
                      <a:pt x="3733" y="218"/>
                      <a:pt x="3707" y="79"/>
                      <a:pt x="3616" y="79"/>
                    </a:cubicBezTo>
                    <a:cubicBezTo>
                      <a:pt x="3615" y="79"/>
                      <a:pt x="3614" y="79"/>
                      <a:pt x="3613" y="79"/>
                    </a:cubicBezTo>
                    <a:cubicBezTo>
                      <a:pt x="2939" y="53"/>
                      <a:pt x="2253" y="1"/>
                      <a:pt x="1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4"/>
              <p:cNvSpPr/>
              <p:nvPr/>
            </p:nvSpPr>
            <p:spPr>
              <a:xfrm>
                <a:off x="1774600" y="304863"/>
                <a:ext cx="10950" cy="5250"/>
              </a:xfrm>
              <a:custGeom>
                <a:avLst/>
                <a:gdLst/>
                <a:ahLst/>
                <a:cxnLst/>
                <a:rect l="l" t="t" r="r" b="b"/>
                <a:pathLst>
                  <a:path w="438" h="210" extrusionOk="0">
                    <a:moveTo>
                      <a:pt x="321" y="3"/>
                    </a:moveTo>
                    <a:cubicBezTo>
                      <a:pt x="321" y="3"/>
                      <a:pt x="321" y="3"/>
                      <a:pt x="320" y="3"/>
                    </a:cubicBezTo>
                    <a:cubicBezTo>
                      <a:pt x="226" y="24"/>
                      <a:pt x="94" y="1"/>
                      <a:pt x="27" y="79"/>
                    </a:cubicBezTo>
                    <a:cubicBezTo>
                      <a:pt x="1" y="118"/>
                      <a:pt x="16" y="176"/>
                      <a:pt x="58" y="199"/>
                    </a:cubicBezTo>
                    <a:cubicBezTo>
                      <a:pt x="76" y="207"/>
                      <a:pt x="95" y="210"/>
                      <a:pt x="113" y="210"/>
                    </a:cubicBezTo>
                    <a:cubicBezTo>
                      <a:pt x="163" y="210"/>
                      <a:pt x="215" y="189"/>
                      <a:pt x="266" y="186"/>
                    </a:cubicBezTo>
                    <a:cubicBezTo>
                      <a:pt x="266" y="186"/>
                      <a:pt x="267" y="186"/>
                      <a:pt x="268" y="186"/>
                    </a:cubicBezTo>
                    <a:cubicBezTo>
                      <a:pt x="284" y="186"/>
                      <a:pt x="373" y="179"/>
                      <a:pt x="383" y="154"/>
                    </a:cubicBezTo>
                    <a:cubicBezTo>
                      <a:pt x="438" y="104"/>
                      <a:pt x="396" y="3"/>
                      <a:pt x="321"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1" name="Google Shape;3321;p34"/>
            <p:cNvGrpSpPr/>
            <p:nvPr/>
          </p:nvGrpSpPr>
          <p:grpSpPr>
            <a:xfrm rot="1164810">
              <a:off x="-188496" y="3680466"/>
              <a:ext cx="439383" cy="964652"/>
              <a:chOff x="4313600" y="773713"/>
              <a:chExt cx="131975" cy="289725"/>
            </a:xfrm>
          </p:grpSpPr>
          <p:sp>
            <p:nvSpPr>
              <p:cNvPr id="3322" name="Google Shape;3322;p34"/>
              <p:cNvSpPr/>
              <p:nvPr/>
            </p:nvSpPr>
            <p:spPr>
              <a:xfrm>
                <a:off x="4315425" y="783138"/>
                <a:ext cx="123175" cy="280300"/>
              </a:xfrm>
              <a:custGeom>
                <a:avLst/>
                <a:gdLst/>
                <a:ahLst/>
                <a:cxnLst/>
                <a:rect l="l" t="t" r="r" b="b"/>
                <a:pathLst>
                  <a:path w="4927" h="11212" extrusionOk="0">
                    <a:moveTo>
                      <a:pt x="2736" y="0"/>
                    </a:moveTo>
                    <a:cubicBezTo>
                      <a:pt x="2685" y="0"/>
                      <a:pt x="2634" y="34"/>
                      <a:pt x="2619" y="85"/>
                    </a:cubicBezTo>
                    <a:cubicBezTo>
                      <a:pt x="2575" y="222"/>
                      <a:pt x="2529" y="360"/>
                      <a:pt x="2484" y="498"/>
                    </a:cubicBezTo>
                    <a:cubicBezTo>
                      <a:pt x="2308" y="1038"/>
                      <a:pt x="2199" y="1598"/>
                      <a:pt x="2132" y="2161"/>
                    </a:cubicBezTo>
                    <a:cubicBezTo>
                      <a:pt x="2121" y="2256"/>
                      <a:pt x="2113" y="2353"/>
                      <a:pt x="2107" y="2449"/>
                    </a:cubicBezTo>
                    <a:cubicBezTo>
                      <a:pt x="1893" y="2234"/>
                      <a:pt x="1527" y="1800"/>
                      <a:pt x="1394" y="1562"/>
                    </a:cubicBezTo>
                    <a:cubicBezTo>
                      <a:pt x="1312" y="1437"/>
                      <a:pt x="1233" y="1309"/>
                      <a:pt x="1156" y="1182"/>
                    </a:cubicBezTo>
                    <a:cubicBezTo>
                      <a:pt x="1141" y="1154"/>
                      <a:pt x="1116" y="1133"/>
                      <a:pt x="1085" y="1123"/>
                    </a:cubicBezTo>
                    <a:cubicBezTo>
                      <a:pt x="1073" y="1119"/>
                      <a:pt x="1062" y="1117"/>
                      <a:pt x="1050" y="1117"/>
                    </a:cubicBezTo>
                    <a:cubicBezTo>
                      <a:pt x="967" y="1117"/>
                      <a:pt x="900" y="1216"/>
                      <a:pt x="945" y="1296"/>
                    </a:cubicBezTo>
                    <a:cubicBezTo>
                      <a:pt x="1271" y="1809"/>
                      <a:pt x="1604" y="2370"/>
                      <a:pt x="2094" y="2741"/>
                    </a:cubicBezTo>
                    <a:cubicBezTo>
                      <a:pt x="2082" y="3225"/>
                      <a:pt x="2124" y="3712"/>
                      <a:pt x="2237" y="4183"/>
                    </a:cubicBezTo>
                    <a:cubicBezTo>
                      <a:pt x="2273" y="4338"/>
                      <a:pt x="2318" y="4490"/>
                      <a:pt x="2365" y="4641"/>
                    </a:cubicBezTo>
                    <a:cubicBezTo>
                      <a:pt x="1853" y="4447"/>
                      <a:pt x="1124" y="4130"/>
                      <a:pt x="637" y="3903"/>
                    </a:cubicBezTo>
                    <a:cubicBezTo>
                      <a:pt x="491" y="3840"/>
                      <a:pt x="359" y="3754"/>
                      <a:pt x="217" y="3683"/>
                    </a:cubicBezTo>
                    <a:cubicBezTo>
                      <a:pt x="197" y="3671"/>
                      <a:pt x="175" y="3665"/>
                      <a:pt x="152" y="3665"/>
                    </a:cubicBezTo>
                    <a:cubicBezTo>
                      <a:pt x="144" y="3665"/>
                      <a:pt x="135" y="3666"/>
                      <a:pt x="127" y="3668"/>
                    </a:cubicBezTo>
                    <a:cubicBezTo>
                      <a:pt x="25" y="3686"/>
                      <a:pt x="0" y="3836"/>
                      <a:pt x="90" y="3887"/>
                    </a:cubicBezTo>
                    <a:cubicBezTo>
                      <a:pt x="846" y="4289"/>
                      <a:pt x="1641" y="4625"/>
                      <a:pt x="2444" y="4921"/>
                    </a:cubicBezTo>
                    <a:cubicBezTo>
                      <a:pt x="2445" y="4922"/>
                      <a:pt x="2447" y="4922"/>
                      <a:pt x="2449" y="4922"/>
                    </a:cubicBezTo>
                    <a:cubicBezTo>
                      <a:pt x="2453" y="4922"/>
                      <a:pt x="2456" y="4921"/>
                      <a:pt x="2460" y="4921"/>
                    </a:cubicBezTo>
                    <a:cubicBezTo>
                      <a:pt x="2633" y="5402"/>
                      <a:pt x="2843" y="5871"/>
                      <a:pt x="3027" y="6347"/>
                    </a:cubicBezTo>
                    <a:cubicBezTo>
                      <a:pt x="3084" y="6495"/>
                      <a:pt x="3138" y="6631"/>
                      <a:pt x="3190" y="6762"/>
                    </a:cubicBezTo>
                    <a:cubicBezTo>
                      <a:pt x="2652" y="6627"/>
                      <a:pt x="1906" y="6350"/>
                      <a:pt x="1308" y="6304"/>
                    </a:cubicBezTo>
                    <a:lnTo>
                      <a:pt x="1308" y="6304"/>
                    </a:lnTo>
                    <a:cubicBezTo>
                      <a:pt x="1187" y="6342"/>
                      <a:pt x="1219" y="6535"/>
                      <a:pt x="1345" y="6535"/>
                    </a:cubicBezTo>
                    <a:cubicBezTo>
                      <a:pt x="1881" y="6611"/>
                      <a:pt x="2646" y="6890"/>
                      <a:pt x="3293" y="7026"/>
                    </a:cubicBezTo>
                    <a:cubicBezTo>
                      <a:pt x="3398" y="7303"/>
                      <a:pt x="3493" y="7577"/>
                      <a:pt x="3570" y="7907"/>
                    </a:cubicBezTo>
                    <a:cubicBezTo>
                      <a:pt x="3759" y="8768"/>
                      <a:pt x="3797" y="9624"/>
                      <a:pt x="3565" y="10453"/>
                    </a:cubicBezTo>
                    <a:cubicBezTo>
                      <a:pt x="3491" y="10716"/>
                      <a:pt x="3426" y="10866"/>
                      <a:pt x="3327" y="11072"/>
                    </a:cubicBezTo>
                    <a:cubicBezTo>
                      <a:pt x="3313" y="11152"/>
                      <a:pt x="3386" y="11211"/>
                      <a:pt x="3457" y="11211"/>
                    </a:cubicBezTo>
                    <a:cubicBezTo>
                      <a:pt x="3495" y="11211"/>
                      <a:pt x="3532" y="11194"/>
                      <a:pt x="3554" y="11155"/>
                    </a:cubicBezTo>
                    <a:cubicBezTo>
                      <a:pt x="4138" y="9984"/>
                      <a:pt x="4048" y="8573"/>
                      <a:pt x="3670" y="7352"/>
                    </a:cubicBezTo>
                    <a:cubicBezTo>
                      <a:pt x="3629" y="7230"/>
                      <a:pt x="3585" y="7111"/>
                      <a:pt x="3540" y="6990"/>
                    </a:cubicBezTo>
                    <a:cubicBezTo>
                      <a:pt x="3661" y="6918"/>
                      <a:pt x="3756" y="6793"/>
                      <a:pt x="3857" y="6699"/>
                    </a:cubicBezTo>
                    <a:cubicBezTo>
                      <a:pt x="4209" y="6313"/>
                      <a:pt x="4555" y="5916"/>
                      <a:pt x="4898" y="5525"/>
                    </a:cubicBezTo>
                    <a:cubicBezTo>
                      <a:pt x="4926" y="5472"/>
                      <a:pt x="4902" y="5405"/>
                      <a:pt x="4853" y="5374"/>
                    </a:cubicBezTo>
                    <a:cubicBezTo>
                      <a:pt x="4834" y="5362"/>
                      <a:pt x="4812" y="5356"/>
                      <a:pt x="4790" y="5356"/>
                    </a:cubicBezTo>
                    <a:cubicBezTo>
                      <a:pt x="4759" y="5356"/>
                      <a:pt x="4728" y="5367"/>
                      <a:pt x="4706" y="5389"/>
                    </a:cubicBezTo>
                    <a:cubicBezTo>
                      <a:pt x="4622" y="5478"/>
                      <a:pt x="4540" y="5569"/>
                      <a:pt x="4458" y="5660"/>
                    </a:cubicBezTo>
                    <a:cubicBezTo>
                      <a:pt x="4177" y="5964"/>
                      <a:pt x="3681" y="6581"/>
                      <a:pt x="3450" y="6755"/>
                    </a:cubicBezTo>
                    <a:cubicBezTo>
                      <a:pt x="3199" y="6107"/>
                      <a:pt x="2922" y="5482"/>
                      <a:pt x="2699" y="4861"/>
                    </a:cubicBezTo>
                    <a:cubicBezTo>
                      <a:pt x="2811" y="4801"/>
                      <a:pt x="2912" y="4710"/>
                      <a:pt x="3012" y="4648"/>
                    </a:cubicBezTo>
                    <a:cubicBezTo>
                      <a:pt x="3386" y="4374"/>
                      <a:pt x="3742" y="4076"/>
                      <a:pt x="4101" y="3783"/>
                    </a:cubicBezTo>
                    <a:cubicBezTo>
                      <a:pt x="4255" y="3656"/>
                      <a:pt x="4410" y="3528"/>
                      <a:pt x="4563" y="3399"/>
                    </a:cubicBezTo>
                    <a:cubicBezTo>
                      <a:pt x="4621" y="3348"/>
                      <a:pt x="4610" y="3250"/>
                      <a:pt x="4544" y="3210"/>
                    </a:cubicBezTo>
                    <a:cubicBezTo>
                      <a:pt x="4525" y="3198"/>
                      <a:pt x="4503" y="3192"/>
                      <a:pt x="4481" y="3192"/>
                    </a:cubicBezTo>
                    <a:cubicBezTo>
                      <a:pt x="4450" y="3192"/>
                      <a:pt x="4420" y="3203"/>
                      <a:pt x="4398" y="3225"/>
                    </a:cubicBezTo>
                    <a:cubicBezTo>
                      <a:pt x="4089" y="3483"/>
                      <a:pt x="3777" y="3738"/>
                      <a:pt x="3466" y="3993"/>
                    </a:cubicBezTo>
                    <a:cubicBezTo>
                      <a:pt x="3202" y="4204"/>
                      <a:pt x="2834" y="4502"/>
                      <a:pt x="2617" y="4628"/>
                    </a:cubicBezTo>
                    <a:cubicBezTo>
                      <a:pt x="2591" y="4553"/>
                      <a:pt x="2565" y="4476"/>
                      <a:pt x="2541" y="4400"/>
                    </a:cubicBezTo>
                    <a:cubicBezTo>
                      <a:pt x="2375" y="3820"/>
                      <a:pt x="2320" y="3333"/>
                      <a:pt x="2332" y="2771"/>
                    </a:cubicBezTo>
                    <a:cubicBezTo>
                      <a:pt x="2408" y="2747"/>
                      <a:pt x="2483" y="2705"/>
                      <a:pt x="2552" y="2670"/>
                    </a:cubicBezTo>
                    <a:cubicBezTo>
                      <a:pt x="2882" y="2466"/>
                      <a:pt x="3201" y="2243"/>
                      <a:pt x="3521" y="2027"/>
                    </a:cubicBezTo>
                    <a:cubicBezTo>
                      <a:pt x="3629" y="1925"/>
                      <a:pt x="4019" y="1787"/>
                      <a:pt x="3815" y="1616"/>
                    </a:cubicBezTo>
                    <a:cubicBezTo>
                      <a:pt x="3786" y="1605"/>
                      <a:pt x="3762" y="1600"/>
                      <a:pt x="3742" y="1600"/>
                    </a:cubicBezTo>
                    <a:cubicBezTo>
                      <a:pt x="3665" y="1600"/>
                      <a:pt x="3640" y="1670"/>
                      <a:pt x="3547" y="1718"/>
                    </a:cubicBezTo>
                    <a:cubicBezTo>
                      <a:pt x="3148" y="1982"/>
                      <a:pt x="2765" y="2278"/>
                      <a:pt x="2343" y="2503"/>
                    </a:cubicBezTo>
                    <a:lnTo>
                      <a:pt x="2343" y="2489"/>
                    </a:lnTo>
                    <a:cubicBezTo>
                      <a:pt x="2397" y="1831"/>
                      <a:pt x="2488" y="1324"/>
                      <a:pt x="2678" y="686"/>
                    </a:cubicBezTo>
                    <a:cubicBezTo>
                      <a:pt x="2732" y="509"/>
                      <a:pt x="2791" y="333"/>
                      <a:pt x="2850" y="155"/>
                    </a:cubicBezTo>
                    <a:cubicBezTo>
                      <a:pt x="2870" y="94"/>
                      <a:pt x="2832" y="23"/>
                      <a:pt x="2770" y="6"/>
                    </a:cubicBezTo>
                    <a:cubicBezTo>
                      <a:pt x="2759" y="2"/>
                      <a:pt x="2747" y="0"/>
                      <a:pt x="2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4"/>
              <p:cNvSpPr/>
              <p:nvPr/>
            </p:nvSpPr>
            <p:spPr>
              <a:xfrm>
                <a:off x="4373525" y="773713"/>
                <a:ext cx="23875" cy="19550"/>
              </a:xfrm>
              <a:custGeom>
                <a:avLst/>
                <a:gdLst/>
                <a:ahLst/>
                <a:cxnLst/>
                <a:rect l="l" t="t" r="r" b="b"/>
                <a:pathLst>
                  <a:path w="955" h="782" extrusionOk="0">
                    <a:moveTo>
                      <a:pt x="456" y="0"/>
                    </a:moveTo>
                    <a:cubicBezTo>
                      <a:pt x="349" y="0"/>
                      <a:pt x="243" y="43"/>
                      <a:pt x="168" y="133"/>
                    </a:cubicBezTo>
                    <a:cubicBezTo>
                      <a:pt x="0" y="302"/>
                      <a:pt x="35" y="622"/>
                      <a:pt x="257" y="726"/>
                    </a:cubicBezTo>
                    <a:cubicBezTo>
                      <a:pt x="306" y="752"/>
                      <a:pt x="355" y="763"/>
                      <a:pt x="403" y="764"/>
                    </a:cubicBezTo>
                    <a:cubicBezTo>
                      <a:pt x="418" y="768"/>
                      <a:pt x="433" y="772"/>
                      <a:pt x="448" y="775"/>
                    </a:cubicBezTo>
                    <a:cubicBezTo>
                      <a:pt x="469" y="779"/>
                      <a:pt x="490" y="781"/>
                      <a:pt x="510" y="781"/>
                    </a:cubicBezTo>
                    <a:cubicBezTo>
                      <a:pt x="773" y="781"/>
                      <a:pt x="955" y="421"/>
                      <a:pt x="799" y="200"/>
                    </a:cubicBezTo>
                    <a:cubicBezTo>
                      <a:pt x="728" y="70"/>
                      <a:pt x="592" y="0"/>
                      <a:pt x="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4"/>
              <p:cNvSpPr/>
              <p:nvPr/>
            </p:nvSpPr>
            <p:spPr>
              <a:xfrm>
                <a:off x="4399450" y="813588"/>
                <a:ext cx="23900" cy="19550"/>
              </a:xfrm>
              <a:custGeom>
                <a:avLst/>
                <a:gdLst/>
                <a:ahLst/>
                <a:cxnLst/>
                <a:rect l="l" t="t" r="r" b="b"/>
                <a:pathLst>
                  <a:path w="956" h="782" extrusionOk="0">
                    <a:moveTo>
                      <a:pt x="455" y="0"/>
                    </a:moveTo>
                    <a:cubicBezTo>
                      <a:pt x="349" y="0"/>
                      <a:pt x="243" y="43"/>
                      <a:pt x="168" y="133"/>
                    </a:cubicBezTo>
                    <a:cubicBezTo>
                      <a:pt x="0" y="302"/>
                      <a:pt x="36" y="621"/>
                      <a:pt x="258" y="726"/>
                    </a:cubicBezTo>
                    <a:cubicBezTo>
                      <a:pt x="307" y="751"/>
                      <a:pt x="355" y="762"/>
                      <a:pt x="404" y="764"/>
                    </a:cubicBezTo>
                    <a:cubicBezTo>
                      <a:pt x="417" y="768"/>
                      <a:pt x="432" y="772"/>
                      <a:pt x="449" y="775"/>
                    </a:cubicBezTo>
                    <a:cubicBezTo>
                      <a:pt x="469" y="779"/>
                      <a:pt x="490" y="782"/>
                      <a:pt x="510" y="782"/>
                    </a:cubicBezTo>
                    <a:cubicBezTo>
                      <a:pt x="774" y="782"/>
                      <a:pt x="956" y="420"/>
                      <a:pt x="799" y="199"/>
                    </a:cubicBezTo>
                    <a:cubicBezTo>
                      <a:pt x="729" y="70"/>
                      <a:pt x="592" y="0"/>
                      <a:pt x="4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4"/>
              <p:cNvSpPr/>
              <p:nvPr/>
            </p:nvSpPr>
            <p:spPr>
              <a:xfrm>
                <a:off x="4332950" y="802738"/>
                <a:ext cx="23925" cy="19575"/>
              </a:xfrm>
              <a:custGeom>
                <a:avLst/>
                <a:gdLst/>
                <a:ahLst/>
                <a:cxnLst/>
                <a:rect l="l" t="t" r="r" b="b"/>
                <a:pathLst>
                  <a:path w="957" h="783" extrusionOk="0">
                    <a:moveTo>
                      <a:pt x="456" y="1"/>
                    </a:moveTo>
                    <a:cubicBezTo>
                      <a:pt x="349" y="1"/>
                      <a:pt x="243" y="43"/>
                      <a:pt x="169" y="134"/>
                    </a:cubicBezTo>
                    <a:cubicBezTo>
                      <a:pt x="1" y="303"/>
                      <a:pt x="37" y="622"/>
                      <a:pt x="259" y="727"/>
                    </a:cubicBezTo>
                    <a:cubicBezTo>
                      <a:pt x="307" y="752"/>
                      <a:pt x="356" y="763"/>
                      <a:pt x="405" y="765"/>
                    </a:cubicBezTo>
                    <a:cubicBezTo>
                      <a:pt x="418" y="768"/>
                      <a:pt x="433" y="773"/>
                      <a:pt x="449" y="776"/>
                    </a:cubicBezTo>
                    <a:cubicBezTo>
                      <a:pt x="470" y="780"/>
                      <a:pt x="490" y="782"/>
                      <a:pt x="510" y="782"/>
                    </a:cubicBezTo>
                    <a:cubicBezTo>
                      <a:pt x="774" y="782"/>
                      <a:pt x="956" y="421"/>
                      <a:pt x="800" y="200"/>
                    </a:cubicBezTo>
                    <a:cubicBezTo>
                      <a:pt x="730" y="71"/>
                      <a:pt x="593"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4"/>
              <p:cNvSpPr/>
              <p:nvPr/>
            </p:nvSpPr>
            <p:spPr>
              <a:xfrm>
                <a:off x="4419750" y="851688"/>
                <a:ext cx="23900" cy="19550"/>
              </a:xfrm>
              <a:custGeom>
                <a:avLst/>
                <a:gdLst/>
                <a:ahLst/>
                <a:cxnLst/>
                <a:rect l="l" t="t" r="r" b="b"/>
                <a:pathLst>
                  <a:path w="956" h="782" extrusionOk="0">
                    <a:moveTo>
                      <a:pt x="456" y="1"/>
                    </a:moveTo>
                    <a:cubicBezTo>
                      <a:pt x="350" y="1"/>
                      <a:pt x="243" y="44"/>
                      <a:pt x="168" y="134"/>
                    </a:cubicBezTo>
                    <a:cubicBezTo>
                      <a:pt x="0" y="303"/>
                      <a:pt x="36" y="622"/>
                      <a:pt x="258" y="726"/>
                    </a:cubicBezTo>
                    <a:cubicBezTo>
                      <a:pt x="307" y="752"/>
                      <a:pt x="356" y="763"/>
                      <a:pt x="404" y="764"/>
                    </a:cubicBezTo>
                    <a:cubicBezTo>
                      <a:pt x="417" y="769"/>
                      <a:pt x="433" y="773"/>
                      <a:pt x="449" y="775"/>
                    </a:cubicBezTo>
                    <a:cubicBezTo>
                      <a:pt x="470" y="780"/>
                      <a:pt x="491" y="782"/>
                      <a:pt x="511" y="782"/>
                    </a:cubicBezTo>
                    <a:cubicBezTo>
                      <a:pt x="774" y="782"/>
                      <a:pt x="956" y="421"/>
                      <a:pt x="800" y="200"/>
                    </a:cubicBezTo>
                    <a:cubicBezTo>
                      <a:pt x="729" y="71"/>
                      <a:pt x="593"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4"/>
              <p:cNvSpPr/>
              <p:nvPr/>
            </p:nvSpPr>
            <p:spPr>
              <a:xfrm>
                <a:off x="4313600" y="867463"/>
                <a:ext cx="23925" cy="19575"/>
              </a:xfrm>
              <a:custGeom>
                <a:avLst/>
                <a:gdLst/>
                <a:ahLst/>
                <a:cxnLst/>
                <a:rect l="l" t="t" r="r" b="b"/>
                <a:pathLst>
                  <a:path w="957" h="783" extrusionOk="0">
                    <a:moveTo>
                      <a:pt x="456" y="1"/>
                    </a:moveTo>
                    <a:cubicBezTo>
                      <a:pt x="349" y="1"/>
                      <a:pt x="243" y="43"/>
                      <a:pt x="168" y="133"/>
                    </a:cubicBezTo>
                    <a:cubicBezTo>
                      <a:pt x="0" y="302"/>
                      <a:pt x="36" y="622"/>
                      <a:pt x="258" y="727"/>
                    </a:cubicBezTo>
                    <a:cubicBezTo>
                      <a:pt x="307" y="752"/>
                      <a:pt x="356" y="763"/>
                      <a:pt x="404" y="765"/>
                    </a:cubicBezTo>
                    <a:cubicBezTo>
                      <a:pt x="417" y="768"/>
                      <a:pt x="433" y="772"/>
                      <a:pt x="449" y="776"/>
                    </a:cubicBezTo>
                    <a:cubicBezTo>
                      <a:pt x="470" y="780"/>
                      <a:pt x="490" y="782"/>
                      <a:pt x="510" y="782"/>
                    </a:cubicBezTo>
                    <a:cubicBezTo>
                      <a:pt x="774" y="782"/>
                      <a:pt x="957" y="421"/>
                      <a:pt x="800" y="199"/>
                    </a:cubicBezTo>
                    <a:cubicBezTo>
                      <a:pt x="729" y="70"/>
                      <a:pt x="592"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4"/>
              <p:cNvSpPr/>
              <p:nvPr/>
            </p:nvSpPr>
            <p:spPr>
              <a:xfrm>
                <a:off x="4421700" y="907938"/>
                <a:ext cx="23875" cy="19575"/>
              </a:xfrm>
              <a:custGeom>
                <a:avLst/>
                <a:gdLst/>
                <a:ahLst/>
                <a:cxnLst/>
                <a:rect l="l" t="t" r="r" b="b"/>
                <a:pathLst>
                  <a:path w="955" h="783" extrusionOk="0">
                    <a:moveTo>
                      <a:pt x="455" y="1"/>
                    </a:moveTo>
                    <a:cubicBezTo>
                      <a:pt x="349" y="1"/>
                      <a:pt x="242" y="43"/>
                      <a:pt x="168" y="134"/>
                    </a:cubicBezTo>
                    <a:cubicBezTo>
                      <a:pt x="0" y="303"/>
                      <a:pt x="35" y="622"/>
                      <a:pt x="257" y="727"/>
                    </a:cubicBezTo>
                    <a:cubicBezTo>
                      <a:pt x="306" y="752"/>
                      <a:pt x="355" y="763"/>
                      <a:pt x="403" y="765"/>
                    </a:cubicBezTo>
                    <a:cubicBezTo>
                      <a:pt x="417" y="768"/>
                      <a:pt x="432" y="773"/>
                      <a:pt x="448" y="776"/>
                    </a:cubicBezTo>
                    <a:cubicBezTo>
                      <a:pt x="468" y="780"/>
                      <a:pt x="489" y="782"/>
                      <a:pt x="509" y="782"/>
                    </a:cubicBezTo>
                    <a:cubicBezTo>
                      <a:pt x="772" y="782"/>
                      <a:pt x="955" y="421"/>
                      <a:pt x="799" y="200"/>
                    </a:cubicBezTo>
                    <a:cubicBezTo>
                      <a:pt x="728" y="71"/>
                      <a:pt x="591" y="1"/>
                      <a:pt x="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4"/>
              <p:cNvSpPr/>
              <p:nvPr/>
            </p:nvSpPr>
            <p:spPr>
              <a:xfrm>
                <a:off x="4341175" y="931263"/>
                <a:ext cx="23875" cy="19550"/>
              </a:xfrm>
              <a:custGeom>
                <a:avLst/>
                <a:gdLst/>
                <a:ahLst/>
                <a:cxnLst/>
                <a:rect l="l" t="t" r="r" b="b"/>
                <a:pathLst>
                  <a:path w="955" h="782" extrusionOk="0">
                    <a:moveTo>
                      <a:pt x="454" y="1"/>
                    </a:moveTo>
                    <a:cubicBezTo>
                      <a:pt x="348" y="1"/>
                      <a:pt x="242" y="43"/>
                      <a:pt x="168" y="133"/>
                    </a:cubicBezTo>
                    <a:cubicBezTo>
                      <a:pt x="0" y="303"/>
                      <a:pt x="35" y="623"/>
                      <a:pt x="257" y="727"/>
                    </a:cubicBezTo>
                    <a:cubicBezTo>
                      <a:pt x="306" y="753"/>
                      <a:pt x="354" y="764"/>
                      <a:pt x="403" y="765"/>
                    </a:cubicBezTo>
                    <a:cubicBezTo>
                      <a:pt x="417" y="769"/>
                      <a:pt x="432" y="772"/>
                      <a:pt x="447" y="776"/>
                    </a:cubicBezTo>
                    <a:cubicBezTo>
                      <a:pt x="468" y="780"/>
                      <a:pt x="489" y="782"/>
                      <a:pt x="509" y="782"/>
                    </a:cubicBezTo>
                    <a:cubicBezTo>
                      <a:pt x="772" y="782"/>
                      <a:pt x="954" y="422"/>
                      <a:pt x="798" y="200"/>
                    </a:cubicBezTo>
                    <a:cubicBezTo>
                      <a:pt x="728" y="71"/>
                      <a:pt x="591" y="1"/>
                      <a:pt x="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0" name="Google Shape;3330;p34"/>
            <p:cNvGrpSpPr/>
            <p:nvPr/>
          </p:nvGrpSpPr>
          <p:grpSpPr>
            <a:xfrm>
              <a:off x="322336" y="3898980"/>
              <a:ext cx="781784" cy="1308583"/>
              <a:chOff x="5307100" y="1567325"/>
              <a:chExt cx="384150" cy="642975"/>
            </a:xfrm>
          </p:grpSpPr>
          <p:sp>
            <p:nvSpPr>
              <p:cNvPr id="3331" name="Google Shape;3331;p34"/>
              <p:cNvSpPr/>
              <p:nvPr/>
            </p:nvSpPr>
            <p:spPr>
              <a:xfrm>
                <a:off x="5321025" y="1719850"/>
                <a:ext cx="370225" cy="473525"/>
              </a:xfrm>
              <a:custGeom>
                <a:avLst/>
                <a:gdLst/>
                <a:ahLst/>
                <a:cxnLst/>
                <a:rect l="l" t="t" r="r" b="b"/>
                <a:pathLst>
                  <a:path w="14809" h="18941" extrusionOk="0">
                    <a:moveTo>
                      <a:pt x="7152" y="1"/>
                    </a:moveTo>
                    <a:cubicBezTo>
                      <a:pt x="7084" y="1"/>
                      <a:pt x="7015" y="50"/>
                      <a:pt x="7014" y="128"/>
                    </a:cubicBezTo>
                    <a:cubicBezTo>
                      <a:pt x="6787" y="2512"/>
                      <a:pt x="6809" y="4915"/>
                      <a:pt x="6699" y="7308"/>
                    </a:cubicBezTo>
                    <a:cubicBezTo>
                      <a:pt x="6593" y="9172"/>
                      <a:pt x="6512" y="11036"/>
                      <a:pt x="6447" y="12901"/>
                    </a:cubicBezTo>
                    <a:cubicBezTo>
                      <a:pt x="6132" y="10962"/>
                      <a:pt x="5790" y="9015"/>
                      <a:pt x="4914" y="7241"/>
                    </a:cubicBezTo>
                    <a:cubicBezTo>
                      <a:pt x="4650" y="6724"/>
                      <a:pt x="4370" y="6207"/>
                      <a:pt x="3988" y="5767"/>
                    </a:cubicBezTo>
                    <a:cubicBezTo>
                      <a:pt x="3467" y="5178"/>
                      <a:pt x="2833" y="4704"/>
                      <a:pt x="2200" y="4244"/>
                    </a:cubicBezTo>
                    <a:cubicBezTo>
                      <a:pt x="1528" y="3806"/>
                      <a:pt x="1052" y="3292"/>
                      <a:pt x="455" y="2878"/>
                    </a:cubicBezTo>
                    <a:cubicBezTo>
                      <a:pt x="421" y="2866"/>
                      <a:pt x="390" y="2860"/>
                      <a:pt x="361" y="2860"/>
                    </a:cubicBezTo>
                    <a:cubicBezTo>
                      <a:pt x="137" y="2860"/>
                      <a:pt x="53" y="3199"/>
                      <a:pt x="41" y="3395"/>
                    </a:cubicBezTo>
                    <a:cubicBezTo>
                      <a:pt x="1" y="4020"/>
                      <a:pt x="45" y="4646"/>
                      <a:pt x="46" y="5272"/>
                    </a:cubicBezTo>
                    <a:cubicBezTo>
                      <a:pt x="65" y="6363"/>
                      <a:pt x="97" y="7475"/>
                      <a:pt x="442" y="8519"/>
                    </a:cubicBezTo>
                    <a:cubicBezTo>
                      <a:pt x="835" y="9647"/>
                      <a:pt x="1514" y="10678"/>
                      <a:pt x="2374" y="11503"/>
                    </a:cubicBezTo>
                    <a:cubicBezTo>
                      <a:pt x="3146" y="12229"/>
                      <a:pt x="4056" y="12780"/>
                      <a:pt x="4910" y="13399"/>
                    </a:cubicBezTo>
                    <a:cubicBezTo>
                      <a:pt x="5389" y="13743"/>
                      <a:pt x="5865" y="14100"/>
                      <a:pt x="6402" y="14347"/>
                    </a:cubicBezTo>
                    <a:cubicBezTo>
                      <a:pt x="6358" y="15833"/>
                      <a:pt x="6321" y="17318"/>
                      <a:pt x="6294" y="18803"/>
                    </a:cubicBezTo>
                    <a:cubicBezTo>
                      <a:pt x="6288" y="18891"/>
                      <a:pt x="6362" y="18940"/>
                      <a:pt x="6434" y="18940"/>
                    </a:cubicBezTo>
                    <a:cubicBezTo>
                      <a:pt x="6498" y="18940"/>
                      <a:pt x="6560" y="18901"/>
                      <a:pt x="6564" y="18817"/>
                    </a:cubicBezTo>
                    <a:cubicBezTo>
                      <a:pt x="6580" y="17349"/>
                      <a:pt x="6619" y="15882"/>
                      <a:pt x="6669" y="14416"/>
                    </a:cubicBezTo>
                    <a:cubicBezTo>
                      <a:pt x="7454" y="13245"/>
                      <a:pt x="8544" y="12308"/>
                      <a:pt x="9648" y="11319"/>
                    </a:cubicBezTo>
                    <a:cubicBezTo>
                      <a:pt x="10794" y="10254"/>
                      <a:pt x="11874" y="9099"/>
                      <a:pt x="12751" y="7799"/>
                    </a:cubicBezTo>
                    <a:cubicBezTo>
                      <a:pt x="13575" y="6519"/>
                      <a:pt x="14272" y="5132"/>
                      <a:pt x="14636" y="3647"/>
                    </a:cubicBezTo>
                    <a:cubicBezTo>
                      <a:pt x="14786" y="3030"/>
                      <a:pt x="14809" y="2719"/>
                      <a:pt x="14487" y="2719"/>
                    </a:cubicBezTo>
                    <a:cubicBezTo>
                      <a:pt x="14348" y="2719"/>
                      <a:pt x="14145" y="2777"/>
                      <a:pt x="13861" y="2893"/>
                    </a:cubicBezTo>
                    <a:cubicBezTo>
                      <a:pt x="12031" y="3456"/>
                      <a:pt x="10155" y="4150"/>
                      <a:pt x="8858" y="5625"/>
                    </a:cubicBezTo>
                    <a:cubicBezTo>
                      <a:pt x="7620" y="7071"/>
                      <a:pt x="7101" y="8916"/>
                      <a:pt x="6808" y="10781"/>
                    </a:cubicBezTo>
                    <a:cubicBezTo>
                      <a:pt x="6913" y="8288"/>
                      <a:pt x="7027" y="5797"/>
                      <a:pt x="7100" y="3304"/>
                    </a:cubicBezTo>
                    <a:cubicBezTo>
                      <a:pt x="7143" y="2283"/>
                      <a:pt x="7168" y="1260"/>
                      <a:pt x="7269" y="243"/>
                    </a:cubicBezTo>
                    <a:cubicBezTo>
                      <a:pt x="7276" y="176"/>
                      <a:pt x="7303" y="100"/>
                      <a:pt x="7248" y="43"/>
                    </a:cubicBezTo>
                    <a:cubicBezTo>
                      <a:pt x="7223" y="14"/>
                      <a:pt x="7187" y="1"/>
                      <a:pt x="7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4"/>
              <p:cNvSpPr/>
              <p:nvPr/>
            </p:nvSpPr>
            <p:spPr>
              <a:xfrm>
                <a:off x="5489075" y="1893075"/>
                <a:ext cx="97575" cy="152575"/>
              </a:xfrm>
              <a:custGeom>
                <a:avLst/>
                <a:gdLst/>
                <a:ahLst/>
                <a:cxnLst/>
                <a:rect l="l" t="t" r="r" b="b"/>
                <a:pathLst>
                  <a:path w="3903" h="6103" extrusionOk="0">
                    <a:moveTo>
                      <a:pt x="3724" y="0"/>
                    </a:moveTo>
                    <a:cubicBezTo>
                      <a:pt x="3704" y="0"/>
                      <a:pt x="3683" y="5"/>
                      <a:pt x="3663" y="16"/>
                    </a:cubicBezTo>
                    <a:cubicBezTo>
                      <a:pt x="2404" y="1687"/>
                      <a:pt x="1293" y="3486"/>
                      <a:pt x="313" y="5337"/>
                    </a:cubicBezTo>
                    <a:cubicBezTo>
                      <a:pt x="212" y="5534"/>
                      <a:pt x="103" y="5726"/>
                      <a:pt x="12" y="5927"/>
                    </a:cubicBezTo>
                    <a:cubicBezTo>
                      <a:pt x="1" y="5962"/>
                      <a:pt x="3" y="6000"/>
                      <a:pt x="20" y="6032"/>
                    </a:cubicBezTo>
                    <a:cubicBezTo>
                      <a:pt x="43" y="6080"/>
                      <a:pt x="91" y="6102"/>
                      <a:pt x="138" y="6102"/>
                    </a:cubicBezTo>
                    <a:cubicBezTo>
                      <a:pt x="194" y="6102"/>
                      <a:pt x="250" y="6071"/>
                      <a:pt x="267" y="6012"/>
                    </a:cubicBezTo>
                    <a:cubicBezTo>
                      <a:pt x="1202" y="4126"/>
                      <a:pt x="2526" y="2016"/>
                      <a:pt x="3839" y="208"/>
                    </a:cubicBezTo>
                    <a:cubicBezTo>
                      <a:pt x="3902" y="118"/>
                      <a:pt x="3821" y="0"/>
                      <a:pt x="3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4"/>
              <p:cNvSpPr/>
              <p:nvPr/>
            </p:nvSpPr>
            <p:spPr>
              <a:xfrm>
                <a:off x="5596625" y="1812525"/>
                <a:ext cx="63150" cy="66675"/>
              </a:xfrm>
              <a:custGeom>
                <a:avLst/>
                <a:gdLst/>
                <a:ahLst/>
                <a:cxnLst/>
                <a:rect l="l" t="t" r="r" b="b"/>
                <a:pathLst>
                  <a:path w="2526" h="2667" extrusionOk="0">
                    <a:moveTo>
                      <a:pt x="2379" y="1"/>
                    </a:moveTo>
                    <a:cubicBezTo>
                      <a:pt x="2348" y="1"/>
                      <a:pt x="2318" y="11"/>
                      <a:pt x="2294" y="34"/>
                    </a:cubicBezTo>
                    <a:cubicBezTo>
                      <a:pt x="1558" y="796"/>
                      <a:pt x="849" y="1583"/>
                      <a:pt x="123" y="2354"/>
                    </a:cubicBezTo>
                    <a:cubicBezTo>
                      <a:pt x="80" y="2406"/>
                      <a:pt x="10" y="2450"/>
                      <a:pt x="8" y="2524"/>
                    </a:cubicBezTo>
                    <a:cubicBezTo>
                      <a:pt x="1" y="2606"/>
                      <a:pt x="74" y="2666"/>
                      <a:pt x="147" y="2666"/>
                    </a:cubicBezTo>
                    <a:cubicBezTo>
                      <a:pt x="177" y="2666"/>
                      <a:pt x="208" y="2656"/>
                      <a:pt x="232" y="2632"/>
                    </a:cubicBezTo>
                    <a:cubicBezTo>
                      <a:pt x="978" y="1794"/>
                      <a:pt x="1816" y="1000"/>
                      <a:pt x="2518" y="142"/>
                    </a:cubicBezTo>
                    <a:cubicBezTo>
                      <a:pt x="2525" y="60"/>
                      <a:pt x="2451" y="1"/>
                      <a:pt x="2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4"/>
              <p:cNvSpPr/>
              <p:nvPr/>
            </p:nvSpPr>
            <p:spPr>
              <a:xfrm>
                <a:off x="5338950" y="1827250"/>
                <a:ext cx="51275" cy="96100"/>
              </a:xfrm>
              <a:custGeom>
                <a:avLst/>
                <a:gdLst/>
                <a:ahLst/>
                <a:cxnLst/>
                <a:rect l="l" t="t" r="r" b="b"/>
                <a:pathLst>
                  <a:path w="2051" h="3844" extrusionOk="0">
                    <a:moveTo>
                      <a:pt x="171" y="0"/>
                    </a:moveTo>
                    <a:cubicBezTo>
                      <a:pt x="77" y="0"/>
                      <a:pt x="0" y="108"/>
                      <a:pt x="49" y="198"/>
                    </a:cubicBezTo>
                    <a:cubicBezTo>
                      <a:pt x="570" y="1435"/>
                      <a:pt x="1069" y="2742"/>
                      <a:pt x="1837" y="3836"/>
                    </a:cubicBezTo>
                    <a:cubicBezTo>
                      <a:pt x="1851" y="3841"/>
                      <a:pt x="1865" y="3844"/>
                      <a:pt x="1879" y="3844"/>
                    </a:cubicBezTo>
                    <a:cubicBezTo>
                      <a:pt x="1973" y="3844"/>
                      <a:pt x="2050" y="3736"/>
                      <a:pt x="1999" y="3646"/>
                    </a:cubicBezTo>
                    <a:cubicBezTo>
                      <a:pt x="1512" y="2812"/>
                      <a:pt x="1071" y="1951"/>
                      <a:pt x="698" y="1059"/>
                    </a:cubicBezTo>
                    <a:cubicBezTo>
                      <a:pt x="562" y="731"/>
                      <a:pt x="420" y="406"/>
                      <a:pt x="289" y="74"/>
                    </a:cubicBezTo>
                    <a:cubicBezTo>
                      <a:pt x="273" y="43"/>
                      <a:pt x="244" y="18"/>
                      <a:pt x="212" y="7"/>
                    </a:cubicBezTo>
                    <a:cubicBezTo>
                      <a:pt x="198" y="3"/>
                      <a:pt x="184"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4"/>
              <p:cNvSpPr/>
              <p:nvPr/>
            </p:nvSpPr>
            <p:spPr>
              <a:xfrm>
                <a:off x="5396450" y="1935700"/>
                <a:ext cx="73575" cy="103200"/>
              </a:xfrm>
              <a:custGeom>
                <a:avLst/>
                <a:gdLst/>
                <a:ahLst/>
                <a:cxnLst/>
                <a:rect l="l" t="t" r="r" b="b"/>
                <a:pathLst>
                  <a:path w="2943" h="4128" extrusionOk="0">
                    <a:moveTo>
                      <a:pt x="178" y="1"/>
                    </a:moveTo>
                    <a:cubicBezTo>
                      <a:pt x="87" y="1"/>
                      <a:pt x="0" y="103"/>
                      <a:pt x="54" y="198"/>
                    </a:cubicBezTo>
                    <a:cubicBezTo>
                      <a:pt x="760" y="1463"/>
                      <a:pt x="1538" y="2684"/>
                      <a:pt x="2427" y="3829"/>
                    </a:cubicBezTo>
                    <a:cubicBezTo>
                      <a:pt x="2522" y="3918"/>
                      <a:pt x="2581" y="4127"/>
                      <a:pt x="2724" y="4127"/>
                    </a:cubicBezTo>
                    <a:cubicBezTo>
                      <a:pt x="2737" y="4127"/>
                      <a:pt x="2752" y="4125"/>
                      <a:pt x="2767" y="4121"/>
                    </a:cubicBezTo>
                    <a:cubicBezTo>
                      <a:pt x="2942" y="4046"/>
                      <a:pt x="2802" y="3872"/>
                      <a:pt x="2720" y="3775"/>
                    </a:cubicBezTo>
                    <a:cubicBezTo>
                      <a:pt x="2066" y="2906"/>
                      <a:pt x="1522" y="2172"/>
                      <a:pt x="966" y="1235"/>
                    </a:cubicBezTo>
                    <a:cubicBezTo>
                      <a:pt x="725" y="838"/>
                      <a:pt x="514" y="420"/>
                      <a:pt x="260" y="35"/>
                    </a:cubicBezTo>
                    <a:cubicBezTo>
                      <a:pt x="235" y="11"/>
                      <a:pt x="206" y="1"/>
                      <a:pt x="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4"/>
              <p:cNvSpPr/>
              <p:nvPr/>
            </p:nvSpPr>
            <p:spPr>
              <a:xfrm>
                <a:off x="5307100" y="1567325"/>
                <a:ext cx="333000" cy="264650"/>
              </a:xfrm>
              <a:custGeom>
                <a:avLst/>
                <a:gdLst/>
                <a:ahLst/>
                <a:cxnLst/>
                <a:rect l="l" t="t" r="r" b="b"/>
                <a:pathLst>
                  <a:path w="13320" h="10586" extrusionOk="0">
                    <a:moveTo>
                      <a:pt x="7495" y="0"/>
                    </a:moveTo>
                    <a:cubicBezTo>
                      <a:pt x="7421" y="0"/>
                      <a:pt x="7346" y="11"/>
                      <a:pt x="7274" y="33"/>
                    </a:cubicBezTo>
                    <a:cubicBezTo>
                      <a:pt x="6684" y="248"/>
                      <a:pt x="6381" y="862"/>
                      <a:pt x="6138" y="1399"/>
                    </a:cubicBezTo>
                    <a:cubicBezTo>
                      <a:pt x="5854" y="1979"/>
                      <a:pt x="5655" y="2988"/>
                      <a:pt x="5487" y="3448"/>
                    </a:cubicBezTo>
                    <a:cubicBezTo>
                      <a:pt x="5161" y="2924"/>
                      <a:pt x="4663" y="2089"/>
                      <a:pt x="4160" y="1567"/>
                    </a:cubicBezTo>
                    <a:cubicBezTo>
                      <a:pt x="3853" y="1245"/>
                      <a:pt x="3575" y="1111"/>
                      <a:pt x="3341" y="1111"/>
                    </a:cubicBezTo>
                    <a:cubicBezTo>
                      <a:pt x="2762" y="1111"/>
                      <a:pt x="2457" y="1936"/>
                      <a:pt x="2655" y="2753"/>
                    </a:cubicBezTo>
                    <a:cubicBezTo>
                      <a:pt x="2821" y="3481"/>
                      <a:pt x="3143" y="4167"/>
                      <a:pt x="3532" y="4800"/>
                    </a:cubicBezTo>
                    <a:cubicBezTo>
                      <a:pt x="3604" y="4894"/>
                      <a:pt x="3662" y="5006"/>
                      <a:pt x="3727" y="5111"/>
                    </a:cubicBezTo>
                    <a:cubicBezTo>
                      <a:pt x="3731" y="5119"/>
                      <a:pt x="3737" y="5131"/>
                      <a:pt x="3739" y="5138"/>
                    </a:cubicBezTo>
                    <a:cubicBezTo>
                      <a:pt x="3134" y="4949"/>
                      <a:pt x="2102" y="4512"/>
                      <a:pt x="1298" y="4512"/>
                    </a:cubicBezTo>
                    <a:cubicBezTo>
                      <a:pt x="889" y="4512"/>
                      <a:pt x="539" y="4625"/>
                      <a:pt x="333" y="4940"/>
                    </a:cubicBezTo>
                    <a:cubicBezTo>
                      <a:pt x="1" y="5658"/>
                      <a:pt x="910" y="6260"/>
                      <a:pt x="1442" y="6570"/>
                    </a:cubicBezTo>
                    <a:cubicBezTo>
                      <a:pt x="1996" y="6855"/>
                      <a:pt x="2621" y="6999"/>
                      <a:pt x="3244" y="7019"/>
                    </a:cubicBezTo>
                    <a:cubicBezTo>
                      <a:pt x="3354" y="7024"/>
                      <a:pt x="3464" y="7026"/>
                      <a:pt x="3575" y="7026"/>
                    </a:cubicBezTo>
                    <a:cubicBezTo>
                      <a:pt x="3785" y="7026"/>
                      <a:pt x="3996" y="7019"/>
                      <a:pt x="4202" y="7019"/>
                    </a:cubicBezTo>
                    <a:cubicBezTo>
                      <a:pt x="4568" y="7019"/>
                      <a:pt x="4919" y="7039"/>
                      <a:pt x="5227" y="7151"/>
                    </a:cubicBezTo>
                    <a:cubicBezTo>
                      <a:pt x="6196" y="7449"/>
                      <a:pt x="6950" y="8405"/>
                      <a:pt x="7225" y="9342"/>
                    </a:cubicBezTo>
                    <a:cubicBezTo>
                      <a:pt x="7323" y="9742"/>
                      <a:pt x="7355" y="9976"/>
                      <a:pt x="7323" y="10372"/>
                    </a:cubicBezTo>
                    <a:cubicBezTo>
                      <a:pt x="7323" y="10375"/>
                      <a:pt x="7324" y="10377"/>
                      <a:pt x="7324" y="10381"/>
                    </a:cubicBezTo>
                    <a:cubicBezTo>
                      <a:pt x="7290" y="10435"/>
                      <a:pt x="7291" y="10508"/>
                      <a:pt x="7362" y="10560"/>
                    </a:cubicBezTo>
                    <a:cubicBezTo>
                      <a:pt x="7408" y="10578"/>
                      <a:pt x="7432" y="10583"/>
                      <a:pt x="7451" y="10583"/>
                    </a:cubicBezTo>
                    <a:cubicBezTo>
                      <a:pt x="7471" y="10583"/>
                      <a:pt x="7485" y="10577"/>
                      <a:pt x="7516" y="10577"/>
                    </a:cubicBezTo>
                    <a:cubicBezTo>
                      <a:pt x="7532" y="10577"/>
                      <a:pt x="7552" y="10579"/>
                      <a:pt x="7580" y="10583"/>
                    </a:cubicBezTo>
                    <a:cubicBezTo>
                      <a:pt x="7593" y="10585"/>
                      <a:pt x="7607" y="10585"/>
                      <a:pt x="7620" y="10585"/>
                    </a:cubicBezTo>
                    <a:cubicBezTo>
                      <a:pt x="7717" y="10585"/>
                      <a:pt x="7819" y="10547"/>
                      <a:pt x="7840" y="10443"/>
                    </a:cubicBezTo>
                    <a:cubicBezTo>
                      <a:pt x="7985" y="9653"/>
                      <a:pt x="8245" y="8629"/>
                      <a:pt x="8591" y="7776"/>
                    </a:cubicBezTo>
                    <a:cubicBezTo>
                      <a:pt x="8812" y="7250"/>
                      <a:pt x="9176" y="6716"/>
                      <a:pt x="9740" y="6489"/>
                    </a:cubicBezTo>
                    <a:cubicBezTo>
                      <a:pt x="10371" y="6217"/>
                      <a:pt x="11271" y="6051"/>
                      <a:pt x="12045" y="5865"/>
                    </a:cubicBezTo>
                    <a:cubicBezTo>
                      <a:pt x="12463" y="5746"/>
                      <a:pt x="12989" y="5600"/>
                      <a:pt x="13145" y="5144"/>
                    </a:cubicBezTo>
                    <a:cubicBezTo>
                      <a:pt x="13319" y="4611"/>
                      <a:pt x="12867" y="4170"/>
                      <a:pt x="12396" y="4023"/>
                    </a:cubicBezTo>
                    <a:cubicBezTo>
                      <a:pt x="12211" y="3970"/>
                      <a:pt x="12019" y="3947"/>
                      <a:pt x="11824" y="3947"/>
                    </a:cubicBezTo>
                    <a:cubicBezTo>
                      <a:pt x="11070" y="3947"/>
                      <a:pt x="10270" y="4285"/>
                      <a:pt x="9675" y="4505"/>
                    </a:cubicBezTo>
                    <a:cubicBezTo>
                      <a:pt x="10278" y="3598"/>
                      <a:pt x="11082" y="2780"/>
                      <a:pt x="11359" y="1702"/>
                    </a:cubicBezTo>
                    <a:cubicBezTo>
                      <a:pt x="11466" y="1360"/>
                      <a:pt x="11388" y="847"/>
                      <a:pt x="10968" y="785"/>
                    </a:cubicBezTo>
                    <a:cubicBezTo>
                      <a:pt x="10925" y="776"/>
                      <a:pt x="10882" y="772"/>
                      <a:pt x="10841" y="772"/>
                    </a:cubicBezTo>
                    <a:cubicBezTo>
                      <a:pt x="10546" y="772"/>
                      <a:pt x="10285" y="970"/>
                      <a:pt x="10052" y="1137"/>
                    </a:cubicBezTo>
                    <a:cubicBezTo>
                      <a:pt x="9294" y="1710"/>
                      <a:pt x="8729" y="2484"/>
                      <a:pt x="8242" y="3292"/>
                    </a:cubicBezTo>
                    <a:cubicBezTo>
                      <a:pt x="8299" y="2474"/>
                      <a:pt x="8384" y="1650"/>
                      <a:pt x="8296" y="834"/>
                    </a:cubicBezTo>
                    <a:cubicBezTo>
                      <a:pt x="8272" y="633"/>
                      <a:pt x="8194" y="444"/>
                      <a:pt x="8066" y="287"/>
                    </a:cubicBezTo>
                    <a:cubicBezTo>
                      <a:pt x="7936" y="98"/>
                      <a:pt x="7718" y="0"/>
                      <a:pt x="7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4"/>
              <p:cNvSpPr/>
              <p:nvPr/>
            </p:nvSpPr>
            <p:spPr>
              <a:xfrm>
                <a:off x="5394450" y="1691225"/>
                <a:ext cx="180400" cy="145650"/>
              </a:xfrm>
              <a:custGeom>
                <a:avLst/>
                <a:gdLst/>
                <a:ahLst/>
                <a:cxnLst/>
                <a:rect l="l" t="t" r="r" b="b"/>
                <a:pathLst>
                  <a:path w="7216" h="5826" extrusionOk="0">
                    <a:moveTo>
                      <a:pt x="2819" y="0"/>
                    </a:moveTo>
                    <a:cubicBezTo>
                      <a:pt x="2653" y="0"/>
                      <a:pt x="2494" y="123"/>
                      <a:pt x="2443" y="282"/>
                    </a:cubicBezTo>
                    <a:cubicBezTo>
                      <a:pt x="2305" y="991"/>
                      <a:pt x="2585" y="1712"/>
                      <a:pt x="2811" y="2386"/>
                    </a:cubicBezTo>
                    <a:cubicBezTo>
                      <a:pt x="2339" y="1997"/>
                      <a:pt x="1489" y="1470"/>
                      <a:pt x="766" y="1470"/>
                    </a:cubicBezTo>
                    <a:cubicBezTo>
                      <a:pt x="697" y="1470"/>
                      <a:pt x="629" y="1475"/>
                      <a:pt x="562" y="1485"/>
                    </a:cubicBezTo>
                    <a:cubicBezTo>
                      <a:pt x="0" y="1588"/>
                      <a:pt x="201" y="2029"/>
                      <a:pt x="550" y="2273"/>
                    </a:cubicBezTo>
                    <a:cubicBezTo>
                      <a:pt x="978" y="2632"/>
                      <a:pt x="1538" y="2722"/>
                      <a:pt x="2043" y="2919"/>
                    </a:cubicBezTo>
                    <a:cubicBezTo>
                      <a:pt x="2814" y="3180"/>
                      <a:pt x="3438" y="3932"/>
                      <a:pt x="3638" y="4740"/>
                    </a:cubicBezTo>
                    <a:cubicBezTo>
                      <a:pt x="3721" y="5038"/>
                      <a:pt x="3702" y="5246"/>
                      <a:pt x="3732" y="5507"/>
                    </a:cubicBezTo>
                    <a:cubicBezTo>
                      <a:pt x="3722" y="5614"/>
                      <a:pt x="3726" y="5717"/>
                      <a:pt x="3807" y="5788"/>
                    </a:cubicBezTo>
                    <a:cubicBezTo>
                      <a:pt x="3843" y="5806"/>
                      <a:pt x="3851" y="5806"/>
                      <a:pt x="3884" y="5811"/>
                    </a:cubicBezTo>
                    <a:cubicBezTo>
                      <a:pt x="3960" y="5817"/>
                      <a:pt x="4039" y="5825"/>
                      <a:pt x="4118" y="5825"/>
                    </a:cubicBezTo>
                    <a:cubicBezTo>
                      <a:pt x="4241" y="5825"/>
                      <a:pt x="4362" y="5806"/>
                      <a:pt x="4461" y="5730"/>
                    </a:cubicBezTo>
                    <a:cubicBezTo>
                      <a:pt x="4570" y="5611"/>
                      <a:pt x="4539" y="5426"/>
                      <a:pt x="4582" y="5278"/>
                    </a:cubicBezTo>
                    <a:cubicBezTo>
                      <a:pt x="4701" y="4526"/>
                      <a:pt x="5057" y="3503"/>
                      <a:pt x="5652" y="2980"/>
                    </a:cubicBezTo>
                    <a:cubicBezTo>
                      <a:pt x="6013" y="2611"/>
                      <a:pt x="6472" y="2363"/>
                      <a:pt x="6862" y="2030"/>
                    </a:cubicBezTo>
                    <a:cubicBezTo>
                      <a:pt x="7009" y="1885"/>
                      <a:pt x="7215" y="1686"/>
                      <a:pt x="7132" y="1461"/>
                    </a:cubicBezTo>
                    <a:cubicBezTo>
                      <a:pt x="7073" y="1339"/>
                      <a:pt x="6954" y="1303"/>
                      <a:pt x="6828" y="1303"/>
                    </a:cubicBezTo>
                    <a:cubicBezTo>
                      <a:pt x="6745" y="1303"/>
                      <a:pt x="6658" y="1319"/>
                      <a:pt x="6585" y="1337"/>
                    </a:cubicBezTo>
                    <a:cubicBezTo>
                      <a:pt x="5956" y="1473"/>
                      <a:pt x="5395" y="1942"/>
                      <a:pt x="4922" y="2273"/>
                    </a:cubicBezTo>
                    <a:cubicBezTo>
                      <a:pt x="5129" y="1749"/>
                      <a:pt x="5376" y="1239"/>
                      <a:pt x="5523" y="697"/>
                    </a:cubicBezTo>
                    <a:cubicBezTo>
                      <a:pt x="5545" y="591"/>
                      <a:pt x="5551" y="480"/>
                      <a:pt x="5524" y="374"/>
                    </a:cubicBezTo>
                    <a:cubicBezTo>
                      <a:pt x="5497" y="287"/>
                      <a:pt x="5460" y="194"/>
                      <a:pt x="5381" y="142"/>
                    </a:cubicBezTo>
                    <a:cubicBezTo>
                      <a:pt x="5340" y="118"/>
                      <a:pt x="5295" y="107"/>
                      <a:pt x="5250" y="107"/>
                    </a:cubicBezTo>
                    <a:cubicBezTo>
                      <a:pt x="5188" y="107"/>
                      <a:pt x="5125" y="127"/>
                      <a:pt x="5070" y="157"/>
                    </a:cubicBezTo>
                    <a:cubicBezTo>
                      <a:pt x="4478" y="659"/>
                      <a:pt x="4249" y="1477"/>
                      <a:pt x="3962" y="2182"/>
                    </a:cubicBezTo>
                    <a:cubicBezTo>
                      <a:pt x="3829" y="1677"/>
                      <a:pt x="3683" y="1174"/>
                      <a:pt x="3464" y="699"/>
                    </a:cubicBezTo>
                    <a:cubicBezTo>
                      <a:pt x="3332" y="442"/>
                      <a:pt x="3193" y="136"/>
                      <a:pt x="2914" y="14"/>
                    </a:cubicBezTo>
                    <a:cubicBezTo>
                      <a:pt x="2882" y="5"/>
                      <a:pt x="2850" y="0"/>
                      <a:pt x="2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4"/>
              <p:cNvSpPr/>
              <p:nvPr/>
            </p:nvSpPr>
            <p:spPr>
              <a:xfrm>
                <a:off x="5492000" y="1750200"/>
                <a:ext cx="13750" cy="81575"/>
              </a:xfrm>
              <a:custGeom>
                <a:avLst/>
                <a:gdLst/>
                <a:ahLst/>
                <a:cxnLst/>
                <a:rect l="l" t="t" r="r" b="b"/>
                <a:pathLst>
                  <a:path w="550" h="3263" extrusionOk="0">
                    <a:moveTo>
                      <a:pt x="414" y="0"/>
                    </a:moveTo>
                    <a:cubicBezTo>
                      <a:pt x="360" y="0"/>
                      <a:pt x="306" y="29"/>
                      <a:pt x="289" y="90"/>
                    </a:cubicBezTo>
                    <a:cubicBezTo>
                      <a:pt x="79" y="924"/>
                      <a:pt x="1" y="1784"/>
                      <a:pt x="26" y="2643"/>
                    </a:cubicBezTo>
                    <a:cubicBezTo>
                      <a:pt x="46" y="2872"/>
                      <a:pt x="13" y="3095"/>
                      <a:pt x="85" y="3219"/>
                    </a:cubicBezTo>
                    <a:cubicBezTo>
                      <a:pt x="111" y="3249"/>
                      <a:pt x="146" y="3263"/>
                      <a:pt x="181" y="3263"/>
                    </a:cubicBezTo>
                    <a:cubicBezTo>
                      <a:pt x="250" y="3263"/>
                      <a:pt x="319" y="3213"/>
                      <a:pt x="320" y="3136"/>
                    </a:cubicBezTo>
                    <a:cubicBezTo>
                      <a:pt x="236" y="2250"/>
                      <a:pt x="326" y="1029"/>
                      <a:pt x="550" y="122"/>
                    </a:cubicBezTo>
                    <a:cubicBezTo>
                      <a:pt x="548" y="43"/>
                      <a:pt x="480" y="0"/>
                      <a:pt x="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4"/>
              <p:cNvSpPr/>
              <p:nvPr/>
            </p:nvSpPr>
            <p:spPr>
              <a:xfrm>
                <a:off x="5503300" y="1734700"/>
                <a:ext cx="8850" cy="7250"/>
              </a:xfrm>
              <a:custGeom>
                <a:avLst/>
                <a:gdLst/>
                <a:ahLst/>
                <a:cxnLst/>
                <a:rect l="l" t="t" r="r" b="b"/>
                <a:pathLst>
                  <a:path w="354" h="290" extrusionOk="0">
                    <a:moveTo>
                      <a:pt x="174" y="1"/>
                    </a:moveTo>
                    <a:cubicBezTo>
                      <a:pt x="124" y="1"/>
                      <a:pt x="76" y="28"/>
                      <a:pt x="52" y="92"/>
                    </a:cubicBezTo>
                    <a:cubicBezTo>
                      <a:pt x="1" y="203"/>
                      <a:pt x="92" y="289"/>
                      <a:pt x="180" y="289"/>
                    </a:cubicBezTo>
                    <a:cubicBezTo>
                      <a:pt x="230" y="289"/>
                      <a:pt x="278" y="263"/>
                      <a:pt x="302" y="199"/>
                    </a:cubicBezTo>
                    <a:cubicBezTo>
                      <a:pt x="354" y="88"/>
                      <a:pt x="263"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4"/>
              <p:cNvSpPr/>
              <p:nvPr/>
            </p:nvSpPr>
            <p:spPr>
              <a:xfrm>
                <a:off x="5510400" y="1709300"/>
                <a:ext cx="13750" cy="18675"/>
              </a:xfrm>
              <a:custGeom>
                <a:avLst/>
                <a:gdLst/>
                <a:ahLst/>
                <a:cxnLst/>
                <a:rect l="l" t="t" r="r" b="b"/>
                <a:pathLst>
                  <a:path w="550" h="747" extrusionOk="0">
                    <a:moveTo>
                      <a:pt x="407" y="1"/>
                    </a:moveTo>
                    <a:cubicBezTo>
                      <a:pt x="228" y="1"/>
                      <a:pt x="154" y="392"/>
                      <a:pt x="72" y="521"/>
                    </a:cubicBezTo>
                    <a:cubicBezTo>
                      <a:pt x="0" y="638"/>
                      <a:pt x="95" y="746"/>
                      <a:pt x="189" y="746"/>
                    </a:cubicBezTo>
                    <a:cubicBezTo>
                      <a:pt x="237" y="746"/>
                      <a:pt x="284" y="719"/>
                      <a:pt x="311" y="654"/>
                    </a:cubicBezTo>
                    <a:cubicBezTo>
                      <a:pt x="387" y="431"/>
                      <a:pt x="442" y="380"/>
                      <a:pt x="535" y="158"/>
                    </a:cubicBezTo>
                    <a:cubicBezTo>
                      <a:pt x="549" y="105"/>
                      <a:pt x="522" y="47"/>
                      <a:pt x="478" y="19"/>
                    </a:cubicBezTo>
                    <a:cubicBezTo>
                      <a:pt x="453" y="6"/>
                      <a:pt x="429"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4"/>
              <p:cNvSpPr/>
              <p:nvPr/>
            </p:nvSpPr>
            <p:spPr>
              <a:xfrm>
                <a:off x="5508300" y="1737725"/>
                <a:ext cx="44625" cy="51275"/>
              </a:xfrm>
              <a:custGeom>
                <a:avLst/>
                <a:gdLst/>
                <a:ahLst/>
                <a:cxnLst/>
                <a:rect l="l" t="t" r="r" b="b"/>
                <a:pathLst>
                  <a:path w="1785" h="2051" extrusionOk="0">
                    <a:moveTo>
                      <a:pt x="1639" y="1"/>
                    </a:moveTo>
                    <a:cubicBezTo>
                      <a:pt x="1608" y="1"/>
                      <a:pt x="1577" y="12"/>
                      <a:pt x="1553" y="36"/>
                    </a:cubicBezTo>
                    <a:cubicBezTo>
                      <a:pt x="1046" y="403"/>
                      <a:pt x="591" y="852"/>
                      <a:pt x="249" y="1378"/>
                    </a:cubicBezTo>
                    <a:cubicBezTo>
                      <a:pt x="151" y="1550"/>
                      <a:pt x="27" y="1731"/>
                      <a:pt x="1" y="1930"/>
                    </a:cubicBezTo>
                    <a:cubicBezTo>
                      <a:pt x="3" y="2008"/>
                      <a:pt x="70" y="2050"/>
                      <a:pt x="136" y="2050"/>
                    </a:cubicBezTo>
                    <a:cubicBezTo>
                      <a:pt x="190" y="2050"/>
                      <a:pt x="244" y="2022"/>
                      <a:pt x="262" y="1960"/>
                    </a:cubicBezTo>
                    <a:cubicBezTo>
                      <a:pt x="448" y="1437"/>
                      <a:pt x="839" y="1009"/>
                      <a:pt x="1296" y="585"/>
                    </a:cubicBezTo>
                    <a:cubicBezTo>
                      <a:pt x="1436" y="462"/>
                      <a:pt x="1582" y="344"/>
                      <a:pt x="1734" y="236"/>
                    </a:cubicBezTo>
                    <a:cubicBezTo>
                      <a:pt x="1760" y="212"/>
                      <a:pt x="1776" y="178"/>
                      <a:pt x="1778" y="143"/>
                    </a:cubicBezTo>
                    <a:cubicBezTo>
                      <a:pt x="1784" y="61"/>
                      <a:pt x="1711" y="1"/>
                      <a:pt x="1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4"/>
              <p:cNvSpPr/>
              <p:nvPr/>
            </p:nvSpPr>
            <p:spPr>
              <a:xfrm>
                <a:off x="5462850" y="1704625"/>
                <a:ext cx="15400" cy="29825"/>
              </a:xfrm>
              <a:custGeom>
                <a:avLst/>
                <a:gdLst/>
                <a:ahLst/>
                <a:cxnLst/>
                <a:rect l="l" t="t" r="r" b="b"/>
                <a:pathLst>
                  <a:path w="616" h="1193" extrusionOk="0">
                    <a:moveTo>
                      <a:pt x="160" y="1"/>
                    </a:moveTo>
                    <a:cubicBezTo>
                      <a:pt x="81" y="1"/>
                      <a:pt x="0" y="60"/>
                      <a:pt x="24" y="162"/>
                    </a:cubicBezTo>
                    <a:cubicBezTo>
                      <a:pt x="94" y="477"/>
                      <a:pt x="205" y="781"/>
                      <a:pt x="296" y="1090"/>
                    </a:cubicBezTo>
                    <a:cubicBezTo>
                      <a:pt x="307" y="1141"/>
                      <a:pt x="350" y="1186"/>
                      <a:pt x="403" y="1192"/>
                    </a:cubicBezTo>
                    <a:cubicBezTo>
                      <a:pt x="412" y="1193"/>
                      <a:pt x="420" y="1193"/>
                      <a:pt x="428" y="1193"/>
                    </a:cubicBezTo>
                    <a:cubicBezTo>
                      <a:pt x="616" y="1193"/>
                      <a:pt x="553" y="971"/>
                      <a:pt x="503" y="850"/>
                    </a:cubicBezTo>
                    <a:cubicBezTo>
                      <a:pt x="431" y="606"/>
                      <a:pt x="347" y="366"/>
                      <a:pt x="289" y="118"/>
                    </a:cubicBezTo>
                    <a:cubicBezTo>
                      <a:pt x="282" y="37"/>
                      <a:pt x="222"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4"/>
              <p:cNvSpPr/>
              <p:nvPr/>
            </p:nvSpPr>
            <p:spPr>
              <a:xfrm>
                <a:off x="5475700" y="1748275"/>
                <a:ext cx="14775" cy="21125"/>
              </a:xfrm>
              <a:custGeom>
                <a:avLst/>
                <a:gdLst/>
                <a:ahLst/>
                <a:cxnLst/>
                <a:rect l="l" t="t" r="r" b="b"/>
                <a:pathLst>
                  <a:path w="591" h="845" extrusionOk="0">
                    <a:moveTo>
                      <a:pt x="161" y="1"/>
                    </a:moveTo>
                    <a:cubicBezTo>
                      <a:pt x="82" y="1"/>
                      <a:pt x="0" y="62"/>
                      <a:pt x="25" y="161"/>
                    </a:cubicBezTo>
                    <a:cubicBezTo>
                      <a:pt x="64" y="334"/>
                      <a:pt x="127" y="503"/>
                      <a:pt x="162" y="678"/>
                    </a:cubicBezTo>
                    <a:cubicBezTo>
                      <a:pt x="174" y="734"/>
                      <a:pt x="182" y="798"/>
                      <a:pt x="236" y="828"/>
                    </a:cubicBezTo>
                    <a:cubicBezTo>
                      <a:pt x="271" y="839"/>
                      <a:pt x="301" y="844"/>
                      <a:pt x="326" y="844"/>
                    </a:cubicBezTo>
                    <a:cubicBezTo>
                      <a:pt x="590" y="844"/>
                      <a:pt x="301" y="265"/>
                      <a:pt x="287" y="102"/>
                    </a:cubicBezTo>
                    <a:cubicBezTo>
                      <a:pt x="272" y="32"/>
                      <a:pt x="217"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4"/>
              <p:cNvSpPr/>
              <p:nvPr/>
            </p:nvSpPr>
            <p:spPr>
              <a:xfrm>
                <a:off x="5413550" y="1738150"/>
                <a:ext cx="53425" cy="26725"/>
              </a:xfrm>
              <a:custGeom>
                <a:avLst/>
                <a:gdLst/>
                <a:ahLst/>
                <a:cxnLst/>
                <a:rect l="l" t="t" r="r" b="b"/>
                <a:pathLst>
                  <a:path w="2137" h="1069" extrusionOk="0">
                    <a:moveTo>
                      <a:pt x="168" y="0"/>
                    </a:moveTo>
                    <a:cubicBezTo>
                      <a:pt x="26" y="4"/>
                      <a:pt x="1" y="222"/>
                      <a:pt x="136" y="261"/>
                    </a:cubicBezTo>
                    <a:cubicBezTo>
                      <a:pt x="757" y="458"/>
                      <a:pt x="1271" y="621"/>
                      <a:pt x="1766" y="964"/>
                    </a:cubicBezTo>
                    <a:cubicBezTo>
                      <a:pt x="1824" y="1001"/>
                      <a:pt x="1875" y="1069"/>
                      <a:pt x="1946" y="1069"/>
                    </a:cubicBezTo>
                    <a:cubicBezTo>
                      <a:pt x="1955" y="1069"/>
                      <a:pt x="1964" y="1068"/>
                      <a:pt x="1974" y="1065"/>
                    </a:cubicBezTo>
                    <a:cubicBezTo>
                      <a:pt x="2137" y="1018"/>
                      <a:pt x="2089" y="840"/>
                      <a:pt x="1965" y="776"/>
                    </a:cubicBezTo>
                    <a:cubicBezTo>
                      <a:pt x="1441" y="399"/>
                      <a:pt x="785" y="16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4"/>
              <p:cNvSpPr/>
              <p:nvPr/>
            </p:nvSpPr>
            <p:spPr>
              <a:xfrm>
                <a:off x="5335300" y="1708800"/>
                <a:ext cx="39900" cy="20425"/>
              </a:xfrm>
              <a:custGeom>
                <a:avLst/>
                <a:gdLst/>
                <a:ahLst/>
                <a:cxnLst/>
                <a:rect l="l" t="t" r="r" b="b"/>
                <a:pathLst>
                  <a:path w="1596" h="817" extrusionOk="0">
                    <a:moveTo>
                      <a:pt x="174" y="1"/>
                    </a:moveTo>
                    <a:cubicBezTo>
                      <a:pt x="66" y="1"/>
                      <a:pt x="1" y="146"/>
                      <a:pt x="79" y="227"/>
                    </a:cubicBezTo>
                    <a:cubicBezTo>
                      <a:pt x="461" y="504"/>
                      <a:pt x="921" y="673"/>
                      <a:pt x="1374" y="808"/>
                    </a:cubicBezTo>
                    <a:cubicBezTo>
                      <a:pt x="1389" y="814"/>
                      <a:pt x="1403" y="816"/>
                      <a:pt x="1417" y="816"/>
                    </a:cubicBezTo>
                    <a:cubicBezTo>
                      <a:pt x="1521" y="816"/>
                      <a:pt x="1596" y="676"/>
                      <a:pt x="1515" y="590"/>
                    </a:cubicBezTo>
                    <a:cubicBezTo>
                      <a:pt x="1114" y="424"/>
                      <a:pt x="735" y="327"/>
                      <a:pt x="426" y="132"/>
                    </a:cubicBezTo>
                    <a:cubicBezTo>
                      <a:pt x="318" y="88"/>
                      <a:pt x="271" y="13"/>
                      <a:pt x="185" y="1"/>
                    </a:cubicBezTo>
                    <a:cubicBezTo>
                      <a:pt x="181" y="1"/>
                      <a:pt x="178"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4"/>
              <p:cNvSpPr/>
              <p:nvPr/>
            </p:nvSpPr>
            <p:spPr>
              <a:xfrm>
                <a:off x="5338900" y="1692025"/>
                <a:ext cx="67500" cy="21275"/>
              </a:xfrm>
              <a:custGeom>
                <a:avLst/>
                <a:gdLst/>
                <a:ahLst/>
                <a:cxnLst/>
                <a:rect l="l" t="t" r="r" b="b"/>
                <a:pathLst>
                  <a:path w="2700" h="851" extrusionOk="0">
                    <a:moveTo>
                      <a:pt x="167" y="1"/>
                    </a:moveTo>
                    <a:cubicBezTo>
                      <a:pt x="24" y="5"/>
                      <a:pt x="1" y="223"/>
                      <a:pt x="136" y="262"/>
                    </a:cubicBezTo>
                    <a:cubicBezTo>
                      <a:pt x="879" y="491"/>
                      <a:pt x="1646" y="629"/>
                      <a:pt x="2397" y="829"/>
                    </a:cubicBezTo>
                    <a:cubicBezTo>
                      <a:pt x="2429" y="841"/>
                      <a:pt x="2465" y="851"/>
                      <a:pt x="2499" y="851"/>
                    </a:cubicBezTo>
                    <a:cubicBezTo>
                      <a:pt x="2537" y="851"/>
                      <a:pt x="2573" y="839"/>
                      <a:pt x="2599" y="803"/>
                    </a:cubicBezTo>
                    <a:cubicBezTo>
                      <a:pt x="2700" y="677"/>
                      <a:pt x="2552" y="568"/>
                      <a:pt x="2428" y="559"/>
                    </a:cubicBezTo>
                    <a:cubicBezTo>
                      <a:pt x="2163" y="487"/>
                      <a:pt x="1896" y="424"/>
                      <a:pt x="1627" y="365"/>
                    </a:cubicBezTo>
                    <a:cubicBezTo>
                      <a:pt x="1135" y="270"/>
                      <a:pt x="653" y="113"/>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4"/>
              <p:cNvSpPr/>
              <p:nvPr/>
            </p:nvSpPr>
            <p:spPr>
              <a:xfrm>
                <a:off x="5420900" y="1714025"/>
                <a:ext cx="18000" cy="9175"/>
              </a:xfrm>
              <a:custGeom>
                <a:avLst/>
                <a:gdLst/>
                <a:ahLst/>
                <a:cxnLst/>
                <a:rect l="l" t="t" r="r" b="b"/>
                <a:pathLst>
                  <a:path w="720" h="367" extrusionOk="0">
                    <a:moveTo>
                      <a:pt x="176" y="1"/>
                    </a:moveTo>
                    <a:cubicBezTo>
                      <a:pt x="10" y="1"/>
                      <a:pt x="1" y="264"/>
                      <a:pt x="172" y="270"/>
                    </a:cubicBezTo>
                    <a:cubicBezTo>
                      <a:pt x="170" y="269"/>
                      <a:pt x="169" y="269"/>
                      <a:pt x="169" y="269"/>
                    </a:cubicBezTo>
                    <a:lnTo>
                      <a:pt x="169" y="269"/>
                    </a:lnTo>
                    <a:cubicBezTo>
                      <a:pt x="169" y="269"/>
                      <a:pt x="348" y="310"/>
                      <a:pt x="425" y="338"/>
                    </a:cubicBezTo>
                    <a:cubicBezTo>
                      <a:pt x="462" y="355"/>
                      <a:pt x="505" y="367"/>
                      <a:pt x="546" y="367"/>
                    </a:cubicBezTo>
                    <a:cubicBezTo>
                      <a:pt x="602" y="367"/>
                      <a:pt x="653" y="344"/>
                      <a:pt x="674" y="277"/>
                    </a:cubicBezTo>
                    <a:cubicBezTo>
                      <a:pt x="720" y="41"/>
                      <a:pt x="339" y="55"/>
                      <a:pt x="186" y="1"/>
                    </a:cubicBezTo>
                    <a:cubicBezTo>
                      <a:pt x="182" y="1"/>
                      <a:pt x="179" y="1"/>
                      <a:pt x="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4"/>
              <p:cNvSpPr/>
              <p:nvPr/>
            </p:nvSpPr>
            <p:spPr>
              <a:xfrm>
                <a:off x="5392900" y="1634350"/>
                <a:ext cx="46375" cy="70425"/>
              </a:xfrm>
              <a:custGeom>
                <a:avLst/>
                <a:gdLst/>
                <a:ahLst/>
                <a:cxnLst/>
                <a:rect l="l" t="t" r="r" b="b"/>
                <a:pathLst>
                  <a:path w="1855" h="2817" extrusionOk="0">
                    <a:moveTo>
                      <a:pt x="169" y="0"/>
                    </a:moveTo>
                    <a:cubicBezTo>
                      <a:pt x="45" y="0"/>
                      <a:pt x="0" y="164"/>
                      <a:pt x="84" y="262"/>
                    </a:cubicBezTo>
                    <a:cubicBezTo>
                      <a:pt x="441" y="949"/>
                      <a:pt x="794" y="1643"/>
                      <a:pt x="1225" y="2289"/>
                    </a:cubicBezTo>
                    <a:cubicBezTo>
                      <a:pt x="1337" y="2453"/>
                      <a:pt x="1456" y="2611"/>
                      <a:pt x="1574" y="2772"/>
                    </a:cubicBezTo>
                    <a:cubicBezTo>
                      <a:pt x="1599" y="2798"/>
                      <a:pt x="1633" y="2815"/>
                      <a:pt x="1667" y="2817"/>
                    </a:cubicBezTo>
                    <a:cubicBezTo>
                      <a:pt x="1670" y="2817"/>
                      <a:pt x="1672" y="2817"/>
                      <a:pt x="1675" y="2817"/>
                    </a:cubicBezTo>
                    <a:cubicBezTo>
                      <a:pt x="1787" y="2817"/>
                      <a:pt x="1854" y="2672"/>
                      <a:pt x="1777" y="2589"/>
                    </a:cubicBezTo>
                    <a:cubicBezTo>
                      <a:pt x="1355" y="2046"/>
                      <a:pt x="1006" y="1435"/>
                      <a:pt x="649" y="762"/>
                    </a:cubicBezTo>
                    <a:cubicBezTo>
                      <a:pt x="505" y="541"/>
                      <a:pt x="402" y="167"/>
                      <a:pt x="214" y="7"/>
                    </a:cubicBezTo>
                    <a:cubicBezTo>
                      <a:pt x="198" y="3"/>
                      <a:pt x="183"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4"/>
              <p:cNvSpPr/>
              <p:nvPr/>
            </p:nvSpPr>
            <p:spPr>
              <a:xfrm>
                <a:off x="5381625" y="1607400"/>
                <a:ext cx="9675" cy="11725"/>
              </a:xfrm>
              <a:custGeom>
                <a:avLst/>
                <a:gdLst/>
                <a:ahLst/>
                <a:cxnLst/>
                <a:rect l="l" t="t" r="r" b="b"/>
                <a:pathLst>
                  <a:path w="387" h="469" extrusionOk="0">
                    <a:moveTo>
                      <a:pt x="159" y="0"/>
                    </a:moveTo>
                    <a:cubicBezTo>
                      <a:pt x="78" y="0"/>
                      <a:pt x="1" y="77"/>
                      <a:pt x="22" y="164"/>
                    </a:cubicBezTo>
                    <a:cubicBezTo>
                      <a:pt x="63" y="254"/>
                      <a:pt x="81" y="363"/>
                      <a:pt x="149" y="435"/>
                    </a:cubicBezTo>
                    <a:cubicBezTo>
                      <a:pt x="172" y="458"/>
                      <a:pt x="203" y="468"/>
                      <a:pt x="233" y="468"/>
                    </a:cubicBezTo>
                    <a:cubicBezTo>
                      <a:pt x="290" y="468"/>
                      <a:pt x="348" y="433"/>
                      <a:pt x="364" y="376"/>
                    </a:cubicBezTo>
                    <a:cubicBezTo>
                      <a:pt x="386" y="314"/>
                      <a:pt x="348" y="256"/>
                      <a:pt x="325" y="199"/>
                    </a:cubicBezTo>
                    <a:cubicBezTo>
                      <a:pt x="268" y="91"/>
                      <a:pt x="317" y="108"/>
                      <a:pt x="229" y="22"/>
                    </a:cubicBezTo>
                    <a:cubicBezTo>
                      <a:pt x="207" y="7"/>
                      <a:pt x="183" y="0"/>
                      <a:pt x="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4"/>
              <p:cNvSpPr/>
              <p:nvPr/>
            </p:nvSpPr>
            <p:spPr>
              <a:xfrm>
                <a:off x="5415850" y="1637300"/>
                <a:ext cx="28025" cy="39000"/>
              </a:xfrm>
              <a:custGeom>
                <a:avLst/>
                <a:gdLst/>
                <a:ahLst/>
                <a:cxnLst/>
                <a:rect l="l" t="t" r="r" b="b"/>
                <a:pathLst>
                  <a:path w="1121" h="1560" extrusionOk="0">
                    <a:moveTo>
                      <a:pt x="178" y="1"/>
                    </a:moveTo>
                    <a:cubicBezTo>
                      <a:pt x="89" y="1"/>
                      <a:pt x="1" y="82"/>
                      <a:pt x="53" y="196"/>
                    </a:cubicBezTo>
                    <a:cubicBezTo>
                      <a:pt x="296" y="645"/>
                      <a:pt x="585" y="1064"/>
                      <a:pt x="866" y="1489"/>
                    </a:cubicBezTo>
                    <a:cubicBezTo>
                      <a:pt x="890" y="1537"/>
                      <a:pt x="935" y="1559"/>
                      <a:pt x="981" y="1559"/>
                    </a:cubicBezTo>
                    <a:cubicBezTo>
                      <a:pt x="1049" y="1559"/>
                      <a:pt x="1118" y="1512"/>
                      <a:pt x="1121" y="1433"/>
                    </a:cubicBezTo>
                    <a:cubicBezTo>
                      <a:pt x="899" y="974"/>
                      <a:pt x="539" y="568"/>
                      <a:pt x="309" y="104"/>
                    </a:cubicBezTo>
                    <a:cubicBezTo>
                      <a:pt x="286" y="31"/>
                      <a:pt x="232" y="1"/>
                      <a:pt x="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4"/>
              <p:cNvSpPr/>
              <p:nvPr/>
            </p:nvSpPr>
            <p:spPr>
              <a:xfrm>
                <a:off x="5459125" y="1629025"/>
                <a:ext cx="15850" cy="55675"/>
              </a:xfrm>
              <a:custGeom>
                <a:avLst/>
                <a:gdLst/>
                <a:ahLst/>
                <a:cxnLst/>
                <a:rect l="l" t="t" r="r" b="b"/>
                <a:pathLst>
                  <a:path w="634" h="2227" extrusionOk="0">
                    <a:moveTo>
                      <a:pt x="455" y="1"/>
                    </a:moveTo>
                    <a:cubicBezTo>
                      <a:pt x="347" y="1"/>
                      <a:pt x="308" y="174"/>
                      <a:pt x="295" y="285"/>
                    </a:cubicBezTo>
                    <a:cubicBezTo>
                      <a:pt x="243" y="542"/>
                      <a:pt x="182" y="796"/>
                      <a:pt x="133" y="1052"/>
                    </a:cubicBezTo>
                    <a:cubicBezTo>
                      <a:pt x="69" y="1382"/>
                      <a:pt x="15" y="1717"/>
                      <a:pt x="3" y="2054"/>
                    </a:cubicBezTo>
                    <a:cubicBezTo>
                      <a:pt x="1" y="2099"/>
                      <a:pt x="4" y="2148"/>
                      <a:pt x="39" y="2184"/>
                    </a:cubicBezTo>
                    <a:cubicBezTo>
                      <a:pt x="64" y="2214"/>
                      <a:pt x="99" y="2227"/>
                      <a:pt x="134" y="2227"/>
                    </a:cubicBezTo>
                    <a:cubicBezTo>
                      <a:pt x="202" y="2227"/>
                      <a:pt x="272" y="2177"/>
                      <a:pt x="273" y="2099"/>
                    </a:cubicBezTo>
                    <a:cubicBezTo>
                      <a:pt x="296" y="1426"/>
                      <a:pt x="435" y="948"/>
                      <a:pt x="567" y="290"/>
                    </a:cubicBezTo>
                    <a:cubicBezTo>
                      <a:pt x="581" y="207"/>
                      <a:pt x="633" y="100"/>
                      <a:pt x="549" y="36"/>
                    </a:cubicBezTo>
                    <a:cubicBezTo>
                      <a:pt x="513" y="11"/>
                      <a:pt x="482" y="1"/>
                      <a:pt x="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4"/>
              <p:cNvSpPr/>
              <p:nvPr/>
            </p:nvSpPr>
            <p:spPr>
              <a:xfrm>
                <a:off x="5473350" y="1595300"/>
                <a:ext cx="10900" cy="15025"/>
              </a:xfrm>
              <a:custGeom>
                <a:avLst/>
                <a:gdLst/>
                <a:ahLst/>
                <a:cxnLst/>
                <a:rect l="l" t="t" r="r" b="b"/>
                <a:pathLst>
                  <a:path w="436" h="601" extrusionOk="0">
                    <a:moveTo>
                      <a:pt x="268" y="1"/>
                    </a:moveTo>
                    <a:cubicBezTo>
                      <a:pt x="247" y="1"/>
                      <a:pt x="226" y="5"/>
                      <a:pt x="207" y="16"/>
                    </a:cubicBezTo>
                    <a:cubicBezTo>
                      <a:pt x="104" y="93"/>
                      <a:pt x="98" y="245"/>
                      <a:pt x="45" y="356"/>
                    </a:cubicBezTo>
                    <a:cubicBezTo>
                      <a:pt x="26" y="412"/>
                      <a:pt x="0" y="474"/>
                      <a:pt x="33" y="529"/>
                    </a:cubicBezTo>
                    <a:cubicBezTo>
                      <a:pt x="56" y="578"/>
                      <a:pt x="103" y="601"/>
                      <a:pt x="151" y="601"/>
                    </a:cubicBezTo>
                    <a:cubicBezTo>
                      <a:pt x="207" y="601"/>
                      <a:pt x="263" y="569"/>
                      <a:pt x="281" y="509"/>
                    </a:cubicBezTo>
                    <a:cubicBezTo>
                      <a:pt x="299" y="363"/>
                      <a:pt x="436" y="219"/>
                      <a:pt x="389" y="73"/>
                    </a:cubicBezTo>
                    <a:cubicBezTo>
                      <a:pt x="366" y="28"/>
                      <a:pt x="317"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4"/>
              <p:cNvSpPr/>
              <p:nvPr/>
            </p:nvSpPr>
            <p:spPr>
              <a:xfrm>
                <a:off x="5486900" y="1624250"/>
                <a:ext cx="12925" cy="73400"/>
              </a:xfrm>
              <a:custGeom>
                <a:avLst/>
                <a:gdLst/>
                <a:ahLst/>
                <a:cxnLst/>
                <a:rect l="l" t="t" r="r" b="b"/>
                <a:pathLst>
                  <a:path w="517" h="2936" extrusionOk="0">
                    <a:moveTo>
                      <a:pt x="390" y="1"/>
                    </a:moveTo>
                    <a:cubicBezTo>
                      <a:pt x="358" y="1"/>
                      <a:pt x="325" y="12"/>
                      <a:pt x="300" y="35"/>
                    </a:cubicBezTo>
                    <a:cubicBezTo>
                      <a:pt x="222" y="129"/>
                      <a:pt x="250" y="275"/>
                      <a:pt x="222" y="389"/>
                    </a:cubicBezTo>
                    <a:cubicBezTo>
                      <a:pt x="129" y="1207"/>
                      <a:pt x="0" y="2065"/>
                      <a:pt x="124" y="2878"/>
                    </a:cubicBezTo>
                    <a:cubicBezTo>
                      <a:pt x="149" y="2919"/>
                      <a:pt x="187" y="2936"/>
                      <a:pt x="227" y="2936"/>
                    </a:cubicBezTo>
                    <a:cubicBezTo>
                      <a:pt x="306" y="2936"/>
                      <a:pt x="389" y="2865"/>
                      <a:pt x="364" y="2772"/>
                    </a:cubicBezTo>
                    <a:cubicBezTo>
                      <a:pt x="286" y="2041"/>
                      <a:pt x="435" y="941"/>
                      <a:pt x="517" y="89"/>
                    </a:cubicBezTo>
                    <a:cubicBezTo>
                      <a:pt x="501" y="33"/>
                      <a:pt x="446" y="1"/>
                      <a:pt x="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4"/>
              <p:cNvSpPr/>
              <p:nvPr/>
            </p:nvSpPr>
            <p:spPr>
              <a:xfrm>
                <a:off x="5495725" y="1595100"/>
                <a:ext cx="11900" cy="15125"/>
              </a:xfrm>
              <a:custGeom>
                <a:avLst/>
                <a:gdLst/>
                <a:ahLst/>
                <a:cxnLst/>
                <a:rect l="l" t="t" r="r" b="b"/>
                <a:pathLst>
                  <a:path w="476" h="605" extrusionOk="0">
                    <a:moveTo>
                      <a:pt x="212" y="1"/>
                    </a:moveTo>
                    <a:cubicBezTo>
                      <a:pt x="92" y="1"/>
                      <a:pt x="75" y="132"/>
                      <a:pt x="60" y="226"/>
                    </a:cubicBezTo>
                    <a:cubicBezTo>
                      <a:pt x="49" y="321"/>
                      <a:pt x="0" y="422"/>
                      <a:pt x="26" y="518"/>
                    </a:cubicBezTo>
                    <a:cubicBezTo>
                      <a:pt x="44" y="577"/>
                      <a:pt x="95" y="604"/>
                      <a:pt x="147" y="604"/>
                    </a:cubicBezTo>
                    <a:cubicBezTo>
                      <a:pt x="215" y="604"/>
                      <a:pt x="285" y="558"/>
                      <a:pt x="286" y="478"/>
                    </a:cubicBezTo>
                    <a:cubicBezTo>
                      <a:pt x="255" y="442"/>
                      <a:pt x="476" y="30"/>
                      <a:pt x="221" y="1"/>
                    </a:cubicBezTo>
                    <a:cubicBezTo>
                      <a:pt x="218" y="1"/>
                      <a:pt x="215"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4"/>
              <p:cNvSpPr/>
              <p:nvPr/>
            </p:nvSpPr>
            <p:spPr>
              <a:xfrm>
                <a:off x="5513725" y="1613550"/>
                <a:ext cx="49550" cy="74725"/>
              </a:xfrm>
              <a:custGeom>
                <a:avLst/>
                <a:gdLst/>
                <a:ahLst/>
                <a:cxnLst/>
                <a:rect l="l" t="t" r="r" b="b"/>
                <a:pathLst>
                  <a:path w="1982" h="2989" extrusionOk="0">
                    <a:moveTo>
                      <a:pt x="1821" y="1"/>
                    </a:moveTo>
                    <a:cubicBezTo>
                      <a:pt x="1780" y="1"/>
                      <a:pt x="1740" y="19"/>
                      <a:pt x="1715" y="61"/>
                    </a:cubicBezTo>
                    <a:cubicBezTo>
                      <a:pt x="1083" y="890"/>
                      <a:pt x="472" y="1749"/>
                      <a:pt x="67" y="2715"/>
                    </a:cubicBezTo>
                    <a:cubicBezTo>
                      <a:pt x="42" y="2778"/>
                      <a:pt x="0" y="2850"/>
                      <a:pt x="37" y="2918"/>
                    </a:cubicBezTo>
                    <a:cubicBezTo>
                      <a:pt x="60" y="2966"/>
                      <a:pt x="108" y="2989"/>
                      <a:pt x="156" y="2989"/>
                    </a:cubicBezTo>
                    <a:cubicBezTo>
                      <a:pt x="211" y="2989"/>
                      <a:pt x="267" y="2957"/>
                      <a:pt x="284" y="2897"/>
                    </a:cubicBezTo>
                    <a:cubicBezTo>
                      <a:pt x="640" y="1953"/>
                      <a:pt x="1333" y="1050"/>
                      <a:pt x="1960" y="160"/>
                    </a:cubicBezTo>
                    <a:cubicBezTo>
                      <a:pt x="1981" y="68"/>
                      <a:pt x="1900" y="1"/>
                      <a:pt x="18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4"/>
              <p:cNvSpPr/>
              <p:nvPr/>
            </p:nvSpPr>
            <p:spPr>
              <a:xfrm>
                <a:off x="5543125" y="1649675"/>
                <a:ext cx="15275" cy="16350"/>
              </a:xfrm>
              <a:custGeom>
                <a:avLst/>
                <a:gdLst/>
                <a:ahLst/>
                <a:cxnLst/>
                <a:rect l="l" t="t" r="r" b="b"/>
                <a:pathLst>
                  <a:path w="611" h="654" extrusionOk="0">
                    <a:moveTo>
                      <a:pt x="415" y="0"/>
                    </a:moveTo>
                    <a:cubicBezTo>
                      <a:pt x="324" y="0"/>
                      <a:pt x="240" y="131"/>
                      <a:pt x="194" y="215"/>
                    </a:cubicBezTo>
                    <a:cubicBezTo>
                      <a:pt x="139" y="309"/>
                      <a:pt x="57" y="393"/>
                      <a:pt x="22" y="496"/>
                    </a:cubicBezTo>
                    <a:cubicBezTo>
                      <a:pt x="0" y="587"/>
                      <a:pt x="81" y="653"/>
                      <a:pt x="160" y="653"/>
                    </a:cubicBezTo>
                    <a:cubicBezTo>
                      <a:pt x="202" y="653"/>
                      <a:pt x="243" y="635"/>
                      <a:pt x="268" y="593"/>
                    </a:cubicBezTo>
                    <a:cubicBezTo>
                      <a:pt x="330" y="443"/>
                      <a:pt x="611" y="219"/>
                      <a:pt x="517" y="60"/>
                    </a:cubicBezTo>
                    <a:cubicBezTo>
                      <a:pt x="483" y="18"/>
                      <a:pt x="449"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4"/>
              <p:cNvSpPr/>
              <p:nvPr/>
            </p:nvSpPr>
            <p:spPr>
              <a:xfrm>
                <a:off x="5565950" y="1610875"/>
                <a:ext cx="17475" cy="16625"/>
              </a:xfrm>
              <a:custGeom>
                <a:avLst/>
                <a:gdLst/>
                <a:ahLst/>
                <a:cxnLst/>
                <a:rect l="l" t="t" r="r" b="b"/>
                <a:pathLst>
                  <a:path w="699" h="665" extrusionOk="0">
                    <a:moveTo>
                      <a:pt x="432" y="0"/>
                    </a:moveTo>
                    <a:cubicBezTo>
                      <a:pt x="360" y="0"/>
                      <a:pt x="300" y="72"/>
                      <a:pt x="262" y="137"/>
                    </a:cubicBezTo>
                    <a:cubicBezTo>
                      <a:pt x="184" y="258"/>
                      <a:pt x="73" y="370"/>
                      <a:pt x="23" y="506"/>
                    </a:cubicBezTo>
                    <a:cubicBezTo>
                      <a:pt x="0" y="598"/>
                      <a:pt x="81" y="664"/>
                      <a:pt x="159" y="664"/>
                    </a:cubicBezTo>
                    <a:cubicBezTo>
                      <a:pt x="201" y="664"/>
                      <a:pt x="242" y="646"/>
                      <a:pt x="267" y="604"/>
                    </a:cubicBezTo>
                    <a:cubicBezTo>
                      <a:pt x="326" y="440"/>
                      <a:pt x="698" y="176"/>
                      <a:pt x="503" y="23"/>
                    </a:cubicBezTo>
                    <a:cubicBezTo>
                      <a:pt x="479" y="7"/>
                      <a:pt x="455" y="0"/>
                      <a:pt x="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4"/>
              <p:cNvSpPr/>
              <p:nvPr/>
            </p:nvSpPr>
            <p:spPr>
              <a:xfrm>
                <a:off x="5543700" y="1676750"/>
                <a:ext cx="60350" cy="30300"/>
              </a:xfrm>
              <a:custGeom>
                <a:avLst/>
                <a:gdLst/>
                <a:ahLst/>
                <a:cxnLst/>
                <a:rect l="l" t="t" r="r" b="b"/>
                <a:pathLst>
                  <a:path w="2414" h="1212" extrusionOk="0">
                    <a:moveTo>
                      <a:pt x="2249" y="0"/>
                    </a:moveTo>
                    <a:cubicBezTo>
                      <a:pt x="2196" y="0"/>
                      <a:pt x="2138" y="17"/>
                      <a:pt x="2089" y="27"/>
                    </a:cubicBezTo>
                    <a:cubicBezTo>
                      <a:pt x="1839" y="81"/>
                      <a:pt x="1592" y="157"/>
                      <a:pt x="1353" y="252"/>
                    </a:cubicBezTo>
                    <a:cubicBezTo>
                      <a:pt x="926" y="428"/>
                      <a:pt x="480" y="610"/>
                      <a:pt x="140" y="932"/>
                    </a:cubicBezTo>
                    <a:cubicBezTo>
                      <a:pt x="1" y="1040"/>
                      <a:pt x="79" y="1211"/>
                      <a:pt x="193" y="1211"/>
                    </a:cubicBezTo>
                    <a:cubicBezTo>
                      <a:pt x="231" y="1211"/>
                      <a:pt x="272" y="1193"/>
                      <a:pt x="311" y="1148"/>
                    </a:cubicBezTo>
                    <a:cubicBezTo>
                      <a:pt x="702" y="754"/>
                      <a:pt x="1574" y="399"/>
                      <a:pt x="2283" y="264"/>
                    </a:cubicBezTo>
                    <a:cubicBezTo>
                      <a:pt x="2368" y="247"/>
                      <a:pt x="2414" y="146"/>
                      <a:pt x="2374" y="70"/>
                    </a:cubicBezTo>
                    <a:cubicBezTo>
                      <a:pt x="2346" y="16"/>
                      <a:pt x="2300" y="0"/>
                      <a:pt x="2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4"/>
              <p:cNvSpPr/>
              <p:nvPr/>
            </p:nvSpPr>
            <p:spPr>
              <a:xfrm>
                <a:off x="5574725" y="1697900"/>
                <a:ext cx="32850" cy="14150"/>
              </a:xfrm>
              <a:custGeom>
                <a:avLst/>
                <a:gdLst/>
                <a:ahLst/>
                <a:cxnLst/>
                <a:rect l="l" t="t" r="r" b="b"/>
                <a:pathLst>
                  <a:path w="1314" h="566" extrusionOk="0">
                    <a:moveTo>
                      <a:pt x="1148" y="0"/>
                    </a:moveTo>
                    <a:cubicBezTo>
                      <a:pt x="1077" y="0"/>
                      <a:pt x="994" y="31"/>
                      <a:pt x="930" y="45"/>
                    </a:cubicBezTo>
                    <a:cubicBezTo>
                      <a:pt x="665" y="113"/>
                      <a:pt x="396" y="182"/>
                      <a:pt x="148" y="302"/>
                    </a:cubicBezTo>
                    <a:cubicBezTo>
                      <a:pt x="0" y="361"/>
                      <a:pt x="68" y="565"/>
                      <a:pt x="195" y="565"/>
                    </a:cubicBezTo>
                    <a:cubicBezTo>
                      <a:pt x="215" y="565"/>
                      <a:pt x="236" y="560"/>
                      <a:pt x="259" y="549"/>
                    </a:cubicBezTo>
                    <a:cubicBezTo>
                      <a:pt x="491" y="431"/>
                      <a:pt x="733" y="373"/>
                      <a:pt x="1051" y="292"/>
                    </a:cubicBezTo>
                    <a:cubicBezTo>
                      <a:pt x="1158" y="274"/>
                      <a:pt x="1314" y="243"/>
                      <a:pt x="1282" y="101"/>
                    </a:cubicBezTo>
                    <a:cubicBezTo>
                      <a:pt x="1261" y="24"/>
                      <a:pt x="1209" y="0"/>
                      <a:pt x="1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4"/>
              <p:cNvSpPr/>
              <p:nvPr/>
            </p:nvSpPr>
            <p:spPr>
              <a:xfrm>
                <a:off x="5330275" y="2002775"/>
                <a:ext cx="357525" cy="207525"/>
              </a:xfrm>
              <a:custGeom>
                <a:avLst/>
                <a:gdLst/>
                <a:ahLst/>
                <a:cxnLst/>
                <a:rect l="l" t="t" r="r" b="b"/>
                <a:pathLst>
                  <a:path w="14301" h="8301" extrusionOk="0">
                    <a:moveTo>
                      <a:pt x="295" y="1"/>
                    </a:moveTo>
                    <a:cubicBezTo>
                      <a:pt x="265" y="1"/>
                      <a:pt x="235" y="7"/>
                      <a:pt x="207" y="21"/>
                    </a:cubicBezTo>
                    <a:cubicBezTo>
                      <a:pt x="12" y="126"/>
                      <a:pt x="42" y="444"/>
                      <a:pt x="22" y="638"/>
                    </a:cubicBezTo>
                    <a:cubicBezTo>
                      <a:pt x="0" y="1601"/>
                      <a:pt x="217" y="2557"/>
                      <a:pt x="544" y="3457"/>
                    </a:cubicBezTo>
                    <a:cubicBezTo>
                      <a:pt x="1185" y="5211"/>
                      <a:pt x="2238" y="6828"/>
                      <a:pt x="3964" y="7662"/>
                    </a:cubicBezTo>
                    <a:cubicBezTo>
                      <a:pt x="4429" y="7907"/>
                      <a:pt x="4912" y="8126"/>
                      <a:pt x="5426" y="8249"/>
                    </a:cubicBezTo>
                    <a:cubicBezTo>
                      <a:pt x="5559" y="8271"/>
                      <a:pt x="5712" y="8301"/>
                      <a:pt x="5859" y="8301"/>
                    </a:cubicBezTo>
                    <a:cubicBezTo>
                      <a:pt x="5959" y="8301"/>
                      <a:pt x="6057" y="8287"/>
                      <a:pt x="6144" y="8247"/>
                    </a:cubicBezTo>
                    <a:cubicBezTo>
                      <a:pt x="6167" y="8260"/>
                      <a:pt x="6195" y="8267"/>
                      <a:pt x="6223" y="8267"/>
                    </a:cubicBezTo>
                    <a:cubicBezTo>
                      <a:pt x="6251" y="8267"/>
                      <a:pt x="6279" y="8260"/>
                      <a:pt x="6306" y="8244"/>
                    </a:cubicBezTo>
                    <a:cubicBezTo>
                      <a:pt x="7879" y="7598"/>
                      <a:pt x="9418" y="6782"/>
                      <a:pt x="10709" y="5669"/>
                    </a:cubicBezTo>
                    <a:cubicBezTo>
                      <a:pt x="12170" y="4407"/>
                      <a:pt x="13205" y="2763"/>
                      <a:pt x="14185" y="1122"/>
                    </a:cubicBezTo>
                    <a:cubicBezTo>
                      <a:pt x="14261" y="1021"/>
                      <a:pt x="14301" y="832"/>
                      <a:pt x="14133" y="805"/>
                    </a:cubicBezTo>
                    <a:cubicBezTo>
                      <a:pt x="13974" y="808"/>
                      <a:pt x="13819" y="859"/>
                      <a:pt x="13663" y="887"/>
                    </a:cubicBezTo>
                    <a:cubicBezTo>
                      <a:pt x="12742" y="1095"/>
                      <a:pt x="11828" y="1341"/>
                      <a:pt x="10930" y="1631"/>
                    </a:cubicBezTo>
                    <a:cubicBezTo>
                      <a:pt x="10026" y="1927"/>
                      <a:pt x="9141" y="2324"/>
                      <a:pt x="8399" y="2929"/>
                    </a:cubicBezTo>
                    <a:cubicBezTo>
                      <a:pt x="7450" y="3661"/>
                      <a:pt x="6816" y="4721"/>
                      <a:pt x="6473" y="5861"/>
                    </a:cubicBezTo>
                    <a:cubicBezTo>
                      <a:pt x="6326" y="6326"/>
                      <a:pt x="6214" y="6805"/>
                      <a:pt x="6140" y="7288"/>
                    </a:cubicBezTo>
                    <a:cubicBezTo>
                      <a:pt x="5754" y="5433"/>
                      <a:pt x="4979" y="3633"/>
                      <a:pt x="3539" y="2355"/>
                    </a:cubicBezTo>
                    <a:cubicBezTo>
                      <a:pt x="2759" y="1628"/>
                      <a:pt x="1858" y="1051"/>
                      <a:pt x="993" y="429"/>
                    </a:cubicBezTo>
                    <a:cubicBezTo>
                      <a:pt x="792" y="292"/>
                      <a:pt x="596" y="145"/>
                      <a:pt x="386" y="22"/>
                    </a:cubicBezTo>
                    <a:cubicBezTo>
                      <a:pt x="357" y="8"/>
                      <a:pt x="326"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4"/>
              <p:cNvSpPr/>
              <p:nvPr/>
            </p:nvSpPr>
            <p:spPr>
              <a:xfrm>
                <a:off x="5497450" y="2061250"/>
                <a:ext cx="109000" cy="116150"/>
              </a:xfrm>
              <a:custGeom>
                <a:avLst/>
                <a:gdLst/>
                <a:ahLst/>
                <a:cxnLst/>
                <a:rect l="l" t="t" r="r" b="b"/>
                <a:pathLst>
                  <a:path w="4360" h="4646" extrusionOk="0">
                    <a:moveTo>
                      <a:pt x="4209" y="1"/>
                    </a:moveTo>
                    <a:cubicBezTo>
                      <a:pt x="4131" y="1"/>
                      <a:pt x="4069" y="59"/>
                      <a:pt x="3999" y="87"/>
                    </a:cubicBezTo>
                    <a:cubicBezTo>
                      <a:pt x="2344" y="868"/>
                      <a:pt x="872" y="2098"/>
                      <a:pt x="216" y="3851"/>
                    </a:cubicBezTo>
                    <a:cubicBezTo>
                      <a:pt x="137" y="4078"/>
                      <a:pt x="0" y="4317"/>
                      <a:pt x="22" y="4560"/>
                    </a:cubicBezTo>
                    <a:cubicBezTo>
                      <a:pt x="41" y="4619"/>
                      <a:pt x="92" y="4646"/>
                      <a:pt x="145" y="4646"/>
                    </a:cubicBezTo>
                    <a:cubicBezTo>
                      <a:pt x="212" y="4646"/>
                      <a:pt x="281" y="4601"/>
                      <a:pt x="282" y="4521"/>
                    </a:cubicBezTo>
                    <a:cubicBezTo>
                      <a:pt x="423" y="3826"/>
                      <a:pt x="1009" y="2779"/>
                      <a:pt x="1496" y="2225"/>
                    </a:cubicBezTo>
                    <a:cubicBezTo>
                      <a:pt x="2199" y="1421"/>
                      <a:pt x="2967" y="929"/>
                      <a:pt x="3904" y="441"/>
                    </a:cubicBezTo>
                    <a:cubicBezTo>
                      <a:pt x="4037" y="348"/>
                      <a:pt x="4241" y="320"/>
                      <a:pt x="4329" y="179"/>
                    </a:cubicBezTo>
                    <a:cubicBezTo>
                      <a:pt x="4359" y="96"/>
                      <a:pt x="4295" y="4"/>
                      <a:pt x="4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4"/>
              <p:cNvSpPr/>
              <p:nvPr/>
            </p:nvSpPr>
            <p:spPr>
              <a:xfrm>
                <a:off x="5624400" y="2040725"/>
                <a:ext cx="28225" cy="17350"/>
              </a:xfrm>
              <a:custGeom>
                <a:avLst/>
                <a:gdLst/>
                <a:ahLst/>
                <a:cxnLst/>
                <a:rect l="l" t="t" r="r" b="b"/>
                <a:pathLst>
                  <a:path w="1129" h="694" extrusionOk="0">
                    <a:moveTo>
                      <a:pt x="973" y="1"/>
                    </a:moveTo>
                    <a:cubicBezTo>
                      <a:pt x="953" y="1"/>
                      <a:pt x="932" y="5"/>
                      <a:pt x="913" y="16"/>
                    </a:cubicBezTo>
                    <a:cubicBezTo>
                      <a:pt x="643" y="161"/>
                      <a:pt x="357" y="283"/>
                      <a:pt x="104" y="458"/>
                    </a:cubicBezTo>
                    <a:cubicBezTo>
                      <a:pt x="0" y="548"/>
                      <a:pt x="92" y="694"/>
                      <a:pt x="199" y="694"/>
                    </a:cubicBezTo>
                    <a:cubicBezTo>
                      <a:pt x="228" y="694"/>
                      <a:pt x="258" y="683"/>
                      <a:pt x="285" y="658"/>
                    </a:cubicBezTo>
                    <a:cubicBezTo>
                      <a:pt x="393" y="582"/>
                      <a:pt x="809" y="372"/>
                      <a:pt x="1038" y="256"/>
                    </a:cubicBezTo>
                    <a:cubicBezTo>
                      <a:pt x="1102" y="221"/>
                      <a:pt x="1129" y="137"/>
                      <a:pt x="1095" y="73"/>
                    </a:cubicBezTo>
                    <a:cubicBezTo>
                      <a:pt x="1071" y="28"/>
                      <a:pt x="1022" y="1"/>
                      <a:pt x="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4"/>
              <p:cNvSpPr/>
              <p:nvPr/>
            </p:nvSpPr>
            <p:spPr>
              <a:xfrm>
                <a:off x="5525625" y="2072825"/>
                <a:ext cx="106600" cy="98300"/>
              </a:xfrm>
              <a:custGeom>
                <a:avLst/>
                <a:gdLst/>
                <a:ahLst/>
                <a:cxnLst/>
                <a:rect l="l" t="t" r="r" b="b"/>
                <a:pathLst>
                  <a:path w="4264" h="3932" extrusionOk="0">
                    <a:moveTo>
                      <a:pt x="4118" y="0"/>
                    </a:moveTo>
                    <a:cubicBezTo>
                      <a:pt x="4087" y="0"/>
                      <a:pt x="4056" y="11"/>
                      <a:pt x="4031" y="35"/>
                    </a:cubicBezTo>
                    <a:cubicBezTo>
                      <a:pt x="3184" y="982"/>
                      <a:pt x="2254" y="1853"/>
                      <a:pt x="1293" y="2685"/>
                    </a:cubicBezTo>
                    <a:cubicBezTo>
                      <a:pt x="890" y="3047"/>
                      <a:pt x="454" y="3382"/>
                      <a:pt x="53" y="3738"/>
                    </a:cubicBezTo>
                    <a:cubicBezTo>
                      <a:pt x="1" y="3832"/>
                      <a:pt x="89" y="3931"/>
                      <a:pt x="180" y="3931"/>
                    </a:cubicBezTo>
                    <a:cubicBezTo>
                      <a:pt x="209" y="3931"/>
                      <a:pt x="239" y="3921"/>
                      <a:pt x="264" y="3896"/>
                    </a:cubicBezTo>
                    <a:cubicBezTo>
                      <a:pt x="1663" y="2737"/>
                      <a:pt x="3114" y="1548"/>
                      <a:pt x="4257" y="143"/>
                    </a:cubicBezTo>
                    <a:cubicBezTo>
                      <a:pt x="4264" y="61"/>
                      <a:pt x="4191" y="0"/>
                      <a:pt x="4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4"/>
              <p:cNvSpPr/>
              <p:nvPr/>
            </p:nvSpPr>
            <p:spPr>
              <a:xfrm>
                <a:off x="5355500" y="2067225"/>
                <a:ext cx="86125" cy="115050"/>
              </a:xfrm>
              <a:custGeom>
                <a:avLst/>
                <a:gdLst/>
                <a:ahLst/>
                <a:cxnLst/>
                <a:rect l="l" t="t" r="r" b="b"/>
                <a:pathLst>
                  <a:path w="3445" h="4602" extrusionOk="0">
                    <a:moveTo>
                      <a:pt x="164" y="1"/>
                    </a:moveTo>
                    <a:cubicBezTo>
                      <a:pt x="84" y="1"/>
                      <a:pt x="1" y="71"/>
                      <a:pt x="25" y="163"/>
                    </a:cubicBezTo>
                    <a:cubicBezTo>
                      <a:pt x="251" y="944"/>
                      <a:pt x="666" y="1661"/>
                      <a:pt x="1115" y="2334"/>
                    </a:cubicBezTo>
                    <a:cubicBezTo>
                      <a:pt x="1697" y="3199"/>
                      <a:pt x="2409" y="4008"/>
                      <a:pt x="3268" y="4598"/>
                    </a:cubicBezTo>
                    <a:cubicBezTo>
                      <a:pt x="3278" y="4600"/>
                      <a:pt x="3287" y="4601"/>
                      <a:pt x="3296" y="4601"/>
                    </a:cubicBezTo>
                    <a:cubicBezTo>
                      <a:pt x="3375" y="4601"/>
                      <a:pt x="3445" y="4517"/>
                      <a:pt x="3424" y="4436"/>
                    </a:cubicBezTo>
                    <a:cubicBezTo>
                      <a:pt x="3382" y="4326"/>
                      <a:pt x="3252" y="4278"/>
                      <a:pt x="3171" y="4197"/>
                    </a:cubicBezTo>
                    <a:cubicBezTo>
                      <a:pt x="2112" y="3364"/>
                      <a:pt x="1210" y="2176"/>
                      <a:pt x="593" y="893"/>
                    </a:cubicBezTo>
                    <a:cubicBezTo>
                      <a:pt x="441" y="567"/>
                      <a:pt x="360" y="348"/>
                      <a:pt x="267" y="58"/>
                    </a:cubicBezTo>
                    <a:cubicBezTo>
                      <a:pt x="242" y="18"/>
                      <a:pt x="203"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4"/>
              <p:cNvSpPr/>
              <p:nvPr/>
            </p:nvSpPr>
            <p:spPr>
              <a:xfrm>
                <a:off x="5364375" y="2039925"/>
                <a:ext cx="37350" cy="41900"/>
              </a:xfrm>
              <a:custGeom>
                <a:avLst/>
                <a:gdLst/>
                <a:ahLst/>
                <a:cxnLst/>
                <a:rect l="l" t="t" r="r" b="b"/>
                <a:pathLst>
                  <a:path w="1494" h="1676" extrusionOk="0">
                    <a:moveTo>
                      <a:pt x="185" y="1"/>
                    </a:moveTo>
                    <a:cubicBezTo>
                      <a:pt x="94" y="1"/>
                      <a:pt x="1" y="88"/>
                      <a:pt x="56" y="196"/>
                    </a:cubicBezTo>
                    <a:cubicBezTo>
                      <a:pt x="369" y="610"/>
                      <a:pt x="741" y="978"/>
                      <a:pt x="1061" y="1385"/>
                    </a:cubicBezTo>
                    <a:cubicBezTo>
                      <a:pt x="1144" y="1472"/>
                      <a:pt x="1202" y="1591"/>
                      <a:pt x="1301" y="1660"/>
                    </a:cubicBezTo>
                    <a:cubicBezTo>
                      <a:pt x="1319" y="1671"/>
                      <a:pt x="1338" y="1676"/>
                      <a:pt x="1358" y="1676"/>
                    </a:cubicBezTo>
                    <a:cubicBezTo>
                      <a:pt x="1425" y="1676"/>
                      <a:pt x="1492" y="1618"/>
                      <a:pt x="1493" y="1547"/>
                    </a:cubicBezTo>
                    <a:cubicBezTo>
                      <a:pt x="1219" y="1041"/>
                      <a:pt x="573" y="451"/>
                      <a:pt x="304" y="85"/>
                    </a:cubicBezTo>
                    <a:cubicBezTo>
                      <a:pt x="280" y="25"/>
                      <a:pt x="233"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4"/>
              <p:cNvSpPr/>
              <p:nvPr/>
            </p:nvSpPr>
            <p:spPr>
              <a:xfrm>
                <a:off x="5424150" y="2116175"/>
                <a:ext cx="38950" cy="54350"/>
              </a:xfrm>
              <a:custGeom>
                <a:avLst/>
                <a:gdLst/>
                <a:ahLst/>
                <a:cxnLst/>
                <a:rect l="l" t="t" r="r" b="b"/>
                <a:pathLst>
                  <a:path w="1558" h="2174" extrusionOk="0">
                    <a:moveTo>
                      <a:pt x="184" y="1"/>
                    </a:moveTo>
                    <a:cubicBezTo>
                      <a:pt x="81" y="1"/>
                      <a:pt x="1" y="141"/>
                      <a:pt x="84" y="228"/>
                    </a:cubicBezTo>
                    <a:cubicBezTo>
                      <a:pt x="449" y="715"/>
                      <a:pt x="907" y="1599"/>
                      <a:pt x="1358" y="2167"/>
                    </a:cubicBezTo>
                    <a:cubicBezTo>
                      <a:pt x="1371" y="2171"/>
                      <a:pt x="1384" y="2173"/>
                      <a:pt x="1398" y="2173"/>
                    </a:cubicBezTo>
                    <a:cubicBezTo>
                      <a:pt x="1455" y="2173"/>
                      <a:pt x="1511" y="2135"/>
                      <a:pt x="1529" y="2080"/>
                    </a:cubicBezTo>
                    <a:cubicBezTo>
                      <a:pt x="1558" y="1966"/>
                      <a:pt x="1445" y="1879"/>
                      <a:pt x="1402" y="1783"/>
                    </a:cubicBezTo>
                    <a:cubicBezTo>
                      <a:pt x="1015" y="1198"/>
                      <a:pt x="678" y="560"/>
                      <a:pt x="242" y="16"/>
                    </a:cubicBezTo>
                    <a:cubicBezTo>
                      <a:pt x="222" y="6"/>
                      <a:pt x="20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100"/>
              <a:buFont typeface="Baloo 2 SemiBold"/>
              <a:buNone/>
              <a:defRPr sz="3100">
                <a:solidFill>
                  <a:schemeClr val="dk1"/>
                </a:solidFill>
                <a:latin typeface="Baloo 2 SemiBold"/>
                <a:ea typeface="Baloo 2 SemiBold"/>
                <a:cs typeface="Baloo 2 SemiBold"/>
                <a:sym typeface="Baloo 2 SemiBold"/>
              </a:defRPr>
            </a:lvl1pPr>
            <a:lvl2pPr lvl="1" rtl="0">
              <a:spcBef>
                <a:spcPts val="0"/>
              </a:spcBef>
              <a:spcAft>
                <a:spcPts val="0"/>
              </a:spcAft>
              <a:buClr>
                <a:schemeClr val="dk1"/>
              </a:buClr>
              <a:buSzPts val="3500"/>
              <a:buFont typeface="Baloo 2 SemiBold"/>
              <a:buNone/>
              <a:defRPr sz="3500">
                <a:solidFill>
                  <a:schemeClr val="dk1"/>
                </a:solidFill>
                <a:latin typeface="Baloo 2 SemiBold"/>
                <a:ea typeface="Baloo 2 SemiBold"/>
                <a:cs typeface="Baloo 2 SemiBold"/>
                <a:sym typeface="Baloo 2 SemiBold"/>
              </a:defRPr>
            </a:lvl2pPr>
            <a:lvl3pPr lvl="2" rtl="0">
              <a:spcBef>
                <a:spcPts val="0"/>
              </a:spcBef>
              <a:spcAft>
                <a:spcPts val="0"/>
              </a:spcAft>
              <a:buClr>
                <a:schemeClr val="dk1"/>
              </a:buClr>
              <a:buSzPts val="3500"/>
              <a:buFont typeface="Baloo 2 SemiBold"/>
              <a:buNone/>
              <a:defRPr sz="3500">
                <a:solidFill>
                  <a:schemeClr val="dk1"/>
                </a:solidFill>
                <a:latin typeface="Baloo 2 SemiBold"/>
                <a:ea typeface="Baloo 2 SemiBold"/>
                <a:cs typeface="Baloo 2 SemiBold"/>
                <a:sym typeface="Baloo 2 SemiBold"/>
              </a:defRPr>
            </a:lvl3pPr>
            <a:lvl4pPr lvl="3" rtl="0">
              <a:spcBef>
                <a:spcPts val="0"/>
              </a:spcBef>
              <a:spcAft>
                <a:spcPts val="0"/>
              </a:spcAft>
              <a:buClr>
                <a:schemeClr val="dk1"/>
              </a:buClr>
              <a:buSzPts val="3500"/>
              <a:buFont typeface="Baloo 2 SemiBold"/>
              <a:buNone/>
              <a:defRPr sz="3500">
                <a:solidFill>
                  <a:schemeClr val="dk1"/>
                </a:solidFill>
                <a:latin typeface="Baloo 2 SemiBold"/>
                <a:ea typeface="Baloo 2 SemiBold"/>
                <a:cs typeface="Baloo 2 SemiBold"/>
                <a:sym typeface="Baloo 2 SemiBold"/>
              </a:defRPr>
            </a:lvl4pPr>
            <a:lvl5pPr lvl="4" rtl="0">
              <a:spcBef>
                <a:spcPts val="0"/>
              </a:spcBef>
              <a:spcAft>
                <a:spcPts val="0"/>
              </a:spcAft>
              <a:buClr>
                <a:schemeClr val="dk1"/>
              </a:buClr>
              <a:buSzPts val="3500"/>
              <a:buFont typeface="Baloo 2 SemiBold"/>
              <a:buNone/>
              <a:defRPr sz="3500">
                <a:solidFill>
                  <a:schemeClr val="dk1"/>
                </a:solidFill>
                <a:latin typeface="Baloo 2 SemiBold"/>
                <a:ea typeface="Baloo 2 SemiBold"/>
                <a:cs typeface="Baloo 2 SemiBold"/>
                <a:sym typeface="Baloo 2 SemiBold"/>
              </a:defRPr>
            </a:lvl5pPr>
            <a:lvl6pPr lvl="5" rtl="0">
              <a:spcBef>
                <a:spcPts val="0"/>
              </a:spcBef>
              <a:spcAft>
                <a:spcPts val="0"/>
              </a:spcAft>
              <a:buClr>
                <a:schemeClr val="dk1"/>
              </a:buClr>
              <a:buSzPts val="3500"/>
              <a:buFont typeface="Baloo 2 SemiBold"/>
              <a:buNone/>
              <a:defRPr sz="3500">
                <a:solidFill>
                  <a:schemeClr val="dk1"/>
                </a:solidFill>
                <a:latin typeface="Baloo 2 SemiBold"/>
                <a:ea typeface="Baloo 2 SemiBold"/>
                <a:cs typeface="Baloo 2 SemiBold"/>
                <a:sym typeface="Baloo 2 SemiBold"/>
              </a:defRPr>
            </a:lvl6pPr>
            <a:lvl7pPr lvl="6" rtl="0">
              <a:spcBef>
                <a:spcPts val="0"/>
              </a:spcBef>
              <a:spcAft>
                <a:spcPts val="0"/>
              </a:spcAft>
              <a:buClr>
                <a:schemeClr val="dk1"/>
              </a:buClr>
              <a:buSzPts val="3500"/>
              <a:buFont typeface="Baloo 2 SemiBold"/>
              <a:buNone/>
              <a:defRPr sz="3500">
                <a:solidFill>
                  <a:schemeClr val="dk1"/>
                </a:solidFill>
                <a:latin typeface="Baloo 2 SemiBold"/>
                <a:ea typeface="Baloo 2 SemiBold"/>
                <a:cs typeface="Baloo 2 SemiBold"/>
                <a:sym typeface="Baloo 2 SemiBold"/>
              </a:defRPr>
            </a:lvl7pPr>
            <a:lvl8pPr lvl="7" rtl="0">
              <a:spcBef>
                <a:spcPts val="0"/>
              </a:spcBef>
              <a:spcAft>
                <a:spcPts val="0"/>
              </a:spcAft>
              <a:buClr>
                <a:schemeClr val="dk1"/>
              </a:buClr>
              <a:buSzPts val="3500"/>
              <a:buFont typeface="Baloo 2 SemiBold"/>
              <a:buNone/>
              <a:defRPr sz="3500">
                <a:solidFill>
                  <a:schemeClr val="dk1"/>
                </a:solidFill>
                <a:latin typeface="Baloo 2 SemiBold"/>
                <a:ea typeface="Baloo 2 SemiBold"/>
                <a:cs typeface="Baloo 2 SemiBold"/>
                <a:sym typeface="Baloo 2 SemiBold"/>
              </a:defRPr>
            </a:lvl8pPr>
            <a:lvl9pPr lvl="8" rtl="0">
              <a:spcBef>
                <a:spcPts val="0"/>
              </a:spcBef>
              <a:spcAft>
                <a:spcPts val="0"/>
              </a:spcAft>
              <a:buClr>
                <a:schemeClr val="dk1"/>
              </a:buClr>
              <a:buSzPts val="3500"/>
              <a:buFont typeface="Baloo 2 SemiBold"/>
              <a:buNone/>
              <a:defRPr sz="3500">
                <a:solidFill>
                  <a:schemeClr val="dk1"/>
                </a:solidFill>
                <a:latin typeface="Baloo 2 SemiBold"/>
                <a:ea typeface="Baloo 2 SemiBold"/>
                <a:cs typeface="Baloo 2 SemiBold"/>
                <a:sym typeface="Baloo 2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1pPr>
            <a:lvl2pPr marL="914400" lvl="1"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2pPr>
            <a:lvl3pPr marL="1371600" lvl="2"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3pPr>
            <a:lvl4pPr marL="1828800" lvl="3"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4pPr>
            <a:lvl5pPr marL="2286000" lvl="4"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5pPr>
            <a:lvl6pPr marL="2743200" lvl="5"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6pPr>
            <a:lvl7pPr marL="3200400" lvl="6"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7pPr>
            <a:lvl8pPr marL="3657600" lvl="7"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8pPr>
            <a:lvl9pPr marL="4114800" lvl="8"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8" r:id="rId3"/>
    <p:sldLayoutId id="2147483659" r:id="rId4"/>
    <p:sldLayoutId id="2147483662" r:id="rId5"/>
    <p:sldLayoutId id="2147483663" r:id="rId6"/>
    <p:sldLayoutId id="2147483679" r:id="rId7"/>
    <p:sldLayoutId id="214748368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31" Type="http://schemas.openxmlformats.org/officeDocument/2006/relationships/image" Target="../media/image273.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94.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31" Type="http://schemas.openxmlformats.org/officeDocument/2006/relationships/image" Target="../media/image27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38;p32"/>
          <p:cNvSpPr txBox="1">
            <a:spLocks/>
          </p:cNvSpPr>
          <p:nvPr/>
        </p:nvSpPr>
        <p:spPr>
          <a:xfrm>
            <a:off x="0" y="774287"/>
            <a:ext cx="9148993" cy="2128572"/>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800" b="1">
                <a:solidFill>
                  <a:srgbClr val="FD3963"/>
                </a:solidFill>
                <a:latin typeface="Arial" panose="020B0604020202020204" pitchFamily="34" charset="0"/>
                <a:ea typeface="Kantumruy Pro SemiBold"/>
                <a:cs typeface="Arial" panose="020B0604020202020204" pitchFamily="34" charset="0"/>
                <a:sym typeface="Kantumruy Pro SemiBold"/>
              </a:rPr>
              <a:t>THÂN MẾN CHÀO CÁC EM </a:t>
            </a:r>
            <a:endParaRPr lang="en-US" sz="3800" b="1" smtClean="0">
              <a:solidFill>
                <a:srgbClr val="FD3963"/>
              </a:solidFill>
              <a:latin typeface="Arial" panose="020B0604020202020204" pitchFamily="34" charset="0"/>
              <a:ea typeface="Kantumruy Pro SemiBold"/>
              <a:cs typeface="Arial" panose="020B0604020202020204" pitchFamily="34" charset="0"/>
              <a:sym typeface="Kantumruy Pro SemiBold"/>
            </a:endParaRPr>
          </a:p>
          <a:p>
            <a:pPr algn="ctr">
              <a:lnSpc>
                <a:spcPct val="150000"/>
              </a:lnSpc>
            </a:pPr>
            <a:r>
              <a:rPr lang="en-US" sz="3800" b="1" smtClean="0">
                <a:solidFill>
                  <a:srgbClr val="FD3963"/>
                </a:solidFill>
                <a:latin typeface="Arial" panose="020B0604020202020204" pitchFamily="34" charset="0"/>
                <a:ea typeface="Kantumruy Pro SemiBold"/>
                <a:cs typeface="Arial" panose="020B0604020202020204" pitchFamily="34" charset="0"/>
                <a:sym typeface="Kantumruy Pro SemiBold"/>
              </a:rPr>
              <a:t>ĐẾN </a:t>
            </a:r>
            <a:r>
              <a:rPr lang="en-US" sz="3800" b="1">
                <a:solidFill>
                  <a:srgbClr val="FD3963"/>
                </a:solidFill>
                <a:latin typeface="Arial" panose="020B0604020202020204" pitchFamily="34" charset="0"/>
                <a:ea typeface="Kantumruy Pro SemiBold"/>
                <a:cs typeface="Arial" panose="020B0604020202020204" pitchFamily="34" charset="0"/>
                <a:sym typeface="Kantumruy Pro SemiBold"/>
              </a:rPr>
              <a:t>VỚI BÀI HỌC </a:t>
            </a:r>
            <a:r>
              <a:rPr lang="en-US" sz="3800" b="1" smtClean="0">
                <a:solidFill>
                  <a:srgbClr val="FD3963"/>
                </a:solidFill>
                <a:latin typeface="Arial" panose="020B0604020202020204" pitchFamily="34" charset="0"/>
                <a:ea typeface="Kantumruy Pro SemiBold"/>
                <a:cs typeface="Arial" panose="020B0604020202020204" pitchFamily="34" charset="0"/>
                <a:sym typeface="Kantumruy Pro SemiBold"/>
              </a:rPr>
              <a:t>MỚI!</a:t>
            </a:r>
            <a:endParaRPr lang="vi-VN" sz="3800" b="1">
              <a:solidFill>
                <a:srgbClr val="FD3963"/>
              </a:solidFill>
              <a:latin typeface="Arial" panose="020B0604020202020204" pitchFamily="34" charset="0"/>
              <a:ea typeface="Kantumruy Pro SemiBold"/>
              <a:cs typeface="Arial" panose="020B0604020202020204" pitchFamily="34" charset="0"/>
              <a:sym typeface="Kantumruy Pro SemiBold"/>
            </a:endParaRPr>
          </a:p>
        </p:txBody>
      </p:sp>
      <p:pic>
        <p:nvPicPr>
          <p:cNvPr id="7"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2051507" y="2902859"/>
            <a:ext cx="5045978" cy="1923779"/>
          </a:xfrm>
          <a:prstGeom prst="rect">
            <a:avLst/>
          </a:prstGeom>
        </p:spPr>
      </p:pic>
    </p:spTree>
    <p:extLst>
      <p:ext uri="{BB962C8B-B14F-4D97-AF65-F5344CB8AC3E}">
        <p14:creationId xmlns:p14="http://schemas.microsoft.com/office/powerpoint/2010/main" val="3785107641"/>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8399" y="1893145"/>
            <a:ext cx="3969429" cy="2528331"/>
          </a:xfrm>
          <a:prstGeom prst="rect">
            <a:avLst/>
          </a:prstGeom>
        </p:spPr>
      </p:pic>
      <p:grpSp>
        <p:nvGrpSpPr>
          <p:cNvPr id="3" name="Group 2"/>
          <p:cNvGrpSpPr/>
          <p:nvPr/>
        </p:nvGrpSpPr>
        <p:grpSpPr>
          <a:xfrm>
            <a:off x="914967" y="487507"/>
            <a:ext cx="7314066" cy="1123712"/>
            <a:chOff x="1282698" y="1862349"/>
            <a:chExt cx="7314066" cy="1123712"/>
          </a:xfrm>
        </p:grpSpPr>
        <p:sp>
          <p:nvSpPr>
            <p:cNvPr id="4" name="Rounded Rectangle 3"/>
            <p:cNvSpPr/>
            <p:nvPr/>
          </p:nvSpPr>
          <p:spPr>
            <a:xfrm>
              <a:off x="1282698" y="1862349"/>
              <a:ext cx="7314066" cy="1123712"/>
            </a:xfrm>
            <a:prstGeom prst="roundRect">
              <a:avLst/>
            </a:prstGeom>
            <a:solidFill>
              <a:schemeClr val="accent6"/>
            </a:solidFill>
            <a:ln w="28575">
              <a:solidFill>
                <a:schemeClr val="bg2">
                  <a:lumMod val="75000"/>
                </a:schemeClr>
              </a:solidFill>
            </a:ln>
          </p:spPr>
          <p:txBody>
            <a:bodyPr wrap="square">
              <a:spAutoFit/>
            </a:bodyPr>
            <a:lstStyle/>
            <a:p>
              <a:pPr algn="just">
                <a:lnSpc>
                  <a:spcPct val="150000"/>
                </a:lnSpc>
              </a:pPr>
              <a:r>
                <a:rPr lang="en-US" sz="2000" smtClean="0">
                  <a:latin typeface="+mn-lt"/>
                  <a:ea typeface="Times New Roman" panose="02020603050405020304" pitchFamily="18" charset="0"/>
                </a:rPr>
                <a:t>	</a:t>
              </a:r>
              <a:r>
                <a:rPr lang="vi-VN" sz="2000">
                  <a:latin typeface="+mn-lt"/>
                  <a:ea typeface="Times New Roman" panose="02020603050405020304" pitchFamily="18" charset="0"/>
                </a:rPr>
                <a:t>So sánh sự khác nhau về đặc điểm của một số ngành nghề thuộc lĩnh vực kĩ thuật điện trong Bảng 17.1.</a:t>
              </a:r>
              <a:endParaRPr lang="en-US" sz="2000">
                <a:latin typeface="+mn-lt"/>
              </a:endParaRPr>
            </a:p>
          </p:txBody>
        </p:sp>
        <p:pic>
          <p:nvPicPr>
            <p:cNvPr id="5" name="Picture 4"/>
            <p:cNvPicPr>
              <a:picLocks noChangeAspect="1"/>
            </p:cNvPicPr>
            <p:nvPr/>
          </p:nvPicPr>
          <p:blipFill>
            <a:blip r:embed="rId3"/>
            <a:stretch>
              <a:fillRect/>
            </a:stretch>
          </p:blipFill>
          <p:spPr>
            <a:xfrm>
              <a:off x="1460994" y="1977281"/>
              <a:ext cx="732931" cy="397718"/>
            </a:xfrm>
            <a:prstGeom prst="rect">
              <a:avLst/>
            </a:prstGeom>
          </p:spPr>
        </p:pic>
      </p:grpSp>
      <p:grpSp>
        <p:nvGrpSpPr>
          <p:cNvPr id="7" name="Group 6"/>
          <p:cNvGrpSpPr/>
          <p:nvPr/>
        </p:nvGrpSpPr>
        <p:grpSpPr>
          <a:xfrm>
            <a:off x="547395" y="1726151"/>
            <a:ext cx="4100804" cy="2862322"/>
            <a:chOff x="1321150" y="1173386"/>
            <a:chExt cx="4100804" cy="2862322"/>
          </a:xfrm>
        </p:grpSpPr>
        <p:sp>
          <p:nvSpPr>
            <p:cNvPr id="8" name="TextBox 7"/>
            <p:cNvSpPr txBox="1"/>
            <p:nvPr/>
          </p:nvSpPr>
          <p:spPr>
            <a:xfrm>
              <a:off x="1321150" y="1173386"/>
              <a:ext cx="3571979" cy="2862322"/>
            </a:xfrm>
            <a:prstGeom prst="rect">
              <a:avLst/>
            </a:prstGeom>
            <a:solidFill>
              <a:srgbClr val="FFFF99"/>
            </a:solidFill>
            <a:ln w="19050">
              <a:noFill/>
            </a:ln>
            <a:effectLst>
              <a:outerShdw blurRad="50800" dist="38100" dir="2700000" algn="tl" rotWithShape="0">
                <a:prstClr val="black">
                  <a:alpha val="40000"/>
                </a:prstClr>
              </a:outerShdw>
            </a:effectLst>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So sánh sự khác nhau về đặc điểm hoạt động nghề như tiến hành nghiên cứu, tư vấn, thiết kế, chỉ đạo, thực hiện nhiệm vụ kĩ thuật hỗ trợ nghiên cứu, tiến hành lắp đặt, bảo trì.</a:t>
              </a:r>
            </a:p>
          </p:txBody>
        </p:sp>
        <p:sp>
          <p:nvSpPr>
            <p:cNvPr id="9" name="Right Arrow 8"/>
            <p:cNvSpPr/>
            <p:nvPr/>
          </p:nvSpPr>
          <p:spPr>
            <a:xfrm flipH="1">
              <a:off x="4999527" y="2404800"/>
              <a:ext cx="422427" cy="39949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25710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43"/>
        <p:cNvGrpSpPr/>
        <p:nvPr/>
      </p:nvGrpSpPr>
      <p:grpSpPr>
        <a:xfrm>
          <a:off x="0" y="0"/>
          <a:ext cx="0" cy="0"/>
          <a:chOff x="0" y="0"/>
          <a:chExt cx="0" cy="0"/>
        </a:xfrm>
      </p:grpSpPr>
      <p:sp>
        <p:nvSpPr>
          <p:cNvPr id="11" name="Google Shape;338;p32"/>
          <p:cNvSpPr txBox="1">
            <a:spLocks/>
          </p:cNvSpPr>
          <p:nvPr/>
        </p:nvSpPr>
        <p:spPr>
          <a:xfrm>
            <a:off x="4160156" y="1001486"/>
            <a:ext cx="4194629" cy="2993970"/>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smtClean="0">
                <a:latin typeface="Arial" panose="020B0604020202020204" pitchFamily="34" charset="0"/>
                <a:ea typeface="Kantumruy Pro SemiBold"/>
                <a:cs typeface="Arial" panose="020B0604020202020204" pitchFamily="34" charset="0"/>
                <a:sym typeface="Kantumruy Pro SemiBold"/>
              </a:rPr>
              <a:t>2. </a:t>
            </a:r>
            <a:r>
              <a:rPr lang="vi-VN" sz="3200" b="1" smtClean="0">
                <a:latin typeface="Arial" panose="020B0604020202020204" pitchFamily="34" charset="0"/>
                <a:ea typeface="Kantumruy Pro SemiBold"/>
                <a:cs typeface="Arial" panose="020B0604020202020204" pitchFamily="34" charset="0"/>
                <a:sym typeface="Kantumruy Pro SemiBold"/>
              </a:rPr>
              <a:t>Một </a:t>
            </a:r>
            <a:r>
              <a:rPr lang="vi-VN" sz="3200" b="1">
                <a:latin typeface="Arial" panose="020B0604020202020204" pitchFamily="34" charset="0"/>
                <a:ea typeface="Kantumruy Pro SemiBold"/>
                <a:cs typeface="Arial" panose="020B0604020202020204" pitchFamily="34" charset="0"/>
                <a:sym typeface="Kantumruy Pro SemiBold"/>
              </a:rPr>
              <a:t>số yêu cầu đối với người lao động trong lĩnh vực kĩ thuật điện</a:t>
            </a:r>
          </a:p>
        </p:txBody>
      </p:sp>
      <p:pic>
        <p:nvPicPr>
          <p:cNvPr id="14" name="Picture Placeholder 13"/>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22497" t="2476" r="21379" b="1105"/>
          <a:stretch/>
        </p:blipFill>
        <p:spPr>
          <a:xfrm>
            <a:off x="1248229" y="1171973"/>
            <a:ext cx="2467204" cy="2823483"/>
          </a:xfrm>
        </p:spPr>
      </p:pic>
    </p:spTree>
    <p:extLst>
      <p:ext uri="{BB962C8B-B14F-4D97-AF65-F5344CB8AC3E}">
        <p14:creationId xmlns:p14="http://schemas.microsoft.com/office/powerpoint/2010/main" val="91044684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316419"/>
            <a:ext cx="7429499" cy="1218539"/>
          </a:xfrm>
          <a:prstGeom prst="rect">
            <a:avLst/>
          </a:prstGeom>
          <a:noFill/>
          <a:ln w="19050">
            <a:noFill/>
          </a:ln>
        </p:spPr>
        <p:txBody>
          <a:bodyPr wrap="square" rtlCol="0">
            <a:spAutoFit/>
          </a:bodyPr>
          <a:lstStyle/>
          <a:p>
            <a:pPr algn="just">
              <a:lnSpc>
                <a:spcPct val="150000"/>
              </a:lnSpc>
            </a:pPr>
            <a:r>
              <a:rPr lang="vi-VN" sz="2600" b="1">
                <a:latin typeface="Arial" panose="020B0604020202020204" pitchFamily="34" charset="0"/>
                <a:cs typeface="Arial" panose="020B0604020202020204" pitchFamily="34" charset="0"/>
              </a:rPr>
              <a:t>2. Một số yêu cầu đối với người lao động trong lĩnh vực kĩ thuật điện</a:t>
            </a:r>
            <a:endParaRPr lang="en-US" sz="2600" b="1">
              <a:latin typeface="Arial" panose="020B0604020202020204" pitchFamily="34" charset="0"/>
              <a:cs typeface="Arial" panose="020B0604020202020204" pitchFamily="34" charset="0"/>
            </a:endParaRPr>
          </a:p>
        </p:txBody>
      </p:sp>
      <p:sp>
        <p:nvSpPr>
          <p:cNvPr id="3" name="Rectangle 2"/>
          <p:cNvSpPr/>
          <p:nvPr/>
        </p:nvSpPr>
        <p:spPr>
          <a:xfrm>
            <a:off x="457201" y="1982200"/>
            <a:ext cx="4202459" cy="2343655"/>
          </a:xfrm>
          <a:prstGeom prst="rect">
            <a:avLst/>
          </a:prstGeom>
        </p:spPr>
        <p:txBody>
          <a:bodyPr wrap="square">
            <a:spAutoFit/>
          </a:bodyPr>
          <a:lstStyle/>
          <a:p>
            <a:pPr algn="just">
              <a:lnSpc>
                <a:spcPct val="150000"/>
              </a:lnSpc>
            </a:pPr>
            <a:r>
              <a:rPr lang="en-US" sz="2000" smtClean="0">
                <a:latin typeface="+mn-lt"/>
                <a:ea typeface="Times New Roman" panose="02020603050405020304" pitchFamily="18" charset="0"/>
              </a:rPr>
              <a:t>L</a:t>
            </a:r>
            <a:r>
              <a:rPr lang="vi-VN" sz="2000" smtClean="0">
                <a:latin typeface="+mn-lt"/>
                <a:ea typeface="Times New Roman" panose="02020603050405020304" pitchFamily="18" charset="0"/>
              </a:rPr>
              <a:t>àm </a:t>
            </a:r>
            <a:r>
              <a:rPr lang="vi-VN" sz="2000">
                <a:latin typeface="+mn-lt"/>
                <a:ea typeface="Times New Roman" panose="02020603050405020304" pitchFamily="18" charset="0"/>
              </a:rPr>
              <a:t>việc theo cặp, đọc nội dung mục 2, kết hợp quan sát bảng 17.2 và trả lời câu hỏi: </a:t>
            </a:r>
            <a:r>
              <a:rPr lang="vi-VN" sz="2000" i="1">
                <a:latin typeface="+mn-lt"/>
                <a:ea typeface="Times New Roman" panose="02020603050405020304" pitchFamily="18" charset="0"/>
              </a:rPr>
              <a:t>Nêu một số yêu cầu đối với người lao động trong lĩnh vực kĩ thuật điện.</a:t>
            </a:r>
            <a:endParaRPr lang="en-US" sz="2000" i="1">
              <a:latin typeface="+mn-lt"/>
            </a:endParaRPr>
          </a:p>
        </p:txBody>
      </p:sp>
      <p:grpSp>
        <p:nvGrpSpPr>
          <p:cNvPr id="8" name="Group 7"/>
          <p:cNvGrpSpPr/>
          <p:nvPr/>
        </p:nvGrpSpPr>
        <p:grpSpPr>
          <a:xfrm>
            <a:off x="514351" y="1534958"/>
            <a:ext cx="2533401" cy="553998"/>
            <a:chOff x="5725178" y="2288398"/>
            <a:chExt cx="2533401" cy="553998"/>
          </a:xfrm>
        </p:grpSpPr>
        <p:sp>
          <p:nvSpPr>
            <p:cNvPr id="5" name="Rectangle 4"/>
            <p:cNvSpPr/>
            <p:nvPr/>
          </p:nvSpPr>
          <p:spPr>
            <a:xfrm>
              <a:off x="6056370" y="2288398"/>
              <a:ext cx="2202209" cy="553998"/>
            </a:xfrm>
            <a:prstGeom prst="rect">
              <a:avLst/>
            </a:prstGeom>
          </p:spPr>
          <p:txBody>
            <a:bodyPr wrap="square">
              <a:spAutoFit/>
            </a:bodyPr>
            <a:lstStyle/>
            <a:p>
              <a:pPr algn="just">
                <a:lnSpc>
                  <a:spcPct val="150000"/>
                </a:lnSpc>
              </a:pPr>
              <a:r>
                <a:rPr lang="en-US" sz="2000" b="1" smtClean="0">
                  <a:solidFill>
                    <a:srgbClr val="C00000"/>
                  </a:solidFill>
                  <a:latin typeface="+mn-lt"/>
                </a:rPr>
                <a:t>Hoạt động nhóm</a:t>
              </a:r>
              <a:endParaRPr lang="en-US" sz="2000" b="1">
                <a:solidFill>
                  <a:srgbClr val="C00000"/>
                </a:solidFill>
                <a:latin typeface="+mn-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178" y="2398135"/>
              <a:ext cx="331192" cy="334524"/>
            </a:xfrm>
            <a:prstGeom prst="rect">
              <a:avLst/>
            </a:prstGeom>
          </p:spPr>
        </p:pic>
      </p:grpSp>
      <p:pic>
        <p:nvPicPr>
          <p:cNvPr id="9" name="Picture 8"/>
          <p:cNvPicPr>
            <a:picLocks noChangeAspect="1"/>
          </p:cNvPicPr>
          <p:nvPr/>
        </p:nvPicPr>
        <p:blipFill>
          <a:blip r:embed="rId3"/>
          <a:stretch>
            <a:fillRect/>
          </a:stretch>
        </p:blipFill>
        <p:spPr>
          <a:xfrm>
            <a:off x="4843810" y="1811957"/>
            <a:ext cx="3753443" cy="2198687"/>
          </a:xfrm>
          <a:prstGeom prst="rect">
            <a:avLst/>
          </a:prstGeom>
        </p:spPr>
      </p:pic>
    </p:spTree>
    <p:extLst>
      <p:ext uri="{BB962C8B-B14F-4D97-AF65-F5344CB8AC3E}">
        <p14:creationId xmlns:p14="http://schemas.microsoft.com/office/powerpoint/2010/main" val="35522526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316419"/>
            <a:ext cx="7429499" cy="1218539"/>
          </a:xfrm>
          <a:prstGeom prst="rect">
            <a:avLst/>
          </a:prstGeom>
          <a:noFill/>
          <a:ln w="19050">
            <a:noFill/>
          </a:ln>
        </p:spPr>
        <p:txBody>
          <a:bodyPr wrap="square" rtlCol="0">
            <a:spAutoFit/>
          </a:bodyPr>
          <a:lstStyle/>
          <a:p>
            <a:pPr algn="just">
              <a:lnSpc>
                <a:spcPct val="150000"/>
              </a:lnSpc>
            </a:pPr>
            <a:r>
              <a:rPr lang="vi-VN" sz="2600" b="1">
                <a:latin typeface="Arial" panose="020B0604020202020204" pitchFamily="34" charset="0"/>
                <a:cs typeface="Arial" panose="020B0604020202020204" pitchFamily="34" charset="0"/>
              </a:rPr>
              <a:t>2. Một số yêu cầu đối với người lao động trong lĩnh vực kĩ thuật điện</a:t>
            </a:r>
            <a:endParaRPr lang="en-US" sz="2600" b="1">
              <a:latin typeface="Arial" panose="020B0604020202020204" pitchFamily="34" charset="0"/>
              <a:cs typeface="Arial" panose="020B0604020202020204" pitchFamily="34" charset="0"/>
            </a:endParaRPr>
          </a:p>
        </p:txBody>
      </p:sp>
      <p:grpSp>
        <p:nvGrpSpPr>
          <p:cNvPr id="3" name="Group 2"/>
          <p:cNvGrpSpPr/>
          <p:nvPr/>
        </p:nvGrpSpPr>
        <p:grpSpPr>
          <a:xfrm>
            <a:off x="584228" y="1623884"/>
            <a:ext cx="2782632" cy="519907"/>
            <a:chOff x="676276" y="844222"/>
            <a:chExt cx="2782632" cy="519907"/>
          </a:xfrm>
        </p:grpSpPr>
        <p:sp>
          <p:nvSpPr>
            <p:cNvPr id="4" name="TextBox 3"/>
            <p:cNvSpPr txBox="1"/>
            <p:nvPr/>
          </p:nvSpPr>
          <p:spPr>
            <a:xfrm>
              <a:off x="1031875" y="844222"/>
              <a:ext cx="2427033" cy="496996"/>
            </a:xfrm>
            <a:prstGeom prst="rect">
              <a:avLst/>
            </a:prstGeom>
            <a:noFill/>
            <a:ln w="19050">
              <a:noFill/>
            </a:ln>
          </p:spPr>
          <p:txBody>
            <a:bodyPr wrap="square" rtlCol="0">
              <a:spAutoFit/>
            </a:bodyPr>
            <a:lstStyle/>
            <a:p>
              <a:pPr algn="just">
                <a:lnSpc>
                  <a:spcPct val="150000"/>
                </a:lnSpc>
              </a:pPr>
              <a:r>
                <a:rPr lang="en-US" sz="2000" b="1" i="1" smtClean="0">
                  <a:solidFill>
                    <a:srgbClr val="C00000"/>
                  </a:solidFill>
                  <a:latin typeface="Arial" panose="020B0604020202020204" pitchFamily="34" charset="0"/>
                  <a:cs typeface="Arial" panose="020B0604020202020204" pitchFamily="34" charset="0"/>
                </a:rPr>
                <a:t>Về phẩm chất:</a:t>
              </a:r>
              <a:endParaRPr lang="en-US" sz="2000" b="1" i="1">
                <a:solidFill>
                  <a:srgbClr val="C00000"/>
                </a:solidFill>
                <a:latin typeface="Arial" panose="020B0604020202020204" pitchFamily="34" charset="0"/>
                <a:cs typeface="Arial" panose="020B0604020202020204" pitchFamily="34" charset="0"/>
              </a:endParaRPr>
            </a:p>
          </p:txBody>
        </p:sp>
        <p:pic>
          <p:nvPicPr>
            <p:cNvPr id="5" name="Picture 18" descr="https://img.freepik.com/premium-vector/pen-is-notepad-with-pen-it_410516-87580.jpg?w=200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6" y="924674"/>
              <a:ext cx="439455" cy="4394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584228" y="2232717"/>
            <a:ext cx="4394172" cy="1938992"/>
          </a:xfrm>
          <a:prstGeom prst="rect">
            <a:avLst/>
          </a:prstGeom>
          <a:noFill/>
          <a:ln w="19050">
            <a:noFill/>
          </a:ln>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C</a:t>
            </a:r>
            <a:r>
              <a:rPr lang="vi-VN" sz="2000" smtClean="0">
                <a:latin typeface="Arial" panose="020B0604020202020204" pitchFamily="34" charset="0"/>
                <a:cs typeface="Arial" panose="020B0604020202020204" pitchFamily="34" charset="0"/>
              </a:rPr>
              <a:t>ẩn </a:t>
            </a:r>
            <a:r>
              <a:rPr lang="vi-VN" sz="2000">
                <a:latin typeface="Arial" panose="020B0604020202020204" pitchFamily="34" charset="0"/>
                <a:cs typeface="Arial" panose="020B0604020202020204" pitchFamily="34" charset="0"/>
              </a:rPr>
              <a:t>thận, chăm chỉ, trách nhiệm; yêu thích công việc, đam mê kĩ thuật; có tinh thần hợp tác; có ý thức tuân thủ tuyệt đối an toàn lao động;…</a:t>
            </a:r>
          </a:p>
        </p:txBody>
      </p:sp>
      <p:pic>
        <p:nvPicPr>
          <p:cNvPr id="2050" name="Picture 2" descr="https://img.timvieckythuat.com/2019/06/hinh4-nhan-vien-ky-thuat-dien-lan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099" y="2029339"/>
            <a:ext cx="3213556" cy="2142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999757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316419"/>
            <a:ext cx="7429499" cy="1218539"/>
          </a:xfrm>
          <a:prstGeom prst="rect">
            <a:avLst/>
          </a:prstGeom>
          <a:noFill/>
          <a:ln w="19050">
            <a:noFill/>
          </a:ln>
        </p:spPr>
        <p:txBody>
          <a:bodyPr wrap="square" rtlCol="0">
            <a:spAutoFit/>
          </a:bodyPr>
          <a:lstStyle/>
          <a:p>
            <a:pPr algn="just">
              <a:lnSpc>
                <a:spcPct val="150000"/>
              </a:lnSpc>
            </a:pPr>
            <a:r>
              <a:rPr lang="vi-VN" sz="2600" b="1">
                <a:latin typeface="Arial" panose="020B0604020202020204" pitchFamily="34" charset="0"/>
                <a:cs typeface="Arial" panose="020B0604020202020204" pitchFamily="34" charset="0"/>
              </a:rPr>
              <a:t>2. Một số yêu cầu đối với người lao động trong lĩnh vực kĩ thuật điện</a:t>
            </a:r>
            <a:endParaRPr lang="en-US" sz="2600" b="1">
              <a:latin typeface="Arial" panose="020B0604020202020204" pitchFamily="34" charset="0"/>
              <a:cs typeface="Arial" panose="020B0604020202020204" pitchFamily="34" charset="0"/>
            </a:endParaRPr>
          </a:p>
        </p:txBody>
      </p:sp>
      <p:grpSp>
        <p:nvGrpSpPr>
          <p:cNvPr id="3" name="Group 2"/>
          <p:cNvGrpSpPr/>
          <p:nvPr/>
        </p:nvGrpSpPr>
        <p:grpSpPr>
          <a:xfrm>
            <a:off x="584228" y="1623884"/>
            <a:ext cx="2782632" cy="519907"/>
            <a:chOff x="676276" y="844222"/>
            <a:chExt cx="2782632" cy="519907"/>
          </a:xfrm>
        </p:grpSpPr>
        <p:sp>
          <p:nvSpPr>
            <p:cNvPr id="4" name="TextBox 3"/>
            <p:cNvSpPr txBox="1"/>
            <p:nvPr/>
          </p:nvSpPr>
          <p:spPr>
            <a:xfrm>
              <a:off x="1031875" y="844222"/>
              <a:ext cx="2427033" cy="496996"/>
            </a:xfrm>
            <a:prstGeom prst="rect">
              <a:avLst/>
            </a:prstGeom>
            <a:noFill/>
            <a:ln w="19050">
              <a:noFill/>
            </a:ln>
          </p:spPr>
          <p:txBody>
            <a:bodyPr wrap="square" rtlCol="0">
              <a:spAutoFit/>
            </a:bodyPr>
            <a:lstStyle/>
            <a:p>
              <a:pPr algn="just">
                <a:lnSpc>
                  <a:spcPct val="150000"/>
                </a:lnSpc>
              </a:pPr>
              <a:r>
                <a:rPr lang="en-US" sz="2000" b="1" i="1" smtClean="0">
                  <a:solidFill>
                    <a:srgbClr val="C00000"/>
                  </a:solidFill>
                  <a:latin typeface="Arial" panose="020B0604020202020204" pitchFamily="34" charset="0"/>
                  <a:cs typeface="Arial" panose="020B0604020202020204" pitchFamily="34" charset="0"/>
                </a:rPr>
                <a:t>Về năng lực:</a:t>
              </a:r>
              <a:endParaRPr lang="en-US" sz="2000" b="1" i="1">
                <a:solidFill>
                  <a:srgbClr val="C00000"/>
                </a:solidFill>
                <a:latin typeface="Arial" panose="020B0604020202020204" pitchFamily="34" charset="0"/>
                <a:cs typeface="Arial" panose="020B0604020202020204" pitchFamily="34" charset="0"/>
              </a:endParaRPr>
            </a:p>
          </p:txBody>
        </p:sp>
        <p:pic>
          <p:nvPicPr>
            <p:cNvPr id="5" name="Picture 18" descr="https://img.freepik.com/premium-vector/pen-is-notepad-with-pen-it_410516-87580.jpg?w=200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6" y="924674"/>
              <a:ext cx="439455" cy="4394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698528" y="2169197"/>
            <a:ext cx="5067272" cy="2400657"/>
          </a:xfrm>
          <a:prstGeom prst="rect">
            <a:avLst/>
          </a:prstGeom>
          <a:noFill/>
          <a:ln w="19050">
            <a:noFill/>
          </a:ln>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C</a:t>
            </a:r>
            <a:r>
              <a:rPr lang="vi-VN" sz="2000" smtClean="0">
                <a:latin typeface="Arial" panose="020B0604020202020204" pitchFamily="34" charset="0"/>
                <a:cs typeface="Arial" panose="020B0604020202020204" pitchFamily="34" charset="0"/>
              </a:rPr>
              <a:t>ó </a:t>
            </a:r>
            <a:r>
              <a:rPr lang="vi-VN" sz="2000">
                <a:latin typeface="Arial" panose="020B0604020202020204" pitchFamily="34" charset="0"/>
                <a:cs typeface="Arial" panose="020B0604020202020204" pitchFamily="34" charset="0"/>
              </a:rPr>
              <a:t>kiến thức chuyên môn; có sức khỏe, tác phong nhanh nhẹn, hoạt bát, chịu được áp lực và cường độ làm việc cao; có khả năng làm việc nhóm; có các kĩ năng như: phân tích, tổng hợp, tư duy sáng tạo,…</a:t>
            </a:r>
          </a:p>
        </p:txBody>
      </p:sp>
      <p:pic>
        <p:nvPicPr>
          <p:cNvPr id="7170" name="Picture 2" descr="https://www.evngenco1.com.vn/userfile/User/vanbt/images/2023/9/1-20230914090842118.jpg"/>
          <p:cNvPicPr>
            <a:picLocks noChangeAspect="1" noChangeArrowheads="1"/>
          </p:cNvPicPr>
          <p:nvPr/>
        </p:nvPicPr>
        <p:blipFill rotWithShape="1">
          <a:blip r:embed="rId3">
            <a:extLst>
              <a:ext uri="{28A0092B-C50C-407E-A947-70E740481C1C}">
                <a14:useLocalDpi xmlns:a14="http://schemas.microsoft.com/office/drawing/2010/main" val="0"/>
              </a:ext>
            </a:extLst>
          </a:blip>
          <a:srcRect l="6313" r="33646"/>
          <a:stretch/>
        </p:blipFill>
        <p:spPr bwMode="auto">
          <a:xfrm>
            <a:off x="6189979" y="1795776"/>
            <a:ext cx="2222426" cy="2623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783964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p:cTn id="19" dur="500" fill="hold"/>
                                        <p:tgtEl>
                                          <p:spTgt spid="7170"/>
                                        </p:tgtEl>
                                        <p:attrNameLst>
                                          <p:attrName>ppt_w</p:attrName>
                                        </p:attrNameLst>
                                      </p:cBhvr>
                                      <p:tavLst>
                                        <p:tav tm="0">
                                          <p:val>
                                            <p:fltVal val="0"/>
                                          </p:val>
                                        </p:tav>
                                        <p:tav tm="100000">
                                          <p:val>
                                            <p:strVal val="#ppt_w"/>
                                          </p:val>
                                        </p:tav>
                                      </p:tavLst>
                                    </p:anim>
                                    <p:anim calcmode="lin" valueType="num">
                                      <p:cBhvr>
                                        <p:cTn id="20" dur="500" fill="hold"/>
                                        <p:tgtEl>
                                          <p:spTgt spid="7170"/>
                                        </p:tgtEl>
                                        <p:attrNameLst>
                                          <p:attrName>ppt_h</p:attrName>
                                        </p:attrNameLst>
                                      </p:cBhvr>
                                      <p:tavLst>
                                        <p:tav tm="0">
                                          <p:val>
                                            <p:fltVal val="0"/>
                                          </p:val>
                                        </p:tav>
                                        <p:tav tm="100000">
                                          <p:val>
                                            <p:strVal val="#ppt_h"/>
                                          </p:val>
                                        </p:tav>
                                      </p:tavLst>
                                    </p:anim>
                                    <p:animEffect transition="in" filter="fade">
                                      <p:cBhvr>
                                        <p:cTn id="2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43"/>
        <p:cNvGrpSpPr/>
        <p:nvPr/>
      </p:nvGrpSpPr>
      <p:grpSpPr>
        <a:xfrm>
          <a:off x="0" y="0"/>
          <a:ext cx="0" cy="0"/>
          <a:chOff x="0" y="0"/>
          <a:chExt cx="0" cy="0"/>
        </a:xfrm>
      </p:grpSpPr>
      <p:sp>
        <p:nvSpPr>
          <p:cNvPr id="11" name="Google Shape;338;p32"/>
          <p:cNvSpPr txBox="1">
            <a:spLocks/>
          </p:cNvSpPr>
          <p:nvPr/>
        </p:nvSpPr>
        <p:spPr>
          <a:xfrm>
            <a:off x="3922485" y="1086728"/>
            <a:ext cx="4403273" cy="2993970"/>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smtClean="0">
                <a:latin typeface="Arial" panose="020B0604020202020204" pitchFamily="34" charset="0"/>
                <a:ea typeface="Kantumruy Pro SemiBold"/>
                <a:cs typeface="Arial" panose="020B0604020202020204" pitchFamily="34" charset="0"/>
                <a:sym typeface="Kantumruy Pro SemiBold"/>
              </a:rPr>
              <a:t>3. Tìm </a:t>
            </a:r>
            <a:r>
              <a:rPr lang="en-US" sz="3200" b="1">
                <a:latin typeface="Arial" panose="020B0604020202020204" pitchFamily="34" charset="0"/>
                <a:ea typeface="Kantumruy Pro SemiBold"/>
                <a:cs typeface="Arial" panose="020B0604020202020204" pitchFamily="34" charset="0"/>
                <a:sym typeface="Kantumruy Pro SemiBold"/>
              </a:rPr>
              <a:t>hiểu về sự phù hợp của bản thân với ngành nghề trong lĩnh vực kĩ thuật điện</a:t>
            </a:r>
          </a:p>
        </p:txBody>
      </p:sp>
      <p:pic>
        <p:nvPicPr>
          <p:cNvPr id="14" name="Picture Placeholder 13"/>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9054" r="25316"/>
          <a:stretch/>
        </p:blipFill>
        <p:spPr>
          <a:xfrm>
            <a:off x="1028700" y="1280772"/>
            <a:ext cx="2565400" cy="2605882"/>
          </a:xfrm>
        </p:spPr>
      </p:pic>
    </p:spTree>
    <p:extLst>
      <p:ext uri="{BB962C8B-B14F-4D97-AF65-F5344CB8AC3E}">
        <p14:creationId xmlns:p14="http://schemas.microsoft.com/office/powerpoint/2010/main" val="1308447795"/>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316419"/>
            <a:ext cx="7429499" cy="1218539"/>
          </a:xfrm>
          <a:prstGeom prst="rect">
            <a:avLst/>
          </a:prstGeom>
          <a:noFill/>
          <a:ln w="19050">
            <a:noFill/>
          </a:ln>
        </p:spPr>
        <p:txBody>
          <a:bodyPr wrap="square" rtlCol="0">
            <a:spAutoFit/>
          </a:bodyPr>
          <a:lstStyle/>
          <a:p>
            <a:pPr algn="just">
              <a:lnSpc>
                <a:spcPct val="150000"/>
              </a:lnSpc>
            </a:pPr>
            <a:r>
              <a:rPr lang="vi-VN" sz="2600" b="1">
                <a:latin typeface="Arial" panose="020B0604020202020204" pitchFamily="34" charset="0"/>
                <a:cs typeface="Arial" panose="020B0604020202020204" pitchFamily="34" charset="0"/>
              </a:rPr>
              <a:t>3. Tìm hiểu về sự phù hợp của bản thân với ngành nghề trong lĩnh vực kĩ thuật điện</a:t>
            </a:r>
            <a:endParaRPr lang="en-US" sz="2600" b="1">
              <a:latin typeface="Arial" panose="020B0604020202020204" pitchFamily="34" charset="0"/>
              <a:cs typeface="Arial" panose="020B0604020202020204" pitchFamily="34" charset="0"/>
            </a:endParaRPr>
          </a:p>
        </p:txBody>
      </p:sp>
      <p:sp>
        <p:nvSpPr>
          <p:cNvPr id="3" name="Rectangle 2"/>
          <p:cNvSpPr/>
          <p:nvPr/>
        </p:nvSpPr>
        <p:spPr>
          <a:xfrm>
            <a:off x="4787901" y="1931896"/>
            <a:ext cx="3835399" cy="2862322"/>
          </a:xfrm>
          <a:prstGeom prst="rect">
            <a:avLst/>
          </a:prstGeom>
        </p:spPr>
        <p:txBody>
          <a:bodyPr wrap="square">
            <a:spAutoFit/>
          </a:bodyPr>
          <a:lstStyle/>
          <a:p>
            <a:pPr algn="just">
              <a:lnSpc>
                <a:spcPct val="150000"/>
              </a:lnSpc>
            </a:pPr>
            <a:r>
              <a:rPr lang="en-US" sz="2000" smtClean="0">
                <a:latin typeface="+mn-lt"/>
                <a:ea typeface="Times New Roman" panose="02020603050405020304" pitchFamily="18" charset="0"/>
              </a:rPr>
              <a:t>L</a:t>
            </a:r>
            <a:r>
              <a:rPr lang="vi-VN" sz="2000" smtClean="0">
                <a:latin typeface="+mn-lt"/>
                <a:ea typeface="Times New Roman" panose="02020603050405020304" pitchFamily="18" charset="0"/>
              </a:rPr>
              <a:t>àm </a:t>
            </a:r>
            <a:r>
              <a:rPr lang="vi-VN" sz="2000">
                <a:latin typeface="+mn-lt"/>
                <a:ea typeface="Times New Roman" panose="02020603050405020304" pitchFamily="18" charset="0"/>
              </a:rPr>
              <a:t>việc theo </a:t>
            </a:r>
            <a:r>
              <a:rPr lang="vi-VN" sz="2000" smtClean="0">
                <a:latin typeface="+mn-lt"/>
                <a:ea typeface="Times New Roman" panose="02020603050405020304" pitchFamily="18" charset="0"/>
              </a:rPr>
              <a:t>cặp</a:t>
            </a:r>
            <a:r>
              <a:rPr lang="en-US" sz="2000" smtClean="0">
                <a:latin typeface="+mn-lt"/>
                <a:ea typeface="Times New Roman" panose="02020603050405020304" pitchFamily="18" charset="0"/>
              </a:rPr>
              <a:t> </a:t>
            </a:r>
            <a:r>
              <a:rPr lang="vi-VN" sz="2000" smtClean="0">
                <a:latin typeface="+mn-lt"/>
                <a:ea typeface="Times New Roman" panose="02020603050405020304" pitchFamily="18" charset="0"/>
              </a:rPr>
              <a:t>và </a:t>
            </a:r>
            <a:r>
              <a:rPr lang="vi-VN" sz="2000">
                <a:latin typeface="+mn-lt"/>
                <a:ea typeface="Times New Roman" panose="02020603050405020304" pitchFamily="18" charset="0"/>
              </a:rPr>
              <a:t>trả lời câu hỏi: </a:t>
            </a:r>
            <a:r>
              <a:rPr lang="vi-VN" sz="2000" i="1">
                <a:latin typeface="+mn-lt"/>
                <a:ea typeface="Times New Roman" panose="02020603050405020304" pitchFamily="18" charset="0"/>
              </a:rPr>
              <a:t>Từ Bảng 17.4, khi xem xét về sự phù hợp của bản thân với những ngành nghề trong lĩnh vực kĩ thuật điện, cần tìm hiểu những sở thích và khả năng gì?</a:t>
            </a:r>
            <a:endParaRPr lang="en-US" sz="2000" i="1">
              <a:latin typeface="+mn-lt"/>
            </a:endParaRPr>
          </a:p>
        </p:txBody>
      </p:sp>
      <p:grpSp>
        <p:nvGrpSpPr>
          <p:cNvPr id="4" name="Group 3"/>
          <p:cNvGrpSpPr/>
          <p:nvPr/>
        </p:nvGrpSpPr>
        <p:grpSpPr>
          <a:xfrm>
            <a:off x="5438899" y="1456428"/>
            <a:ext cx="2533401" cy="553998"/>
            <a:chOff x="5725178" y="2288398"/>
            <a:chExt cx="2533401" cy="553998"/>
          </a:xfrm>
        </p:grpSpPr>
        <p:sp>
          <p:nvSpPr>
            <p:cNvPr id="5" name="Rectangle 4"/>
            <p:cNvSpPr/>
            <p:nvPr/>
          </p:nvSpPr>
          <p:spPr>
            <a:xfrm>
              <a:off x="6056370" y="2288398"/>
              <a:ext cx="2202209" cy="553998"/>
            </a:xfrm>
            <a:prstGeom prst="rect">
              <a:avLst/>
            </a:prstGeom>
          </p:spPr>
          <p:txBody>
            <a:bodyPr wrap="square">
              <a:spAutoFit/>
            </a:bodyPr>
            <a:lstStyle/>
            <a:p>
              <a:pPr algn="just">
                <a:lnSpc>
                  <a:spcPct val="150000"/>
                </a:lnSpc>
              </a:pPr>
              <a:r>
                <a:rPr lang="en-US" sz="2000" b="1" smtClean="0">
                  <a:solidFill>
                    <a:srgbClr val="C00000"/>
                  </a:solidFill>
                  <a:latin typeface="+mn-lt"/>
                </a:rPr>
                <a:t>Hoạt động nhóm</a:t>
              </a:r>
              <a:endParaRPr lang="en-US" sz="2000" b="1">
                <a:solidFill>
                  <a:srgbClr val="C00000"/>
                </a:solidFill>
                <a:latin typeface="+mn-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178" y="2398135"/>
              <a:ext cx="331192" cy="334524"/>
            </a:xfrm>
            <a:prstGeom prst="rect">
              <a:avLst/>
            </a:prstGeom>
          </p:spPr>
        </p:pic>
      </p:grpSp>
      <p:pic>
        <p:nvPicPr>
          <p:cNvPr id="7" name="Picture 6"/>
          <p:cNvPicPr>
            <a:picLocks noChangeAspect="1"/>
          </p:cNvPicPr>
          <p:nvPr/>
        </p:nvPicPr>
        <p:blipFill>
          <a:blip r:embed="rId3"/>
          <a:stretch>
            <a:fillRect/>
          </a:stretch>
        </p:blipFill>
        <p:spPr>
          <a:xfrm>
            <a:off x="575574" y="1682627"/>
            <a:ext cx="4020236" cy="2940173"/>
          </a:xfrm>
          <a:prstGeom prst="rect">
            <a:avLst/>
          </a:prstGeom>
        </p:spPr>
      </p:pic>
    </p:spTree>
    <p:extLst>
      <p:ext uri="{BB962C8B-B14F-4D97-AF65-F5344CB8AC3E}">
        <p14:creationId xmlns:p14="http://schemas.microsoft.com/office/powerpoint/2010/main" val="2781530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316419"/>
            <a:ext cx="7429499" cy="1218539"/>
          </a:xfrm>
          <a:prstGeom prst="rect">
            <a:avLst/>
          </a:prstGeom>
          <a:noFill/>
          <a:ln w="19050">
            <a:noFill/>
          </a:ln>
        </p:spPr>
        <p:txBody>
          <a:bodyPr wrap="square" rtlCol="0">
            <a:spAutoFit/>
          </a:bodyPr>
          <a:lstStyle/>
          <a:p>
            <a:pPr algn="just">
              <a:lnSpc>
                <a:spcPct val="150000"/>
              </a:lnSpc>
            </a:pPr>
            <a:r>
              <a:rPr lang="vi-VN" sz="2600" b="1">
                <a:latin typeface="Arial" panose="020B0604020202020204" pitchFamily="34" charset="0"/>
                <a:cs typeface="Arial" panose="020B0604020202020204" pitchFamily="34" charset="0"/>
              </a:rPr>
              <a:t>3. Tìm hiểu về sự phù hợp của bản thân với ngành nghề trong lĩnh vực kĩ thuật điện</a:t>
            </a:r>
            <a:endParaRPr lang="en-US" sz="2600" b="1">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575574" y="1682627"/>
            <a:ext cx="4020236" cy="2940173"/>
          </a:xfrm>
          <a:prstGeom prst="rect">
            <a:avLst/>
          </a:prstGeom>
        </p:spPr>
      </p:pic>
      <p:grpSp>
        <p:nvGrpSpPr>
          <p:cNvPr id="8" name="Group 7"/>
          <p:cNvGrpSpPr/>
          <p:nvPr/>
        </p:nvGrpSpPr>
        <p:grpSpPr>
          <a:xfrm>
            <a:off x="4693444" y="1707936"/>
            <a:ext cx="3815556" cy="2862322"/>
            <a:chOff x="794544" y="1173386"/>
            <a:chExt cx="3815556" cy="2862322"/>
          </a:xfrm>
        </p:grpSpPr>
        <p:sp>
          <p:nvSpPr>
            <p:cNvPr id="9" name="TextBox 8"/>
            <p:cNvSpPr txBox="1"/>
            <p:nvPr/>
          </p:nvSpPr>
          <p:spPr>
            <a:xfrm>
              <a:off x="1321149" y="1173386"/>
              <a:ext cx="3288951" cy="2862322"/>
            </a:xfrm>
            <a:prstGeom prst="rect">
              <a:avLst/>
            </a:prstGeom>
            <a:solidFill>
              <a:srgbClr val="FFFF99"/>
            </a:solidFill>
            <a:ln w="19050">
              <a:noFill/>
            </a:ln>
            <a:effectLst>
              <a:outerShdw blurRad="50800" dist="38100" dir="2700000" algn="tl" rotWithShape="0">
                <a:prstClr val="black">
                  <a:alpha val="40000"/>
                </a:prstClr>
              </a:outerShdw>
            </a:effectLst>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Căn cứ vào những sở thích và khả năng của mình, mỗi người có thể tìm hiểu về sự phù hợp của bản thân với những ngành nghề trong lĩnh vực kĩ thuật điện.</a:t>
              </a:r>
            </a:p>
          </p:txBody>
        </p:sp>
        <p:sp>
          <p:nvSpPr>
            <p:cNvPr id="10" name="Right Arrow 9"/>
            <p:cNvSpPr/>
            <p:nvPr/>
          </p:nvSpPr>
          <p:spPr>
            <a:xfrm>
              <a:off x="794544" y="2393562"/>
              <a:ext cx="421481" cy="42197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70049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8;p32"/>
          <p:cNvSpPr txBox="1">
            <a:spLocks/>
          </p:cNvSpPr>
          <p:nvPr/>
        </p:nvSpPr>
        <p:spPr>
          <a:xfrm>
            <a:off x="0" y="3515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latin typeface="Arial" panose="020B0604020202020204" pitchFamily="34" charset="0"/>
                <a:ea typeface="Kantumruy Pro SemiBold"/>
                <a:cs typeface="Arial" panose="020B0604020202020204" pitchFamily="34" charset="0"/>
                <a:sym typeface="Kantumruy Pro SemiBold"/>
              </a:rPr>
              <a:t>LUYỆN TẬP</a:t>
            </a:r>
            <a:endParaRPr lang="vi-VN" sz="3600" b="1">
              <a:latin typeface="Arial" panose="020B0604020202020204" pitchFamily="34" charset="0"/>
              <a:ea typeface="Kantumruy Pro SemiBold"/>
              <a:cs typeface="Arial" panose="020B0604020202020204" pitchFamily="34" charset="0"/>
              <a:sym typeface="Kantumruy Pro SemiBold"/>
            </a:endParaRPr>
          </a:p>
        </p:txBody>
      </p:sp>
      <p:sp>
        <p:nvSpPr>
          <p:cNvPr id="3" name="Rounded Rectangle 2">
            <a:extLst>
              <a:ext uri="{FF2B5EF4-FFF2-40B4-BE49-F238E27FC236}">
                <a16:creationId xmlns:a16="http://schemas.microsoft.com/office/drawing/2014/main" id="{F8F2F0A6-F1CF-0111-C5BD-F8733B7B5351}"/>
              </a:ext>
            </a:extLst>
          </p:cNvPr>
          <p:cNvSpPr/>
          <p:nvPr/>
        </p:nvSpPr>
        <p:spPr>
          <a:xfrm>
            <a:off x="566941" y="2393364"/>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A. Thợ lắp ráp và thợ nối cáp.</a:t>
            </a:r>
          </a:p>
        </p:txBody>
      </p:sp>
      <p:sp>
        <p:nvSpPr>
          <p:cNvPr id="4" name="Rounded Rectangle 3">
            <a:extLst>
              <a:ext uri="{FF2B5EF4-FFF2-40B4-BE49-F238E27FC236}">
                <a16:creationId xmlns:a16="http://schemas.microsoft.com/office/drawing/2014/main" id="{0EB8EB02-8EFF-91C0-A975-61E68A9234DE}"/>
              </a:ext>
            </a:extLst>
          </p:cNvPr>
          <p:cNvSpPr/>
          <p:nvPr/>
        </p:nvSpPr>
        <p:spPr>
          <a:xfrm>
            <a:off x="4664557" y="2393364"/>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Thợ lắp đặt và sửa chữa thiết bị điện</a:t>
            </a:r>
            <a:r>
              <a:rPr lang="vi-VN" sz="2000" smtClean="0">
                <a:solidFill>
                  <a:srgbClr val="000000"/>
                </a:solidFill>
              </a:rPr>
              <a:t>.</a:t>
            </a:r>
            <a:endParaRPr lang="en-US" sz="2000" smtClean="0">
              <a:solidFill>
                <a:srgbClr val="000000"/>
              </a:solidFill>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566941" y="3627542"/>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Kĩ sư máy tính.</a:t>
            </a:r>
            <a:endParaRPr lang="en-US" sz="2000">
              <a:solidFill>
                <a:srgbClr val="000000"/>
              </a:solidFill>
            </a:endParaRPr>
          </a:p>
        </p:txBody>
      </p:sp>
      <p:sp>
        <p:nvSpPr>
          <p:cNvPr id="6" name="Rounded Rectangle 5">
            <a:extLst>
              <a:ext uri="{FF2B5EF4-FFF2-40B4-BE49-F238E27FC236}">
                <a16:creationId xmlns:a16="http://schemas.microsoft.com/office/drawing/2014/main" id="{15BF237F-1D39-26EB-8C52-BA1687F3CDFC}"/>
              </a:ext>
            </a:extLst>
          </p:cNvPr>
          <p:cNvSpPr/>
          <p:nvPr/>
        </p:nvSpPr>
        <p:spPr>
          <a:xfrm>
            <a:off x="4664557" y="3627542"/>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Kĩ thuật viên kết cấu.</a:t>
            </a:r>
            <a:endParaRPr lang="en-US" sz="2000">
              <a:solidFill>
                <a:srgbClr val="000000"/>
              </a:solidFill>
            </a:endParaRPr>
          </a:p>
        </p:txBody>
      </p:sp>
      <p:sp>
        <p:nvSpPr>
          <p:cNvPr id="7" name="Rounded Rectangle 6">
            <a:extLst>
              <a:ext uri="{FF2B5EF4-FFF2-40B4-BE49-F238E27FC236}">
                <a16:creationId xmlns:a16="http://schemas.microsoft.com/office/drawing/2014/main" id="{D4F02CC3-CDDD-9E0B-5AF7-4E3A2AD06CA5}"/>
              </a:ext>
            </a:extLst>
          </p:cNvPr>
          <p:cNvSpPr/>
          <p:nvPr/>
        </p:nvSpPr>
        <p:spPr>
          <a:xfrm>
            <a:off x="4664556" y="3627542"/>
            <a:ext cx="3909230" cy="1013366"/>
          </a:xfrm>
          <a:prstGeom prst="roundRect">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chemeClr val="accent6"/>
                </a:solidFill>
              </a:rPr>
              <a:t>D. Kĩ thuật viên kết cấu.</a:t>
            </a:r>
          </a:p>
        </p:txBody>
      </p:sp>
      <p:sp>
        <p:nvSpPr>
          <p:cNvPr id="8" name="Google Shape;458;p45"/>
          <p:cNvSpPr txBox="1">
            <a:spLocks/>
          </p:cNvSpPr>
          <p:nvPr/>
        </p:nvSpPr>
        <p:spPr>
          <a:xfrm>
            <a:off x="1" y="1069102"/>
            <a:ext cx="9143999"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solidFill>
                  <a:srgbClr val="FD3963"/>
                </a:solidFill>
                <a:latin typeface="+mn-lt"/>
              </a:rPr>
              <a:t>Trò chơi trắc nghiệm</a:t>
            </a:r>
            <a:endParaRPr lang="vi-VN" sz="2000" b="1">
              <a:solidFill>
                <a:srgbClr val="FD3963"/>
              </a:solidFill>
              <a:latin typeface="+mn-lt"/>
            </a:endParaRPr>
          </a:p>
        </p:txBody>
      </p:sp>
      <p:sp>
        <p:nvSpPr>
          <p:cNvPr id="9" name="TextBox 15">
            <a:extLst>
              <a:ext uri="{FF2B5EF4-FFF2-40B4-BE49-F238E27FC236}">
                <a16:creationId xmlns:a16="http://schemas.microsoft.com/office/drawing/2014/main" id="{3A06DEAF-8EBD-BB2C-86E3-F9D0B9856831}"/>
              </a:ext>
            </a:extLst>
          </p:cNvPr>
          <p:cNvSpPr txBox="1"/>
          <p:nvPr/>
        </p:nvSpPr>
        <p:spPr>
          <a:xfrm>
            <a:off x="4994" y="1595942"/>
            <a:ext cx="9139006"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latin typeface="+mn-lt"/>
              </a:rPr>
              <a:t>Câu 1: </a:t>
            </a:r>
            <a:r>
              <a:rPr lang="en-US" sz="2000">
                <a:latin typeface="+mn-lt"/>
              </a:rPr>
              <a:t>Nghề nào sau đây </a:t>
            </a:r>
            <a:r>
              <a:rPr lang="en-US" sz="2000" b="1">
                <a:latin typeface="+mn-lt"/>
              </a:rPr>
              <a:t>không</a:t>
            </a:r>
            <a:r>
              <a:rPr lang="en-US" sz="2000">
                <a:latin typeface="+mn-lt"/>
              </a:rPr>
              <a:t> thuộc lĩnh vực kĩ thuật điện?</a:t>
            </a:r>
          </a:p>
        </p:txBody>
      </p:sp>
    </p:spTree>
    <p:extLst>
      <p:ext uri="{BB962C8B-B14F-4D97-AF65-F5344CB8AC3E}">
        <p14:creationId xmlns:p14="http://schemas.microsoft.com/office/powerpoint/2010/main" val="13608806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out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8F2F0A6-F1CF-0111-C5BD-F8733B7B5351}"/>
              </a:ext>
            </a:extLst>
          </p:cNvPr>
          <p:cNvSpPr/>
          <p:nvPr/>
        </p:nvSpPr>
        <p:spPr>
          <a:xfrm>
            <a:off x="566941" y="2393364"/>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Kĩ sư điện.</a:t>
            </a:r>
            <a:endParaRPr lang="en-US" sz="2000">
              <a:solidFill>
                <a:srgbClr val="000000"/>
              </a:solidFill>
            </a:endParaRPr>
          </a:p>
        </p:txBody>
      </p:sp>
      <p:sp>
        <p:nvSpPr>
          <p:cNvPr id="4" name="Rounded Rectangle 3">
            <a:extLst>
              <a:ext uri="{FF2B5EF4-FFF2-40B4-BE49-F238E27FC236}">
                <a16:creationId xmlns:a16="http://schemas.microsoft.com/office/drawing/2014/main" id="{0EB8EB02-8EFF-91C0-A975-61E68A9234DE}"/>
              </a:ext>
            </a:extLst>
          </p:cNvPr>
          <p:cNvSpPr/>
          <p:nvPr/>
        </p:nvSpPr>
        <p:spPr>
          <a:xfrm>
            <a:off x="4664557" y="2393364"/>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Kĩ thuật viên kĩ thuật điện.</a:t>
            </a:r>
            <a:endParaRPr lang="en-US" sz="2000" smtClean="0">
              <a:solidFill>
                <a:srgbClr val="000000"/>
              </a:solidFill>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566941" y="3627542"/>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Thợ lắp đặt và sửa chữa thiết bị điện.</a:t>
            </a:r>
            <a:endParaRPr lang="en-US" sz="2000">
              <a:solidFill>
                <a:srgbClr val="000000"/>
              </a:solidFill>
            </a:endParaRPr>
          </a:p>
        </p:txBody>
      </p:sp>
      <p:sp>
        <p:nvSpPr>
          <p:cNvPr id="6" name="Rounded Rectangle 5">
            <a:extLst>
              <a:ext uri="{FF2B5EF4-FFF2-40B4-BE49-F238E27FC236}">
                <a16:creationId xmlns:a16="http://schemas.microsoft.com/office/drawing/2014/main" id="{15BF237F-1D39-26EB-8C52-BA1687F3CDFC}"/>
              </a:ext>
            </a:extLst>
          </p:cNvPr>
          <p:cNvSpPr/>
          <p:nvPr/>
        </p:nvSpPr>
        <p:spPr>
          <a:xfrm>
            <a:off x="4664557" y="3627542"/>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Thợ lắp ráp và thợ nối cáp.</a:t>
            </a:r>
            <a:endParaRPr lang="en-US" sz="2000">
              <a:solidFill>
                <a:srgbClr val="000000"/>
              </a:solidFill>
            </a:endParaRPr>
          </a:p>
        </p:txBody>
      </p:sp>
      <p:sp>
        <p:nvSpPr>
          <p:cNvPr id="7" name="Rounded Rectangle 6">
            <a:extLst>
              <a:ext uri="{FF2B5EF4-FFF2-40B4-BE49-F238E27FC236}">
                <a16:creationId xmlns:a16="http://schemas.microsoft.com/office/drawing/2014/main" id="{D4F02CC3-CDDD-9E0B-5AF7-4E3A2AD06CA5}"/>
              </a:ext>
            </a:extLst>
          </p:cNvPr>
          <p:cNvSpPr/>
          <p:nvPr/>
        </p:nvSpPr>
        <p:spPr>
          <a:xfrm>
            <a:off x="566940" y="3627542"/>
            <a:ext cx="3909230" cy="1013366"/>
          </a:xfrm>
          <a:prstGeom prst="roundRect">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chemeClr val="accent6"/>
                </a:solidFill>
              </a:rPr>
              <a:t>C. Thợ lắp đặt và sửa chữa thiết bị điện.</a:t>
            </a:r>
          </a:p>
        </p:txBody>
      </p:sp>
      <p:sp>
        <p:nvSpPr>
          <p:cNvPr id="8" name="Google Shape;458;p45"/>
          <p:cNvSpPr txBox="1">
            <a:spLocks/>
          </p:cNvSpPr>
          <p:nvPr/>
        </p:nvSpPr>
        <p:spPr>
          <a:xfrm>
            <a:off x="12918" y="377077"/>
            <a:ext cx="9139005"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solidFill>
                  <a:srgbClr val="FD3963"/>
                </a:solidFill>
                <a:latin typeface="+mn-lt"/>
              </a:rPr>
              <a:t>Trò chơi trắc nghiệm</a:t>
            </a:r>
            <a:endParaRPr lang="vi-VN" sz="2000" b="1">
              <a:solidFill>
                <a:srgbClr val="FD3963"/>
              </a:solidFill>
              <a:latin typeface="+mn-lt"/>
            </a:endParaRPr>
          </a:p>
        </p:txBody>
      </p:sp>
      <p:sp>
        <p:nvSpPr>
          <p:cNvPr id="9" name="TextBox 15">
            <a:extLst>
              <a:ext uri="{FF2B5EF4-FFF2-40B4-BE49-F238E27FC236}">
                <a16:creationId xmlns:a16="http://schemas.microsoft.com/office/drawing/2014/main" id="{3A06DEAF-8EBD-BB2C-86E3-F9D0B9856831}"/>
              </a:ext>
            </a:extLst>
          </p:cNvPr>
          <p:cNvSpPr txBox="1"/>
          <p:nvPr/>
        </p:nvSpPr>
        <p:spPr>
          <a:xfrm>
            <a:off x="414541" y="845404"/>
            <a:ext cx="8335760" cy="142032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2: </a:t>
            </a:r>
            <a:r>
              <a:rPr lang="vi-VN" sz="2000">
                <a:latin typeface="+mn-lt"/>
              </a:rPr>
              <a:t>Lắp đặt, bảo trì hệ thống dây điện, máy móc điện, </a:t>
            </a:r>
            <a:endParaRPr lang="en-US" sz="2000" smtClean="0">
              <a:latin typeface="+mn-lt"/>
            </a:endParaRPr>
          </a:p>
          <a:p>
            <a:pPr algn="ctr">
              <a:lnSpc>
                <a:spcPct val="150000"/>
              </a:lnSpc>
            </a:pPr>
            <a:r>
              <a:rPr lang="vi-VN" sz="2000" smtClean="0">
                <a:latin typeface="+mn-lt"/>
              </a:rPr>
              <a:t>các </a:t>
            </a:r>
            <a:r>
              <a:rPr lang="vi-VN" sz="2000">
                <a:latin typeface="+mn-lt"/>
              </a:rPr>
              <a:t>thiết bị điện, đường dây và dây cáp cung cấp và truyền tải điện </a:t>
            </a:r>
            <a:endParaRPr lang="en-US" sz="2000" smtClean="0">
              <a:latin typeface="+mn-lt"/>
            </a:endParaRPr>
          </a:p>
          <a:p>
            <a:pPr algn="ctr">
              <a:lnSpc>
                <a:spcPct val="150000"/>
              </a:lnSpc>
            </a:pPr>
            <a:r>
              <a:rPr lang="vi-VN" sz="2000" smtClean="0">
                <a:latin typeface="+mn-lt"/>
              </a:rPr>
              <a:t>là </a:t>
            </a:r>
            <a:r>
              <a:rPr lang="vi-VN" sz="2000">
                <a:latin typeface="+mn-lt"/>
              </a:rPr>
              <a:t>đặc điểm của ngành nghề nào?</a:t>
            </a:r>
            <a:endParaRPr lang="en-US" sz="2000">
              <a:latin typeface="+mn-lt"/>
            </a:endParaRPr>
          </a:p>
        </p:txBody>
      </p:sp>
    </p:spTree>
    <p:extLst>
      <p:ext uri="{BB962C8B-B14F-4D97-AF65-F5344CB8AC3E}">
        <p14:creationId xmlns:p14="http://schemas.microsoft.com/office/powerpoint/2010/main" val="39692044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out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338;p32"/>
          <p:cNvSpPr txBox="1">
            <a:spLocks/>
          </p:cNvSpPr>
          <p:nvPr/>
        </p:nvSpPr>
        <p:spPr>
          <a:xfrm>
            <a:off x="0" y="4404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smtClean="0">
                <a:latin typeface="Arial" panose="020B0604020202020204" pitchFamily="34" charset="0"/>
                <a:ea typeface="Kantumruy Pro SemiBold"/>
                <a:cs typeface="Arial" panose="020B0604020202020204" pitchFamily="34" charset="0"/>
                <a:sym typeface="Kantumruy Pro SemiBold"/>
              </a:rPr>
              <a:t>KHỞI ĐỘNG</a:t>
            </a:r>
            <a:endParaRPr lang="vi-VN" sz="3600" b="1">
              <a:latin typeface="Arial" panose="020B0604020202020204" pitchFamily="34" charset="0"/>
              <a:ea typeface="Kantumruy Pro SemiBold"/>
              <a:cs typeface="Arial" panose="020B0604020202020204" pitchFamily="34" charset="0"/>
              <a:sym typeface="Kantumruy Pro SemiBold"/>
            </a:endParaRPr>
          </a:p>
        </p:txBody>
      </p:sp>
      <p:sp>
        <p:nvSpPr>
          <p:cNvPr id="11" name="Rounded Rectangle 10"/>
          <p:cNvSpPr/>
          <p:nvPr/>
        </p:nvSpPr>
        <p:spPr>
          <a:xfrm>
            <a:off x="520744" y="1401852"/>
            <a:ext cx="5079956" cy="1123712"/>
          </a:xfrm>
          <a:prstGeom prst="roundRect">
            <a:avLst/>
          </a:prstGeom>
          <a:solidFill>
            <a:schemeClr val="accent6"/>
          </a:solidFill>
          <a:ln w="28575">
            <a:solidFill>
              <a:schemeClr val="bg2">
                <a:lumMod val="75000"/>
              </a:schemeClr>
            </a:solidFill>
          </a:ln>
        </p:spPr>
        <p:txBody>
          <a:bodyPr wrap="square">
            <a:spAutoFit/>
          </a:bodyPr>
          <a:lstStyle/>
          <a:p>
            <a:pPr algn="just">
              <a:lnSpc>
                <a:spcPct val="150000"/>
              </a:lnSpc>
            </a:pPr>
            <a:r>
              <a:rPr lang="en-US" sz="2000">
                <a:latin typeface="+mn-lt"/>
                <a:ea typeface="Times New Roman" panose="02020603050405020304" pitchFamily="18" charset="0"/>
              </a:rPr>
              <a:t>N</a:t>
            </a:r>
            <a:r>
              <a:rPr lang="vi-VN" sz="2000" smtClean="0">
                <a:latin typeface="+mn-lt"/>
                <a:ea typeface="Times New Roman" panose="02020603050405020304" pitchFamily="18" charset="0"/>
              </a:rPr>
              <a:t>gười </a:t>
            </a:r>
            <a:r>
              <a:rPr lang="vi-VN" sz="2000">
                <a:latin typeface="+mn-lt"/>
                <a:ea typeface="Times New Roman" panose="02020603050405020304" pitchFamily="18" charset="0"/>
              </a:rPr>
              <a:t>làm nghề lắp đặt và sửa chữa điện trong hình </a:t>
            </a:r>
            <a:r>
              <a:rPr lang="en-US" sz="2000" smtClean="0">
                <a:latin typeface="+mn-lt"/>
                <a:ea typeface="Times New Roman" panose="02020603050405020304" pitchFamily="18" charset="0"/>
              </a:rPr>
              <a:t>17.1 </a:t>
            </a:r>
            <a:r>
              <a:rPr lang="vi-VN" sz="2000" smtClean="0">
                <a:latin typeface="+mn-lt"/>
                <a:ea typeface="Times New Roman" panose="02020603050405020304" pitchFamily="18" charset="0"/>
              </a:rPr>
              <a:t>đang </a:t>
            </a:r>
            <a:r>
              <a:rPr lang="vi-VN" sz="2000">
                <a:latin typeface="+mn-lt"/>
                <a:ea typeface="Times New Roman" panose="02020603050405020304" pitchFamily="18" charset="0"/>
              </a:rPr>
              <a:t>làm việc ở đâu?</a:t>
            </a:r>
            <a:endParaRPr lang="en-US" sz="2000">
              <a:latin typeface="+mn-lt"/>
            </a:endParaRPr>
          </a:p>
        </p:txBody>
      </p:sp>
      <p:sp>
        <p:nvSpPr>
          <p:cNvPr id="12" name="Rounded Rectangle 11"/>
          <p:cNvSpPr/>
          <p:nvPr/>
        </p:nvSpPr>
        <p:spPr>
          <a:xfrm>
            <a:off x="520744" y="2714328"/>
            <a:ext cx="5079956" cy="1563053"/>
          </a:xfrm>
          <a:prstGeom prst="roundRect">
            <a:avLst>
              <a:gd name="adj" fmla="val 10155"/>
            </a:avLst>
          </a:prstGeom>
          <a:solidFill>
            <a:schemeClr val="accent6"/>
          </a:solidFill>
          <a:ln w="28575">
            <a:solidFill>
              <a:schemeClr val="bg2">
                <a:lumMod val="75000"/>
              </a:schemeClr>
            </a:solidFill>
          </a:ln>
        </p:spPr>
        <p:txBody>
          <a:bodyPr wrap="square">
            <a:spAutoFit/>
          </a:bodyPr>
          <a:lstStyle/>
          <a:p>
            <a:pPr algn="just">
              <a:lnSpc>
                <a:spcPct val="150000"/>
              </a:lnSpc>
            </a:pPr>
            <a:r>
              <a:rPr lang="vi-VN" sz="2000">
                <a:latin typeface="+mn-lt"/>
                <a:ea typeface="Times New Roman" panose="02020603050405020304" pitchFamily="18" charset="0"/>
              </a:rPr>
              <a:t>Họ đang làm những gì? Cần có những đặc điểm gì </a:t>
            </a:r>
            <a:r>
              <a:rPr lang="vi-VN" sz="2000" smtClean="0">
                <a:latin typeface="+mn-lt"/>
                <a:ea typeface="Times New Roman" panose="02020603050405020304" pitchFamily="18" charset="0"/>
              </a:rPr>
              <a:t>để </a:t>
            </a:r>
            <a:r>
              <a:rPr lang="vi-VN" sz="2000">
                <a:latin typeface="+mn-lt"/>
                <a:ea typeface="Times New Roman" panose="02020603050405020304" pitchFamily="18" charset="0"/>
              </a:rPr>
              <a:t>có thể làm được những công việc như vậy?</a:t>
            </a:r>
            <a:endParaRPr lang="en-US" sz="2000">
              <a:latin typeface="+mn-lt"/>
            </a:endParaRPr>
          </a:p>
        </p:txBody>
      </p:sp>
      <p:pic>
        <p:nvPicPr>
          <p:cNvPr id="13" name="Picture 12"/>
          <p:cNvPicPr>
            <a:picLocks noChangeAspect="1"/>
          </p:cNvPicPr>
          <p:nvPr/>
        </p:nvPicPr>
        <p:blipFill>
          <a:blip r:embed="rId2"/>
          <a:stretch>
            <a:fillRect/>
          </a:stretch>
        </p:blipFill>
        <p:spPr>
          <a:xfrm>
            <a:off x="5800323" y="1539726"/>
            <a:ext cx="2784878" cy="2601663"/>
          </a:xfrm>
          <a:prstGeom prst="rect">
            <a:avLst/>
          </a:prstGeom>
        </p:spPr>
      </p:pic>
    </p:spTree>
    <p:extLst>
      <p:ext uri="{BB962C8B-B14F-4D97-AF65-F5344CB8AC3E}">
        <p14:creationId xmlns:p14="http://schemas.microsoft.com/office/powerpoint/2010/main" val="203740012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8F2F0A6-F1CF-0111-C5BD-F8733B7B5351}"/>
              </a:ext>
            </a:extLst>
          </p:cNvPr>
          <p:cNvSpPr/>
          <p:nvPr/>
        </p:nvSpPr>
        <p:spPr>
          <a:xfrm>
            <a:off x="566941" y="2162199"/>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Đại học.</a:t>
            </a:r>
            <a:endParaRPr lang="en-US" sz="2000">
              <a:solidFill>
                <a:srgbClr val="000000"/>
              </a:solidFill>
            </a:endParaRPr>
          </a:p>
        </p:txBody>
      </p:sp>
      <p:sp>
        <p:nvSpPr>
          <p:cNvPr id="4" name="Rounded Rectangle 3">
            <a:extLst>
              <a:ext uri="{FF2B5EF4-FFF2-40B4-BE49-F238E27FC236}">
                <a16:creationId xmlns:a16="http://schemas.microsoft.com/office/drawing/2014/main" id="{0EB8EB02-8EFF-91C0-A975-61E68A9234DE}"/>
              </a:ext>
            </a:extLst>
          </p:cNvPr>
          <p:cNvSpPr/>
          <p:nvPr/>
        </p:nvSpPr>
        <p:spPr>
          <a:xfrm>
            <a:off x="4664557" y="2162199"/>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Trung cấp.</a:t>
            </a:r>
            <a:endParaRPr lang="en-US" sz="2000" smtClean="0">
              <a:solidFill>
                <a:srgbClr val="000000"/>
              </a:solidFill>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566941" y="3529096"/>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Cao đẳng.</a:t>
            </a:r>
            <a:endParaRPr lang="en-US" sz="2000">
              <a:solidFill>
                <a:srgbClr val="000000"/>
              </a:solidFill>
            </a:endParaRPr>
          </a:p>
        </p:txBody>
      </p:sp>
      <p:sp>
        <p:nvSpPr>
          <p:cNvPr id="6" name="Rounded Rectangle 5">
            <a:extLst>
              <a:ext uri="{FF2B5EF4-FFF2-40B4-BE49-F238E27FC236}">
                <a16:creationId xmlns:a16="http://schemas.microsoft.com/office/drawing/2014/main" id="{15BF237F-1D39-26EB-8C52-BA1687F3CDFC}"/>
              </a:ext>
            </a:extLst>
          </p:cNvPr>
          <p:cNvSpPr/>
          <p:nvPr/>
        </p:nvSpPr>
        <p:spPr>
          <a:xfrm>
            <a:off x="4664557" y="3529096"/>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Sơ cấp.</a:t>
            </a:r>
            <a:endParaRPr lang="en-US" sz="2000">
              <a:solidFill>
                <a:srgbClr val="000000"/>
              </a:solidFill>
            </a:endParaRPr>
          </a:p>
        </p:txBody>
      </p:sp>
      <p:sp>
        <p:nvSpPr>
          <p:cNvPr id="7" name="Rounded Rectangle 6">
            <a:extLst>
              <a:ext uri="{FF2B5EF4-FFF2-40B4-BE49-F238E27FC236}">
                <a16:creationId xmlns:a16="http://schemas.microsoft.com/office/drawing/2014/main" id="{D4F02CC3-CDDD-9E0B-5AF7-4E3A2AD06CA5}"/>
              </a:ext>
            </a:extLst>
          </p:cNvPr>
          <p:cNvSpPr/>
          <p:nvPr/>
        </p:nvSpPr>
        <p:spPr>
          <a:xfrm>
            <a:off x="566940" y="2162199"/>
            <a:ext cx="3909230" cy="1013366"/>
          </a:xfrm>
          <a:prstGeom prst="roundRect">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chemeClr val="accent6"/>
                </a:solidFill>
              </a:rPr>
              <a:t>A. Đại học.</a:t>
            </a:r>
          </a:p>
        </p:txBody>
      </p:sp>
      <p:sp>
        <p:nvSpPr>
          <p:cNvPr id="8" name="Google Shape;458;p45"/>
          <p:cNvSpPr txBox="1">
            <a:spLocks/>
          </p:cNvSpPr>
          <p:nvPr/>
        </p:nvSpPr>
        <p:spPr>
          <a:xfrm>
            <a:off x="12918" y="377077"/>
            <a:ext cx="9139005"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solidFill>
                  <a:srgbClr val="FD3963"/>
                </a:solidFill>
                <a:latin typeface="+mn-lt"/>
              </a:rPr>
              <a:t>Trò chơi trắc nghiệm</a:t>
            </a:r>
            <a:endParaRPr lang="vi-VN" sz="2000" b="1">
              <a:solidFill>
                <a:srgbClr val="FD3963"/>
              </a:solidFill>
              <a:latin typeface="+mn-lt"/>
            </a:endParaRPr>
          </a:p>
        </p:txBody>
      </p:sp>
      <p:sp>
        <p:nvSpPr>
          <p:cNvPr id="9" name="TextBox 15">
            <a:extLst>
              <a:ext uri="{FF2B5EF4-FFF2-40B4-BE49-F238E27FC236}">
                <a16:creationId xmlns:a16="http://schemas.microsoft.com/office/drawing/2014/main" id="{3A06DEAF-8EBD-BB2C-86E3-F9D0B9856831}"/>
              </a:ext>
            </a:extLst>
          </p:cNvPr>
          <p:cNvSpPr txBox="1"/>
          <p:nvPr/>
        </p:nvSpPr>
        <p:spPr>
          <a:xfrm>
            <a:off x="414541" y="903917"/>
            <a:ext cx="8335760"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3: </a:t>
            </a:r>
            <a:r>
              <a:rPr lang="vi-VN" sz="2000">
                <a:latin typeface="+mn-lt"/>
              </a:rPr>
              <a:t>Kĩ sư điện có yêu cầu về trình độ chuyên môn </a:t>
            </a:r>
            <a:endParaRPr lang="en-US" sz="2000" smtClean="0">
              <a:latin typeface="+mn-lt"/>
            </a:endParaRPr>
          </a:p>
          <a:p>
            <a:pPr algn="ctr">
              <a:lnSpc>
                <a:spcPct val="150000"/>
              </a:lnSpc>
            </a:pPr>
            <a:r>
              <a:rPr lang="vi-VN" sz="2000" smtClean="0">
                <a:latin typeface="+mn-lt"/>
              </a:rPr>
              <a:t>tương </a:t>
            </a:r>
            <a:r>
              <a:rPr lang="vi-VN" sz="2000">
                <a:latin typeface="+mn-lt"/>
              </a:rPr>
              <a:t>ứng với trình độ</a:t>
            </a:r>
            <a:endParaRPr lang="en-US" sz="2000">
              <a:latin typeface="+mn-lt"/>
            </a:endParaRPr>
          </a:p>
        </p:txBody>
      </p:sp>
    </p:spTree>
    <p:extLst>
      <p:ext uri="{BB962C8B-B14F-4D97-AF65-F5344CB8AC3E}">
        <p14:creationId xmlns:p14="http://schemas.microsoft.com/office/powerpoint/2010/main" val="21711319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out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8F2F0A6-F1CF-0111-C5BD-F8733B7B5351}"/>
              </a:ext>
            </a:extLst>
          </p:cNvPr>
          <p:cNvSpPr/>
          <p:nvPr/>
        </p:nvSpPr>
        <p:spPr>
          <a:xfrm>
            <a:off x="566941" y="2162199"/>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Thợ lắp ráp điện.</a:t>
            </a:r>
            <a:endParaRPr lang="en-US" sz="2000">
              <a:solidFill>
                <a:srgbClr val="000000"/>
              </a:solidFill>
            </a:endParaRPr>
          </a:p>
        </p:txBody>
      </p:sp>
      <p:sp>
        <p:nvSpPr>
          <p:cNvPr id="4" name="Rounded Rectangle 3">
            <a:extLst>
              <a:ext uri="{FF2B5EF4-FFF2-40B4-BE49-F238E27FC236}">
                <a16:creationId xmlns:a16="http://schemas.microsoft.com/office/drawing/2014/main" id="{0EB8EB02-8EFF-91C0-A975-61E68A9234DE}"/>
              </a:ext>
            </a:extLst>
          </p:cNvPr>
          <p:cNvSpPr/>
          <p:nvPr/>
        </p:nvSpPr>
        <p:spPr>
          <a:xfrm>
            <a:off x="4664557" y="2162199"/>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Thợ sửa chữa điện gia dụng.</a:t>
            </a:r>
            <a:endParaRPr lang="en-US" sz="2000" smtClean="0">
              <a:solidFill>
                <a:srgbClr val="000000"/>
              </a:solidFill>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566941" y="3529096"/>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Thợ lắp đặt đường dây điện.</a:t>
            </a:r>
            <a:endParaRPr lang="en-US" sz="2000">
              <a:solidFill>
                <a:srgbClr val="000000"/>
              </a:solidFill>
            </a:endParaRPr>
          </a:p>
        </p:txBody>
      </p:sp>
      <p:sp>
        <p:nvSpPr>
          <p:cNvPr id="6" name="Rounded Rectangle 5">
            <a:extLst>
              <a:ext uri="{FF2B5EF4-FFF2-40B4-BE49-F238E27FC236}">
                <a16:creationId xmlns:a16="http://schemas.microsoft.com/office/drawing/2014/main" id="{15BF237F-1D39-26EB-8C52-BA1687F3CDFC}"/>
              </a:ext>
            </a:extLst>
          </p:cNvPr>
          <p:cNvSpPr/>
          <p:nvPr/>
        </p:nvSpPr>
        <p:spPr>
          <a:xfrm>
            <a:off x="4664557" y="3529096"/>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Kĩ thuật viên kĩ thuật truyền tải điện.</a:t>
            </a:r>
            <a:endParaRPr lang="en-US" sz="2000">
              <a:solidFill>
                <a:srgbClr val="000000"/>
              </a:solidFill>
            </a:endParaRPr>
          </a:p>
        </p:txBody>
      </p:sp>
      <p:sp>
        <p:nvSpPr>
          <p:cNvPr id="7" name="Rounded Rectangle 6">
            <a:extLst>
              <a:ext uri="{FF2B5EF4-FFF2-40B4-BE49-F238E27FC236}">
                <a16:creationId xmlns:a16="http://schemas.microsoft.com/office/drawing/2014/main" id="{D4F02CC3-CDDD-9E0B-5AF7-4E3A2AD06CA5}"/>
              </a:ext>
            </a:extLst>
          </p:cNvPr>
          <p:cNvSpPr/>
          <p:nvPr/>
        </p:nvSpPr>
        <p:spPr>
          <a:xfrm>
            <a:off x="4664557" y="3529096"/>
            <a:ext cx="3909230" cy="1013366"/>
          </a:xfrm>
          <a:prstGeom prst="roundRect">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chemeClr val="accent6"/>
                </a:solidFill>
              </a:rPr>
              <a:t>D. Kĩ thuật viên kĩ thuật truyền tải điện.</a:t>
            </a:r>
          </a:p>
        </p:txBody>
      </p:sp>
      <p:sp>
        <p:nvSpPr>
          <p:cNvPr id="8" name="Google Shape;458;p45"/>
          <p:cNvSpPr txBox="1">
            <a:spLocks/>
          </p:cNvSpPr>
          <p:nvPr/>
        </p:nvSpPr>
        <p:spPr>
          <a:xfrm>
            <a:off x="12918" y="377077"/>
            <a:ext cx="9139005"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solidFill>
                  <a:srgbClr val="FD3963"/>
                </a:solidFill>
                <a:latin typeface="+mn-lt"/>
              </a:rPr>
              <a:t>Trò chơi trắc nghiệm</a:t>
            </a:r>
            <a:endParaRPr lang="vi-VN" sz="2000" b="1">
              <a:solidFill>
                <a:srgbClr val="FD3963"/>
              </a:solidFill>
              <a:latin typeface="+mn-lt"/>
            </a:endParaRPr>
          </a:p>
        </p:txBody>
      </p:sp>
      <p:sp>
        <p:nvSpPr>
          <p:cNvPr id="9" name="TextBox 15">
            <a:extLst>
              <a:ext uri="{FF2B5EF4-FFF2-40B4-BE49-F238E27FC236}">
                <a16:creationId xmlns:a16="http://schemas.microsoft.com/office/drawing/2014/main" id="{3A06DEAF-8EBD-BB2C-86E3-F9D0B9856831}"/>
              </a:ext>
            </a:extLst>
          </p:cNvPr>
          <p:cNvSpPr txBox="1"/>
          <p:nvPr/>
        </p:nvSpPr>
        <p:spPr>
          <a:xfrm>
            <a:off x="414541" y="903917"/>
            <a:ext cx="8335760"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4: </a:t>
            </a:r>
            <a:r>
              <a:rPr lang="vi-VN" sz="2000">
                <a:latin typeface="+mn-lt"/>
              </a:rPr>
              <a:t>Đâu </a:t>
            </a:r>
            <a:r>
              <a:rPr lang="vi-VN" sz="2000" b="1">
                <a:latin typeface="+mn-lt"/>
              </a:rPr>
              <a:t>không</a:t>
            </a:r>
            <a:r>
              <a:rPr lang="vi-VN" sz="2000">
                <a:latin typeface="+mn-lt"/>
              </a:rPr>
              <a:t> phải nghề trong ngành nghề </a:t>
            </a:r>
            <a:endParaRPr lang="en-US" sz="2000" smtClean="0">
              <a:latin typeface="+mn-lt"/>
            </a:endParaRPr>
          </a:p>
          <a:p>
            <a:pPr algn="ctr">
              <a:lnSpc>
                <a:spcPct val="150000"/>
              </a:lnSpc>
            </a:pPr>
            <a:r>
              <a:rPr lang="vi-VN" sz="2000" smtClean="0">
                <a:latin typeface="+mn-lt"/>
              </a:rPr>
              <a:t>Thợ </a:t>
            </a:r>
            <a:r>
              <a:rPr lang="vi-VN" sz="2000">
                <a:latin typeface="+mn-lt"/>
              </a:rPr>
              <a:t>lắp đặt </a:t>
            </a:r>
            <a:r>
              <a:rPr lang="vi-VN" sz="2000" smtClean="0">
                <a:latin typeface="+mn-lt"/>
              </a:rPr>
              <a:t>và </a:t>
            </a:r>
            <a:r>
              <a:rPr lang="vi-VN" sz="2000">
                <a:latin typeface="+mn-lt"/>
              </a:rPr>
              <a:t>sửa chữa thiết bị điện?</a:t>
            </a:r>
            <a:endParaRPr lang="en-US" sz="2000">
              <a:latin typeface="+mn-lt"/>
            </a:endParaRPr>
          </a:p>
        </p:txBody>
      </p:sp>
    </p:spTree>
    <p:extLst>
      <p:ext uri="{BB962C8B-B14F-4D97-AF65-F5344CB8AC3E}">
        <p14:creationId xmlns:p14="http://schemas.microsoft.com/office/powerpoint/2010/main" val="42603574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out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8F2F0A6-F1CF-0111-C5BD-F8733B7B5351}"/>
              </a:ext>
            </a:extLst>
          </p:cNvPr>
          <p:cNvSpPr/>
          <p:nvPr/>
        </p:nvSpPr>
        <p:spPr>
          <a:xfrm>
            <a:off x="566941" y="2393364"/>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Kĩ thuật viên kĩ thuật điện.</a:t>
            </a:r>
            <a:endParaRPr lang="en-US" sz="2000">
              <a:solidFill>
                <a:srgbClr val="000000"/>
              </a:solidFill>
            </a:endParaRPr>
          </a:p>
        </p:txBody>
      </p:sp>
      <p:sp>
        <p:nvSpPr>
          <p:cNvPr id="4" name="Rounded Rectangle 3">
            <a:extLst>
              <a:ext uri="{FF2B5EF4-FFF2-40B4-BE49-F238E27FC236}">
                <a16:creationId xmlns:a16="http://schemas.microsoft.com/office/drawing/2014/main" id="{0EB8EB02-8EFF-91C0-A975-61E68A9234DE}"/>
              </a:ext>
            </a:extLst>
          </p:cNvPr>
          <p:cNvSpPr/>
          <p:nvPr/>
        </p:nvSpPr>
        <p:spPr>
          <a:xfrm>
            <a:off x="4664557" y="2393364"/>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Kĩ sư điện.</a:t>
            </a:r>
            <a:endParaRPr lang="en-US" sz="2000" smtClean="0">
              <a:solidFill>
                <a:srgbClr val="000000"/>
              </a:solidFill>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566941" y="3627542"/>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Thợ lắp đặt thiết bị điện.</a:t>
            </a:r>
            <a:endParaRPr lang="en-US" sz="2000">
              <a:solidFill>
                <a:srgbClr val="000000"/>
              </a:solidFill>
            </a:endParaRPr>
          </a:p>
        </p:txBody>
      </p:sp>
      <p:sp>
        <p:nvSpPr>
          <p:cNvPr id="6" name="Rounded Rectangle 5">
            <a:extLst>
              <a:ext uri="{FF2B5EF4-FFF2-40B4-BE49-F238E27FC236}">
                <a16:creationId xmlns:a16="http://schemas.microsoft.com/office/drawing/2014/main" id="{15BF237F-1D39-26EB-8C52-BA1687F3CDFC}"/>
              </a:ext>
            </a:extLst>
          </p:cNvPr>
          <p:cNvSpPr/>
          <p:nvPr/>
        </p:nvSpPr>
        <p:spPr>
          <a:xfrm>
            <a:off x="4664557" y="3627542"/>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Thợ sửa chữa thiết bị điện.</a:t>
            </a:r>
            <a:endParaRPr lang="en-US" sz="2000">
              <a:solidFill>
                <a:srgbClr val="000000"/>
              </a:solidFill>
            </a:endParaRPr>
          </a:p>
        </p:txBody>
      </p:sp>
      <p:sp>
        <p:nvSpPr>
          <p:cNvPr id="7" name="Rounded Rectangle 6">
            <a:extLst>
              <a:ext uri="{FF2B5EF4-FFF2-40B4-BE49-F238E27FC236}">
                <a16:creationId xmlns:a16="http://schemas.microsoft.com/office/drawing/2014/main" id="{D4F02CC3-CDDD-9E0B-5AF7-4E3A2AD06CA5}"/>
              </a:ext>
            </a:extLst>
          </p:cNvPr>
          <p:cNvSpPr/>
          <p:nvPr/>
        </p:nvSpPr>
        <p:spPr>
          <a:xfrm>
            <a:off x="4664557" y="2393364"/>
            <a:ext cx="3909230" cy="1013366"/>
          </a:xfrm>
          <a:prstGeom prst="roundRect">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chemeClr val="accent6"/>
                </a:solidFill>
              </a:rPr>
              <a:t>B. Kĩ sư điện.</a:t>
            </a:r>
          </a:p>
        </p:txBody>
      </p:sp>
      <p:sp>
        <p:nvSpPr>
          <p:cNvPr id="8" name="Google Shape;458;p45"/>
          <p:cNvSpPr txBox="1">
            <a:spLocks/>
          </p:cNvSpPr>
          <p:nvPr/>
        </p:nvSpPr>
        <p:spPr>
          <a:xfrm>
            <a:off x="12918" y="377077"/>
            <a:ext cx="9139005"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solidFill>
                  <a:srgbClr val="FD3963"/>
                </a:solidFill>
                <a:latin typeface="+mn-lt"/>
              </a:rPr>
              <a:t>Trò chơi trắc nghiệm</a:t>
            </a:r>
            <a:endParaRPr lang="vi-VN" sz="2000" b="1">
              <a:solidFill>
                <a:srgbClr val="FD3963"/>
              </a:solidFill>
              <a:latin typeface="+mn-lt"/>
            </a:endParaRPr>
          </a:p>
        </p:txBody>
      </p:sp>
      <p:sp>
        <p:nvSpPr>
          <p:cNvPr id="9" name="TextBox 15">
            <a:extLst>
              <a:ext uri="{FF2B5EF4-FFF2-40B4-BE49-F238E27FC236}">
                <a16:creationId xmlns:a16="http://schemas.microsoft.com/office/drawing/2014/main" id="{3A06DEAF-8EBD-BB2C-86E3-F9D0B9856831}"/>
              </a:ext>
            </a:extLst>
          </p:cNvPr>
          <p:cNvSpPr txBox="1"/>
          <p:nvPr/>
        </p:nvSpPr>
        <p:spPr>
          <a:xfrm>
            <a:off x="414541" y="845404"/>
            <a:ext cx="8335760" cy="142032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5: </a:t>
            </a:r>
            <a:r>
              <a:rPr lang="vi-VN" sz="2000">
                <a:latin typeface="+mn-lt"/>
              </a:rPr>
              <a:t>Ngành nghề nào sau đây có thể tiến hành nghiên cứu, </a:t>
            </a:r>
            <a:endParaRPr lang="en-US" sz="2000" smtClean="0">
              <a:latin typeface="+mn-lt"/>
            </a:endParaRPr>
          </a:p>
          <a:p>
            <a:pPr algn="ctr">
              <a:lnSpc>
                <a:spcPct val="150000"/>
              </a:lnSpc>
            </a:pPr>
            <a:r>
              <a:rPr lang="vi-VN" sz="2000" smtClean="0">
                <a:latin typeface="+mn-lt"/>
              </a:rPr>
              <a:t>tư </a:t>
            </a:r>
            <a:r>
              <a:rPr lang="vi-VN" sz="2000">
                <a:latin typeface="+mn-lt"/>
              </a:rPr>
              <a:t>vấn, thiết kế, chỉ đạo xây dựng và vận hành hệ thống điện, </a:t>
            </a:r>
            <a:endParaRPr lang="en-US" sz="2000" smtClean="0">
              <a:latin typeface="+mn-lt"/>
            </a:endParaRPr>
          </a:p>
          <a:p>
            <a:pPr algn="ctr">
              <a:lnSpc>
                <a:spcPct val="150000"/>
              </a:lnSpc>
            </a:pPr>
            <a:r>
              <a:rPr lang="vi-VN" sz="2000" smtClean="0">
                <a:latin typeface="+mn-lt"/>
              </a:rPr>
              <a:t>linh </a:t>
            </a:r>
            <a:r>
              <a:rPr lang="vi-VN" sz="2000">
                <a:latin typeface="+mn-lt"/>
              </a:rPr>
              <a:t>kiện, động cơ và thiết bị?</a:t>
            </a:r>
            <a:endParaRPr lang="en-US" sz="2000">
              <a:latin typeface="+mn-lt"/>
            </a:endParaRPr>
          </a:p>
        </p:txBody>
      </p:sp>
    </p:spTree>
    <p:extLst>
      <p:ext uri="{BB962C8B-B14F-4D97-AF65-F5344CB8AC3E}">
        <p14:creationId xmlns:p14="http://schemas.microsoft.com/office/powerpoint/2010/main" val="42825753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out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8;p45"/>
          <p:cNvSpPr txBox="1">
            <a:spLocks/>
          </p:cNvSpPr>
          <p:nvPr/>
        </p:nvSpPr>
        <p:spPr>
          <a:xfrm>
            <a:off x="9755" y="366594"/>
            <a:ext cx="9139005"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a:solidFill>
                  <a:srgbClr val="FD3963"/>
                </a:solidFill>
                <a:latin typeface="+mn-lt"/>
              </a:rPr>
              <a:t>T</a:t>
            </a:r>
            <a:r>
              <a:rPr lang="en-US" sz="2000" b="1" smtClean="0">
                <a:solidFill>
                  <a:srgbClr val="FD3963"/>
                </a:solidFill>
                <a:latin typeface="+mn-lt"/>
              </a:rPr>
              <a:t>rả </a:t>
            </a:r>
            <a:r>
              <a:rPr lang="en-US" sz="2000" b="1">
                <a:solidFill>
                  <a:srgbClr val="FD3963"/>
                </a:solidFill>
                <a:latin typeface="+mn-lt"/>
              </a:rPr>
              <a:t>lời câu hỏi phần Luyện tập SGK </a:t>
            </a:r>
            <a:r>
              <a:rPr lang="en-US" sz="2000" b="1" smtClean="0">
                <a:solidFill>
                  <a:srgbClr val="FD3963"/>
                </a:solidFill>
                <a:latin typeface="+mn-lt"/>
              </a:rPr>
              <a:t>tr.88, 89</a:t>
            </a:r>
            <a:endParaRPr lang="vi-VN" sz="2000" b="1">
              <a:solidFill>
                <a:srgbClr val="FD3963"/>
              </a:solidFill>
              <a:latin typeface="+mn-lt"/>
            </a:endParaRPr>
          </a:p>
        </p:txBody>
      </p:sp>
      <p:sp>
        <p:nvSpPr>
          <p:cNvPr id="3" name="TextBox 15">
            <a:extLst>
              <a:ext uri="{FF2B5EF4-FFF2-40B4-BE49-F238E27FC236}">
                <a16:creationId xmlns:a16="http://schemas.microsoft.com/office/drawing/2014/main" id="{3A06DEAF-8EBD-BB2C-86E3-F9D0B9856831}"/>
              </a:ext>
            </a:extLst>
          </p:cNvPr>
          <p:cNvSpPr txBox="1"/>
          <p:nvPr/>
        </p:nvSpPr>
        <p:spPr>
          <a:xfrm>
            <a:off x="1824578" y="836845"/>
            <a:ext cx="6796909"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mn-lt"/>
              </a:rPr>
              <a:t>Nối </a:t>
            </a:r>
            <a:r>
              <a:rPr lang="vi-VN" sz="2000" smtClean="0">
                <a:latin typeface="+mn-lt"/>
              </a:rPr>
              <a:t>yêu </a:t>
            </a:r>
            <a:r>
              <a:rPr lang="vi-VN" sz="2000">
                <a:latin typeface="+mn-lt"/>
              </a:rPr>
              <a:t>cầu của nghề ở cột bên </a:t>
            </a:r>
            <a:r>
              <a:rPr lang="vi-VN" sz="2000" smtClean="0">
                <a:latin typeface="+mn-lt"/>
              </a:rPr>
              <a:t>trái</a:t>
            </a:r>
            <a:r>
              <a:rPr lang="en-US" sz="2000" smtClean="0">
                <a:latin typeface="+mn-lt"/>
              </a:rPr>
              <a:t> với </a:t>
            </a:r>
            <a:r>
              <a:rPr lang="vi-VN" sz="2000" smtClean="0">
                <a:latin typeface="+mn-lt"/>
              </a:rPr>
              <a:t>nội </a:t>
            </a:r>
            <a:r>
              <a:rPr lang="vi-VN" sz="2000">
                <a:latin typeface="+mn-lt"/>
              </a:rPr>
              <a:t>dung mô tả yêu cầu tương ứng ở cột bên phải trong Bảng 17.3.</a:t>
            </a:r>
            <a:endParaRPr lang="en-US" sz="2000">
              <a:latin typeface="+mn-lt"/>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590369" y="939540"/>
            <a:ext cx="1120555" cy="460330"/>
          </a:xfrm>
          <a:prstGeom prst="roundRect">
            <a:avLst>
              <a:gd name="adj" fmla="val 27703"/>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b="1" smtClean="0">
                <a:solidFill>
                  <a:schemeClr val="accent6"/>
                </a:solidFill>
              </a:rPr>
              <a:t>Bài 1</a:t>
            </a:r>
            <a:endParaRPr lang="vi-VN" sz="2000" b="1">
              <a:solidFill>
                <a:schemeClr val="accent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98798927"/>
              </p:ext>
            </p:extLst>
          </p:nvPr>
        </p:nvGraphicFramePr>
        <p:xfrm>
          <a:off x="537029" y="1865172"/>
          <a:ext cx="8084458" cy="2810177"/>
        </p:xfrm>
        <a:graphic>
          <a:graphicData uri="http://schemas.openxmlformats.org/drawingml/2006/table">
            <a:tbl>
              <a:tblPr firstRow="1" firstCol="1" bandRow="1">
                <a:tableStyleId>{02C0D4FC-07A8-4259-B007-30F9CA1DFB3E}</a:tableStyleId>
              </a:tblPr>
              <a:tblGrid>
                <a:gridCol w="1799771">
                  <a:extLst>
                    <a:ext uri="{9D8B030D-6E8A-4147-A177-3AD203B41FA5}">
                      <a16:colId xmlns:a16="http://schemas.microsoft.com/office/drawing/2014/main" val="2384123171"/>
                    </a:ext>
                  </a:extLst>
                </a:gridCol>
                <a:gridCol w="6284687">
                  <a:extLst>
                    <a:ext uri="{9D8B030D-6E8A-4147-A177-3AD203B41FA5}">
                      <a16:colId xmlns:a16="http://schemas.microsoft.com/office/drawing/2014/main" val="3173068940"/>
                    </a:ext>
                  </a:extLst>
                </a:gridCol>
              </a:tblGrid>
              <a:tr h="524177">
                <a:tc>
                  <a:txBody>
                    <a:bodyPr/>
                    <a:lstStyle/>
                    <a:p>
                      <a:pPr marL="0" marR="0" algn="ctr">
                        <a:lnSpc>
                          <a:spcPct val="150000"/>
                        </a:lnSpc>
                        <a:spcBef>
                          <a:spcPts val="100"/>
                        </a:spcBef>
                        <a:spcAft>
                          <a:spcPts val="100"/>
                        </a:spcAft>
                      </a:pPr>
                      <a:r>
                        <a:rPr lang="nl-NL" sz="2000" b="1">
                          <a:solidFill>
                            <a:schemeClr val="accent6"/>
                          </a:solidFill>
                          <a:effectLst/>
                        </a:rPr>
                        <a:t>Tên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a:txBody>
                    <a:bodyPr/>
                    <a:lstStyle/>
                    <a:p>
                      <a:pPr marL="0" marR="0" algn="ctr">
                        <a:lnSpc>
                          <a:spcPct val="150000"/>
                        </a:lnSpc>
                        <a:spcBef>
                          <a:spcPts val="100"/>
                        </a:spcBef>
                        <a:spcAft>
                          <a:spcPts val="100"/>
                        </a:spcAft>
                      </a:pPr>
                      <a:r>
                        <a:rPr lang="nl-NL" sz="2000" b="1">
                          <a:solidFill>
                            <a:schemeClr val="accent6"/>
                          </a:solidFill>
                          <a:effectLst/>
                        </a:rPr>
                        <a:t>Nội dung mô tả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extLst>
                  <a:ext uri="{0D108BD9-81ED-4DB2-BD59-A6C34878D82A}">
                    <a16:rowId xmlns:a16="http://schemas.microsoft.com/office/drawing/2014/main" val="3200392141"/>
                  </a:ext>
                </a:extLst>
              </a:tr>
              <a:tr h="427037">
                <a:tc>
                  <a:txBody>
                    <a:bodyPr/>
                    <a:lstStyle/>
                    <a:p>
                      <a:pPr marL="0" marR="0" algn="ctr">
                        <a:lnSpc>
                          <a:spcPct val="150000"/>
                        </a:lnSpc>
                        <a:spcBef>
                          <a:spcPts val="100"/>
                        </a:spcBef>
                        <a:spcAft>
                          <a:spcPts val="100"/>
                        </a:spcAft>
                      </a:pPr>
                      <a:r>
                        <a:rPr lang="nl-NL" sz="2000">
                          <a:effectLst/>
                        </a:rPr>
                        <a:t>A.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1. Có khả năng tổ chức, quản lí và phân công công việc phù hợp.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675033447"/>
                  </a:ext>
                </a:extLst>
              </a:tr>
              <a:tr h="640556">
                <a:tc>
                  <a:txBody>
                    <a:bodyPr/>
                    <a:lstStyle/>
                    <a:p>
                      <a:pPr marL="0" marR="0" algn="ctr">
                        <a:lnSpc>
                          <a:spcPct val="150000"/>
                        </a:lnSpc>
                        <a:spcBef>
                          <a:spcPts val="100"/>
                        </a:spcBef>
                        <a:spcAft>
                          <a:spcPts val="100"/>
                        </a:spcAft>
                      </a:pPr>
                      <a:r>
                        <a:rPr lang="nl-NL" sz="2000">
                          <a:effectLst/>
                        </a:rPr>
                        <a:t>B. Kĩ năng cập nhật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2. Có khả năng linh hoạt, nhạy bén phát hiện và chủ động xử lí, giải quyết vấn đề liên quan đến hệ thống điện,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406074180"/>
                  </a:ext>
                </a:extLst>
              </a:tr>
            </a:tbl>
          </a:graphicData>
        </a:graphic>
      </p:graphicFrame>
    </p:spTree>
    <p:extLst>
      <p:ext uri="{BB962C8B-B14F-4D97-AF65-F5344CB8AC3E}">
        <p14:creationId xmlns:p14="http://schemas.microsoft.com/office/powerpoint/2010/main" val="27230551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8;p45"/>
          <p:cNvSpPr txBox="1">
            <a:spLocks/>
          </p:cNvSpPr>
          <p:nvPr/>
        </p:nvSpPr>
        <p:spPr>
          <a:xfrm>
            <a:off x="9755" y="366594"/>
            <a:ext cx="9139005"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a:solidFill>
                  <a:srgbClr val="FD3963"/>
                </a:solidFill>
                <a:latin typeface="+mn-lt"/>
              </a:rPr>
              <a:t>T</a:t>
            </a:r>
            <a:r>
              <a:rPr lang="en-US" sz="2000" b="1" smtClean="0">
                <a:solidFill>
                  <a:srgbClr val="FD3963"/>
                </a:solidFill>
                <a:latin typeface="+mn-lt"/>
              </a:rPr>
              <a:t>rả </a:t>
            </a:r>
            <a:r>
              <a:rPr lang="en-US" sz="2000" b="1">
                <a:solidFill>
                  <a:srgbClr val="FD3963"/>
                </a:solidFill>
                <a:latin typeface="+mn-lt"/>
              </a:rPr>
              <a:t>lời câu hỏi phần Luyện tập SGK </a:t>
            </a:r>
            <a:r>
              <a:rPr lang="en-US" sz="2000" b="1" smtClean="0">
                <a:solidFill>
                  <a:srgbClr val="FD3963"/>
                </a:solidFill>
                <a:latin typeface="+mn-lt"/>
              </a:rPr>
              <a:t>tr.88, 89</a:t>
            </a:r>
            <a:endParaRPr lang="vi-VN" sz="2000" b="1">
              <a:solidFill>
                <a:srgbClr val="FD3963"/>
              </a:solidFill>
              <a:latin typeface="+mn-lt"/>
            </a:endParaRPr>
          </a:p>
        </p:txBody>
      </p:sp>
      <p:sp>
        <p:nvSpPr>
          <p:cNvPr id="3" name="TextBox 15">
            <a:extLst>
              <a:ext uri="{FF2B5EF4-FFF2-40B4-BE49-F238E27FC236}">
                <a16:creationId xmlns:a16="http://schemas.microsoft.com/office/drawing/2014/main" id="{3A06DEAF-8EBD-BB2C-86E3-F9D0B9856831}"/>
              </a:ext>
            </a:extLst>
          </p:cNvPr>
          <p:cNvSpPr txBox="1"/>
          <p:nvPr/>
        </p:nvSpPr>
        <p:spPr>
          <a:xfrm>
            <a:off x="1824578" y="836845"/>
            <a:ext cx="6796909"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mn-lt"/>
              </a:rPr>
              <a:t>Nối </a:t>
            </a:r>
            <a:r>
              <a:rPr lang="vi-VN" sz="2000" smtClean="0">
                <a:latin typeface="+mn-lt"/>
              </a:rPr>
              <a:t>yêu </a:t>
            </a:r>
            <a:r>
              <a:rPr lang="vi-VN" sz="2000">
                <a:latin typeface="+mn-lt"/>
              </a:rPr>
              <a:t>cầu của nghề ở cột bên </a:t>
            </a:r>
            <a:r>
              <a:rPr lang="vi-VN" sz="2000" smtClean="0">
                <a:latin typeface="+mn-lt"/>
              </a:rPr>
              <a:t>trái</a:t>
            </a:r>
            <a:r>
              <a:rPr lang="en-US" sz="2000" smtClean="0">
                <a:latin typeface="+mn-lt"/>
              </a:rPr>
              <a:t> với </a:t>
            </a:r>
            <a:r>
              <a:rPr lang="vi-VN" sz="2000" smtClean="0">
                <a:latin typeface="+mn-lt"/>
              </a:rPr>
              <a:t>nội </a:t>
            </a:r>
            <a:r>
              <a:rPr lang="vi-VN" sz="2000">
                <a:latin typeface="+mn-lt"/>
              </a:rPr>
              <a:t>dung mô tả yêu cầu tương ứng ở cột bên phải trong Bảng 17.3.</a:t>
            </a:r>
            <a:endParaRPr lang="en-US" sz="2000">
              <a:latin typeface="+mn-lt"/>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590369" y="939540"/>
            <a:ext cx="1120555" cy="460330"/>
          </a:xfrm>
          <a:prstGeom prst="roundRect">
            <a:avLst>
              <a:gd name="adj" fmla="val 27703"/>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b="1" smtClean="0">
                <a:solidFill>
                  <a:schemeClr val="accent6"/>
                </a:solidFill>
              </a:rPr>
              <a:t>Bài 1</a:t>
            </a:r>
            <a:endParaRPr lang="vi-VN" sz="2000" b="1">
              <a:solidFill>
                <a:schemeClr val="accent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50954621"/>
              </p:ext>
            </p:extLst>
          </p:nvPr>
        </p:nvGraphicFramePr>
        <p:xfrm>
          <a:off x="537029" y="1865172"/>
          <a:ext cx="8084458" cy="2810177"/>
        </p:xfrm>
        <a:graphic>
          <a:graphicData uri="http://schemas.openxmlformats.org/drawingml/2006/table">
            <a:tbl>
              <a:tblPr firstRow="1" firstCol="1" bandRow="1">
                <a:tableStyleId>{02C0D4FC-07A8-4259-B007-30F9CA1DFB3E}</a:tableStyleId>
              </a:tblPr>
              <a:tblGrid>
                <a:gridCol w="1799771">
                  <a:extLst>
                    <a:ext uri="{9D8B030D-6E8A-4147-A177-3AD203B41FA5}">
                      <a16:colId xmlns:a16="http://schemas.microsoft.com/office/drawing/2014/main" val="2384123171"/>
                    </a:ext>
                  </a:extLst>
                </a:gridCol>
                <a:gridCol w="6284687">
                  <a:extLst>
                    <a:ext uri="{9D8B030D-6E8A-4147-A177-3AD203B41FA5}">
                      <a16:colId xmlns:a16="http://schemas.microsoft.com/office/drawing/2014/main" val="3173068940"/>
                    </a:ext>
                  </a:extLst>
                </a:gridCol>
              </a:tblGrid>
              <a:tr h="524177">
                <a:tc>
                  <a:txBody>
                    <a:bodyPr/>
                    <a:lstStyle/>
                    <a:p>
                      <a:pPr marL="0" marR="0" algn="ctr">
                        <a:lnSpc>
                          <a:spcPct val="150000"/>
                        </a:lnSpc>
                        <a:spcBef>
                          <a:spcPts val="100"/>
                        </a:spcBef>
                        <a:spcAft>
                          <a:spcPts val="100"/>
                        </a:spcAft>
                      </a:pPr>
                      <a:r>
                        <a:rPr lang="nl-NL" sz="2000" b="1">
                          <a:solidFill>
                            <a:schemeClr val="accent6"/>
                          </a:solidFill>
                          <a:effectLst/>
                        </a:rPr>
                        <a:t>Tên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a:txBody>
                    <a:bodyPr/>
                    <a:lstStyle/>
                    <a:p>
                      <a:pPr marL="0" marR="0" algn="ctr">
                        <a:lnSpc>
                          <a:spcPct val="150000"/>
                        </a:lnSpc>
                        <a:spcBef>
                          <a:spcPts val="100"/>
                        </a:spcBef>
                        <a:spcAft>
                          <a:spcPts val="100"/>
                        </a:spcAft>
                      </a:pPr>
                      <a:r>
                        <a:rPr lang="nl-NL" sz="2000" b="1">
                          <a:solidFill>
                            <a:schemeClr val="accent6"/>
                          </a:solidFill>
                          <a:effectLst/>
                        </a:rPr>
                        <a:t>Nội dung mô tả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extLst>
                  <a:ext uri="{0D108BD9-81ED-4DB2-BD59-A6C34878D82A}">
                    <a16:rowId xmlns:a16="http://schemas.microsoft.com/office/drawing/2014/main" val="3200392141"/>
                  </a:ext>
                </a:extLst>
              </a:tr>
              <a:tr h="640556">
                <a:tc>
                  <a:txBody>
                    <a:bodyPr/>
                    <a:lstStyle/>
                    <a:p>
                      <a:pPr marL="0" marR="0" algn="ctr">
                        <a:lnSpc>
                          <a:spcPct val="150000"/>
                        </a:lnSpc>
                        <a:spcBef>
                          <a:spcPts val="100"/>
                        </a:spcBef>
                        <a:spcAft>
                          <a:spcPts val="100"/>
                        </a:spcAft>
                      </a:pPr>
                      <a:r>
                        <a:rPr lang="nl-NL" sz="2000">
                          <a:effectLst/>
                        </a:rPr>
                        <a:t>C. Kĩ năng phân tích, tổng hợp số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3. Có thể đưa ra một số giải pháp, đề xuất phương án, sáng tạo đổi mới, nhằm cải thiện hệ thống, quy trình sử dụng điện và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477966920"/>
                  </a:ext>
                </a:extLst>
              </a:tr>
              <a:tr h="427037">
                <a:tc>
                  <a:txBody>
                    <a:bodyPr/>
                    <a:lstStyle/>
                    <a:p>
                      <a:pPr marL="0" marR="0" algn="ctr">
                        <a:lnSpc>
                          <a:spcPct val="150000"/>
                        </a:lnSpc>
                        <a:spcBef>
                          <a:spcPts val="100"/>
                        </a:spcBef>
                        <a:spcAft>
                          <a:spcPts val="100"/>
                        </a:spcAft>
                      </a:pPr>
                      <a:r>
                        <a:rPr lang="nl-NL" sz="2000">
                          <a:effectLst/>
                        </a:rPr>
                        <a:t>D. Kĩ năng tư duy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4. Có thể tiếp thu, cập nhật những kiến thức chuyên môn liên quan để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760933944"/>
                  </a:ext>
                </a:extLst>
              </a:tr>
            </a:tbl>
          </a:graphicData>
        </a:graphic>
      </p:graphicFrame>
    </p:spTree>
    <p:extLst>
      <p:ext uri="{BB962C8B-B14F-4D97-AF65-F5344CB8AC3E}">
        <p14:creationId xmlns:p14="http://schemas.microsoft.com/office/powerpoint/2010/main" val="3583657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8;p45"/>
          <p:cNvSpPr txBox="1">
            <a:spLocks/>
          </p:cNvSpPr>
          <p:nvPr/>
        </p:nvSpPr>
        <p:spPr>
          <a:xfrm>
            <a:off x="9755" y="366594"/>
            <a:ext cx="9139005"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a:solidFill>
                  <a:srgbClr val="FD3963"/>
                </a:solidFill>
                <a:latin typeface="+mn-lt"/>
              </a:rPr>
              <a:t>T</a:t>
            </a:r>
            <a:r>
              <a:rPr lang="en-US" sz="2000" b="1" smtClean="0">
                <a:solidFill>
                  <a:srgbClr val="FD3963"/>
                </a:solidFill>
                <a:latin typeface="+mn-lt"/>
              </a:rPr>
              <a:t>rả </a:t>
            </a:r>
            <a:r>
              <a:rPr lang="en-US" sz="2000" b="1">
                <a:solidFill>
                  <a:srgbClr val="FD3963"/>
                </a:solidFill>
                <a:latin typeface="+mn-lt"/>
              </a:rPr>
              <a:t>lời câu hỏi phần Luyện tập SGK </a:t>
            </a:r>
            <a:r>
              <a:rPr lang="en-US" sz="2000" b="1" smtClean="0">
                <a:solidFill>
                  <a:srgbClr val="FD3963"/>
                </a:solidFill>
                <a:latin typeface="+mn-lt"/>
              </a:rPr>
              <a:t>tr.88, 89</a:t>
            </a:r>
            <a:endParaRPr lang="vi-VN" sz="2000" b="1">
              <a:solidFill>
                <a:srgbClr val="FD3963"/>
              </a:solidFill>
              <a:latin typeface="+mn-lt"/>
            </a:endParaRPr>
          </a:p>
        </p:txBody>
      </p:sp>
      <p:sp>
        <p:nvSpPr>
          <p:cNvPr id="3" name="TextBox 15">
            <a:extLst>
              <a:ext uri="{FF2B5EF4-FFF2-40B4-BE49-F238E27FC236}">
                <a16:creationId xmlns:a16="http://schemas.microsoft.com/office/drawing/2014/main" id="{3A06DEAF-8EBD-BB2C-86E3-F9D0B9856831}"/>
              </a:ext>
            </a:extLst>
          </p:cNvPr>
          <p:cNvSpPr txBox="1"/>
          <p:nvPr/>
        </p:nvSpPr>
        <p:spPr>
          <a:xfrm>
            <a:off x="1824578" y="836845"/>
            <a:ext cx="6796909"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mn-lt"/>
              </a:rPr>
              <a:t>Nối </a:t>
            </a:r>
            <a:r>
              <a:rPr lang="vi-VN" sz="2000" smtClean="0">
                <a:latin typeface="+mn-lt"/>
              </a:rPr>
              <a:t>yêu </a:t>
            </a:r>
            <a:r>
              <a:rPr lang="vi-VN" sz="2000">
                <a:latin typeface="+mn-lt"/>
              </a:rPr>
              <a:t>cầu của nghề ở cột bên </a:t>
            </a:r>
            <a:r>
              <a:rPr lang="vi-VN" sz="2000" smtClean="0">
                <a:latin typeface="+mn-lt"/>
              </a:rPr>
              <a:t>trái</a:t>
            </a:r>
            <a:r>
              <a:rPr lang="en-US" sz="2000" smtClean="0">
                <a:latin typeface="+mn-lt"/>
              </a:rPr>
              <a:t> với </a:t>
            </a:r>
            <a:r>
              <a:rPr lang="vi-VN" sz="2000" smtClean="0">
                <a:latin typeface="+mn-lt"/>
              </a:rPr>
              <a:t>nội </a:t>
            </a:r>
            <a:r>
              <a:rPr lang="vi-VN" sz="2000">
                <a:latin typeface="+mn-lt"/>
              </a:rPr>
              <a:t>dung mô tả yêu cầu tương ứng ở cột bên phải trong Bảng 17.3.</a:t>
            </a:r>
            <a:endParaRPr lang="en-US" sz="2000">
              <a:latin typeface="+mn-lt"/>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590369" y="939540"/>
            <a:ext cx="1120555" cy="460330"/>
          </a:xfrm>
          <a:prstGeom prst="roundRect">
            <a:avLst>
              <a:gd name="adj" fmla="val 27703"/>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b="1" smtClean="0">
                <a:solidFill>
                  <a:schemeClr val="accent6"/>
                </a:solidFill>
              </a:rPr>
              <a:t>Bài 1</a:t>
            </a:r>
            <a:endParaRPr lang="vi-VN" sz="2000" b="1">
              <a:solidFill>
                <a:schemeClr val="accent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73099663"/>
              </p:ext>
            </p:extLst>
          </p:nvPr>
        </p:nvGraphicFramePr>
        <p:xfrm>
          <a:off x="537029" y="1865172"/>
          <a:ext cx="8084458" cy="2810177"/>
        </p:xfrm>
        <a:graphic>
          <a:graphicData uri="http://schemas.openxmlformats.org/drawingml/2006/table">
            <a:tbl>
              <a:tblPr firstRow="1" firstCol="1" bandRow="1">
                <a:tableStyleId>{02C0D4FC-07A8-4259-B007-30F9CA1DFB3E}</a:tableStyleId>
              </a:tblPr>
              <a:tblGrid>
                <a:gridCol w="2278742">
                  <a:extLst>
                    <a:ext uri="{9D8B030D-6E8A-4147-A177-3AD203B41FA5}">
                      <a16:colId xmlns:a16="http://schemas.microsoft.com/office/drawing/2014/main" val="2384123171"/>
                    </a:ext>
                  </a:extLst>
                </a:gridCol>
                <a:gridCol w="5805716">
                  <a:extLst>
                    <a:ext uri="{9D8B030D-6E8A-4147-A177-3AD203B41FA5}">
                      <a16:colId xmlns:a16="http://schemas.microsoft.com/office/drawing/2014/main" val="3173068940"/>
                    </a:ext>
                  </a:extLst>
                </a:gridCol>
              </a:tblGrid>
              <a:tr h="524177">
                <a:tc>
                  <a:txBody>
                    <a:bodyPr/>
                    <a:lstStyle/>
                    <a:p>
                      <a:pPr marL="0" marR="0" algn="ctr">
                        <a:lnSpc>
                          <a:spcPct val="150000"/>
                        </a:lnSpc>
                        <a:spcBef>
                          <a:spcPts val="100"/>
                        </a:spcBef>
                        <a:spcAft>
                          <a:spcPts val="100"/>
                        </a:spcAft>
                      </a:pPr>
                      <a:r>
                        <a:rPr lang="nl-NL" sz="2000" b="1">
                          <a:solidFill>
                            <a:schemeClr val="accent6"/>
                          </a:solidFill>
                          <a:effectLst/>
                        </a:rPr>
                        <a:t>Tên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a:txBody>
                    <a:bodyPr/>
                    <a:lstStyle/>
                    <a:p>
                      <a:pPr marL="0" marR="0" algn="ctr">
                        <a:lnSpc>
                          <a:spcPct val="150000"/>
                        </a:lnSpc>
                        <a:spcBef>
                          <a:spcPts val="100"/>
                        </a:spcBef>
                        <a:spcAft>
                          <a:spcPts val="100"/>
                        </a:spcAft>
                      </a:pPr>
                      <a:r>
                        <a:rPr lang="nl-NL" sz="2000" b="1">
                          <a:solidFill>
                            <a:schemeClr val="accent6"/>
                          </a:solidFill>
                          <a:effectLst/>
                        </a:rPr>
                        <a:t>Nội dung mô tả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extLst>
                  <a:ext uri="{0D108BD9-81ED-4DB2-BD59-A6C34878D82A}">
                    <a16:rowId xmlns:a16="http://schemas.microsoft.com/office/drawing/2014/main" val="3200392141"/>
                  </a:ext>
                </a:extLst>
              </a:tr>
              <a:tr h="640556">
                <a:tc>
                  <a:txBody>
                    <a:bodyPr/>
                    <a:lstStyle/>
                    <a:p>
                      <a:pPr marL="0" marR="0" algn="ctr">
                        <a:lnSpc>
                          <a:spcPct val="150000"/>
                        </a:lnSpc>
                        <a:spcBef>
                          <a:spcPts val="100"/>
                        </a:spcBef>
                        <a:spcAft>
                          <a:spcPts val="100"/>
                        </a:spcAft>
                      </a:pPr>
                      <a:r>
                        <a:rPr lang="nl-NL" sz="2000">
                          <a:effectLst/>
                        </a:rPr>
                        <a:t>E. Kĩ năng giải quyết vấn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5. Có thể thiết lập, xây dựng, dự trù kế hoạch cải thiện, đổi mới hệ thống điện, thiết bị điện dựa trên việc phân tích và tổng hợp các số liệu liên quan.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99577735"/>
                  </a:ext>
                </a:extLst>
              </a:tr>
              <a:tr h="427037">
                <a:tc>
                  <a:txBody>
                    <a:bodyPr/>
                    <a:lstStyle/>
                    <a:p>
                      <a:pPr marL="0" marR="0" algn="ctr">
                        <a:lnSpc>
                          <a:spcPct val="150000"/>
                        </a:lnSpc>
                        <a:spcBef>
                          <a:spcPts val="100"/>
                        </a:spcBef>
                        <a:spcAft>
                          <a:spcPts val="100"/>
                        </a:spcAft>
                      </a:pPr>
                      <a:r>
                        <a:rPr lang="nl-NL" sz="2000">
                          <a:effectLst/>
                        </a:rPr>
                        <a:t>G. Kĩ năng tổ chức quản lí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6. Có kiến thức chuyên môn liên quan đến kĩ thuật điện, điện tử.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891010583"/>
                  </a:ext>
                </a:extLst>
              </a:tr>
            </a:tbl>
          </a:graphicData>
        </a:graphic>
      </p:graphicFrame>
    </p:spTree>
    <p:extLst>
      <p:ext uri="{BB962C8B-B14F-4D97-AF65-F5344CB8AC3E}">
        <p14:creationId xmlns:p14="http://schemas.microsoft.com/office/powerpoint/2010/main" val="39386504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8;p45"/>
          <p:cNvSpPr txBox="1">
            <a:spLocks/>
          </p:cNvSpPr>
          <p:nvPr/>
        </p:nvSpPr>
        <p:spPr>
          <a:xfrm>
            <a:off x="9755" y="366594"/>
            <a:ext cx="9139005"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a:solidFill>
                  <a:srgbClr val="FD3963"/>
                </a:solidFill>
                <a:latin typeface="+mn-lt"/>
              </a:rPr>
              <a:t>T</a:t>
            </a:r>
            <a:r>
              <a:rPr lang="en-US" sz="2000" b="1" smtClean="0">
                <a:solidFill>
                  <a:srgbClr val="FD3963"/>
                </a:solidFill>
                <a:latin typeface="+mn-lt"/>
              </a:rPr>
              <a:t>rả </a:t>
            </a:r>
            <a:r>
              <a:rPr lang="en-US" sz="2000" b="1">
                <a:solidFill>
                  <a:srgbClr val="FD3963"/>
                </a:solidFill>
                <a:latin typeface="+mn-lt"/>
              </a:rPr>
              <a:t>lời câu hỏi phần Luyện tập SGK </a:t>
            </a:r>
            <a:r>
              <a:rPr lang="en-US" sz="2000" b="1" smtClean="0">
                <a:solidFill>
                  <a:srgbClr val="FD3963"/>
                </a:solidFill>
                <a:latin typeface="+mn-lt"/>
              </a:rPr>
              <a:t>tr.88, 89</a:t>
            </a:r>
            <a:endParaRPr lang="vi-VN" sz="2000" b="1">
              <a:solidFill>
                <a:srgbClr val="FD3963"/>
              </a:solidFill>
              <a:latin typeface="+mn-lt"/>
            </a:endParaRPr>
          </a:p>
        </p:txBody>
      </p:sp>
      <p:sp>
        <p:nvSpPr>
          <p:cNvPr id="3" name="TextBox 15">
            <a:extLst>
              <a:ext uri="{FF2B5EF4-FFF2-40B4-BE49-F238E27FC236}">
                <a16:creationId xmlns:a16="http://schemas.microsoft.com/office/drawing/2014/main" id="{3A06DEAF-8EBD-BB2C-86E3-F9D0B9856831}"/>
              </a:ext>
            </a:extLst>
          </p:cNvPr>
          <p:cNvSpPr txBox="1"/>
          <p:nvPr/>
        </p:nvSpPr>
        <p:spPr>
          <a:xfrm>
            <a:off x="818696" y="1731726"/>
            <a:ext cx="3966029" cy="240065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mn-lt"/>
              </a:rPr>
              <a:t>Dựa vào một số gợi ý trong Bảng 17.5, hãy lập bảng liệt kê những sở thích và khả năng của bản thân có thể phù hợp với ngành nghề trong lĩnh vực kĩ thuật điện.</a:t>
            </a:r>
          </a:p>
        </p:txBody>
      </p:sp>
      <p:sp>
        <p:nvSpPr>
          <p:cNvPr id="5" name="Rounded Rectangle 4">
            <a:extLst>
              <a:ext uri="{FF2B5EF4-FFF2-40B4-BE49-F238E27FC236}">
                <a16:creationId xmlns:a16="http://schemas.microsoft.com/office/drawing/2014/main" id="{D4F02CC3-CDDD-9E0B-5AF7-4E3A2AD06CA5}"/>
              </a:ext>
            </a:extLst>
          </p:cNvPr>
          <p:cNvSpPr/>
          <p:nvPr/>
        </p:nvSpPr>
        <p:spPr>
          <a:xfrm>
            <a:off x="641169" y="1130040"/>
            <a:ext cx="1120555" cy="460330"/>
          </a:xfrm>
          <a:prstGeom prst="roundRect">
            <a:avLst>
              <a:gd name="adj" fmla="val 27703"/>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b="1" smtClean="0">
                <a:solidFill>
                  <a:schemeClr val="accent6"/>
                </a:solidFill>
              </a:rPr>
              <a:t>Bài 2</a:t>
            </a:r>
            <a:endParaRPr lang="vi-VN" sz="2000" b="1">
              <a:solidFill>
                <a:schemeClr val="accent6"/>
              </a:solidFill>
            </a:endParaRP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122412" y="1335314"/>
            <a:ext cx="3191135" cy="3043546"/>
          </a:xfrm>
          <a:prstGeom prst="rect">
            <a:avLst/>
          </a:prstGeom>
        </p:spPr>
      </p:pic>
    </p:spTree>
    <p:extLst>
      <p:ext uri="{BB962C8B-B14F-4D97-AF65-F5344CB8AC3E}">
        <p14:creationId xmlns:p14="http://schemas.microsoft.com/office/powerpoint/2010/main" val="5616380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5153695"/>
        </p:xfrm>
        <a:graphic>
          <a:graphicData uri="http://schemas.openxmlformats.org/drawingml/2006/table">
            <a:tbl>
              <a:tblPr firstRow="1" firstCol="1" bandRow="1">
                <a:tableStyleId>{02C0D4FC-07A8-4259-B007-30F9CA1DFB3E}</a:tableStyleId>
              </a:tblPr>
              <a:tblGrid>
                <a:gridCol w="1219200">
                  <a:extLst>
                    <a:ext uri="{9D8B030D-6E8A-4147-A177-3AD203B41FA5}">
                      <a16:colId xmlns:a16="http://schemas.microsoft.com/office/drawing/2014/main" val="4005401775"/>
                    </a:ext>
                  </a:extLst>
                </a:gridCol>
                <a:gridCol w="5457371">
                  <a:extLst>
                    <a:ext uri="{9D8B030D-6E8A-4147-A177-3AD203B41FA5}">
                      <a16:colId xmlns:a16="http://schemas.microsoft.com/office/drawing/2014/main" val="1977154602"/>
                    </a:ext>
                  </a:extLst>
                </a:gridCol>
                <a:gridCol w="1219200">
                  <a:extLst>
                    <a:ext uri="{9D8B030D-6E8A-4147-A177-3AD203B41FA5}">
                      <a16:colId xmlns:a16="http://schemas.microsoft.com/office/drawing/2014/main" val="1992872351"/>
                    </a:ext>
                  </a:extLst>
                </a:gridCol>
                <a:gridCol w="1248229">
                  <a:extLst>
                    <a:ext uri="{9D8B030D-6E8A-4147-A177-3AD203B41FA5}">
                      <a16:colId xmlns:a16="http://schemas.microsoft.com/office/drawing/2014/main" val="2668230934"/>
                    </a:ext>
                  </a:extLst>
                </a:gridCol>
              </a:tblGrid>
              <a:tr h="726510">
                <a:tc gridSpan="2">
                  <a:txBody>
                    <a:bodyPr/>
                    <a:lstStyle/>
                    <a:p>
                      <a:pPr marL="0" marR="0" algn="ctr">
                        <a:lnSpc>
                          <a:spcPct val="150000"/>
                        </a:lnSpc>
                        <a:spcBef>
                          <a:spcPts val="100"/>
                        </a:spcBef>
                        <a:spcAft>
                          <a:spcPts val="100"/>
                        </a:spcAft>
                      </a:pPr>
                      <a:r>
                        <a:rPr lang="vi-VN" sz="1600" b="1">
                          <a:solidFill>
                            <a:schemeClr val="accent6"/>
                          </a:solidFill>
                          <a:effectLst/>
                        </a:rPr>
                        <a:t>Một số sở thích, khả năng phù hợp với ngành nghề trong lĩnh vực kĩ thuật điện</a:t>
                      </a:r>
                      <a:endPar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hMerge="1">
                  <a:txBody>
                    <a:bodyPr/>
                    <a:lstStyle/>
                    <a:p>
                      <a:endParaRPr lang="en-US"/>
                    </a:p>
                  </a:txBody>
                  <a:tcPr/>
                </a:tc>
                <a:tc>
                  <a:txBody>
                    <a:bodyPr/>
                    <a:lstStyle/>
                    <a:p>
                      <a:pPr marL="0" marR="0" algn="ctr">
                        <a:lnSpc>
                          <a:spcPct val="150000"/>
                        </a:lnSpc>
                        <a:spcBef>
                          <a:spcPts val="100"/>
                        </a:spcBef>
                        <a:spcAft>
                          <a:spcPts val="100"/>
                        </a:spcAft>
                      </a:pPr>
                      <a:r>
                        <a:rPr lang="nl-NL" sz="1600" b="1">
                          <a:solidFill>
                            <a:schemeClr val="accent6"/>
                          </a:solidFill>
                          <a:effectLst/>
                        </a:rPr>
                        <a:t>Có</a:t>
                      </a:r>
                      <a:endPar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a:txBody>
                    <a:bodyPr/>
                    <a:lstStyle/>
                    <a:p>
                      <a:pPr marL="0" marR="0" algn="ctr">
                        <a:lnSpc>
                          <a:spcPct val="150000"/>
                        </a:lnSpc>
                        <a:spcBef>
                          <a:spcPts val="100"/>
                        </a:spcBef>
                        <a:spcAft>
                          <a:spcPts val="100"/>
                        </a:spcAft>
                      </a:pPr>
                      <a:r>
                        <a:rPr lang="nl-NL" sz="1600" b="1">
                          <a:solidFill>
                            <a:schemeClr val="accent6"/>
                          </a:solidFill>
                          <a:effectLst/>
                        </a:rPr>
                        <a:t>Không</a:t>
                      </a:r>
                      <a:endPar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extLst>
                  <a:ext uri="{0D108BD9-81ED-4DB2-BD59-A6C34878D82A}">
                    <a16:rowId xmlns:a16="http://schemas.microsoft.com/office/drawing/2014/main" val="390990932"/>
                  </a:ext>
                </a:extLst>
              </a:tr>
              <a:tr h="733051">
                <a:tc rowSpan="6">
                  <a:txBody>
                    <a:bodyPr/>
                    <a:lstStyle/>
                    <a:p>
                      <a:pPr algn="ctr">
                        <a:lnSpc>
                          <a:spcPct val="150000"/>
                        </a:lnSpc>
                      </a:pPr>
                      <a:r>
                        <a:rPr lang="en-US" sz="1600" b="1" smtClean="0"/>
                        <a:t>Sở</a:t>
                      </a:r>
                      <a:r>
                        <a:rPr lang="en-US" sz="1600" b="1" baseline="0" smtClean="0"/>
                        <a:t> thích</a:t>
                      </a:r>
                      <a:endParaRPr lang="en-US" sz="1600" b="1"/>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0000"/>
                      </a:schemeClr>
                    </a:solidFill>
                  </a:tcPr>
                </a:tc>
                <a:tc>
                  <a:txBody>
                    <a:bodyPr/>
                    <a:lstStyle/>
                    <a:p>
                      <a:pPr marL="0" marR="0" algn="ctr">
                        <a:lnSpc>
                          <a:spcPct val="150000"/>
                        </a:lnSpc>
                        <a:spcBef>
                          <a:spcPts val="100"/>
                        </a:spcBef>
                        <a:spcAft>
                          <a:spcPts val="100"/>
                        </a:spcAft>
                      </a:pPr>
                      <a:r>
                        <a:rPr lang="nl-NL" sz="1600">
                          <a:effectLst/>
                        </a:rPr>
                        <a:t>Có quan tâm hoặc muốn tìm hiểu về các nghề liên quan đến kĩ thuật điện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7215672"/>
                  </a:ext>
                </a:extLst>
              </a:tr>
              <a:tr h="733051">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nl-NL" sz="1600">
                          <a:effectLst/>
                        </a:rPr>
                        <a:t>Có thích và muốn tương lai sẽ làm một nghề nghiệp cụ thể thuộc lĩnh vực kĩ thuật điện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8077229"/>
                  </a:ext>
                </a:extLst>
              </a:tr>
              <a:tr h="733051">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nl-NL" sz="1600">
                          <a:effectLst/>
                        </a:rPr>
                        <a:t>Có thích quan sát, tìm hiểu về cách sử dụng và sửa chữa các đồ dùng điện trong gia đình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266827"/>
                  </a:ext>
                </a:extLst>
              </a:tr>
              <a:tr h="751736">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nl-NL" sz="1600">
                          <a:effectLst/>
                        </a:rPr>
                        <a:t>Có thấy các hoạt động lắp ráp mạch điện điều khiển là </a:t>
                      </a:r>
                      <a:endParaRPr lang="nl-NL" sz="1600" smtClean="0">
                        <a:effectLst/>
                      </a:endParaRPr>
                    </a:p>
                    <a:p>
                      <a:pPr marL="0" marR="0" algn="ctr">
                        <a:lnSpc>
                          <a:spcPct val="150000"/>
                        </a:lnSpc>
                        <a:spcBef>
                          <a:spcPts val="100"/>
                        </a:spcBef>
                        <a:spcAft>
                          <a:spcPts val="100"/>
                        </a:spcAft>
                      </a:pPr>
                      <a:r>
                        <a:rPr lang="nl-NL" sz="1600" smtClean="0">
                          <a:effectLst/>
                        </a:rPr>
                        <a:t>hữu </a:t>
                      </a:r>
                      <a:r>
                        <a:rPr lang="nl-NL" sz="1600">
                          <a:effectLst/>
                        </a:rPr>
                        <a:t>ích hay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6155980"/>
                  </a:ext>
                </a:extLst>
              </a:tr>
              <a:tr h="733051">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nl-NL" sz="1600">
                          <a:effectLst/>
                        </a:rPr>
                        <a:t>Có hứng thú khi tham gia các hoạt động lắp ráp mạch điện điều khiển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904527"/>
                  </a:ext>
                </a:extLst>
              </a:tr>
              <a:tr h="733051">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nl-NL" sz="1600">
                          <a:effectLst/>
                        </a:rPr>
                        <a:t>Có thích tìm tòi, mở rộng các kiến thức liên quan và những ứng dụng của mạch điện, mạch điều khiển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283067"/>
                  </a:ext>
                </a:extLst>
              </a:tr>
            </a:tbl>
          </a:graphicData>
        </a:graphic>
      </p:graphicFrame>
    </p:spTree>
    <p:extLst>
      <p:ext uri="{BB962C8B-B14F-4D97-AF65-F5344CB8AC3E}">
        <p14:creationId xmlns:p14="http://schemas.microsoft.com/office/powerpoint/2010/main" val="26635301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
          <a:ext cx="9144000" cy="5145858"/>
        </p:xfrm>
        <a:graphic>
          <a:graphicData uri="http://schemas.openxmlformats.org/drawingml/2006/table">
            <a:tbl>
              <a:tblPr firstRow="1" firstCol="1" bandRow="1">
                <a:tableStyleId>{02C0D4FC-07A8-4259-B007-30F9CA1DFB3E}</a:tableStyleId>
              </a:tblPr>
              <a:tblGrid>
                <a:gridCol w="1219200">
                  <a:extLst>
                    <a:ext uri="{9D8B030D-6E8A-4147-A177-3AD203B41FA5}">
                      <a16:colId xmlns:a16="http://schemas.microsoft.com/office/drawing/2014/main" val="4005401775"/>
                    </a:ext>
                  </a:extLst>
                </a:gridCol>
                <a:gridCol w="5675086">
                  <a:extLst>
                    <a:ext uri="{9D8B030D-6E8A-4147-A177-3AD203B41FA5}">
                      <a16:colId xmlns:a16="http://schemas.microsoft.com/office/drawing/2014/main" val="1977154602"/>
                    </a:ext>
                  </a:extLst>
                </a:gridCol>
                <a:gridCol w="1088571">
                  <a:extLst>
                    <a:ext uri="{9D8B030D-6E8A-4147-A177-3AD203B41FA5}">
                      <a16:colId xmlns:a16="http://schemas.microsoft.com/office/drawing/2014/main" val="1992872351"/>
                    </a:ext>
                  </a:extLst>
                </a:gridCol>
                <a:gridCol w="1161143">
                  <a:extLst>
                    <a:ext uri="{9D8B030D-6E8A-4147-A177-3AD203B41FA5}">
                      <a16:colId xmlns:a16="http://schemas.microsoft.com/office/drawing/2014/main" val="2668230934"/>
                    </a:ext>
                  </a:extLst>
                </a:gridCol>
              </a:tblGrid>
              <a:tr h="729159">
                <a:tc gridSpan="2">
                  <a:txBody>
                    <a:bodyPr/>
                    <a:lstStyle/>
                    <a:p>
                      <a:pPr marL="0" marR="0" algn="ctr">
                        <a:lnSpc>
                          <a:spcPct val="150000"/>
                        </a:lnSpc>
                        <a:spcBef>
                          <a:spcPts val="100"/>
                        </a:spcBef>
                        <a:spcAft>
                          <a:spcPts val="100"/>
                        </a:spcAft>
                      </a:pPr>
                      <a:r>
                        <a:rPr lang="vi-VN" sz="1600" b="1">
                          <a:solidFill>
                            <a:schemeClr val="accent6"/>
                          </a:solidFill>
                          <a:effectLst/>
                        </a:rPr>
                        <a:t>Một số sở thích, khả năng phù hợp với ngành nghề trong lĩnh vực kĩ thuật điện</a:t>
                      </a:r>
                      <a:endPar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hMerge="1">
                  <a:txBody>
                    <a:bodyPr/>
                    <a:lstStyle/>
                    <a:p>
                      <a:endParaRPr lang="en-US"/>
                    </a:p>
                  </a:txBody>
                  <a:tcPr/>
                </a:tc>
                <a:tc>
                  <a:txBody>
                    <a:bodyPr/>
                    <a:lstStyle/>
                    <a:p>
                      <a:pPr marL="0" marR="0" algn="ctr">
                        <a:lnSpc>
                          <a:spcPct val="150000"/>
                        </a:lnSpc>
                        <a:spcBef>
                          <a:spcPts val="100"/>
                        </a:spcBef>
                        <a:spcAft>
                          <a:spcPts val="100"/>
                        </a:spcAft>
                      </a:pPr>
                      <a:r>
                        <a:rPr lang="nl-NL" sz="1600" b="1">
                          <a:solidFill>
                            <a:schemeClr val="accent6"/>
                          </a:solidFill>
                          <a:effectLst/>
                        </a:rPr>
                        <a:t>Có</a:t>
                      </a:r>
                      <a:endPar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a:txBody>
                    <a:bodyPr/>
                    <a:lstStyle/>
                    <a:p>
                      <a:pPr marL="0" marR="0" algn="ctr">
                        <a:lnSpc>
                          <a:spcPct val="150000"/>
                        </a:lnSpc>
                        <a:spcBef>
                          <a:spcPts val="100"/>
                        </a:spcBef>
                        <a:spcAft>
                          <a:spcPts val="100"/>
                        </a:spcAft>
                      </a:pPr>
                      <a:r>
                        <a:rPr lang="nl-NL" sz="1600" b="1">
                          <a:solidFill>
                            <a:schemeClr val="accent6"/>
                          </a:solidFill>
                          <a:effectLst/>
                        </a:rPr>
                        <a:t>Không</a:t>
                      </a:r>
                      <a:endPar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extLst>
                  <a:ext uri="{0D108BD9-81ED-4DB2-BD59-A6C34878D82A}">
                    <a16:rowId xmlns:a16="http://schemas.microsoft.com/office/drawing/2014/main" val="390990932"/>
                  </a:ext>
                </a:extLst>
              </a:tr>
              <a:tr h="735723">
                <a:tc rowSpan="6">
                  <a:txBody>
                    <a:bodyPr/>
                    <a:lstStyle/>
                    <a:p>
                      <a:pPr algn="ctr">
                        <a:lnSpc>
                          <a:spcPct val="150000"/>
                        </a:lnSpc>
                      </a:pPr>
                      <a:r>
                        <a:rPr lang="en-US" sz="1600" b="1" smtClean="0"/>
                        <a:t>Khả</a:t>
                      </a:r>
                      <a:r>
                        <a:rPr lang="en-US" sz="1600" b="1" baseline="0" smtClean="0"/>
                        <a:t> năng</a:t>
                      </a:r>
                      <a:endParaRPr lang="en-US" sz="1600" b="1"/>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0000"/>
                      </a:schemeClr>
                    </a:solidFill>
                  </a:tcPr>
                </a:tc>
                <a:tc>
                  <a:txBody>
                    <a:bodyPr/>
                    <a:lstStyle/>
                    <a:p>
                      <a:pPr marL="0" marR="0" algn="ctr">
                        <a:lnSpc>
                          <a:spcPct val="150000"/>
                        </a:lnSpc>
                        <a:spcBef>
                          <a:spcPts val="100"/>
                        </a:spcBef>
                        <a:spcAft>
                          <a:spcPts val="100"/>
                        </a:spcAft>
                      </a:pPr>
                      <a:r>
                        <a:rPr lang="nl-NL" sz="1600" smtClean="0">
                          <a:effectLst/>
                        </a:rPr>
                        <a:t>Có sử dụng các đồ dùng điện trong gia đình đúng cách và an toàn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7215672"/>
                  </a:ext>
                </a:extLst>
              </a:tr>
              <a:tr h="735723">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nl-NL" sz="1600" smtClean="0">
                          <a:effectLst/>
                        </a:rPr>
                        <a:t>Có hiểu và dễ dàng trình bày về các nội dung liên quan đến</a:t>
                      </a:r>
                      <a:r>
                        <a:rPr lang="nl-NL" sz="1600" baseline="0" smtClean="0">
                          <a:effectLst/>
                        </a:rPr>
                        <a:t> </a:t>
                      </a:r>
                      <a:r>
                        <a:rPr lang="nl-NL" sz="1600" smtClean="0">
                          <a:effectLst/>
                        </a:rPr>
                        <a:t>mạch điện, mạch điện điều khiển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8077229"/>
                  </a:ext>
                </a:extLst>
              </a:tr>
              <a:tr h="735723">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vi-VN" sz="1600" smtClean="0">
                          <a:effectLst/>
                        </a:rPr>
                        <a:t>Có lắp đặt được các mạch điện điều khiển đúng cách và an toàn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266827"/>
                  </a:ext>
                </a:extLst>
              </a:tr>
              <a:tr h="735723">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vi-VN" sz="1600" smtClean="0">
                          <a:effectLst/>
                        </a:rPr>
                        <a:t>Có phân tích được mô đun cảm biến và mạch điện điều khiển sử</a:t>
                      </a:r>
                      <a:r>
                        <a:rPr lang="en-US" sz="1600" baseline="0" smtClean="0">
                          <a:effectLst/>
                        </a:rPr>
                        <a:t> </a:t>
                      </a:r>
                      <a:r>
                        <a:rPr lang="vi-VN" sz="1600" smtClean="0">
                          <a:effectLst/>
                        </a:rPr>
                        <a:t>dụng mô đun cảm biến trong gia đình mình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6155980"/>
                  </a:ext>
                </a:extLst>
              </a:tr>
              <a:tr h="735723">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vi-VN" sz="1600" smtClean="0">
                          <a:effectLst/>
                        </a:rPr>
                        <a:t>Có đề xuất được phương án mới để ứng dụng cho các mạch</a:t>
                      </a:r>
                      <a:r>
                        <a:rPr lang="en-US" sz="1600" baseline="0" smtClean="0">
                          <a:effectLst/>
                        </a:rPr>
                        <a:t> </a:t>
                      </a:r>
                      <a:r>
                        <a:rPr lang="vi-VN" sz="1600" smtClean="0">
                          <a:effectLst/>
                        </a:rPr>
                        <a:t>điện sử dụng mô đun cảm biến trong gia đình mình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904527"/>
                  </a:ext>
                </a:extLst>
              </a:tr>
              <a:tr h="735723">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nl-NL" sz="1600" smtClean="0">
                          <a:effectLst/>
                        </a:rPr>
                        <a:t>Có khả năng tổ chức, quản lí và phân công công việc phù hợp trong hoạt động nhóm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283067"/>
                  </a:ext>
                </a:extLst>
              </a:tr>
            </a:tbl>
          </a:graphicData>
        </a:graphic>
      </p:graphicFrame>
    </p:spTree>
    <p:extLst>
      <p:ext uri="{BB962C8B-B14F-4D97-AF65-F5344CB8AC3E}">
        <p14:creationId xmlns:p14="http://schemas.microsoft.com/office/powerpoint/2010/main" val="28691127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5">
            <a:extLst>
              <a:ext uri="{FF2B5EF4-FFF2-40B4-BE49-F238E27FC236}">
                <a16:creationId xmlns:a16="http://schemas.microsoft.com/office/drawing/2014/main" id="{3A06DEAF-8EBD-BB2C-86E3-F9D0B9856831}"/>
              </a:ext>
            </a:extLst>
          </p:cNvPr>
          <p:cNvSpPr txBox="1"/>
          <p:nvPr/>
        </p:nvSpPr>
        <p:spPr>
          <a:xfrm>
            <a:off x="2492235" y="848021"/>
            <a:ext cx="6796909"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mn-lt"/>
              </a:rPr>
              <a:t>Đáp án: A – 6, B – 4, C – 5, D – 3, E – 2, G – 1.</a:t>
            </a:r>
            <a:endParaRPr lang="en-US" sz="2000">
              <a:latin typeface="+mn-lt"/>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1258026" y="918833"/>
            <a:ext cx="1120555" cy="460330"/>
          </a:xfrm>
          <a:prstGeom prst="roundRect">
            <a:avLst>
              <a:gd name="adj" fmla="val 27703"/>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b="1" smtClean="0">
                <a:solidFill>
                  <a:schemeClr val="accent6"/>
                </a:solidFill>
              </a:rPr>
              <a:t>Bài 1</a:t>
            </a:r>
            <a:endParaRPr lang="vi-VN" sz="2000" b="1">
              <a:solidFill>
                <a:schemeClr val="accent6"/>
              </a:solidFill>
            </a:endParaRPr>
          </a:p>
        </p:txBody>
      </p:sp>
      <p:sp>
        <p:nvSpPr>
          <p:cNvPr id="7" name="Rectangle 6"/>
          <p:cNvSpPr/>
          <p:nvPr/>
        </p:nvSpPr>
        <p:spPr>
          <a:xfrm>
            <a:off x="790829" y="294023"/>
            <a:ext cx="2605514" cy="553998"/>
          </a:xfrm>
          <a:prstGeom prst="rect">
            <a:avLst/>
          </a:prstGeom>
        </p:spPr>
        <p:txBody>
          <a:bodyPr wrap="square">
            <a:spAutoFit/>
          </a:bodyPr>
          <a:lstStyle/>
          <a:p>
            <a:pPr algn="just">
              <a:lnSpc>
                <a:spcPct val="150000"/>
              </a:lnSpc>
            </a:pPr>
            <a:r>
              <a:rPr lang="en-US" sz="2000" b="1" u="sng" smtClean="0">
                <a:solidFill>
                  <a:srgbClr val="C00000"/>
                </a:solidFill>
                <a:latin typeface="+mn-lt"/>
                <a:ea typeface="Times New Roman" panose="02020603050405020304" pitchFamily="18" charset="0"/>
              </a:rPr>
              <a:t>Hướng dẫn trả lời:</a:t>
            </a:r>
            <a:endParaRPr lang="en-US" sz="2000" b="1" u="sng">
              <a:solidFill>
                <a:srgbClr val="C00000"/>
              </a:solidFill>
              <a:latin typeface="+mn-lt"/>
            </a:endParaRPr>
          </a:p>
        </p:txBody>
      </p:sp>
      <p:pic>
        <p:nvPicPr>
          <p:cNvPr id="8" name="Picture 7"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66384" y="473716"/>
            <a:ext cx="324445" cy="2930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nvGraphicFramePr>
        <p:xfrm>
          <a:off x="512592" y="1566206"/>
          <a:ext cx="8118816" cy="3001380"/>
        </p:xfrm>
        <a:graphic>
          <a:graphicData uri="http://schemas.openxmlformats.org/drawingml/2006/table">
            <a:tbl>
              <a:tblPr firstRow="1" firstCol="1" bandRow="1">
                <a:tableStyleId>{02C0D4FC-07A8-4259-B007-30F9CA1DFB3E}</a:tableStyleId>
              </a:tblPr>
              <a:tblGrid>
                <a:gridCol w="1807419">
                  <a:extLst>
                    <a:ext uri="{9D8B030D-6E8A-4147-A177-3AD203B41FA5}">
                      <a16:colId xmlns:a16="http://schemas.microsoft.com/office/drawing/2014/main" val="3717964118"/>
                    </a:ext>
                  </a:extLst>
                </a:gridCol>
                <a:gridCol w="6311397">
                  <a:extLst>
                    <a:ext uri="{9D8B030D-6E8A-4147-A177-3AD203B41FA5}">
                      <a16:colId xmlns:a16="http://schemas.microsoft.com/office/drawing/2014/main" val="1402134646"/>
                    </a:ext>
                  </a:extLst>
                </a:gridCol>
              </a:tblGrid>
              <a:tr h="618218">
                <a:tc>
                  <a:txBody>
                    <a:bodyPr/>
                    <a:lstStyle/>
                    <a:p>
                      <a:pPr marL="0" marR="0" algn="ctr">
                        <a:lnSpc>
                          <a:spcPct val="150000"/>
                        </a:lnSpc>
                        <a:spcBef>
                          <a:spcPts val="100"/>
                        </a:spcBef>
                        <a:spcAft>
                          <a:spcPts val="100"/>
                        </a:spcAft>
                      </a:pPr>
                      <a:r>
                        <a:rPr lang="nl-NL" sz="2000" b="1">
                          <a:solidFill>
                            <a:schemeClr val="accent6"/>
                          </a:solidFill>
                          <a:effectLst/>
                        </a:rPr>
                        <a:t>Tên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a:txBody>
                    <a:bodyPr/>
                    <a:lstStyle/>
                    <a:p>
                      <a:pPr marL="0" marR="0" algn="ctr">
                        <a:lnSpc>
                          <a:spcPct val="150000"/>
                        </a:lnSpc>
                        <a:spcBef>
                          <a:spcPts val="100"/>
                        </a:spcBef>
                        <a:spcAft>
                          <a:spcPts val="100"/>
                        </a:spcAft>
                      </a:pPr>
                      <a:r>
                        <a:rPr lang="nl-NL" sz="2000" b="1">
                          <a:solidFill>
                            <a:schemeClr val="accent6"/>
                          </a:solidFill>
                          <a:effectLst/>
                        </a:rPr>
                        <a:t>Nội dung mô tả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extLst>
                  <a:ext uri="{0D108BD9-81ED-4DB2-BD59-A6C34878D82A}">
                    <a16:rowId xmlns:a16="http://schemas.microsoft.com/office/drawing/2014/main" val="478054064"/>
                  </a:ext>
                </a:extLst>
              </a:tr>
              <a:tr h="953265">
                <a:tc>
                  <a:txBody>
                    <a:bodyPr/>
                    <a:lstStyle/>
                    <a:p>
                      <a:pPr marL="0" marR="0" algn="ctr">
                        <a:lnSpc>
                          <a:spcPct val="150000"/>
                        </a:lnSpc>
                        <a:spcBef>
                          <a:spcPts val="100"/>
                        </a:spcBef>
                        <a:spcAft>
                          <a:spcPts val="100"/>
                        </a:spcAft>
                      </a:pPr>
                      <a:r>
                        <a:rPr lang="nl-NL" sz="2000">
                          <a:effectLst/>
                        </a:rPr>
                        <a:t>A.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smtClean="0">
                          <a:effectLst/>
                        </a:rPr>
                        <a:t>6. Có kiến thức chuyên môn liên quan đến kĩ thuật điện, điện tử.</a:t>
                      </a:r>
                      <a:endParaRPr lang="nl-NL" sz="2000">
                        <a:effectLst/>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06707745"/>
                  </a:ext>
                </a:extLst>
              </a:tr>
              <a:tr h="1429897">
                <a:tc>
                  <a:txBody>
                    <a:bodyPr/>
                    <a:lstStyle/>
                    <a:p>
                      <a:pPr marL="0" marR="0" algn="ctr">
                        <a:lnSpc>
                          <a:spcPct val="150000"/>
                        </a:lnSpc>
                        <a:spcBef>
                          <a:spcPts val="100"/>
                        </a:spcBef>
                        <a:spcAft>
                          <a:spcPts val="100"/>
                        </a:spcAft>
                      </a:pPr>
                      <a:r>
                        <a:rPr lang="nl-NL" sz="2000">
                          <a:effectLst/>
                        </a:rPr>
                        <a:t>B. Kĩ năng cập nhật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smtClean="0">
                          <a:effectLst/>
                        </a:rPr>
                        <a:t>4. Có thể tiếp thu, cập nhật những kiến thức chuyên môn liên quan để đáp ứng yêu cầu công việc.</a:t>
                      </a:r>
                      <a:endParaRPr lang="nl-NL" sz="2000">
                        <a:effectLst/>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10742864"/>
                  </a:ext>
                </a:extLst>
              </a:tr>
            </a:tbl>
          </a:graphicData>
        </a:graphic>
      </p:graphicFrame>
    </p:spTree>
    <p:extLst>
      <p:ext uri="{BB962C8B-B14F-4D97-AF65-F5344CB8AC3E}">
        <p14:creationId xmlns:p14="http://schemas.microsoft.com/office/powerpoint/2010/main" val="38790890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338;p32"/>
          <p:cNvSpPr txBox="1">
            <a:spLocks/>
          </p:cNvSpPr>
          <p:nvPr/>
        </p:nvSpPr>
        <p:spPr>
          <a:xfrm>
            <a:off x="0" y="4404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smtClean="0">
                <a:latin typeface="Arial" panose="020B0604020202020204" pitchFamily="34" charset="0"/>
                <a:ea typeface="Kantumruy Pro SemiBold"/>
                <a:cs typeface="Arial" panose="020B0604020202020204" pitchFamily="34" charset="0"/>
                <a:sym typeface="Kantumruy Pro SemiBold"/>
              </a:rPr>
              <a:t>KHỞI ĐỘNG</a:t>
            </a:r>
            <a:endParaRPr lang="vi-VN" sz="3600" b="1">
              <a:latin typeface="Arial" panose="020B0604020202020204" pitchFamily="34" charset="0"/>
              <a:ea typeface="Kantumruy Pro SemiBold"/>
              <a:cs typeface="Arial" panose="020B0604020202020204" pitchFamily="34" charset="0"/>
              <a:sym typeface="Kantumruy Pro SemiBold"/>
            </a:endParaRPr>
          </a:p>
        </p:txBody>
      </p:sp>
      <p:pic>
        <p:nvPicPr>
          <p:cNvPr id="13" name="Picture 12"/>
          <p:cNvPicPr>
            <a:picLocks noChangeAspect="1"/>
          </p:cNvPicPr>
          <p:nvPr/>
        </p:nvPicPr>
        <p:blipFill>
          <a:blip r:embed="rId2"/>
          <a:stretch>
            <a:fillRect/>
          </a:stretch>
        </p:blipFill>
        <p:spPr>
          <a:xfrm>
            <a:off x="5800323" y="1539726"/>
            <a:ext cx="2784878" cy="2601663"/>
          </a:xfrm>
          <a:prstGeom prst="rect">
            <a:avLst/>
          </a:prstGeom>
        </p:spPr>
      </p:pic>
      <p:grpSp>
        <p:nvGrpSpPr>
          <p:cNvPr id="6" name="Group 5"/>
          <p:cNvGrpSpPr/>
          <p:nvPr/>
        </p:nvGrpSpPr>
        <p:grpSpPr>
          <a:xfrm>
            <a:off x="524903" y="1389286"/>
            <a:ext cx="5088497" cy="553998"/>
            <a:chOff x="817003" y="1173386"/>
            <a:chExt cx="5088497" cy="553998"/>
          </a:xfrm>
        </p:grpSpPr>
        <p:sp>
          <p:nvSpPr>
            <p:cNvPr id="7" name="TextBox 6"/>
            <p:cNvSpPr txBox="1"/>
            <p:nvPr/>
          </p:nvSpPr>
          <p:spPr>
            <a:xfrm>
              <a:off x="1321149" y="1173386"/>
              <a:ext cx="4584351" cy="553998"/>
            </a:xfrm>
            <a:prstGeom prst="rect">
              <a:avLst/>
            </a:prstGeom>
            <a:solidFill>
              <a:srgbClr val="FFFF99"/>
            </a:solidFill>
            <a:ln w="19050">
              <a:noFill/>
            </a:ln>
            <a:effectLst>
              <a:outerShdw blurRad="50800" dist="38100" dir="2700000" algn="tl" rotWithShape="0">
                <a:prstClr val="black">
                  <a:alpha val="40000"/>
                </a:prstClr>
              </a:outerShdw>
            </a:effectLst>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Trạm biến áp.</a:t>
              </a:r>
              <a:endParaRPr lang="vi-VN" sz="2000">
                <a:latin typeface="Arial" panose="020B0604020202020204" pitchFamily="34" charset="0"/>
                <a:cs typeface="Arial" panose="020B0604020202020204" pitchFamily="34" charset="0"/>
              </a:endParaRPr>
            </a:p>
          </p:txBody>
        </p:sp>
        <p:sp>
          <p:nvSpPr>
            <p:cNvPr id="8" name="Right Arrow 7"/>
            <p:cNvSpPr/>
            <p:nvPr/>
          </p:nvSpPr>
          <p:spPr>
            <a:xfrm>
              <a:off x="817003" y="1222137"/>
              <a:ext cx="346227" cy="39949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524903" y="2180822"/>
            <a:ext cx="5088497" cy="958660"/>
            <a:chOff x="817003" y="1173386"/>
            <a:chExt cx="5088497" cy="958660"/>
          </a:xfrm>
        </p:grpSpPr>
        <p:sp>
          <p:nvSpPr>
            <p:cNvPr id="14" name="TextBox 13"/>
            <p:cNvSpPr txBox="1"/>
            <p:nvPr/>
          </p:nvSpPr>
          <p:spPr>
            <a:xfrm>
              <a:off x="1321149" y="1173386"/>
              <a:ext cx="4584351" cy="958660"/>
            </a:xfrm>
            <a:prstGeom prst="rect">
              <a:avLst/>
            </a:prstGeom>
            <a:solidFill>
              <a:srgbClr val="FFFF99"/>
            </a:solidFill>
            <a:ln w="19050">
              <a:noFill/>
            </a:ln>
            <a:effectLst>
              <a:outerShdw blurRad="50800" dist="38100" dir="2700000" algn="tl" rotWithShape="0">
                <a:prstClr val="black">
                  <a:alpha val="40000"/>
                </a:prstClr>
              </a:outerShdw>
            </a:effectLst>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Công việc: Bảo trì, vận hành, sửa chữa, điều khiển,…</a:t>
              </a:r>
              <a:endParaRPr lang="vi-VN" sz="2000">
                <a:latin typeface="Arial" panose="020B0604020202020204" pitchFamily="34" charset="0"/>
                <a:cs typeface="Arial" panose="020B0604020202020204" pitchFamily="34" charset="0"/>
              </a:endParaRPr>
            </a:p>
          </p:txBody>
        </p:sp>
        <p:sp>
          <p:nvSpPr>
            <p:cNvPr id="15" name="Right Arrow 14"/>
            <p:cNvSpPr/>
            <p:nvPr/>
          </p:nvSpPr>
          <p:spPr>
            <a:xfrm>
              <a:off x="817003" y="1222137"/>
              <a:ext cx="346227" cy="39949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24903" y="3434023"/>
            <a:ext cx="5088497" cy="1015663"/>
            <a:chOff x="817003" y="1173386"/>
            <a:chExt cx="5088497" cy="1015663"/>
          </a:xfrm>
        </p:grpSpPr>
        <p:sp>
          <p:nvSpPr>
            <p:cNvPr id="17" name="TextBox 16"/>
            <p:cNvSpPr txBox="1"/>
            <p:nvPr/>
          </p:nvSpPr>
          <p:spPr>
            <a:xfrm>
              <a:off x="1321149" y="1173386"/>
              <a:ext cx="4584351" cy="1015663"/>
            </a:xfrm>
            <a:prstGeom prst="rect">
              <a:avLst/>
            </a:prstGeom>
            <a:solidFill>
              <a:srgbClr val="FFFF99"/>
            </a:solidFill>
            <a:ln w="19050">
              <a:noFill/>
            </a:ln>
            <a:effectLst>
              <a:outerShdw blurRad="50800" dist="38100" dir="2700000" algn="tl" rotWithShape="0">
                <a:prstClr val="black">
                  <a:alpha val="40000"/>
                </a:prstClr>
              </a:outerShdw>
            </a:effectLst>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Đảm bảo yêu cầu về trình </a:t>
              </a:r>
              <a:r>
                <a:rPr lang="en-US" sz="2000">
                  <a:latin typeface="Arial" panose="020B0604020202020204" pitchFamily="34" charset="0"/>
                  <a:cs typeface="Arial" panose="020B0604020202020204" pitchFamily="34" charset="0"/>
                </a:rPr>
                <a:t>độ kiến thức, kĩ năng, sức khỏe, phẩm chất,…</a:t>
              </a:r>
              <a:endParaRPr lang="vi-VN" sz="2000">
                <a:latin typeface="Arial" panose="020B0604020202020204" pitchFamily="34" charset="0"/>
                <a:cs typeface="Arial" panose="020B0604020202020204" pitchFamily="34" charset="0"/>
              </a:endParaRPr>
            </a:p>
          </p:txBody>
        </p:sp>
        <p:sp>
          <p:nvSpPr>
            <p:cNvPr id="18" name="Right Arrow 17"/>
            <p:cNvSpPr/>
            <p:nvPr/>
          </p:nvSpPr>
          <p:spPr>
            <a:xfrm>
              <a:off x="817003" y="1222137"/>
              <a:ext cx="346227" cy="39949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91443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5">
            <a:extLst>
              <a:ext uri="{FF2B5EF4-FFF2-40B4-BE49-F238E27FC236}">
                <a16:creationId xmlns:a16="http://schemas.microsoft.com/office/drawing/2014/main" id="{3A06DEAF-8EBD-BB2C-86E3-F9D0B9856831}"/>
              </a:ext>
            </a:extLst>
          </p:cNvPr>
          <p:cNvSpPr txBox="1"/>
          <p:nvPr/>
        </p:nvSpPr>
        <p:spPr>
          <a:xfrm>
            <a:off x="2492235" y="848021"/>
            <a:ext cx="6796909"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mn-lt"/>
              </a:rPr>
              <a:t>Đáp án: A – 6, B – 4, C – 5, D – 3, E – 2, G – 1.</a:t>
            </a:r>
            <a:endParaRPr lang="en-US" sz="2000">
              <a:latin typeface="+mn-lt"/>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1258026" y="918833"/>
            <a:ext cx="1120555" cy="460330"/>
          </a:xfrm>
          <a:prstGeom prst="roundRect">
            <a:avLst>
              <a:gd name="adj" fmla="val 27703"/>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b="1" smtClean="0">
                <a:solidFill>
                  <a:schemeClr val="accent6"/>
                </a:solidFill>
              </a:rPr>
              <a:t>Bài 1</a:t>
            </a:r>
            <a:endParaRPr lang="vi-VN" sz="2000" b="1">
              <a:solidFill>
                <a:schemeClr val="accent6"/>
              </a:solidFill>
            </a:endParaRPr>
          </a:p>
        </p:txBody>
      </p:sp>
      <p:sp>
        <p:nvSpPr>
          <p:cNvPr id="7" name="Rectangle 6"/>
          <p:cNvSpPr/>
          <p:nvPr/>
        </p:nvSpPr>
        <p:spPr>
          <a:xfrm>
            <a:off x="790829" y="294023"/>
            <a:ext cx="2605514" cy="553998"/>
          </a:xfrm>
          <a:prstGeom prst="rect">
            <a:avLst/>
          </a:prstGeom>
        </p:spPr>
        <p:txBody>
          <a:bodyPr wrap="square">
            <a:spAutoFit/>
          </a:bodyPr>
          <a:lstStyle/>
          <a:p>
            <a:pPr algn="just">
              <a:lnSpc>
                <a:spcPct val="150000"/>
              </a:lnSpc>
            </a:pPr>
            <a:r>
              <a:rPr lang="en-US" sz="2000" b="1" u="sng" smtClean="0">
                <a:solidFill>
                  <a:srgbClr val="C00000"/>
                </a:solidFill>
                <a:latin typeface="+mn-lt"/>
                <a:ea typeface="Times New Roman" panose="02020603050405020304" pitchFamily="18" charset="0"/>
              </a:rPr>
              <a:t>Hướng dẫn trả lời:</a:t>
            </a:r>
            <a:endParaRPr lang="en-US" sz="2000" b="1" u="sng">
              <a:solidFill>
                <a:srgbClr val="C00000"/>
              </a:solidFill>
              <a:latin typeface="+mn-lt"/>
            </a:endParaRPr>
          </a:p>
        </p:txBody>
      </p:sp>
      <p:pic>
        <p:nvPicPr>
          <p:cNvPr id="8" name="Picture 7"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66384" y="473716"/>
            <a:ext cx="324445" cy="2930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nvGraphicFramePr>
        <p:xfrm>
          <a:off x="512592" y="1566207"/>
          <a:ext cx="8118816" cy="3211137"/>
        </p:xfrm>
        <a:graphic>
          <a:graphicData uri="http://schemas.openxmlformats.org/drawingml/2006/table">
            <a:tbl>
              <a:tblPr firstRow="1" firstCol="1" bandRow="1">
                <a:tableStyleId>{02C0D4FC-07A8-4259-B007-30F9CA1DFB3E}</a:tableStyleId>
              </a:tblPr>
              <a:tblGrid>
                <a:gridCol w="1807419">
                  <a:extLst>
                    <a:ext uri="{9D8B030D-6E8A-4147-A177-3AD203B41FA5}">
                      <a16:colId xmlns:a16="http://schemas.microsoft.com/office/drawing/2014/main" val="3717964118"/>
                    </a:ext>
                  </a:extLst>
                </a:gridCol>
                <a:gridCol w="6311397">
                  <a:extLst>
                    <a:ext uri="{9D8B030D-6E8A-4147-A177-3AD203B41FA5}">
                      <a16:colId xmlns:a16="http://schemas.microsoft.com/office/drawing/2014/main" val="1402134646"/>
                    </a:ext>
                  </a:extLst>
                </a:gridCol>
              </a:tblGrid>
              <a:tr h="313393">
                <a:tc>
                  <a:txBody>
                    <a:bodyPr/>
                    <a:lstStyle/>
                    <a:p>
                      <a:pPr marL="0" marR="0" algn="ctr">
                        <a:lnSpc>
                          <a:spcPct val="150000"/>
                        </a:lnSpc>
                        <a:spcBef>
                          <a:spcPts val="100"/>
                        </a:spcBef>
                        <a:spcAft>
                          <a:spcPts val="100"/>
                        </a:spcAft>
                      </a:pPr>
                      <a:r>
                        <a:rPr lang="nl-NL" sz="2000" b="1">
                          <a:solidFill>
                            <a:schemeClr val="accent6"/>
                          </a:solidFill>
                          <a:effectLst/>
                        </a:rPr>
                        <a:t>Tên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a:txBody>
                    <a:bodyPr/>
                    <a:lstStyle/>
                    <a:p>
                      <a:pPr marL="0" marR="0" algn="ctr">
                        <a:lnSpc>
                          <a:spcPct val="150000"/>
                        </a:lnSpc>
                        <a:spcBef>
                          <a:spcPts val="100"/>
                        </a:spcBef>
                        <a:spcAft>
                          <a:spcPts val="100"/>
                        </a:spcAft>
                      </a:pPr>
                      <a:r>
                        <a:rPr lang="nl-NL" sz="2000" b="1">
                          <a:solidFill>
                            <a:schemeClr val="accent6"/>
                          </a:solidFill>
                          <a:effectLst/>
                        </a:rPr>
                        <a:t>Nội dung mô tả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extLst>
                  <a:ext uri="{0D108BD9-81ED-4DB2-BD59-A6C34878D82A}">
                    <a16:rowId xmlns:a16="http://schemas.microsoft.com/office/drawing/2014/main" val="478054064"/>
                  </a:ext>
                </a:extLst>
              </a:tr>
              <a:tr h="1325979">
                <a:tc>
                  <a:txBody>
                    <a:bodyPr/>
                    <a:lstStyle/>
                    <a:p>
                      <a:pPr marL="0" marR="0" algn="ctr">
                        <a:lnSpc>
                          <a:spcPct val="150000"/>
                        </a:lnSpc>
                        <a:spcBef>
                          <a:spcPts val="100"/>
                        </a:spcBef>
                        <a:spcAft>
                          <a:spcPts val="100"/>
                        </a:spcAft>
                      </a:pPr>
                      <a:r>
                        <a:rPr lang="nl-NL" sz="2000">
                          <a:effectLst/>
                        </a:rPr>
                        <a:t>C. Kĩ năng phân tích, tổng hợp số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smtClean="0">
                          <a:effectLst/>
                        </a:rPr>
                        <a:t>5. Có thể thiết lập, xây dựng, dự trù kế hoạch cải thiện, đổi mới hệ thống điện, thiết bị điện dựa trên việc phân tích và tổng hợp các số liệu liên quan.</a:t>
                      </a: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06707745"/>
                  </a:ext>
                </a:extLst>
              </a:tr>
              <a:tr h="1382337">
                <a:tc>
                  <a:txBody>
                    <a:bodyPr/>
                    <a:lstStyle/>
                    <a:p>
                      <a:pPr marL="0" marR="0" algn="ctr">
                        <a:lnSpc>
                          <a:spcPct val="150000"/>
                        </a:lnSpc>
                        <a:spcBef>
                          <a:spcPts val="100"/>
                        </a:spcBef>
                        <a:spcAft>
                          <a:spcPts val="100"/>
                        </a:spcAft>
                      </a:pPr>
                      <a:r>
                        <a:rPr lang="nl-NL" sz="2000">
                          <a:effectLst/>
                        </a:rPr>
                        <a:t>D. Kĩ năng tư duy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vi-VN" sz="2000" smtClean="0">
                          <a:effectLst/>
                        </a:rPr>
                        <a:t>3. Có thể đưa ra một số giải pháp, đề xuất phương án, sáng tạo đổi mới, nhằm cải thiện hệ thống, quy trình sử dụng điện và các thiết bị điện.</a:t>
                      </a: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10742864"/>
                  </a:ext>
                </a:extLst>
              </a:tr>
            </a:tbl>
          </a:graphicData>
        </a:graphic>
      </p:graphicFrame>
    </p:spTree>
    <p:extLst>
      <p:ext uri="{BB962C8B-B14F-4D97-AF65-F5344CB8AC3E}">
        <p14:creationId xmlns:p14="http://schemas.microsoft.com/office/powerpoint/2010/main" val="23892874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5">
            <a:extLst>
              <a:ext uri="{FF2B5EF4-FFF2-40B4-BE49-F238E27FC236}">
                <a16:creationId xmlns:a16="http://schemas.microsoft.com/office/drawing/2014/main" id="{3A06DEAF-8EBD-BB2C-86E3-F9D0B9856831}"/>
              </a:ext>
            </a:extLst>
          </p:cNvPr>
          <p:cNvSpPr txBox="1"/>
          <p:nvPr/>
        </p:nvSpPr>
        <p:spPr>
          <a:xfrm>
            <a:off x="2492235" y="848021"/>
            <a:ext cx="6796909"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mn-lt"/>
              </a:rPr>
              <a:t>Đáp án: A – 6, B – 4, C – 5, D – 3, E – 2, G – 1.</a:t>
            </a:r>
            <a:endParaRPr lang="en-US" sz="2000">
              <a:latin typeface="+mn-lt"/>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1258026" y="918833"/>
            <a:ext cx="1120555" cy="460330"/>
          </a:xfrm>
          <a:prstGeom prst="roundRect">
            <a:avLst>
              <a:gd name="adj" fmla="val 27703"/>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b="1" smtClean="0">
                <a:solidFill>
                  <a:schemeClr val="accent6"/>
                </a:solidFill>
              </a:rPr>
              <a:t>Bài 1</a:t>
            </a:r>
            <a:endParaRPr lang="vi-VN" sz="2000" b="1">
              <a:solidFill>
                <a:schemeClr val="accent6"/>
              </a:solidFill>
            </a:endParaRPr>
          </a:p>
        </p:txBody>
      </p:sp>
      <p:sp>
        <p:nvSpPr>
          <p:cNvPr id="7" name="Rectangle 6"/>
          <p:cNvSpPr/>
          <p:nvPr/>
        </p:nvSpPr>
        <p:spPr>
          <a:xfrm>
            <a:off x="790829" y="294023"/>
            <a:ext cx="2605514" cy="553998"/>
          </a:xfrm>
          <a:prstGeom prst="rect">
            <a:avLst/>
          </a:prstGeom>
        </p:spPr>
        <p:txBody>
          <a:bodyPr wrap="square">
            <a:spAutoFit/>
          </a:bodyPr>
          <a:lstStyle/>
          <a:p>
            <a:pPr algn="just">
              <a:lnSpc>
                <a:spcPct val="150000"/>
              </a:lnSpc>
            </a:pPr>
            <a:r>
              <a:rPr lang="en-US" sz="2000" b="1" u="sng" smtClean="0">
                <a:solidFill>
                  <a:srgbClr val="C00000"/>
                </a:solidFill>
                <a:latin typeface="+mn-lt"/>
                <a:ea typeface="Times New Roman" panose="02020603050405020304" pitchFamily="18" charset="0"/>
              </a:rPr>
              <a:t>Hướng dẫn trả lời:</a:t>
            </a:r>
            <a:endParaRPr lang="en-US" sz="2000" b="1" u="sng">
              <a:solidFill>
                <a:srgbClr val="C00000"/>
              </a:solidFill>
              <a:latin typeface="+mn-lt"/>
            </a:endParaRPr>
          </a:p>
        </p:txBody>
      </p:sp>
      <p:pic>
        <p:nvPicPr>
          <p:cNvPr id="8" name="Picture 7"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66384" y="473716"/>
            <a:ext cx="324445" cy="2930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06463898"/>
              </p:ext>
            </p:extLst>
          </p:nvPr>
        </p:nvGraphicFramePr>
        <p:xfrm>
          <a:off x="512592" y="1566207"/>
          <a:ext cx="8118816" cy="3073446"/>
        </p:xfrm>
        <a:graphic>
          <a:graphicData uri="http://schemas.openxmlformats.org/drawingml/2006/table">
            <a:tbl>
              <a:tblPr firstRow="1" firstCol="1" bandRow="1">
                <a:tableStyleId>{02C0D4FC-07A8-4259-B007-30F9CA1DFB3E}</a:tableStyleId>
              </a:tblPr>
              <a:tblGrid>
                <a:gridCol w="2268708">
                  <a:extLst>
                    <a:ext uri="{9D8B030D-6E8A-4147-A177-3AD203B41FA5}">
                      <a16:colId xmlns:a16="http://schemas.microsoft.com/office/drawing/2014/main" val="3717964118"/>
                    </a:ext>
                  </a:extLst>
                </a:gridCol>
                <a:gridCol w="5850108">
                  <a:extLst>
                    <a:ext uri="{9D8B030D-6E8A-4147-A177-3AD203B41FA5}">
                      <a16:colId xmlns:a16="http://schemas.microsoft.com/office/drawing/2014/main" val="1402134646"/>
                    </a:ext>
                  </a:extLst>
                </a:gridCol>
              </a:tblGrid>
              <a:tr h="554693">
                <a:tc>
                  <a:txBody>
                    <a:bodyPr/>
                    <a:lstStyle/>
                    <a:p>
                      <a:pPr marL="0" marR="0" algn="ctr">
                        <a:lnSpc>
                          <a:spcPct val="150000"/>
                        </a:lnSpc>
                        <a:spcBef>
                          <a:spcPts val="100"/>
                        </a:spcBef>
                        <a:spcAft>
                          <a:spcPts val="100"/>
                        </a:spcAft>
                      </a:pPr>
                      <a:r>
                        <a:rPr lang="nl-NL" sz="2000" b="1">
                          <a:solidFill>
                            <a:schemeClr val="accent6"/>
                          </a:solidFill>
                          <a:effectLst/>
                        </a:rPr>
                        <a:t>Tên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a:txBody>
                    <a:bodyPr/>
                    <a:lstStyle/>
                    <a:p>
                      <a:pPr marL="0" marR="0" algn="ctr">
                        <a:lnSpc>
                          <a:spcPct val="150000"/>
                        </a:lnSpc>
                        <a:spcBef>
                          <a:spcPts val="100"/>
                        </a:spcBef>
                        <a:spcAft>
                          <a:spcPts val="100"/>
                        </a:spcAft>
                      </a:pPr>
                      <a:r>
                        <a:rPr lang="nl-NL" sz="2000" b="1">
                          <a:solidFill>
                            <a:schemeClr val="accent6"/>
                          </a:solidFill>
                          <a:effectLst/>
                        </a:rPr>
                        <a:t>Nội dung mô tả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extLst>
                  <a:ext uri="{0D108BD9-81ED-4DB2-BD59-A6C34878D82A}">
                    <a16:rowId xmlns:a16="http://schemas.microsoft.com/office/drawing/2014/main" val="478054064"/>
                  </a:ext>
                </a:extLst>
              </a:tr>
              <a:tr h="1452669">
                <a:tc>
                  <a:txBody>
                    <a:bodyPr/>
                    <a:lstStyle/>
                    <a:p>
                      <a:pPr marL="0" marR="0" algn="ctr">
                        <a:lnSpc>
                          <a:spcPct val="150000"/>
                        </a:lnSpc>
                        <a:spcBef>
                          <a:spcPts val="100"/>
                        </a:spcBef>
                        <a:spcAft>
                          <a:spcPts val="100"/>
                        </a:spcAft>
                      </a:pPr>
                      <a:r>
                        <a:rPr lang="nl-NL" sz="2000">
                          <a:effectLst/>
                        </a:rPr>
                        <a:t>E. Kĩ năng giải quyết vấn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smtClean="0">
                          <a:effectLst/>
                        </a:rPr>
                        <a:t>2. Có khả năng linh hoạt, nhạy bén phát hiện và chủ động xử lí, giải quyết vấn đề liên quan đến hệ thống điện, các thiết bị điện.</a:t>
                      </a: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06707745"/>
                  </a:ext>
                </a:extLst>
              </a:tr>
              <a:tr h="1066084">
                <a:tc>
                  <a:txBody>
                    <a:bodyPr/>
                    <a:lstStyle/>
                    <a:p>
                      <a:pPr marL="0" marR="0" algn="ctr">
                        <a:lnSpc>
                          <a:spcPct val="150000"/>
                        </a:lnSpc>
                        <a:spcBef>
                          <a:spcPts val="100"/>
                        </a:spcBef>
                        <a:spcAft>
                          <a:spcPts val="100"/>
                        </a:spcAft>
                      </a:pPr>
                      <a:r>
                        <a:rPr lang="nl-NL" sz="2000">
                          <a:effectLst/>
                        </a:rPr>
                        <a:t>G. Kĩ năng tổ chức quản lí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smtClean="0">
                          <a:effectLst/>
                        </a:rPr>
                        <a:t>1. Có khả năng tổ chức, quản lí và phân công công việc phù hợp.</a:t>
                      </a: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10742864"/>
                  </a:ext>
                </a:extLst>
              </a:tr>
            </a:tbl>
          </a:graphicData>
        </a:graphic>
      </p:graphicFrame>
    </p:spTree>
    <p:extLst>
      <p:ext uri="{BB962C8B-B14F-4D97-AF65-F5344CB8AC3E}">
        <p14:creationId xmlns:p14="http://schemas.microsoft.com/office/powerpoint/2010/main" val="21623218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8;p32"/>
          <p:cNvSpPr txBox="1">
            <a:spLocks/>
          </p:cNvSpPr>
          <p:nvPr/>
        </p:nvSpPr>
        <p:spPr>
          <a:xfrm>
            <a:off x="-4993" y="4023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latin typeface="Arial" panose="020B0604020202020204" pitchFamily="34" charset="0"/>
                <a:ea typeface="Kantumruy Pro SemiBold"/>
                <a:cs typeface="Arial" panose="020B0604020202020204" pitchFamily="34" charset="0"/>
                <a:sym typeface="Kantumruy Pro SemiBold"/>
              </a:rPr>
              <a:t>VẬN DỤNG</a:t>
            </a:r>
            <a:endParaRPr lang="vi-VN" sz="3600" b="1">
              <a:latin typeface="Arial" panose="020B0604020202020204" pitchFamily="34" charset="0"/>
              <a:ea typeface="Kantumruy Pro SemiBold"/>
              <a:cs typeface="Arial" panose="020B0604020202020204" pitchFamily="34" charset="0"/>
              <a:sym typeface="Kantumruy Pro SemiBold"/>
            </a:endParaRPr>
          </a:p>
        </p:txBody>
      </p:sp>
      <p:sp>
        <p:nvSpPr>
          <p:cNvPr id="3" name="Rounded Rectangular Callout 2"/>
          <p:cNvSpPr/>
          <p:nvPr/>
        </p:nvSpPr>
        <p:spPr>
          <a:xfrm>
            <a:off x="635001" y="1341847"/>
            <a:ext cx="4457699" cy="2671353"/>
          </a:xfrm>
          <a:prstGeom prst="wedgeRoundRectCallout">
            <a:avLst>
              <a:gd name="adj1" fmla="val -43444"/>
              <a:gd name="adj2" fmla="val 65255"/>
              <a:gd name="adj3" fmla="val 16667"/>
            </a:avLst>
          </a:prstGeom>
          <a:solidFill>
            <a:schemeClr val="accent6"/>
          </a:solidFill>
          <a:ln>
            <a:solidFill>
              <a:srgbClr val="4F8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Hãy tìm hiểu về công việc cụ thể của một người làm nghề trong lĩnh vực kĩ thuật điện ở khu vực nơi em sống và phân tích về sự phù hợp của bản thân đối với công việc đó.</a:t>
            </a:r>
            <a:endParaRPr lang="en-US" sz="2000">
              <a:solidFill>
                <a:srgbClr val="000000"/>
              </a:solidFill>
            </a:endParaRPr>
          </a:p>
        </p:txBody>
      </p:sp>
      <p:pic>
        <p:nvPicPr>
          <p:cNvPr id="18434" name="Picture 2" descr="https://static.topcv.vn/cms/cau-hoi-phong-van-ky-su-dien-046423fde4c6f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550" t="12694" b="5493"/>
          <a:stretch/>
        </p:blipFill>
        <p:spPr bwMode="auto">
          <a:xfrm>
            <a:off x="5412016" y="1341847"/>
            <a:ext cx="2512784" cy="1452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8436" name="Picture 4" descr="https://cms.rightpath.edu.vn/uploads/KTD_1f_ff9dc35474.jpg"/>
          <p:cNvPicPr>
            <a:picLocks noChangeAspect="1" noChangeArrowheads="1"/>
          </p:cNvPicPr>
          <p:nvPr/>
        </p:nvPicPr>
        <p:blipFill rotWithShape="1">
          <a:blip r:embed="rId3">
            <a:extLst>
              <a:ext uri="{28A0092B-C50C-407E-A947-70E740481C1C}">
                <a14:useLocalDpi xmlns:a14="http://schemas.microsoft.com/office/drawing/2010/main" val="0"/>
              </a:ext>
            </a:extLst>
          </a:blip>
          <a:srcRect t="7830"/>
          <a:stretch/>
        </p:blipFill>
        <p:spPr bwMode="auto">
          <a:xfrm>
            <a:off x="6121036" y="3064065"/>
            <a:ext cx="2340792" cy="1434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4524855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 calcmode="lin" valueType="num">
                                      <p:cBhvr>
                                        <p:cTn id="14" dur="500" fill="hold"/>
                                        <p:tgtEl>
                                          <p:spTgt spid="18434"/>
                                        </p:tgtEl>
                                        <p:attrNameLst>
                                          <p:attrName>ppt_w</p:attrName>
                                        </p:attrNameLst>
                                      </p:cBhvr>
                                      <p:tavLst>
                                        <p:tav tm="0">
                                          <p:val>
                                            <p:fltVal val="0"/>
                                          </p:val>
                                        </p:tav>
                                        <p:tav tm="100000">
                                          <p:val>
                                            <p:strVal val="#ppt_w"/>
                                          </p:val>
                                        </p:tav>
                                      </p:tavLst>
                                    </p:anim>
                                    <p:anim calcmode="lin" valueType="num">
                                      <p:cBhvr>
                                        <p:cTn id="15" dur="500" fill="hold"/>
                                        <p:tgtEl>
                                          <p:spTgt spid="18434"/>
                                        </p:tgtEl>
                                        <p:attrNameLst>
                                          <p:attrName>ppt_h</p:attrName>
                                        </p:attrNameLst>
                                      </p:cBhvr>
                                      <p:tavLst>
                                        <p:tav tm="0">
                                          <p:val>
                                            <p:fltVal val="0"/>
                                          </p:val>
                                        </p:tav>
                                        <p:tav tm="100000">
                                          <p:val>
                                            <p:strVal val="#ppt_h"/>
                                          </p:val>
                                        </p:tav>
                                      </p:tavLst>
                                    </p:anim>
                                    <p:animEffect transition="in" filter="fade">
                                      <p:cBhvr>
                                        <p:cTn id="16" dur="500"/>
                                        <p:tgtEl>
                                          <p:spTgt spid="18434"/>
                                        </p:tgtEl>
                                      </p:cBhvr>
                                    </p:animEffect>
                                  </p:childTnLst>
                                </p:cTn>
                              </p:par>
                              <p:par>
                                <p:cTn id="17" presetID="53" presetClass="entr" presetSubtype="16" fill="hold" nodeType="withEffect">
                                  <p:stCondLst>
                                    <p:cond delay="0"/>
                                  </p:stCondLst>
                                  <p:childTnLst>
                                    <p:set>
                                      <p:cBhvr>
                                        <p:cTn id="18" dur="1" fill="hold">
                                          <p:stCondLst>
                                            <p:cond delay="0"/>
                                          </p:stCondLst>
                                        </p:cTn>
                                        <p:tgtEl>
                                          <p:spTgt spid="18436"/>
                                        </p:tgtEl>
                                        <p:attrNameLst>
                                          <p:attrName>style.visibility</p:attrName>
                                        </p:attrNameLst>
                                      </p:cBhvr>
                                      <p:to>
                                        <p:strVal val="visible"/>
                                      </p:to>
                                    </p:set>
                                    <p:anim calcmode="lin" valueType="num">
                                      <p:cBhvr>
                                        <p:cTn id="19" dur="500" fill="hold"/>
                                        <p:tgtEl>
                                          <p:spTgt spid="18436"/>
                                        </p:tgtEl>
                                        <p:attrNameLst>
                                          <p:attrName>ppt_w</p:attrName>
                                        </p:attrNameLst>
                                      </p:cBhvr>
                                      <p:tavLst>
                                        <p:tav tm="0">
                                          <p:val>
                                            <p:fltVal val="0"/>
                                          </p:val>
                                        </p:tav>
                                        <p:tav tm="100000">
                                          <p:val>
                                            <p:strVal val="#ppt_w"/>
                                          </p:val>
                                        </p:tav>
                                      </p:tavLst>
                                    </p:anim>
                                    <p:anim calcmode="lin" valueType="num">
                                      <p:cBhvr>
                                        <p:cTn id="20" dur="500" fill="hold"/>
                                        <p:tgtEl>
                                          <p:spTgt spid="18436"/>
                                        </p:tgtEl>
                                        <p:attrNameLst>
                                          <p:attrName>ppt_h</p:attrName>
                                        </p:attrNameLst>
                                      </p:cBhvr>
                                      <p:tavLst>
                                        <p:tav tm="0">
                                          <p:val>
                                            <p:fltVal val="0"/>
                                          </p:val>
                                        </p:tav>
                                        <p:tav tm="100000">
                                          <p:val>
                                            <p:strVal val="#ppt_h"/>
                                          </p:val>
                                        </p:tav>
                                      </p:tavLst>
                                    </p:anim>
                                    <p:animEffect transition="in" filter="fade">
                                      <p:cBhvr>
                                        <p:cTn id="21"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4993" y="518470"/>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solidFill>
                  <a:srgbClr val="FD3963"/>
                </a:solidFill>
                <a:latin typeface="Arial" panose="020B0604020202020204" pitchFamily="34" charset="0"/>
                <a:ea typeface="Kantumruy Pro SemiBold"/>
                <a:cs typeface="Arial" panose="020B0604020202020204" pitchFamily="34" charset="0"/>
                <a:sym typeface="Kantumruy Pro SemiBold"/>
              </a:rPr>
              <a:t>HƯỚNG DẪN VỀ NHÀ</a:t>
            </a:r>
            <a:endParaRPr lang="vi-VN" sz="3600" b="1">
              <a:solidFill>
                <a:srgbClr val="FD3963"/>
              </a:solidFill>
              <a:latin typeface="Arial" panose="020B0604020202020204" pitchFamily="34" charset="0"/>
              <a:ea typeface="Kantumruy Pro SemiBold"/>
              <a:cs typeface="Arial" panose="020B0604020202020204" pitchFamily="34" charset="0"/>
              <a:sym typeface="Kantumruy Pro SemiBold"/>
            </a:endParaRPr>
          </a:p>
        </p:txBody>
      </p:sp>
      <p:sp>
        <p:nvSpPr>
          <p:cNvPr id="6" name="Google Shape;2459;p30"/>
          <p:cNvSpPr/>
          <p:nvPr/>
        </p:nvSpPr>
        <p:spPr>
          <a:xfrm>
            <a:off x="567706" y="1501121"/>
            <a:ext cx="768335" cy="692550"/>
          </a:xfrm>
          <a:prstGeom prst="ellipse">
            <a:avLst/>
          </a:prstGeom>
          <a:solidFill>
            <a:srgbClr val="FD597C"/>
          </a:solidFill>
          <a:ln>
            <a:solidFill>
              <a:srgbClr val="FD597C"/>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accent6"/>
                </a:solidFill>
                <a:latin typeface="+mj-lt"/>
                <a:ea typeface="Bakbak One"/>
                <a:cs typeface="Bakbak One"/>
                <a:sym typeface="Bakbak One"/>
              </a:rPr>
              <a:t>01</a:t>
            </a:r>
            <a:endParaRPr sz="2000">
              <a:solidFill>
                <a:schemeClr val="accent6"/>
              </a:solidFill>
              <a:latin typeface="+mj-lt"/>
              <a:ea typeface="Bakbak One"/>
              <a:cs typeface="Bakbak One"/>
              <a:sym typeface="Bakbak One"/>
            </a:endParaRPr>
          </a:p>
        </p:txBody>
      </p:sp>
      <p:sp>
        <p:nvSpPr>
          <p:cNvPr id="7" name="Google Shape;458;p45"/>
          <p:cNvSpPr txBox="1">
            <a:spLocks/>
          </p:cNvSpPr>
          <p:nvPr/>
        </p:nvSpPr>
        <p:spPr>
          <a:xfrm>
            <a:off x="1526766" y="1501121"/>
            <a:ext cx="6978605" cy="692550"/>
          </a:xfrm>
          <a:prstGeom prst="roundRect">
            <a:avLst/>
          </a:prstGeom>
          <a:solidFill>
            <a:schemeClr val="accent6"/>
          </a:solidFill>
          <a:ln w="12700">
            <a:solidFill>
              <a:srgbClr val="FD597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nSpc>
                <a:spcPct val="150000"/>
              </a:lnSpc>
              <a:buSzPts val="1100"/>
            </a:pPr>
            <a:r>
              <a:rPr lang="en-US" sz="2000" b="1" smtClean="0">
                <a:latin typeface="+mn-lt"/>
              </a:rPr>
              <a:t>Ghi </a:t>
            </a:r>
            <a:r>
              <a:rPr lang="en-US" sz="2000" b="1">
                <a:latin typeface="+mn-lt"/>
              </a:rPr>
              <a:t>nhớ kiến thức trong bài. </a:t>
            </a:r>
            <a:endParaRPr lang="vi-VN" sz="2000" b="1">
              <a:latin typeface="+mn-lt"/>
            </a:endParaRPr>
          </a:p>
        </p:txBody>
      </p:sp>
      <p:sp>
        <p:nvSpPr>
          <p:cNvPr id="9" name="Google Shape;2459;p30"/>
          <p:cNvSpPr/>
          <p:nvPr/>
        </p:nvSpPr>
        <p:spPr>
          <a:xfrm>
            <a:off x="567706" y="2506396"/>
            <a:ext cx="696652" cy="692550"/>
          </a:xfrm>
          <a:prstGeom prst="ellipse">
            <a:avLst/>
          </a:prstGeom>
          <a:solidFill>
            <a:srgbClr val="FD597C"/>
          </a:solidFill>
          <a:ln>
            <a:solidFill>
              <a:srgbClr val="FD597C"/>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solidFill>
                  <a:schemeClr val="accent6"/>
                </a:solidFill>
                <a:latin typeface="+mj-lt"/>
                <a:ea typeface="Bakbak One"/>
                <a:cs typeface="Bakbak One"/>
                <a:sym typeface="Bakbak One"/>
              </a:rPr>
              <a:t>02</a:t>
            </a:r>
            <a:endParaRPr sz="2000">
              <a:solidFill>
                <a:schemeClr val="accent6"/>
              </a:solidFill>
              <a:latin typeface="+mj-lt"/>
              <a:ea typeface="Bakbak One"/>
              <a:cs typeface="Bakbak One"/>
              <a:sym typeface="Bakbak One"/>
            </a:endParaRPr>
          </a:p>
        </p:txBody>
      </p:sp>
      <p:sp>
        <p:nvSpPr>
          <p:cNvPr id="10" name="Google Shape;458;p45"/>
          <p:cNvSpPr txBox="1">
            <a:spLocks/>
          </p:cNvSpPr>
          <p:nvPr/>
        </p:nvSpPr>
        <p:spPr>
          <a:xfrm>
            <a:off x="1526767" y="2506397"/>
            <a:ext cx="6978605" cy="692549"/>
          </a:xfrm>
          <a:prstGeom prst="roundRect">
            <a:avLst/>
          </a:prstGeom>
          <a:solidFill>
            <a:schemeClr val="accent6"/>
          </a:solidFill>
          <a:ln w="12700">
            <a:solidFill>
              <a:srgbClr val="FD597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nSpc>
                <a:spcPct val="150000"/>
              </a:lnSpc>
              <a:buSzPts val="1100"/>
            </a:pPr>
            <a:r>
              <a:rPr lang="en-US" sz="2000" b="1" smtClean="0">
                <a:latin typeface="+mn-lt"/>
              </a:rPr>
              <a:t>Hoàn </a:t>
            </a:r>
            <a:r>
              <a:rPr lang="en-US" sz="2000" b="1">
                <a:latin typeface="+mn-lt"/>
              </a:rPr>
              <a:t>thành bài tập phần Vận dụng.</a:t>
            </a:r>
            <a:endParaRPr lang="vi-VN" sz="2000" b="1">
              <a:latin typeface="+mn-lt"/>
            </a:endParaRPr>
          </a:p>
        </p:txBody>
      </p:sp>
      <p:sp>
        <p:nvSpPr>
          <p:cNvPr id="12" name="Google Shape;2459;p30"/>
          <p:cNvSpPr/>
          <p:nvPr/>
        </p:nvSpPr>
        <p:spPr>
          <a:xfrm>
            <a:off x="567706" y="3511671"/>
            <a:ext cx="696652" cy="692550"/>
          </a:xfrm>
          <a:prstGeom prst="ellipse">
            <a:avLst/>
          </a:prstGeom>
          <a:solidFill>
            <a:srgbClr val="FD597C"/>
          </a:solidFill>
          <a:ln>
            <a:solidFill>
              <a:srgbClr val="FD597C"/>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solidFill>
                  <a:schemeClr val="accent6"/>
                </a:solidFill>
                <a:latin typeface="+mj-lt"/>
                <a:ea typeface="Bakbak One"/>
                <a:cs typeface="Bakbak One"/>
                <a:sym typeface="Bakbak One"/>
              </a:rPr>
              <a:t>03</a:t>
            </a:r>
            <a:endParaRPr sz="2000">
              <a:solidFill>
                <a:schemeClr val="accent6"/>
              </a:solidFill>
              <a:latin typeface="+mj-lt"/>
              <a:ea typeface="Bakbak One"/>
              <a:cs typeface="Bakbak One"/>
              <a:sym typeface="Bakbak One"/>
            </a:endParaRPr>
          </a:p>
        </p:txBody>
      </p:sp>
      <p:sp>
        <p:nvSpPr>
          <p:cNvPr id="13" name="Google Shape;458;p45"/>
          <p:cNvSpPr txBox="1">
            <a:spLocks/>
          </p:cNvSpPr>
          <p:nvPr/>
        </p:nvSpPr>
        <p:spPr>
          <a:xfrm>
            <a:off x="1526768" y="3511671"/>
            <a:ext cx="6978604" cy="692551"/>
          </a:xfrm>
          <a:prstGeom prst="roundRect">
            <a:avLst/>
          </a:prstGeom>
          <a:solidFill>
            <a:schemeClr val="accent6"/>
          </a:solidFill>
          <a:ln w="12700">
            <a:solidFill>
              <a:srgbClr val="FD597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nSpc>
                <a:spcPct val="150000"/>
              </a:lnSpc>
              <a:buSzPts val="1100"/>
            </a:pPr>
            <a:r>
              <a:rPr lang="vi-VN" sz="2000" b="1" smtClean="0">
                <a:latin typeface="+mn-lt"/>
              </a:rPr>
              <a:t>Đọc </a:t>
            </a:r>
            <a:r>
              <a:rPr lang="vi-VN" sz="2000" b="1">
                <a:latin typeface="+mn-lt"/>
              </a:rPr>
              <a:t>trước bài mới </a:t>
            </a:r>
            <a:r>
              <a:rPr lang="vi-VN" sz="2000" b="1" i="1">
                <a:solidFill>
                  <a:srgbClr val="C00000"/>
                </a:solidFill>
                <a:latin typeface="+mn-lt"/>
              </a:rPr>
              <a:t>Bài 18. Giới thiệu về thiết kế kĩ thuật</a:t>
            </a:r>
            <a:r>
              <a:rPr lang="vi-VN" sz="2000" b="1">
                <a:latin typeface="+mn-lt"/>
              </a:rPr>
              <a:t>.</a:t>
            </a:r>
          </a:p>
        </p:txBody>
      </p:sp>
    </p:spTree>
    <p:extLst>
      <p:ext uri="{BB962C8B-B14F-4D97-AF65-F5344CB8AC3E}">
        <p14:creationId xmlns:p14="http://schemas.microsoft.com/office/powerpoint/2010/main" val="3135229606"/>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38;p32"/>
          <p:cNvSpPr txBox="1">
            <a:spLocks/>
          </p:cNvSpPr>
          <p:nvPr/>
        </p:nvSpPr>
        <p:spPr>
          <a:xfrm>
            <a:off x="0" y="774287"/>
            <a:ext cx="9148993" cy="2128572"/>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800" b="1">
                <a:solidFill>
                  <a:srgbClr val="FD3963"/>
                </a:solidFill>
                <a:latin typeface="Arial" panose="020B0604020202020204" pitchFamily="34" charset="0"/>
                <a:ea typeface="Kantumruy Pro SemiBold"/>
                <a:cs typeface="Arial" panose="020B0604020202020204" pitchFamily="34" charset="0"/>
                <a:sym typeface="Kantumruy Pro SemiBold"/>
              </a:rPr>
              <a:t>BÀI HỌC KẾT THÚC, CẢM ƠN </a:t>
            </a:r>
            <a:endParaRPr lang="en-US" sz="3800" b="1" smtClean="0">
              <a:solidFill>
                <a:srgbClr val="FD3963"/>
              </a:solidFill>
              <a:latin typeface="Arial" panose="020B0604020202020204" pitchFamily="34" charset="0"/>
              <a:ea typeface="Kantumruy Pro SemiBold"/>
              <a:cs typeface="Arial" panose="020B0604020202020204" pitchFamily="34" charset="0"/>
              <a:sym typeface="Kantumruy Pro SemiBold"/>
            </a:endParaRPr>
          </a:p>
          <a:p>
            <a:pPr algn="ctr">
              <a:lnSpc>
                <a:spcPct val="150000"/>
              </a:lnSpc>
            </a:pPr>
            <a:r>
              <a:rPr lang="vi-VN" sz="3800" b="1" smtClean="0">
                <a:solidFill>
                  <a:srgbClr val="FD3963"/>
                </a:solidFill>
                <a:latin typeface="Arial" panose="020B0604020202020204" pitchFamily="34" charset="0"/>
                <a:ea typeface="Kantumruy Pro SemiBold"/>
                <a:cs typeface="Arial" panose="020B0604020202020204" pitchFamily="34" charset="0"/>
                <a:sym typeface="Kantumruy Pro SemiBold"/>
              </a:rPr>
              <a:t>CÁC </a:t>
            </a:r>
            <a:r>
              <a:rPr lang="vi-VN" sz="3800" b="1">
                <a:solidFill>
                  <a:srgbClr val="FD3963"/>
                </a:solidFill>
                <a:latin typeface="Arial" panose="020B0604020202020204" pitchFamily="34" charset="0"/>
                <a:ea typeface="Kantumruy Pro SemiBold"/>
                <a:cs typeface="Arial" panose="020B0604020202020204" pitchFamily="34" charset="0"/>
                <a:sym typeface="Kantumruy Pro SemiBold"/>
              </a:rPr>
              <a:t>EM ĐÃ LẮNG </a:t>
            </a:r>
            <a:r>
              <a:rPr lang="vi-VN" sz="3800" b="1" smtClean="0">
                <a:solidFill>
                  <a:srgbClr val="FD3963"/>
                </a:solidFill>
                <a:latin typeface="Arial" panose="020B0604020202020204" pitchFamily="34" charset="0"/>
                <a:ea typeface="Kantumruy Pro SemiBold"/>
                <a:cs typeface="Arial" panose="020B0604020202020204" pitchFamily="34" charset="0"/>
                <a:sym typeface="Kantumruy Pro SemiBold"/>
              </a:rPr>
              <a:t>NGHE</a:t>
            </a:r>
            <a:r>
              <a:rPr lang="en-US" sz="3800" b="1" smtClean="0">
                <a:solidFill>
                  <a:srgbClr val="FD3963"/>
                </a:solidFill>
                <a:latin typeface="Arial" panose="020B0604020202020204" pitchFamily="34" charset="0"/>
                <a:ea typeface="Kantumruy Pro SemiBold"/>
                <a:cs typeface="Arial" panose="020B0604020202020204" pitchFamily="34" charset="0"/>
                <a:sym typeface="Kantumruy Pro SemiBold"/>
              </a:rPr>
              <a:t>!</a:t>
            </a:r>
            <a:endParaRPr lang="vi-VN" sz="3800" b="1">
              <a:solidFill>
                <a:srgbClr val="FD3963"/>
              </a:solidFill>
              <a:latin typeface="Arial" panose="020B0604020202020204" pitchFamily="34" charset="0"/>
              <a:ea typeface="Kantumruy Pro SemiBold"/>
              <a:cs typeface="Arial" panose="020B0604020202020204" pitchFamily="34" charset="0"/>
              <a:sym typeface="Kantumruy Pro SemiBold"/>
            </a:endParaRPr>
          </a:p>
        </p:txBody>
      </p:sp>
      <p:pic>
        <p:nvPicPr>
          <p:cNvPr id="7"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2051507" y="2902859"/>
            <a:ext cx="5045978" cy="1923779"/>
          </a:xfrm>
          <a:prstGeom prst="rect">
            <a:avLst/>
          </a:prstGeom>
        </p:spPr>
      </p:pic>
    </p:spTree>
    <p:extLst>
      <p:ext uri="{BB962C8B-B14F-4D97-AF65-F5344CB8AC3E}">
        <p14:creationId xmlns:p14="http://schemas.microsoft.com/office/powerpoint/2010/main" val="3276649963"/>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87"/>
        <p:cNvGrpSpPr/>
        <p:nvPr/>
      </p:nvGrpSpPr>
      <p:grpSpPr>
        <a:xfrm>
          <a:off x="0" y="0"/>
          <a:ext cx="0" cy="0"/>
          <a:chOff x="0" y="0"/>
          <a:chExt cx="0" cy="0"/>
        </a:xfrm>
      </p:grpSpPr>
      <p:sp>
        <p:nvSpPr>
          <p:cNvPr id="7" name="Google Shape;338;p32"/>
          <p:cNvSpPr txBox="1">
            <a:spLocks/>
          </p:cNvSpPr>
          <p:nvPr/>
        </p:nvSpPr>
        <p:spPr>
          <a:xfrm>
            <a:off x="0" y="1354858"/>
            <a:ext cx="9148993" cy="2128572"/>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200" b="1" smtClean="0">
                <a:latin typeface="Arial" panose="020B0604020202020204" pitchFamily="34" charset="0"/>
                <a:ea typeface="Kantumruy Pro SemiBold"/>
                <a:cs typeface="Arial" panose="020B0604020202020204" pitchFamily="34" charset="0"/>
                <a:sym typeface="Kantumruy Pro SemiBold"/>
              </a:rPr>
              <a:t>BÀI 17: NGÀNH NGHỀ TRONG LĨNH VỰC KĨ THUẬT ĐIỆN</a:t>
            </a:r>
            <a:endParaRPr lang="vi-VN" sz="4200" b="1">
              <a:latin typeface="Arial" panose="020B0604020202020204" pitchFamily="34" charset="0"/>
              <a:ea typeface="Kantumruy Pro SemiBold"/>
              <a:cs typeface="Arial" panose="020B0604020202020204" pitchFamily="34" charset="0"/>
              <a:sym typeface="Kantumruy Pro SemiBold"/>
            </a:endParaRPr>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11"/>
        <p:cNvGrpSpPr/>
        <p:nvPr/>
      </p:nvGrpSpPr>
      <p:grpSpPr>
        <a:xfrm>
          <a:off x="0" y="0"/>
          <a:ext cx="0" cy="0"/>
          <a:chOff x="0" y="0"/>
          <a:chExt cx="0" cy="0"/>
        </a:xfrm>
      </p:grpSpPr>
      <p:sp>
        <p:nvSpPr>
          <p:cNvPr id="3416" name="Google Shape;3416;p40"/>
          <p:cNvSpPr txBox="1">
            <a:spLocks noGrp="1"/>
          </p:cNvSpPr>
          <p:nvPr>
            <p:ph type="title" idx="4"/>
          </p:nvPr>
        </p:nvSpPr>
        <p:spPr>
          <a:xfrm>
            <a:off x="1497130" y="1691783"/>
            <a:ext cx="7347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01</a:t>
            </a:r>
            <a:endParaRPr>
              <a:latin typeface="+mj-lt"/>
            </a:endParaRPr>
          </a:p>
        </p:txBody>
      </p:sp>
      <p:sp>
        <p:nvSpPr>
          <p:cNvPr id="3417" name="Google Shape;3417;p40"/>
          <p:cNvSpPr txBox="1">
            <a:spLocks noGrp="1"/>
          </p:cNvSpPr>
          <p:nvPr>
            <p:ph type="title" idx="5"/>
          </p:nvPr>
        </p:nvSpPr>
        <p:spPr>
          <a:xfrm>
            <a:off x="3916104" y="1691783"/>
            <a:ext cx="7347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02</a:t>
            </a:r>
            <a:endParaRPr>
              <a:latin typeface="+mj-lt"/>
            </a:endParaRPr>
          </a:p>
        </p:txBody>
      </p:sp>
      <p:sp>
        <p:nvSpPr>
          <p:cNvPr id="3418" name="Google Shape;3418;p40"/>
          <p:cNvSpPr txBox="1">
            <a:spLocks noGrp="1"/>
          </p:cNvSpPr>
          <p:nvPr>
            <p:ph type="title" idx="6"/>
          </p:nvPr>
        </p:nvSpPr>
        <p:spPr>
          <a:xfrm>
            <a:off x="6635918" y="1691783"/>
            <a:ext cx="7347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03</a:t>
            </a:r>
            <a:endParaRPr>
              <a:latin typeface="+mj-lt"/>
            </a:endParaRPr>
          </a:p>
        </p:txBody>
      </p:sp>
      <p:grpSp>
        <p:nvGrpSpPr>
          <p:cNvPr id="3422" name="Google Shape;3422;p40"/>
          <p:cNvGrpSpPr/>
          <p:nvPr/>
        </p:nvGrpSpPr>
        <p:grpSpPr>
          <a:xfrm flipH="1">
            <a:off x="8939048" y="336023"/>
            <a:ext cx="95128" cy="126710"/>
            <a:chOff x="3666475" y="2030800"/>
            <a:chExt cx="68600" cy="91375"/>
          </a:xfrm>
        </p:grpSpPr>
        <p:sp>
          <p:nvSpPr>
            <p:cNvPr id="3423" name="Google Shape;3423;p40"/>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0"/>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0"/>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0"/>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7" name="Google Shape;3427;p40"/>
          <p:cNvGrpSpPr/>
          <p:nvPr/>
        </p:nvGrpSpPr>
        <p:grpSpPr>
          <a:xfrm rot="-5400000">
            <a:off x="1679867" y="1274391"/>
            <a:ext cx="369224" cy="465555"/>
            <a:chOff x="4210725" y="1871000"/>
            <a:chExt cx="137575" cy="173475"/>
          </a:xfrm>
        </p:grpSpPr>
        <p:sp>
          <p:nvSpPr>
            <p:cNvPr id="3428" name="Google Shape;3428;p40"/>
            <p:cNvSpPr/>
            <p:nvPr/>
          </p:nvSpPr>
          <p:spPr>
            <a:xfrm>
              <a:off x="4212575" y="1871000"/>
              <a:ext cx="135725" cy="173475"/>
            </a:xfrm>
            <a:custGeom>
              <a:avLst/>
              <a:gdLst/>
              <a:ahLst/>
              <a:cxnLst/>
              <a:rect l="l" t="t" r="r" b="b"/>
              <a:pathLst>
                <a:path w="5429" h="6939" extrusionOk="0">
                  <a:moveTo>
                    <a:pt x="4837" y="1"/>
                  </a:moveTo>
                  <a:cubicBezTo>
                    <a:pt x="4673" y="1"/>
                    <a:pt x="4507" y="62"/>
                    <a:pt x="4353" y="118"/>
                  </a:cubicBezTo>
                  <a:cubicBezTo>
                    <a:pt x="3351" y="517"/>
                    <a:pt x="2466" y="1056"/>
                    <a:pt x="1529" y="1430"/>
                  </a:cubicBezTo>
                  <a:cubicBezTo>
                    <a:pt x="1053" y="1640"/>
                    <a:pt x="553" y="1797"/>
                    <a:pt x="77" y="2005"/>
                  </a:cubicBezTo>
                  <a:cubicBezTo>
                    <a:pt x="1" y="2055"/>
                    <a:pt x="13" y="2141"/>
                    <a:pt x="60" y="2190"/>
                  </a:cubicBezTo>
                  <a:cubicBezTo>
                    <a:pt x="18" y="2301"/>
                    <a:pt x="136" y="2476"/>
                    <a:pt x="147" y="2588"/>
                  </a:cubicBezTo>
                  <a:cubicBezTo>
                    <a:pt x="218" y="2824"/>
                    <a:pt x="293" y="3061"/>
                    <a:pt x="369" y="3297"/>
                  </a:cubicBezTo>
                  <a:cubicBezTo>
                    <a:pt x="621" y="4066"/>
                    <a:pt x="861" y="4838"/>
                    <a:pt x="1132" y="5600"/>
                  </a:cubicBezTo>
                  <a:cubicBezTo>
                    <a:pt x="1278" y="5984"/>
                    <a:pt x="1402" y="6381"/>
                    <a:pt x="1627" y="6727"/>
                  </a:cubicBezTo>
                  <a:cubicBezTo>
                    <a:pt x="1714" y="6861"/>
                    <a:pt x="1829" y="6938"/>
                    <a:pt x="1932" y="6938"/>
                  </a:cubicBezTo>
                  <a:cubicBezTo>
                    <a:pt x="2039" y="6938"/>
                    <a:pt x="2134" y="6857"/>
                    <a:pt x="2177" y="6674"/>
                  </a:cubicBezTo>
                  <a:cubicBezTo>
                    <a:pt x="2328" y="5757"/>
                    <a:pt x="2116" y="4831"/>
                    <a:pt x="2014" y="3920"/>
                  </a:cubicBezTo>
                  <a:lnTo>
                    <a:pt x="2014" y="3920"/>
                  </a:lnTo>
                  <a:cubicBezTo>
                    <a:pt x="2460" y="4337"/>
                    <a:pt x="2912" y="4747"/>
                    <a:pt x="3407" y="5106"/>
                  </a:cubicBezTo>
                  <a:cubicBezTo>
                    <a:pt x="3616" y="5243"/>
                    <a:pt x="3894" y="5487"/>
                    <a:pt x="4162" y="5487"/>
                  </a:cubicBezTo>
                  <a:cubicBezTo>
                    <a:pt x="4229" y="5487"/>
                    <a:pt x="4295" y="5472"/>
                    <a:pt x="4359" y="5437"/>
                  </a:cubicBezTo>
                  <a:cubicBezTo>
                    <a:pt x="4796" y="5055"/>
                    <a:pt x="3359" y="3705"/>
                    <a:pt x="3060" y="3422"/>
                  </a:cubicBezTo>
                  <a:cubicBezTo>
                    <a:pt x="2936" y="3304"/>
                    <a:pt x="2778" y="3159"/>
                    <a:pt x="2663" y="3039"/>
                  </a:cubicBezTo>
                  <a:lnTo>
                    <a:pt x="2663" y="3039"/>
                  </a:lnTo>
                  <a:cubicBezTo>
                    <a:pt x="2866" y="3070"/>
                    <a:pt x="3188" y="3121"/>
                    <a:pt x="3376" y="3126"/>
                  </a:cubicBezTo>
                  <a:cubicBezTo>
                    <a:pt x="3622" y="3135"/>
                    <a:pt x="3873" y="3150"/>
                    <a:pt x="4124" y="3150"/>
                  </a:cubicBezTo>
                  <a:cubicBezTo>
                    <a:pt x="4440" y="3150"/>
                    <a:pt x="4755" y="3127"/>
                    <a:pt x="5057" y="3040"/>
                  </a:cubicBezTo>
                  <a:cubicBezTo>
                    <a:pt x="5304" y="2951"/>
                    <a:pt x="5428" y="2723"/>
                    <a:pt x="5223" y="2510"/>
                  </a:cubicBezTo>
                  <a:cubicBezTo>
                    <a:pt x="5057" y="2326"/>
                    <a:pt x="4795" y="2288"/>
                    <a:pt x="4567" y="2222"/>
                  </a:cubicBezTo>
                  <a:cubicBezTo>
                    <a:pt x="3989" y="2053"/>
                    <a:pt x="3278" y="1992"/>
                    <a:pt x="2736" y="1940"/>
                  </a:cubicBezTo>
                  <a:cubicBezTo>
                    <a:pt x="3372" y="1643"/>
                    <a:pt x="4390" y="1194"/>
                    <a:pt x="4949" y="622"/>
                  </a:cubicBezTo>
                  <a:cubicBezTo>
                    <a:pt x="5106" y="468"/>
                    <a:pt x="5302" y="105"/>
                    <a:pt x="4982" y="19"/>
                  </a:cubicBezTo>
                  <a:cubicBezTo>
                    <a:pt x="4934" y="6"/>
                    <a:pt x="4886" y="1"/>
                    <a:pt x="4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9" name="Google Shape;3429;p40"/>
            <p:cNvSpPr/>
            <p:nvPr/>
          </p:nvSpPr>
          <p:spPr>
            <a:xfrm>
              <a:off x="4210725" y="1875950"/>
              <a:ext cx="63750" cy="115975"/>
            </a:xfrm>
            <a:custGeom>
              <a:avLst/>
              <a:gdLst/>
              <a:ahLst/>
              <a:cxnLst/>
              <a:rect l="l" t="t" r="r" b="b"/>
              <a:pathLst>
                <a:path w="2550" h="4639" extrusionOk="0">
                  <a:moveTo>
                    <a:pt x="2394" y="0"/>
                  </a:moveTo>
                  <a:cubicBezTo>
                    <a:pt x="1998" y="0"/>
                    <a:pt x="839" y="1049"/>
                    <a:pt x="708" y="1178"/>
                  </a:cubicBezTo>
                  <a:cubicBezTo>
                    <a:pt x="513" y="1367"/>
                    <a:pt x="308" y="1547"/>
                    <a:pt x="116" y="1740"/>
                  </a:cubicBezTo>
                  <a:cubicBezTo>
                    <a:pt x="85" y="1765"/>
                    <a:pt x="62" y="1803"/>
                    <a:pt x="64" y="1845"/>
                  </a:cubicBezTo>
                  <a:cubicBezTo>
                    <a:pt x="64" y="1846"/>
                    <a:pt x="65" y="1849"/>
                    <a:pt x="65" y="1851"/>
                  </a:cubicBezTo>
                  <a:cubicBezTo>
                    <a:pt x="64" y="1852"/>
                    <a:pt x="62" y="1854"/>
                    <a:pt x="60" y="1855"/>
                  </a:cubicBezTo>
                  <a:cubicBezTo>
                    <a:pt x="0" y="1927"/>
                    <a:pt x="41" y="2030"/>
                    <a:pt x="42" y="2116"/>
                  </a:cubicBezTo>
                  <a:cubicBezTo>
                    <a:pt x="111" y="2669"/>
                    <a:pt x="225" y="3220"/>
                    <a:pt x="383" y="3754"/>
                  </a:cubicBezTo>
                  <a:cubicBezTo>
                    <a:pt x="468" y="4018"/>
                    <a:pt x="537" y="4297"/>
                    <a:pt x="699" y="4526"/>
                  </a:cubicBezTo>
                  <a:cubicBezTo>
                    <a:pt x="739" y="4591"/>
                    <a:pt x="816" y="4639"/>
                    <a:pt x="888" y="4639"/>
                  </a:cubicBezTo>
                  <a:cubicBezTo>
                    <a:pt x="936" y="4639"/>
                    <a:pt x="982" y="4617"/>
                    <a:pt x="1013" y="4563"/>
                  </a:cubicBezTo>
                  <a:cubicBezTo>
                    <a:pt x="1077" y="4450"/>
                    <a:pt x="1065" y="4309"/>
                    <a:pt x="1056" y="4185"/>
                  </a:cubicBezTo>
                  <a:cubicBezTo>
                    <a:pt x="1027" y="3864"/>
                    <a:pt x="942" y="3550"/>
                    <a:pt x="838" y="3246"/>
                  </a:cubicBezTo>
                  <a:cubicBezTo>
                    <a:pt x="752" y="2992"/>
                    <a:pt x="655" y="2743"/>
                    <a:pt x="554" y="2496"/>
                  </a:cubicBezTo>
                  <a:lnTo>
                    <a:pt x="554" y="2496"/>
                  </a:lnTo>
                  <a:cubicBezTo>
                    <a:pt x="778" y="2722"/>
                    <a:pt x="1010" y="2940"/>
                    <a:pt x="1253" y="3145"/>
                  </a:cubicBezTo>
                  <a:cubicBezTo>
                    <a:pt x="1353" y="3219"/>
                    <a:pt x="1539" y="3392"/>
                    <a:pt x="1683" y="3392"/>
                  </a:cubicBezTo>
                  <a:cubicBezTo>
                    <a:pt x="1740" y="3392"/>
                    <a:pt x="1790" y="3365"/>
                    <a:pt x="1826" y="3294"/>
                  </a:cubicBezTo>
                  <a:cubicBezTo>
                    <a:pt x="1943" y="3029"/>
                    <a:pt x="1109" y="2406"/>
                    <a:pt x="698" y="2081"/>
                  </a:cubicBezTo>
                  <a:lnTo>
                    <a:pt x="698" y="2081"/>
                  </a:lnTo>
                  <a:cubicBezTo>
                    <a:pt x="956" y="2099"/>
                    <a:pt x="1218" y="2117"/>
                    <a:pt x="1478" y="2117"/>
                  </a:cubicBezTo>
                  <a:cubicBezTo>
                    <a:pt x="1736" y="2117"/>
                    <a:pt x="1993" y="2099"/>
                    <a:pt x="2243" y="2043"/>
                  </a:cubicBezTo>
                  <a:cubicBezTo>
                    <a:pt x="2478" y="1986"/>
                    <a:pt x="2523" y="1743"/>
                    <a:pt x="2274" y="1666"/>
                  </a:cubicBezTo>
                  <a:cubicBezTo>
                    <a:pt x="2023" y="1613"/>
                    <a:pt x="1765" y="1592"/>
                    <a:pt x="1505" y="1592"/>
                  </a:cubicBezTo>
                  <a:cubicBezTo>
                    <a:pt x="1288" y="1592"/>
                    <a:pt x="1070" y="1606"/>
                    <a:pt x="855" y="1628"/>
                  </a:cubicBezTo>
                  <a:cubicBezTo>
                    <a:pt x="1233" y="1402"/>
                    <a:pt x="1597" y="1155"/>
                    <a:pt x="1932" y="870"/>
                  </a:cubicBezTo>
                  <a:cubicBezTo>
                    <a:pt x="2144" y="686"/>
                    <a:pt x="2378" y="505"/>
                    <a:pt x="2514" y="257"/>
                  </a:cubicBezTo>
                  <a:cubicBezTo>
                    <a:pt x="2550" y="74"/>
                    <a:pt x="2498" y="0"/>
                    <a:pt x="2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430" name="Google Shape;3430;p40"/>
            <p:cNvGrpSpPr/>
            <p:nvPr/>
          </p:nvGrpSpPr>
          <p:grpSpPr>
            <a:xfrm>
              <a:off x="4211800" y="1885400"/>
              <a:ext cx="53300" cy="92925"/>
              <a:chOff x="4211800" y="1885400"/>
              <a:chExt cx="53300" cy="92925"/>
            </a:xfrm>
          </p:grpSpPr>
          <p:sp>
            <p:nvSpPr>
              <p:cNvPr id="3431" name="Google Shape;3431;p40"/>
              <p:cNvSpPr/>
              <p:nvPr/>
            </p:nvSpPr>
            <p:spPr>
              <a:xfrm>
                <a:off x="4252475" y="1885400"/>
                <a:ext cx="12625" cy="8875"/>
              </a:xfrm>
              <a:custGeom>
                <a:avLst/>
                <a:gdLst/>
                <a:ahLst/>
                <a:cxnLst/>
                <a:rect l="l" t="t" r="r" b="b"/>
                <a:pathLst>
                  <a:path w="505" h="355" extrusionOk="0">
                    <a:moveTo>
                      <a:pt x="364" y="1"/>
                    </a:moveTo>
                    <a:cubicBezTo>
                      <a:pt x="343" y="1"/>
                      <a:pt x="321" y="6"/>
                      <a:pt x="301" y="20"/>
                    </a:cubicBezTo>
                    <a:cubicBezTo>
                      <a:pt x="208" y="92"/>
                      <a:pt x="0" y="187"/>
                      <a:pt x="127" y="323"/>
                    </a:cubicBezTo>
                    <a:cubicBezTo>
                      <a:pt x="152" y="345"/>
                      <a:pt x="177" y="354"/>
                      <a:pt x="202" y="354"/>
                    </a:cubicBezTo>
                    <a:cubicBezTo>
                      <a:pt x="272" y="354"/>
                      <a:pt x="340" y="284"/>
                      <a:pt x="398" y="245"/>
                    </a:cubicBezTo>
                    <a:cubicBezTo>
                      <a:pt x="435" y="220"/>
                      <a:pt x="475" y="194"/>
                      <a:pt x="483" y="148"/>
                    </a:cubicBezTo>
                    <a:cubicBezTo>
                      <a:pt x="504" y="70"/>
                      <a:pt x="436"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2" name="Google Shape;3432;p40"/>
              <p:cNvSpPr/>
              <p:nvPr/>
            </p:nvSpPr>
            <p:spPr>
              <a:xfrm>
                <a:off x="4219750" y="1905425"/>
                <a:ext cx="18175" cy="15100"/>
              </a:xfrm>
              <a:custGeom>
                <a:avLst/>
                <a:gdLst/>
                <a:ahLst/>
                <a:cxnLst/>
                <a:rect l="l" t="t" r="r" b="b"/>
                <a:pathLst>
                  <a:path w="727" h="604" extrusionOk="0">
                    <a:moveTo>
                      <a:pt x="601" y="1"/>
                    </a:moveTo>
                    <a:cubicBezTo>
                      <a:pt x="570" y="1"/>
                      <a:pt x="539" y="12"/>
                      <a:pt x="516" y="38"/>
                    </a:cubicBezTo>
                    <a:cubicBezTo>
                      <a:pt x="437" y="114"/>
                      <a:pt x="227" y="264"/>
                      <a:pt x="65" y="383"/>
                    </a:cubicBezTo>
                    <a:cubicBezTo>
                      <a:pt x="26" y="407"/>
                      <a:pt x="1" y="459"/>
                      <a:pt x="12" y="505"/>
                    </a:cubicBezTo>
                    <a:cubicBezTo>
                      <a:pt x="17" y="551"/>
                      <a:pt x="58" y="590"/>
                      <a:pt x="103" y="601"/>
                    </a:cubicBezTo>
                    <a:cubicBezTo>
                      <a:pt x="111" y="603"/>
                      <a:pt x="120" y="604"/>
                      <a:pt x="128" y="604"/>
                    </a:cubicBezTo>
                    <a:cubicBezTo>
                      <a:pt x="192" y="604"/>
                      <a:pt x="240" y="548"/>
                      <a:pt x="292" y="514"/>
                    </a:cubicBezTo>
                    <a:cubicBezTo>
                      <a:pt x="429" y="415"/>
                      <a:pt x="568" y="315"/>
                      <a:pt x="694" y="201"/>
                    </a:cubicBezTo>
                    <a:cubicBezTo>
                      <a:pt x="716" y="179"/>
                      <a:pt x="727" y="147"/>
                      <a:pt x="725" y="115"/>
                    </a:cubicBezTo>
                    <a:cubicBezTo>
                      <a:pt x="725" y="46"/>
                      <a:pt x="663"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3" name="Google Shape;3433;p40"/>
              <p:cNvSpPr/>
              <p:nvPr/>
            </p:nvSpPr>
            <p:spPr>
              <a:xfrm>
                <a:off x="4241050" y="1919225"/>
                <a:ext cx="16300" cy="6200"/>
              </a:xfrm>
              <a:custGeom>
                <a:avLst/>
                <a:gdLst/>
                <a:ahLst/>
                <a:cxnLst/>
                <a:rect l="l" t="t" r="r" b="b"/>
                <a:pathLst>
                  <a:path w="652" h="248" extrusionOk="0">
                    <a:moveTo>
                      <a:pt x="237" y="0"/>
                    </a:moveTo>
                    <a:cubicBezTo>
                      <a:pt x="191" y="0"/>
                      <a:pt x="146" y="3"/>
                      <a:pt x="102" y="14"/>
                    </a:cubicBezTo>
                    <a:cubicBezTo>
                      <a:pt x="74" y="25"/>
                      <a:pt x="49" y="50"/>
                      <a:pt x="41" y="81"/>
                    </a:cubicBezTo>
                    <a:cubicBezTo>
                      <a:pt x="1" y="224"/>
                      <a:pt x="125" y="246"/>
                      <a:pt x="234" y="246"/>
                    </a:cubicBezTo>
                    <a:cubicBezTo>
                      <a:pt x="253" y="246"/>
                      <a:pt x="272" y="245"/>
                      <a:pt x="289" y="244"/>
                    </a:cubicBezTo>
                    <a:cubicBezTo>
                      <a:pt x="300" y="243"/>
                      <a:pt x="311" y="243"/>
                      <a:pt x="321" y="243"/>
                    </a:cubicBezTo>
                    <a:cubicBezTo>
                      <a:pt x="362" y="243"/>
                      <a:pt x="403" y="248"/>
                      <a:pt x="444" y="248"/>
                    </a:cubicBezTo>
                    <a:cubicBezTo>
                      <a:pt x="476" y="248"/>
                      <a:pt x="507" y="245"/>
                      <a:pt x="536" y="234"/>
                    </a:cubicBezTo>
                    <a:cubicBezTo>
                      <a:pt x="651" y="189"/>
                      <a:pt x="609" y="6"/>
                      <a:pt x="491" y="6"/>
                    </a:cubicBezTo>
                    <a:cubicBezTo>
                      <a:pt x="488" y="6"/>
                      <a:pt x="485" y="7"/>
                      <a:pt x="481" y="7"/>
                    </a:cubicBezTo>
                    <a:cubicBezTo>
                      <a:pt x="470" y="7"/>
                      <a:pt x="458" y="8"/>
                      <a:pt x="446" y="8"/>
                    </a:cubicBezTo>
                    <a:cubicBezTo>
                      <a:pt x="378" y="8"/>
                      <a:pt x="307"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4" name="Google Shape;3434;p40"/>
              <p:cNvSpPr/>
              <p:nvPr/>
            </p:nvSpPr>
            <p:spPr>
              <a:xfrm>
                <a:off x="4211800" y="1921950"/>
                <a:ext cx="14725" cy="9900"/>
              </a:xfrm>
              <a:custGeom>
                <a:avLst/>
                <a:gdLst/>
                <a:ahLst/>
                <a:cxnLst/>
                <a:rect l="l" t="t" r="r" b="b"/>
                <a:pathLst>
                  <a:path w="589" h="396" extrusionOk="0">
                    <a:moveTo>
                      <a:pt x="174" y="1"/>
                    </a:moveTo>
                    <a:cubicBezTo>
                      <a:pt x="65" y="1"/>
                      <a:pt x="1" y="165"/>
                      <a:pt x="118" y="228"/>
                    </a:cubicBezTo>
                    <a:cubicBezTo>
                      <a:pt x="156" y="232"/>
                      <a:pt x="278" y="395"/>
                      <a:pt x="389" y="395"/>
                    </a:cubicBezTo>
                    <a:cubicBezTo>
                      <a:pt x="417" y="395"/>
                      <a:pt x="444" y="385"/>
                      <a:pt x="469" y="358"/>
                    </a:cubicBezTo>
                    <a:cubicBezTo>
                      <a:pt x="589" y="198"/>
                      <a:pt x="329" y="103"/>
                      <a:pt x="231" y="16"/>
                    </a:cubicBezTo>
                    <a:cubicBezTo>
                      <a:pt x="211" y="6"/>
                      <a:pt x="192"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5" name="Google Shape;3435;p40"/>
              <p:cNvSpPr/>
              <p:nvPr/>
            </p:nvSpPr>
            <p:spPr>
              <a:xfrm>
                <a:off x="4233175" y="1941050"/>
                <a:ext cx="12900" cy="10775"/>
              </a:xfrm>
              <a:custGeom>
                <a:avLst/>
                <a:gdLst/>
                <a:ahLst/>
                <a:cxnLst/>
                <a:rect l="l" t="t" r="r" b="b"/>
                <a:pathLst>
                  <a:path w="516" h="431" extrusionOk="0">
                    <a:moveTo>
                      <a:pt x="164" y="1"/>
                    </a:moveTo>
                    <a:cubicBezTo>
                      <a:pt x="68" y="1"/>
                      <a:pt x="0" y="139"/>
                      <a:pt x="84" y="211"/>
                    </a:cubicBezTo>
                    <a:cubicBezTo>
                      <a:pt x="184" y="271"/>
                      <a:pt x="264" y="420"/>
                      <a:pt x="382" y="430"/>
                    </a:cubicBezTo>
                    <a:cubicBezTo>
                      <a:pt x="459" y="428"/>
                      <a:pt x="516" y="346"/>
                      <a:pt x="492" y="273"/>
                    </a:cubicBezTo>
                    <a:cubicBezTo>
                      <a:pt x="438" y="181"/>
                      <a:pt x="298" y="70"/>
                      <a:pt x="207" y="10"/>
                    </a:cubicBezTo>
                    <a:cubicBezTo>
                      <a:pt x="192" y="4"/>
                      <a:pt x="178"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6" name="Google Shape;3436;p40"/>
              <p:cNvSpPr/>
              <p:nvPr/>
            </p:nvSpPr>
            <p:spPr>
              <a:xfrm>
                <a:off x="4217050" y="1944425"/>
                <a:ext cx="11550" cy="15475"/>
              </a:xfrm>
              <a:custGeom>
                <a:avLst/>
                <a:gdLst/>
                <a:ahLst/>
                <a:cxnLst/>
                <a:rect l="l" t="t" r="r" b="b"/>
                <a:pathLst>
                  <a:path w="462" h="619" extrusionOk="0">
                    <a:moveTo>
                      <a:pt x="151" y="1"/>
                    </a:moveTo>
                    <a:cubicBezTo>
                      <a:pt x="77" y="1"/>
                      <a:pt x="0" y="73"/>
                      <a:pt x="31" y="157"/>
                    </a:cubicBezTo>
                    <a:cubicBezTo>
                      <a:pt x="94" y="291"/>
                      <a:pt x="117" y="447"/>
                      <a:pt x="188" y="577"/>
                    </a:cubicBezTo>
                    <a:cubicBezTo>
                      <a:pt x="205" y="601"/>
                      <a:pt x="237" y="618"/>
                      <a:pt x="267" y="618"/>
                    </a:cubicBezTo>
                    <a:cubicBezTo>
                      <a:pt x="462" y="613"/>
                      <a:pt x="386" y="429"/>
                      <a:pt x="342" y="313"/>
                    </a:cubicBezTo>
                    <a:cubicBezTo>
                      <a:pt x="307" y="223"/>
                      <a:pt x="289" y="123"/>
                      <a:pt x="237" y="44"/>
                    </a:cubicBezTo>
                    <a:cubicBezTo>
                      <a:pt x="214" y="14"/>
                      <a:pt x="183"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7" name="Google Shape;3437;p40"/>
              <p:cNvSpPr/>
              <p:nvPr/>
            </p:nvSpPr>
            <p:spPr>
              <a:xfrm>
                <a:off x="4224650" y="1969375"/>
                <a:ext cx="8650" cy="8950"/>
              </a:xfrm>
              <a:custGeom>
                <a:avLst/>
                <a:gdLst/>
                <a:ahLst/>
                <a:cxnLst/>
                <a:rect l="l" t="t" r="r" b="b"/>
                <a:pathLst>
                  <a:path w="346" h="358" extrusionOk="0">
                    <a:moveTo>
                      <a:pt x="155" y="0"/>
                    </a:moveTo>
                    <a:cubicBezTo>
                      <a:pt x="67" y="0"/>
                      <a:pt x="1" y="109"/>
                      <a:pt x="55" y="187"/>
                    </a:cubicBezTo>
                    <a:cubicBezTo>
                      <a:pt x="91" y="234"/>
                      <a:pt x="104" y="298"/>
                      <a:pt x="152" y="334"/>
                    </a:cubicBezTo>
                    <a:cubicBezTo>
                      <a:pt x="173" y="350"/>
                      <a:pt x="196" y="357"/>
                      <a:pt x="219" y="357"/>
                    </a:cubicBezTo>
                    <a:cubicBezTo>
                      <a:pt x="283" y="357"/>
                      <a:pt x="346" y="302"/>
                      <a:pt x="341" y="231"/>
                    </a:cubicBezTo>
                    <a:cubicBezTo>
                      <a:pt x="324" y="159"/>
                      <a:pt x="261" y="23"/>
                      <a:pt x="183" y="4"/>
                    </a:cubicBezTo>
                    <a:cubicBezTo>
                      <a:pt x="174" y="1"/>
                      <a:pt x="16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438" name="Google Shape;3438;p40"/>
            <p:cNvGrpSpPr/>
            <p:nvPr/>
          </p:nvGrpSpPr>
          <p:grpSpPr>
            <a:xfrm>
              <a:off x="4245800" y="1881675"/>
              <a:ext cx="87850" cy="142250"/>
              <a:chOff x="4245800" y="1881675"/>
              <a:chExt cx="87850" cy="142250"/>
            </a:xfrm>
          </p:grpSpPr>
          <p:sp>
            <p:nvSpPr>
              <p:cNvPr id="3439" name="Google Shape;3439;p40"/>
              <p:cNvSpPr/>
              <p:nvPr/>
            </p:nvSpPr>
            <p:spPr>
              <a:xfrm>
                <a:off x="4301625" y="1881675"/>
                <a:ext cx="32025" cy="15900"/>
              </a:xfrm>
              <a:custGeom>
                <a:avLst/>
                <a:gdLst/>
                <a:ahLst/>
                <a:cxnLst/>
                <a:rect l="l" t="t" r="r" b="b"/>
                <a:pathLst>
                  <a:path w="1281" h="636" extrusionOk="0">
                    <a:moveTo>
                      <a:pt x="1114" y="1"/>
                    </a:moveTo>
                    <a:cubicBezTo>
                      <a:pt x="1101" y="1"/>
                      <a:pt x="1089" y="3"/>
                      <a:pt x="1076" y="8"/>
                    </a:cubicBezTo>
                    <a:cubicBezTo>
                      <a:pt x="759" y="131"/>
                      <a:pt x="450" y="272"/>
                      <a:pt x="136" y="401"/>
                    </a:cubicBezTo>
                    <a:cubicBezTo>
                      <a:pt x="0" y="445"/>
                      <a:pt x="48" y="636"/>
                      <a:pt x="168" y="636"/>
                    </a:cubicBezTo>
                    <a:cubicBezTo>
                      <a:pt x="181" y="636"/>
                      <a:pt x="194" y="634"/>
                      <a:pt x="208" y="629"/>
                    </a:cubicBezTo>
                    <a:cubicBezTo>
                      <a:pt x="533" y="489"/>
                      <a:pt x="868" y="359"/>
                      <a:pt x="1188" y="213"/>
                    </a:cubicBezTo>
                    <a:cubicBezTo>
                      <a:pt x="1280" y="145"/>
                      <a:pt x="1214" y="1"/>
                      <a:pt x="1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0" name="Google Shape;3440;p40"/>
              <p:cNvSpPr/>
              <p:nvPr/>
            </p:nvSpPr>
            <p:spPr>
              <a:xfrm>
                <a:off x="4273125" y="1899900"/>
                <a:ext cx="13825" cy="8525"/>
              </a:xfrm>
              <a:custGeom>
                <a:avLst/>
                <a:gdLst/>
                <a:ahLst/>
                <a:cxnLst/>
                <a:rect l="l" t="t" r="r" b="b"/>
                <a:pathLst>
                  <a:path w="553" h="341" extrusionOk="0">
                    <a:moveTo>
                      <a:pt x="403" y="1"/>
                    </a:moveTo>
                    <a:cubicBezTo>
                      <a:pt x="391" y="1"/>
                      <a:pt x="378" y="3"/>
                      <a:pt x="366" y="8"/>
                    </a:cubicBezTo>
                    <a:cubicBezTo>
                      <a:pt x="262" y="65"/>
                      <a:pt x="113" y="69"/>
                      <a:pt x="39" y="166"/>
                    </a:cubicBezTo>
                    <a:cubicBezTo>
                      <a:pt x="1" y="233"/>
                      <a:pt x="43" y="323"/>
                      <a:pt x="118" y="339"/>
                    </a:cubicBezTo>
                    <a:cubicBezTo>
                      <a:pt x="124" y="340"/>
                      <a:pt x="130" y="340"/>
                      <a:pt x="137" y="340"/>
                    </a:cubicBezTo>
                    <a:cubicBezTo>
                      <a:pt x="223" y="340"/>
                      <a:pt x="304" y="282"/>
                      <a:pt x="385" y="258"/>
                    </a:cubicBezTo>
                    <a:cubicBezTo>
                      <a:pt x="430" y="238"/>
                      <a:pt x="484" y="225"/>
                      <a:pt x="505" y="178"/>
                    </a:cubicBezTo>
                    <a:cubicBezTo>
                      <a:pt x="553" y="98"/>
                      <a:pt x="486" y="1"/>
                      <a:pt x="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1" name="Google Shape;3441;p40"/>
              <p:cNvSpPr/>
              <p:nvPr/>
            </p:nvSpPr>
            <p:spPr>
              <a:xfrm>
                <a:off x="4283750" y="1932850"/>
                <a:ext cx="42975" cy="9175"/>
              </a:xfrm>
              <a:custGeom>
                <a:avLst/>
                <a:gdLst/>
                <a:ahLst/>
                <a:cxnLst/>
                <a:rect l="l" t="t" r="r" b="b"/>
                <a:pathLst>
                  <a:path w="1719" h="367" extrusionOk="0">
                    <a:moveTo>
                      <a:pt x="168" y="1"/>
                    </a:moveTo>
                    <a:cubicBezTo>
                      <a:pt x="134" y="1"/>
                      <a:pt x="102" y="5"/>
                      <a:pt x="72" y="18"/>
                    </a:cubicBezTo>
                    <a:cubicBezTo>
                      <a:pt x="18" y="51"/>
                      <a:pt x="0" y="130"/>
                      <a:pt x="35" y="184"/>
                    </a:cubicBezTo>
                    <a:cubicBezTo>
                      <a:pt x="125" y="284"/>
                      <a:pt x="329" y="245"/>
                      <a:pt x="455" y="277"/>
                    </a:cubicBezTo>
                    <a:cubicBezTo>
                      <a:pt x="804" y="316"/>
                      <a:pt x="1155" y="337"/>
                      <a:pt x="1506" y="360"/>
                    </a:cubicBezTo>
                    <a:cubicBezTo>
                      <a:pt x="1508" y="359"/>
                      <a:pt x="1510" y="359"/>
                      <a:pt x="1512" y="359"/>
                    </a:cubicBezTo>
                    <a:cubicBezTo>
                      <a:pt x="1523" y="359"/>
                      <a:pt x="1535" y="367"/>
                      <a:pt x="1558" y="367"/>
                    </a:cubicBezTo>
                    <a:cubicBezTo>
                      <a:pt x="1574" y="367"/>
                      <a:pt x="1597" y="362"/>
                      <a:pt x="1630" y="347"/>
                    </a:cubicBezTo>
                    <a:cubicBezTo>
                      <a:pt x="1718" y="294"/>
                      <a:pt x="1693" y="149"/>
                      <a:pt x="1593" y="128"/>
                    </a:cubicBezTo>
                    <a:cubicBezTo>
                      <a:pt x="1168" y="93"/>
                      <a:pt x="815" y="80"/>
                      <a:pt x="457" y="36"/>
                    </a:cubicBezTo>
                    <a:cubicBezTo>
                      <a:pt x="368" y="36"/>
                      <a:pt x="263"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2" name="Google Shape;3442;p40"/>
              <p:cNvSpPr/>
              <p:nvPr/>
            </p:nvSpPr>
            <p:spPr>
              <a:xfrm>
                <a:off x="4258300" y="1946175"/>
                <a:ext cx="21425" cy="18025"/>
              </a:xfrm>
              <a:custGeom>
                <a:avLst/>
                <a:gdLst/>
                <a:ahLst/>
                <a:cxnLst/>
                <a:rect l="l" t="t" r="r" b="b"/>
                <a:pathLst>
                  <a:path w="857" h="721" extrusionOk="0">
                    <a:moveTo>
                      <a:pt x="176" y="0"/>
                    </a:moveTo>
                    <a:cubicBezTo>
                      <a:pt x="81" y="0"/>
                      <a:pt x="1" y="126"/>
                      <a:pt x="90" y="210"/>
                    </a:cubicBezTo>
                    <a:cubicBezTo>
                      <a:pt x="261" y="364"/>
                      <a:pt x="429" y="523"/>
                      <a:pt x="588" y="688"/>
                    </a:cubicBezTo>
                    <a:cubicBezTo>
                      <a:pt x="610" y="708"/>
                      <a:pt x="641" y="720"/>
                      <a:pt x="671" y="720"/>
                    </a:cubicBezTo>
                    <a:cubicBezTo>
                      <a:pt x="688" y="720"/>
                      <a:pt x="706" y="716"/>
                      <a:pt x="722" y="707"/>
                    </a:cubicBezTo>
                    <a:cubicBezTo>
                      <a:pt x="857" y="633"/>
                      <a:pt x="767" y="509"/>
                      <a:pt x="683" y="439"/>
                    </a:cubicBezTo>
                    <a:cubicBezTo>
                      <a:pt x="543" y="301"/>
                      <a:pt x="401" y="166"/>
                      <a:pt x="255" y="33"/>
                    </a:cubicBezTo>
                    <a:cubicBezTo>
                      <a:pt x="229" y="10"/>
                      <a:pt x="202" y="0"/>
                      <a:pt x="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3" name="Google Shape;3443;p40"/>
              <p:cNvSpPr/>
              <p:nvPr/>
            </p:nvSpPr>
            <p:spPr>
              <a:xfrm>
                <a:off x="4290275" y="1978050"/>
                <a:ext cx="15375" cy="11725"/>
              </a:xfrm>
              <a:custGeom>
                <a:avLst/>
                <a:gdLst/>
                <a:ahLst/>
                <a:cxnLst/>
                <a:rect l="l" t="t" r="r" b="b"/>
                <a:pathLst>
                  <a:path w="615" h="469" extrusionOk="0">
                    <a:moveTo>
                      <a:pt x="164" y="0"/>
                    </a:moveTo>
                    <a:cubicBezTo>
                      <a:pt x="68" y="0"/>
                      <a:pt x="1" y="138"/>
                      <a:pt x="86" y="210"/>
                    </a:cubicBezTo>
                    <a:cubicBezTo>
                      <a:pt x="177" y="279"/>
                      <a:pt x="262" y="356"/>
                      <a:pt x="347" y="437"/>
                    </a:cubicBezTo>
                    <a:cubicBezTo>
                      <a:pt x="368" y="457"/>
                      <a:pt x="399" y="469"/>
                      <a:pt x="429" y="469"/>
                    </a:cubicBezTo>
                    <a:cubicBezTo>
                      <a:pt x="446" y="469"/>
                      <a:pt x="464" y="465"/>
                      <a:pt x="479" y="456"/>
                    </a:cubicBezTo>
                    <a:cubicBezTo>
                      <a:pt x="614" y="381"/>
                      <a:pt x="527" y="257"/>
                      <a:pt x="435" y="188"/>
                    </a:cubicBezTo>
                    <a:cubicBezTo>
                      <a:pt x="361" y="128"/>
                      <a:pt x="294" y="53"/>
                      <a:pt x="208" y="10"/>
                    </a:cubicBezTo>
                    <a:cubicBezTo>
                      <a:pt x="193" y="3"/>
                      <a:pt x="17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4" name="Google Shape;3444;p40"/>
              <p:cNvSpPr/>
              <p:nvPr/>
            </p:nvSpPr>
            <p:spPr>
              <a:xfrm>
                <a:off x="4245800" y="1977200"/>
                <a:ext cx="11450" cy="19625"/>
              </a:xfrm>
              <a:custGeom>
                <a:avLst/>
                <a:gdLst/>
                <a:ahLst/>
                <a:cxnLst/>
                <a:rect l="l" t="t" r="r" b="b"/>
                <a:pathLst>
                  <a:path w="458" h="785" extrusionOk="0">
                    <a:moveTo>
                      <a:pt x="121" y="0"/>
                    </a:moveTo>
                    <a:cubicBezTo>
                      <a:pt x="60" y="0"/>
                      <a:pt x="0" y="41"/>
                      <a:pt x="2" y="123"/>
                    </a:cubicBezTo>
                    <a:cubicBezTo>
                      <a:pt x="30" y="279"/>
                      <a:pt x="81" y="430"/>
                      <a:pt x="119" y="583"/>
                    </a:cubicBezTo>
                    <a:cubicBezTo>
                      <a:pt x="137" y="668"/>
                      <a:pt x="165" y="785"/>
                      <a:pt x="260" y="785"/>
                    </a:cubicBezTo>
                    <a:cubicBezTo>
                      <a:pt x="273" y="785"/>
                      <a:pt x="287" y="783"/>
                      <a:pt x="302" y="778"/>
                    </a:cubicBezTo>
                    <a:cubicBezTo>
                      <a:pt x="458" y="717"/>
                      <a:pt x="343" y="536"/>
                      <a:pt x="325" y="422"/>
                    </a:cubicBezTo>
                    <a:cubicBezTo>
                      <a:pt x="298" y="319"/>
                      <a:pt x="267" y="216"/>
                      <a:pt x="243" y="112"/>
                    </a:cubicBezTo>
                    <a:lnTo>
                      <a:pt x="243" y="112"/>
                    </a:lnTo>
                    <a:cubicBezTo>
                      <a:pt x="237" y="38"/>
                      <a:pt x="179"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5" name="Google Shape;3445;p40"/>
              <p:cNvSpPr/>
              <p:nvPr/>
            </p:nvSpPr>
            <p:spPr>
              <a:xfrm>
                <a:off x="4253850" y="2014375"/>
                <a:ext cx="8075" cy="9550"/>
              </a:xfrm>
              <a:custGeom>
                <a:avLst/>
                <a:gdLst/>
                <a:ahLst/>
                <a:cxnLst/>
                <a:rect l="l" t="t" r="r" b="b"/>
                <a:pathLst>
                  <a:path w="323" h="382" extrusionOk="0">
                    <a:moveTo>
                      <a:pt x="145" y="1"/>
                    </a:moveTo>
                    <a:cubicBezTo>
                      <a:pt x="70" y="1"/>
                      <a:pt x="1" y="78"/>
                      <a:pt x="29" y="158"/>
                    </a:cubicBezTo>
                    <a:cubicBezTo>
                      <a:pt x="57" y="239"/>
                      <a:pt x="56" y="375"/>
                      <a:pt x="169" y="381"/>
                    </a:cubicBezTo>
                    <a:cubicBezTo>
                      <a:pt x="175" y="381"/>
                      <a:pt x="181" y="382"/>
                      <a:pt x="186" y="382"/>
                    </a:cubicBezTo>
                    <a:cubicBezTo>
                      <a:pt x="292" y="382"/>
                      <a:pt x="322" y="255"/>
                      <a:pt x="281" y="168"/>
                    </a:cubicBezTo>
                    <a:cubicBezTo>
                      <a:pt x="266" y="111"/>
                      <a:pt x="257" y="44"/>
                      <a:pt x="200" y="16"/>
                    </a:cubicBezTo>
                    <a:cubicBezTo>
                      <a:pt x="182" y="5"/>
                      <a:pt x="163"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3446" name="Google Shape;3446;p40"/>
          <p:cNvGrpSpPr/>
          <p:nvPr/>
        </p:nvGrpSpPr>
        <p:grpSpPr>
          <a:xfrm rot="-5400000">
            <a:off x="4098845" y="1274391"/>
            <a:ext cx="369224" cy="465555"/>
            <a:chOff x="4210725" y="1871000"/>
            <a:chExt cx="137575" cy="173475"/>
          </a:xfrm>
        </p:grpSpPr>
        <p:sp>
          <p:nvSpPr>
            <p:cNvPr id="3447" name="Google Shape;3447;p40"/>
            <p:cNvSpPr/>
            <p:nvPr/>
          </p:nvSpPr>
          <p:spPr>
            <a:xfrm>
              <a:off x="4212575" y="1871000"/>
              <a:ext cx="135725" cy="173475"/>
            </a:xfrm>
            <a:custGeom>
              <a:avLst/>
              <a:gdLst/>
              <a:ahLst/>
              <a:cxnLst/>
              <a:rect l="l" t="t" r="r" b="b"/>
              <a:pathLst>
                <a:path w="5429" h="6939" extrusionOk="0">
                  <a:moveTo>
                    <a:pt x="4837" y="1"/>
                  </a:moveTo>
                  <a:cubicBezTo>
                    <a:pt x="4673" y="1"/>
                    <a:pt x="4507" y="62"/>
                    <a:pt x="4353" y="118"/>
                  </a:cubicBezTo>
                  <a:cubicBezTo>
                    <a:pt x="3351" y="517"/>
                    <a:pt x="2466" y="1056"/>
                    <a:pt x="1529" y="1430"/>
                  </a:cubicBezTo>
                  <a:cubicBezTo>
                    <a:pt x="1053" y="1640"/>
                    <a:pt x="553" y="1797"/>
                    <a:pt x="77" y="2005"/>
                  </a:cubicBezTo>
                  <a:cubicBezTo>
                    <a:pt x="1" y="2055"/>
                    <a:pt x="13" y="2141"/>
                    <a:pt x="60" y="2190"/>
                  </a:cubicBezTo>
                  <a:cubicBezTo>
                    <a:pt x="18" y="2301"/>
                    <a:pt x="136" y="2476"/>
                    <a:pt x="147" y="2588"/>
                  </a:cubicBezTo>
                  <a:cubicBezTo>
                    <a:pt x="218" y="2824"/>
                    <a:pt x="293" y="3061"/>
                    <a:pt x="369" y="3297"/>
                  </a:cubicBezTo>
                  <a:cubicBezTo>
                    <a:pt x="621" y="4066"/>
                    <a:pt x="861" y="4838"/>
                    <a:pt x="1132" y="5600"/>
                  </a:cubicBezTo>
                  <a:cubicBezTo>
                    <a:pt x="1278" y="5984"/>
                    <a:pt x="1402" y="6381"/>
                    <a:pt x="1627" y="6727"/>
                  </a:cubicBezTo>
                  <a:cubicBezTo>
                    <a:pt x="1714" y="6861"/>
                    <a:pt x="1829" y="6938"/>
                    <a:pt x="1932" y="6938"/>
                  </a:cubicBezTo>
                  <a:cubicBezTo>
                    <a:pt x="2039" y="6938"/>
                    <a:pt x="2134" y="6857"/>
                    <a:pt x="2177" y="6674"/>
                  </a:cubicBezTo>
                  <a:cubicBezTo>
                    <a:pt x="2328" y="5757"/>
                    <a:pt x="2116" y="4831"/>
                    <a:pt x="2014" y="3920"/>
                  </a:cubicBezTo>
                  <a:lnTo>
                    <a:pt x="2014" y="3920"/>
                  </a:lnTo>
                  <a:cubicBezTo>
                    <a:pt x="2460" y="4337"/>
                    <a:pt x="2912" y="4747"/>
                    <a:pt x="3407" y="5106"/>
                  </a:cubicBezTo>
                  <a:cubicBezTo>
                    <a:pt x="3616" y="5243"/>
                    <a:pt x="3894" y="5487"/>
                    <a:pt x="4162" y="5487"/>
                  </a:cubicBezTo>
                  <a:cubicBezTo>
                    <a:pt x="4229" y="5487"/>
                    <a:pt x="4295" y="5472"/>
                    <a:pt x="4359" y="5437"/>
                  </a:cubicBezTo>
                  <a:cubicBezTo>
                    <a:pt x="4796" y="5055"/>
                    <a:pt x="3359" y="3705"/>
                    <a:pt x="3060" y="3422"/>
                  </a:cubicBezTo>
                  <a:cubicBezTo>
                    <a:pt x="2936" y="3304"/>
                    <a:pt x="2778" y="3159"/>
                    <a:pt x="2663" y="3039"/>
                  </a:cubicBezTo>
                  <a:lnTo>
                    <a:pt x="2663" y="3039"/>
                  </a:lnTo>
                  <a:cubicBezTo>
                    <a:pt x="2866" y="3070"/>
                    <a:pt x="3188" y="3121"/>
                    <a:pt x="3376" y="3126"/>
                  </a:cubicBezTo>
                  <a:cubicBezTo>
                    <a:pt x="3622" y="3135"/>
                    <a:pt x="3873" y="3150"/>
                    <a:pt x="4124" y="3150"/>
                  </a:cubicBezTo>
                  <a:cubicBezTo>
                    <a:pt x="4440" y="3150"/>
                    <a:pt x="4755" y="3127"/>
                    <a:pt x="5057" y="3040"/>
                  </a:cubicBezTo>
                  <a:cubicBezTo>
                    <a:pt x="5304" y="2951"/>
                    <a:pt x="5428" y="2723"/>
                    <a:pt x="5223" y="2510"/>
                  </a:cubicBezTo>
                  <a:cubicBezTo>
                    <a:pt x="5057" y="2326"/>
                    <a:pt x="4795" y="2288"/>
                    <a:pt x="4567" y="2222"/>
                  </a:cubicBezTo>
                  <a:cubicBezTo>
                    <a:pt x="3989" y="2053"/>
                    <a:pt x="3278" y="1992"/>
                    <a:pt x="2736" y="1940"/>
                  </a:cubicBezTo>
                  <a:cubicBezTo>
                    <a:pt x="3372" y="1643"/>
                    <a:pt x="4390" y="1194"/>
                    <a:pt x="4949" y="622"/>
                  </a:cubicBezTo>
                  <a:cubicBezTo>
                    <a:pt x="5106" y="468"/>
                    <a:pt x="5302" y="105"/>
                    <a:pt x="4982" y="19"/>
                  </a:cubicBezTo>
                  <a:cubicBezTo>
                    <a:pt x="4934" y="6"/>
                    <a:pt x="4886" y="1"/>
                    <a:pt x="4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8" name="Google Shape;3448;p40"/>
            <p:cNvSpPr/>
            <p:nvPr/>
          </p:nvSpPr>
          <p:spPr>
            <a:xfrm>
              <a:off x="4210725" y="1875950"/>
              <a:ext cx="63750" cy="115975"/>
            </a:xfrm>
            <a:custGeom>
              <a:avLst/>
              <a:gdLst/>
              <a:ahLst/>
              <a:cxnLst/>
              <a:rect l="l" t="t" r="r" b="b"/>
              <a:pathLst>
                <a:path w="2550" h="4639" extrusionOk="0">
                  <a:moveTo>
                    <a:pt x="2394" y="0"/>
                  </a:moveTo>
                  <a:cubicBezTo>
                    <a:pt x="1998" y="0"/>
                    <a:pt x="839" y="1049"/>
                    <a:pt x="708" y="1178"/>
                  </a:cubicBezTo>
                  <a:cubicBezTo>
                    <a:pt x="513" y="1367"/>
                    <a:pt x="308" y="1547"/>
                    <a:pt x="116" y="1740"/>
                  </a:cubicBezTo>
                  <a:cubicBezTo>
                    <a:pt x="85" y="1765"/>
                    <a:pt x="62" y="1803"/>
                    <a:pt x="64" y="1845"/>
                  </a:cubicBezTo>
                  <a:cubicBezTo>
                    <a:pt x="64" y="1846"/>
                    <a:pt x="65" y="1849"/>
                    <a:pt x="65" y="1851"/>
                  </a:cubicBezTo>
                  <a:cubicBezTo>
                    <a:pt x="64" y="1852"/>
                    <a:pt x="62" y="1854"/>
                    <a:pt x="60" y="1855"/>
                  </a:cubicBezTo>
                  <a:cubicBezTo>
                    <a:pt x="0" y="1927"/>
                    <a:pt x="41" y="2030"/>
                    <a:pt x="42" y="2116"/>
                  </a:cubicBezTo>
                  <a:cubicBezTo>
                    <a:pt x="111" y="2669"/>
                    <a:pt x="225" y="3220"/>
                    <a:pt x="383" y="3754"/>
                  </a:cubicBezTo>
                  <a:cubicBezTo>
                    <a:pt x="468" y="4018"/>
                    <a:pt x="537" y="4297"/>
                    <a:pt x="699" y="4526"/>
                  </a:cubicBezTo>
                  <a:cubicBezTo>
                    <a:pt x="739" y="4591"/>
                    <a:pt x="816" y="4639"/>
                    <a:pt x="888" y="4639"/>
                  </a:cubicBezTo>
                  <a:cubicBezTo>
                    <a:pt x="936" y="4639"/>
                    <a:pt x="982" y="4617"/>
                    <a:pt x="1013" y="4563"/>
                  </a:cubicBezTo>
                  <a:cubicBezTo>
                    <a:pt x="1077" y="4450"/>
                    <a:pt x="1065" y="4309"/>
                    <a:pt x="1056" y="4185"/>
                  </a:cubicBezTo>
                  <a:cubicBezTo>
                    <a:pt x="1027" y="3864"/>
                    <a:pt x="942" y="3550"/>
                    <a:pt x="838" y="3246"/>
                  </a:cubicBezTo>
                  <a:cubicBezTo>
                    <a:pt x="752" y="2992"/>
                    <a:pt x="655" y="2743"/>
                    <a:pt x="554" y="2496"/>
                  </a:cubicBezTo>
                  <a:lnTo>
                    <a:pt x="554" y="2496"/>
                  </a:lnTo>
                  <a:cubicBezTo>
                    <a:pt x="778" y="2722"/>
                    <a:pt x="1010" y="2940"/>
                    <a:pt x="1253" y="3145"/>
                  </a:cubicBezTo>
                  <a:cubicBezTo>
                    <a:pt x="1353" y="3219"/>
                    <a:pt x="1539" y="3392"/>
                    <a:pt x="1683" y="3392"/>
                  </a:cubicBezTo>
                  <a:cubicBezTo>
                    <a:pt x="1740" y="3392"/>
                    <a:pt x="1790" y="3365"/>
                    <a:pt x="1826" y="3294"/>
                  </a:cubicBezTo>
                  <a:cubicBezTo>
                    <a:pt x="1943" y="3029"/>
                    <a:pt x="1109" y="2406"/>
                    <a:pt x="698" y="2081"/>
                  </a:cubicBezTo>
                  <a:lnTo>
                    <a:pt x="698" y="2081"/>
                  </a:lnTo>
                  <a:cubicBezTo>
                    <a:pt x="956" y="2099"/>
                    <a:pt x="1218" y="2117"/>
                    <a:pt x="1478" y="2117"/>
                  </a:cubicBezTo>
                  <a:cubicBezTo>
                    <a:pt x="1736" y="2117"/>
                    <a:pt x="1993" y="2099"/>
                    <a:pt x="2243" y="2043"/>
                  </a:cubicBezTo>
                  <a:cubicBezTo>
                    <a:pt x="2478" y="1986"/>
                    <a:pt x="2523" y="1743"/>
                    <a:pt x="2274" y="1666"/>
                  </a:cubicBezTo>
                  <a:cubicBezTo>
                    <a:pt x="2023" y="1613"/>
                    <a:pt x="1765" y="1592"/>
                    <a:pt x="1505" y="1592"/>
                  </a:cubicBezTo>
                  <a:cubicBezTo>
                    <a:pt x="1288" y="1592"/>
                    <a:pt x="1070" y="1606"/>
                    <a:pt x="855" y="1628"/>
                  </a:cubicBezTo>
                  <a:cubicBezTo>
                    <a:pt x="1233" y="1402"/>
                    <a:pt x="1597" y="1155"/>
                    <a:pt x="1932" y="870"/>
                  </a:cubicBezTo>
                  <a:cubicBezTo>
                    <a:pt x="2144" y="686"/>
                    <a:pt x="2378" y="505"/>
                    <a:pt x="2514" y="257"/>
                  </a:cubicBezTo>
                  <a:cubicBezTo>
                    <a:pt x="2550" y="74"/>
                    <a:pt x="2498" y="0"/>
                    <a:pt x="2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449" name="Google Shape;3449;p40"/>
            <p:cNvGrpSpPr/>
            <p:nvPr/>
          </p:nvGrpSpPr>
          <p:grpSpPr>
            <a:xfrm>
              <a:off x="4211800" y="1885400"/>
              <a:ext cx="53300" cy="92925"/>
              <a:chOff x="4211800" y="1885400"/>
              <a:chExt cx="53300" cy="92925"/>
            </a:xfrm>
          </p:grpSpPr>
          <p:sp>
            <p:nvSpPr>
              <p:cNvPr id="3450" name="Google Shape;3450;p40"/>
              <p:cNvSpPr/>
              <p:nvPr/>
            </p:nvSpPr>
            <p:spPr>
              <a:xfrm>
                <a:off x="4252475" y="1885400"/>
                <a:ext cx="12625" cy="8875"/>
              </a:xfrm>
              <a:custGeom>
                <a:avLst/>
                <a:gdLst/>
                <a:ahLst/>
                <a:cxnLst/>
                <a:rect l="l" t="t" r="r" b="b"/>
                <a:pathLst>
                  <a:path w="505" h="355" extrusionOk="0">
                    <a:moveTo>
                      <a:pt x="364" y="1"/>
                    </a:moveTo>
                    <a:cubicBezTo>
                      <a:pt x="343" y="1"/>
                      <a:pt x="321" y="6"/>
                      <a:pt x="301" y="20"/>
                    </a:cubicBezTo>
                    <a:cubicBezTo>
                      <a:pt x="208" y="92"/>
                      <a:pt x="0" y="187"/>
                      <a:pt x="127" y="323"/>
                    </a:cubicBezTo>
                    <a:cubicBezTo>
                      <a:pt x="152" y="345"/>
                      <a:pt x="177" y="354"/>
                      <a:pt x="202" y="354"/>
                    </a:cubicBezTo>
                    <a:cubicBezTo>
                      <a:pt x="272" y="354"/>
                      <a:pt x="340" y="284"/>
                      <a:pt x="398" y="245"/>
                    </a:cubicBezTo>
                    <a:cubicBezTo>
                      <a:pt x="435" y="220"/>
                      <a:pt x="475" y="194"/>
                      <a:pt x="483" y="148"/>
                    </a:cubicBezTo>
                    <a:cubicBezTo>
                      <a:pt x="504" y="70"/>
                      <a:pt x="436"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1" name="Google Shape;3451;p40"/>
              <p:cNvSpPr/>
              <p:nvPr/>
            </p:nvSpPr>
            <p:spPr>
              <a:xfrm>
                <a:off x="4219750" y="1905425"/>
                <a:ext cx="18175" cy="15100"/>
              </a:xfrm>
              <a:custGeom>
                <a:avLst/>
                <a:gdLst/>
                <a:ahLst/>
                <a:cxnLst/>
                <a:rect l="l" t="t" r="r" b="b"/>
                <a:pathLst>
                  <a:path w="727" h="604" extrusionOk="0">
                    <a:moveTo>
                      <a:pt x="601" y="1"/>
                    </a:moveTo>
                    <a:cubicBezTo>
                      <a:pt x="570" y="1"/>
                      <a:pt x="539" y="12"/>
                      <a:pt x="516" y="38"/>
                    </a:cubicBezTo>
                    <a:cubicBezTo>
                      <a:pt x="437" y="114"/>
                      <a:pt x="227" y="264"/>
                      <a:pt x="65" y="383"/>
                    </a:cubicBezTo>
                    <a:cubicBezTo>
                      <a:pt x="26" y="407"/>
                      <a:pt x="1" y="459"/>
                      <a:pt x="12" y="505"/>
                    </a:cubicBezTo>
                    <a:cubicBezTo>
                      <a:pt x="17" y="551"/>
                      <a:pt x="58" y="590"/>
                      <a:pt x="103" y="601"/>
                    </a:cubicBezTo>
                    <a:cubicBezTo>
                      <a:pt x="111" y="603"/>
                      <a:pt x="120" y="604"/>
                      <a:pt x="128" y="604"/>
                    </a:cubicBezTo>
                    <a:cubicBezTo>
                      <a:pt x="192" y="604"/>
                      <a:pt x="240" y="548"/>
                      <a:pt x="292" y="514"/>
                    </a:cubicBezTo>
                    <a:cubicBezTo>
                      <a:pt x="429" y="415"/>
                      <a:pt x="568" y="315"/>
                      <a:pt x="694" y="201"/>
                    </a:cubicBezTo>
                    <a:cubicBezTo>
                      <a:pt x="716" y="179"/>
                      <a:pt x="727" y="147"/>
                      <a:pt x="725" y="115"/>
                    </a:cubicBezTo>
                    <a:cubicBezTo>
                      <a:pt x="725" y="46"/>
                      <a:pt x="663"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2" name="Google Shape;3452;p40"/>
              <p:cNvSpPr/>
              <p:nvPr/>
            </p:nvSpPr>
            <p:spPr>
              <a:xfrm>
                <a:off x="4241050" y="1919225"/>
                <a:ext cx="16300" cy="6200"/>
              </a:xfrm>
              <a:custGeom>
                <a:avLst/>
                <a:gdLst/>
                <a:ahLst/>
                <a:cxnLst/>
                <a:rect l="l" t="t" r="r" b="b"/>
                <a:pathLst>
                  <a:path w="652" h="248" extrusionOk="0">
                    <a:moveTo>
                      <a:pt x="237" y="0"/>
                    </a:moveTo>
                    <a:cubicBezTo>
                      <a:pt x="191" y="0"/>
                      <a:pt x="146" y="3"/>
                      <a:pt x="102" y="14"/>
                    </a:cubicBezTo>
                    <a:cubicBezTo>
                      <a:pt x="74" y="25"/>
                      <a:pt x="49" y="50"/>
                      <a:pt x="41" y="81"/>
                    </a:cubicBezTo>
                    <a:cubicBezTo>
                      <a:pt x="1" y="224"/>
                      <a:pt x="125" y="246"/>
                      <a:pt x="234" y="246"/>
                    </a:cubicBezTo>
                    <a:cubicBezTo>
                      <a:pt x="253" y="246"/>
                      <a:pt x="272" y="245"/>
                      <a:pt x="289" y="244"/>
                    </a:cubicBezTo>
                    <a:cubicBezTo>
                      <a:pt x="300" y="243"/>
                      <a:pt x="311" y="243"/>
                      <a:pt x="321" y="243"/>
                    </a:cubicBezTo>
                    <a:cubicBezTo>
                      <a:pt x="362" y="243"/>
                      <a:pt x="403" y="248"/>
                      <a:pt x="444" y="248"/>
                    </a:cubicBezTo>
                    <a:cubicBezTo>
                      <a:pt x="476" y="248"/>
                      <a:pt x="507" y="245"/>
                      <a:pt x="536" y="234"/>
                    </a:cubicBezTo>
                    <a:cubicBezTo>
                      <a:pt x="651" y="189"/>
                      <a:pt x="609" y="6"/>
                      <a:pt x="491" y="6"/>
                    </a:cubicBezTo>
                    <a:cubicBezTo>
                      <a:pt x="488" y="6"/>
                      <a:pt x="485" y="7"/>
                      <a:pt x="481" y="7"/>
                    </a:cubicBezTo>
                    <a:cubicBezTo>
                      <a:pt x="470" y="7"/>
                      <a:pt x="458" y="8"/>
                      <a:pt x="446" y="8"/>
                    </a:cubicBezTo>
                    <a:cubicBezTo>
                      <a:pt x="378" y="8"/>
                      <a:pt x="307"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3" name="Google Shape;3453;p40"/>
              <p:cNvSpPr/>
              <p:nvPr/>
            </p:nvSpPr>
            <p:spPr>
              <a:xfrm>
                <a:off x="4211800" y="1921950"/>
                <a:ext cx="14725" cy="9900"/>
              </a:xfrm>
              <a:custGeom>
                <a:avLst/>
                <a:gdLst/>
                <a:ahLst/>
                <a:cxnLst/>
                <a:rect l="l" t="t" r="r" b="b"/>
                <a:pathLst>
                  <a:path w="589" h="396" extrusionOk="0">
                    <a:moveTo>
                      <a:pt x="174" y="1"/>
                    </a:moveTo>
                    <a:cubicBezTo>
                      <a:pt x="65" y="1"/>
                      <a:pt x="1" y="165"/>
                      <a:pt x="118" y="228"/>
                    </a:cubicBezTo>
                    <a:cubicBezTo>
                      <a:pt x="156" y="232"/>
                      <a:pt x="278" y="395"/>
                      <a:pt x="389" y="395"/>
                    </a:cubicBezTo>
                    <a:cubicBezTo>
                      <a:pt x="417" y="395"/>
                      <a:pt x="444" y="385"/>
                      <a:pt x="469" y="358"/>
                    </a:cubicBezTo>
                    <a:cubicBezTo>
                      <a:pt x="589" y="198"/>
                      <a:pt x="329" y="103"/>
                      <a:pt x="231" y="16"/>
                    </a:cubicBezTo>
                    <a:cubicBezTo>
                      <a:pt x="211" y="6"/>
                      <a:pt x="192"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4" name="Google Shape;3454;p40"/>
              <p:cNvSpPr/>
              <p:nvPr/>
            </p:nvSpPr>
            <p:spPr>
              <a:xfrm>
                <a:off x="4233175" y="1941050"/>
                <a:ext cx="12900" cy="10775"/>
              </a:xfrm>
              <a:custGeom>
                <a:avLst/>
                <a:gdLst/>
                <a:ahLst/>
                <a:cxnLst/>
                <a:rect l="l" t="t" r="r" b="b"/>
                <a:pathLst>
                  <a:path w="516" h="431" extrusionOk="0">
                    <a:moveTo>
                      <a:pt x="164" y="1"/>
                    </a:moveTo>
                    <a:cubicBezTo>
                      <a:pt x="68" y="1"/>
                      <a:pt x="0" y="139"/>
                      <a:pt x="84" y="211"/>
                    </a:cubicBezTo>
                    <a:cubicBezTo>
                      <a:pt x="184" y="271"/>
                      <a:pt x="264" y="420"/>
                      <a:pt x="382" y="430"/>
                    </a:cubicBezTo>
                    <a:cubicBezTo>
                      <a:pt x="459" y="428"/>
                      <a:pt x="516" y="346"/>
                      <a:pt x="492" y="273"/>
                    </a:cubicBezTo>
                    <a:cubicBezTo>
                      <a:pt x="438" y="181"/>
                      <a:pt x="298" y="70"/>
                      <a:pt x="207" y="10"/>
                    </a:cubicBezTo>
                    <a:cubicBezTo>
                      <a:pt x="192" y="4"/>
                      <a:pt x="178"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5" name="Google Shape;3455;p40"/>
              <p:cNvSpPr/>
              <p:nvPr/>
            </p:nvSpPr>
            <p:spPr>
              <a:xfrm>
                <a:off x="4217050" y="1944425"/>
                <a:ext cx="11550" cy="15475"/>
              </a:xfrm>
              <a:custGeom>
                <a:avLst/>
                <a:gdLst/>
                <a:ahLst/>
                <a:cxnLst/>
                <a:rect l="l" t="t" r="r" b="b"/>
                <a:pathLst>
                  <a:path w="462" h="619" extrusionOk="0">
                    <a:moveTo>
                      <a:pt x="151" y="1"/>
                    </a:moveTo>
                    <a:cubicBezTo>
                      <a:pt x="77" y="1"/>
                      <a:pt x="0" y="73"/>
                      <a:pt x="31" y="157"/>
                    </a:cubicBezTo>
                    <a:cubicBezTo>
                      <a:pt x="94" y="291"/>
                      <a:pt x="117" y="447"/>
                      <a:pt x="188" y="577"/>
                    </a:cubicBezTo>
                    <a:cubicBezTo>
                      <a:pt x="205" y="601"/>
                      <a:pt x="237" y="618"/>
                      <a:pt x="267" y="618"/>
                    </a:cubicBezTo>
                    <a:cubicBezTo>
                      <a:pt x="462" y="613"/>
                      <a:pt x="386" y="429"/>
                      <a:pt x="342" y="313"/>
                    </a:cubicBezTo>
                    <a:cubicBezTo>
                      <a:pt x="307" y="223"/>
                      <a:pt x="289" y="123"/>
                      <a:pt x="237" y="44"/>
                    </a:cubicBezTo>
                    <a:cubicBezTo>
                      <a:pt x="214" y="14"/>
                      <a:pt x="183"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6" name="Google Shape;3456;p40"/>
              <p:cNvSpPr/>
              <p:nvPr/>
            </p:nvSpPr>
            <p:spPr>
              <a:xfrm>
                <a:off x="4224650" y="1969375"/>
                <a:ext cx="8650" cy="8950"/>
              </a:xfrm>
              <a:custGeom>
                <a:avLst/>
                <a:gdLst/>
                <a:ahLst/>
                <a:cxnLst/>
                <a:rect l="l" t="t" r="r" b="b"/>
                <a:pathLst>
                  <a:path w="346" h="358" extrusionOk="0">
                    <a:moveTo>
                      <a:pt x="155" y="0"/>
                    </a:moveTo>
                    <a:cubicBezTo>
                      <a:pt x="67" y="0"/>
                      <a:pt x="1" y="109"/>
                      <a:pt x="55" y="187"/>
                    </a:cubicBezTo>
                    <a:cubicBezTo>
                      <a:pt x="91" y="234"/>
                      <a:pt x="104" y="298"/>
                      <a:pt x="152" y="334"/>
                    </a:cubicBezTo>
                    <a:cubicBezTo>
                      <a:pt x="173" y="350"/>
                      <a:pt x="196" y="357"/>
                      <a:pt x="219" y="357"/>
                    </a:cubicBezTo>
                    <a:cubicBezTo>
                      <a:pt x="283" y="357"/>
                      <a:pt x="346" y="302"/>
                      <a:pt x="341" y="231"/>
                    </a:cubicBezTo>
                    <a:cubicBezTo>
                      <a:pt x="324" y="159"/>
                      <a:pt x="261" y="23"/>
                      <a:pt x="183" y="4"/>
                    </a:cubicBezTo>
                    <a:cubicBezTo>
                      <a:pt x="174" y="1"/>
                      <a:pt x="16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457" name="Google Shape;3457;p40"/>
            <p:cNvGrpSpPr/>
            <p:nvPr/>
          </p:nvGrpSpPr>
          <p:grpSpPr>
            <a:xfrm>
              <a:off x="4245800" y="1881675"/>
              <a:ext cx="87850" cy="142250"/>
              <a:chOff x="4245800" y="1881675"/>
              <a:chExt cx="87850" cy="142250"/>
            </a:xfrm>
          </p:grpSpPr>
          <p:sp>
            <p:nvSpPr>
              <p:cNvPr id="3458" name="Google Shape;3458;p40"/>
              <p:cNvSpPr/>
              <p:nvPr/>
            </p:nvSpPr>
            <p:spPr>
              <a:xfrm>
                <a:off x="4301625" y="1881675"/>
                <a:ext cx="32025" cy="15900"/>
              </a:xfrm>
              <a:custGeom>
                <a:avLst/>
                <a:gdLst/>
                <a:ahLst/>
                <a:cxnLst/>
                <a:rect l="l" t="t" r="r" b="b"/>
                <a:pathLst>
                  <a:path w="1281" h="636" extrusionOk="0">
                    <a:moveTo>
                      <a:pt x="1114" y="1"/>
                    </a:moveTo>
                    <a:cubicBezTo>
                      <a:pt x="1101" y="1"/>
                      <a:pt x="1089" y="3"/>
                      <a:pt x="1076" y="8"/>
                    </a:cubicBezTo>
                    <a:cubicBezTo>
                      <a:pt x="759" y="131"/>
                      <a:pt x="450" y="272"/>
                      <a:pt x="136" y="401"/>
                    </a:cubicBezTo>
                    <a:cubicBezTo>
                      <a:pt x="0" y="445"/>
                      <a:pt x="48" y="636"/>
                      <a:pt x="168" y="636"/>
                    </a:cubicBezTo>
                    <a:cubicBezTo>
                      <a:pt x="181" y="636"/>
                      <a:pt x="194" y="634"/>
                      <a:pt x="208" y="629"/>
                    </a:cubicBezTo>
                    <a:cubicBezTo>
                      <a:pt x="533" y="489"/>
                      <a:pt x="868" y="359"/>
                      <a:pt x="1188" y="213"/>
                    </a:cubicBezTo>
                    <a:cubicBezTo>
                      <a:pt x="1280" y="145"/>
                      <a:pt x="1214" y="1"/>
                      <a:pt x="1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9" name="Google Shape;3459;p40"/>
              <p:cNvSpPr/>
              <p:nvPr/>
            </p:nvSpPr>
            <p:spPr>
              <a:xfrm>
                <a:off x="4273125" y="1899900"/>
                <a:ext cx="13825" cy="8525"/>
              </a:xfrm>
              <a:custGeom>
                <a:avLst/>
                <a:gdLst/>
                <a:ahLst/>
                <a:cxnLst/>
                <a:rect l="l" t="t" r="r" b="b"/>
                <a:pathLst>
                  <a:path w="553" h="341" extrusionOk="0">
                    <a:moveTo>
                      <a:pt x="403" y="1"/>
                    </a:moveTo>
                    <a:cubicBezTo>
                      <a:pt x="391" y="1"/>
                      <a:pt x="378" y="3"/>
                      <a:pt x="366" y="8"/>
                    </a:cubicBezTo>
                    <a:cubicBezTo>
                      <a:pt x="262" y="65"/>
                      <a:pt x="113" y="69"/>
                      <a:pt x="39" y="166"/>
                    </a:cubicBezTo>
                    <a:cubicBezTo>
                      <a:pt x="1" y="233"/>
                      <a:pt x="43" y="323"/>
                      <a:pt x="118" y="339"/>
                    </a:cubicBezTo>
                    <a:cubicBezTo>
                      <a:pt x="124" y="340"/>
                      <a:pt x="130" y="340"/>
                      <a:pt x="137" y="340"/>
                    </a:cubicBezTo>
                    <a:cubicBezTo>
                      <a:pt x="223" y="340"/>
                      <a:pt x="304" y="282"/>
                      <a:pt x="385" y="258"/>
                    </a:cubicBezTo>
                    <a:cubicBezTo>
                      <a:pt x="430" y="238"/>
                      <a:pt x="484" y="225"/>
                      <a:pt x="505" y="178"/>
                    </a:cubicBezTo>
                    <a:cubicBezTo>
                      <a:pt x="553" y="98"/>
                      <a:pt x="486" y="1"/>
                      <a:pt x="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0" name="Google Shape;3460;p40"/>
              <p:cNvSpPr/>
              <p:nvPr/>
            </p:nvSpPr>
            <p:spPr>
              <a:xfrm>
                <a:off x="4283750" y="1932850"/>
                <a:ext cx="42975" cy="9175"/>
              </a:xfrm>
              <a:custGeom>
                <a:avLst/>
                <a:gdLst/>
                <a:ahLst/>
                <a:cxnLst/>
                <a:rect l="l" t="t" r="r" b="b"/>
                <a:pathLst>
                  <a:path w="1719" h="367" extrusionOk="0">
                    <a:moveTo>
                      <a:pt x="168" y="1"/>
                    </a:moveTo>
                    <a:cubicBezTo>
                      <a:pt x="134" y="1"/>
                      <a:pt x="102" y="5"/>
                      <a:pt x="72" y="18"/>
                    </a:cubicBezTo>
                    <a:cubicBezTo>
                      <a:pt x="18" y="51"/>
                      <a:pt x="0" y="130"/>
                      <a:pt x="35" y="184"/>
                    </a:cubicBezTo>
                    <a:cubicBezTo>
                      <a:pt x="125" y="284"/>
                      <a:pt x="329" y="245"/>
                      <a:pt x="455" y="277"/>
                    </a:cubicBezTo>
                    <a:cubicBezTo>
                      <a:pt x="804" y="316"/>
                      <a:pt x="1155" y="337"/>
                      <a:pt x="1506" y="360"/>
                    </a:cubicBezTo>
                    <a:cubicBezTo>
                      <a:pt x="1508" y="359"/>
                      <a:pt x="1510" y="359"/>
                      <a:pt x="1512" y="359"/>
                    </a:cubicBezTo>
                    <a:cubicBezTo>
                      <a:pt x="1523" y="359"/>
                      <a:pt x="1535" y="367"/>
                      <a:pt x="1558" y="367"/>
                    </a:cubicBezTo>
                    <a:cubicBezTo>
                      <a:pt x="1574" y="367"/>
                      <a:pt x="1597" y="362"/>
                      <a:pt x="1630" y="347"/>
                    </a:cubicBezTo>
                    <a:cubicBezTo>
                      <a:pt x="1718" y="294"/>
                      <a:pt x="1693" y="149"/>
                      <a:pt x="1593" y="128"/>
                    </a:cubicBezTo>
                    <a:cubicBezTo>
                      <a:pt x="1168" y="93"/>
                      <a:pt x="815" y="80"/>
                      <a:pt x="457" y="36"/>
                    </a:cubicBezTo>
                    <a:cubicBezTo>
                      <a:pt x="368" y="36"/>
                      <a:pt x="263"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1" name="Google Shape;3461;p40"/>
              <p:cNvSpPr/>
              <p:nvPr/>
            </p:nvSpPr>
            <p:spPr>
              <a:xfrm>
                <a:off x="4258300" y="1946175"/>
                <a:ext cx="21425" cy="18025"/>
              </a:xfrm>
              <a:custGeom>
                <a:avLst/>
                <a:gdLst/>
                <a:ahLst/>
                <a:cxnLst/>
                <a:rect l="l" t="t" r="r" b="b"/>
                <a:pathLst>
                  <a:path w="857" h="721" extrusionOk="0">
                    <a:moveTo>
                      <a:pt x="176" y="0"/>
                    </a:moveTo>
                    <a:cubicBezTo>
                      <a:pt x="81" y="0"/>
                      <a:pt x="1" y="126"/>
                      <a:pt x="90" y="210"/>
                    </a:cubicBezTo>
                    <a:cubicBezTo>
                      <a:pt x="261" y="364"/>
                      <a:pt x="429" y="523"/>
                      <a:pt x="588" y="688"/>
                    </a:cubicBezTo>
                    <a:cubicBezTo>
                      <a:pt x="610" y="708"/>
                      <a:pt x="641" y="720"/>
                      <a:pt x="671" y="720"/>
                    </a:cubicBezTo>
                    <a:cubicBezTo>
                      <a:pt x="688" y="720"/>
                      <a:pt x="706" y="716"/>
                      <a:pt x="722" y="707"/>
                    </a:cubicBezTo>
                    <a:cubicBezTo>
                      <a:pt x="857" y="633"/>
                      <a:pt x="767" y="509"/>
                      <a:pt x="683" y="439"/>
                    </a:cubicBezTo>
                    <a:cubicBezTo>
                      <a:pt x="543" y="301"/>
                      <a:pt x="401" y="166"/>
                      <a:pt x="255" y="33"/>
                    </a:cubicBezTo>
                    <a:cubicBezTo>
                      <a:pt x="229" y="10"/>
                      <a:pt x="202" y="0"/>
                      <a:pt x="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2" name="Google Shape;3462;p40"/>
              <p:cNvSpPr/>
              <p:nvPr/>
            </p:nvSpPr>
            <p:spPr>
              <a:xfrm>
                <a:off x="4290275" y="1978050"/>
                <a:ext cx="15375" cy="11725"/>
              </a:xfrm>
              <a:custGeom>
                <a:avLst/>
                <a:gdLst/>
                <a:ahLst/>
                <a:cxnLst/>
                <a:rect l="l" t="t" r="r" b="b"/>
                <a:pathLst>
                  <a:path w="615" h="469" extrusionOk="0">
                    <a:moveTo>
                      <a:pt x="164" y="0"/>
                    </a:moveTo>
                    <a:cubicBezTo>
                      <a:pt x="68" y="0"/>
                      <a:pt x="1" y="138"/>
                      <a:pt x="86" y="210"/>
                    </a:cubicBezTo>
                    <a:cubicBezTo>
                      <a:pt x="177" y="279"/>
                      <a:pt x="262" y="356"/>
                      <a:pt x="347" y="437"/>
                    </a:cubicBezTo>
                    <a:cubicBezTo>
                      <a:pt x="368" y="457"/>
                      <a:pt x="399" y="469"/>
                      <a:pt x="429" y="469"/>
                    </a:cubicBezTo>
                    <a:cubicBezTo>
                      <a:pt x="446" y="469"/>
                      <a:pt x="464" y="465"/>
                      <a:pt x="479" y="456"/>
                    </a:cubicBezTo>
                    <a:cubicBezTo>
                      <a:pt x="614" y="381"/>
                      <a:pt x="527" y="257"/>
                      <a:pt x="435" y="188"/>
                    </a:cubicBezTo>
                    <a:cubicBezTo>
                      <a:pt x="361" y="128"/>
                      <a:pt x="294" y="53"/>
                      <a:pt x="208" y="10"/>
                    </a:cubicBezTo>
                    <a:cubicBezTo>
                      <a:pt x="193" y="3"/>
                      <a:pt x="17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3" name="Google Shape;3463;p40"/>
              <p:cNvSpPr/>
              <p:nvPr/>
            </p:nvSpPr>
            <p:spPr>
              <a:xfrm>
                <a:off x="4245800" y="1977200"/>
                <a:ext cx="11450" cy="19625"/>
              </a:xfrm>
              <a:custGeom>
                <a:avLst/>
                <a:gdLst/>
                <a:ahLst/>
                <a:cxnLst/>
                <a:rect l="l" t="t" r="r" b="b"/>
                <a:pathLst>
                  <a:path w="458" h="785" extrusionOk="0">
                    <a:moveTo>
                      <a:pt x="121" y="0"/>
                    </a:moveTo>
                    <a:cubicBezTo>
                      <a:pt x="60" y="0"/>
                      <a:pt x="0" y="41"/>
                      <a:pt x="2" y="123"/>
                    </a:cubicBezTo>
                    <a:cubicBezTo>
                      <a:pt x="30" y="279"/>
                      <a:pt x="81" y="430"/>
                      <a:pt x="119" y="583"/>
                    </a:cubicBezTo>
                    <a:cubicBezTo>
                      <a:pt x="137" y="668"/>
                      <a:pt x="165" y="785"/>
                      <a:pt x="260" y="785"/>
                    </a:cubicBezTo>
                    <a:cubicBezTo>
                      <a:pt x="273" y="785"/>
                      <a:pt x="287" y="783"/>
                      <a:pt x="302" y="778"/>
                    </a:cubicBezTo>
                    <a:cubicBezTo>
                      <a:pt x="458" y="717"/>
                      <a:pt x="343" y="536"/>
                      <a:pt x="325" y="422"/>
                    </a:cubicBezTo>
                    <a:cubicBezTo>
                      <a:pt x="298" y="319"/>
                      <a:pt x="267" y="216"/>
                      <a:pt x="243" y="112"/>
                    </a:cubicBezTo>
                    <a:lnTo>
                      <a:pt x="243" y="112"/>
                    </a:lnTo>
                    <a:cubicBezTo>
                      <a:pt x="237" y="38"/>
                      <a:pt x="179"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4" name="Google Shape;3464;p40"/>
              <p:cNvSpPr/>
              <p:nvPr/>
            </p:nvSpPr>
            <p:spPr>
              <a:xfrm>
                <a:off x="4253850" y="2014375"/>
                <a:ext cx="8075" cy="9550"/>
              </a:xfrm>
              <a:custGeom>
                <a:avLst/>
                <a:gdLst/>
                <a:ahLst/>
                <a:cxnLst/>
                <a:rect l="l" t="t" r="r" b="b"/>
                <a:pathLst>
                  <a:path w="323" h="382" extrusionOk="0">
                    <a:moveTo>
                      <a:pt x="145" y="1"/>
                    </a:moveTo>
                    <a:cubicBezTo>
                      <a:pt x="70" y="1"/>
                      <a:pt x="1" y="78"/>
                      <a:pt x="29" y="158"/>
                    </a:cubicBezTo>
                    <a:cubicBezTo>
                      <a:pt x="57" y="239"/>
                      <a:pt x="56" y="375"/>
                      <a:pt x="169" y="381"/>
                    </a:cubicBezTo>
                    <a:cubicBezTo>
                      <a:pt x="175" y="381"/>
                      <a:pt x="181" y="382"/>
                      <a:pt x="186" y="382"/>
                    </a:cubicBezTo>
                    <a:cubicBezTo>
                      <a:pt x="292" y="382"/>
                      <a:pt x="322" y="255"/>
                      <a:pt x="281" y="168"/>
                    </a:cubicBezTo>
                    <a:cubicBezTo>
                      <a:pt x="266" y="111"/>
                      <a:pt x="257" y="44"/>
                      <a:pt x="200" y="16"/>
                    </a:cubicBezTo>
                    <a:cubicBezTo>
                      <a:pt x="182" y="5"/>
                      <a:pt x="163"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3465" name="Google Shape;3465;p40"/>
          <p:cNvGrpSpPr/>
          <p:nvPr/>
        </p:nvGrpSpPr>
        <p:grpSpPr>
          <a:xfrm rot="-5400000">
            <a:off x="6818656" y="1274391"/>
            <a:ext cx="369224" cy="465555"/>
            <a:chOff x="4210725" y="1871000"/>
            <a:chExt cx="137575" cy="173475"/>
          </a:xfrm>
        </p:grpSpPr>
        <p:sp>
          <p:nvSpPr>
            <p:cNvPr id="3466" name="Google Shape;3466;p40"/>
            <p:cNvSpPr/>
            <p:nvPr/>
          </p:nvSpPr>
          <p:spPr>
            <a:xfrm>
              <a:off x="4212575" y="1871000"/>
              <a:ext cx="135725" cy="173475"/>
            </a:xfrm>
            <a:custGeom>
              <a:avLst/>
              <a:gdLst/>
              <a:ahLst/>
              <a:cxnLst/>
              <a:rect l="l" t="t" r="r" b="b"/>
              <a:pathLst>
                <a:path w="5429" h="6939" extrusionOk="0">
                  <a:moveTo>
                    <a:pt x="4837" y="1"/>
                  </a:moveTo>
                  <a:cubicBezTo>
                    <a:pt x="4673" y="1"/>
                    <a:pt x="4507" y="62"/>
                    <a:pt x="4353" y="118"/>
                  </a:cubicBezTo>
                  <a:cubicBezTo>
                    <a:pt x="3351" y="517"/>
                    <a:pt x="2466" y="1056"/>
                    <a:pt x="1529" y="1430"/>
                  </a:cubicBezTo>
                  <a:cubicBezTo>
                    <a:pt x="1053" y="1640"/>
                    <a:pt x="553" y="1797"/>
                    <a:pt x="77" y="2005"/>
                  </a:cubicBezTo>
                  <a:cubicBezTo>
                    <a:pt x="1" y="2055"/>
                    <a:pt x="13" y="2141"/>
                    <a:pt x="60" y="2190"/>
                  </a:cubicBezTo>
                  <a:cubicBezTo>
                    <a:pt x="18" y="2301"/>
                    <a:pt x="136" y="2476"/>
                    <a:pt x="147" y="2588"/>
                  </a:cubicBezTo>
                  <a:cubicBezTo>
                    <a:pt x="218" y="2824"/>
                    <a:pt x="293" y="3061"/>
                    <a:pt x="369" y="3297"/>
                  </a:cubicBezTo>
                  <a:cubicBezTo>
                    <a:pt x="621" y="4066"/>
                    <a:pt x="861" y="4838"/>
                    <a:pt x="1132" y="5600"/>
                  </a:cubicBezTo>
                  <a:cubicBezTo>
                    <a:pt x="1278" y="5984"/>
                    <a:pt x="1402" y="6381"/>
                    <a:pt x="1627" y="6727"/>
                  </a:cubicBezTo>
                  <a:cubicBezTo>
                    <a:pt x="1714" y="6861"/>
                    <a:pt x="1829" y="6938"/>
                    <a:pt x="1932" y="6938"/>
                  </a:cubicBezTo>
                  <a:cubicBezTo>
                    <a:pt x="2039" y="6938"/>
                    <a:pt x="2134" y="6857"/>
                    <a:pt x="2177" y="6674"/>
                  </a:cubicBezTo>
                  <a:cubicBezTo>
                    <a:pt x="2328" y="5757"/>
                    <a:pt x="2116" y="4831"/>
                    <a:pt x="2014" y="3920"/>
                  </a:cubicBezTo>
                  <a:lnTo>
                    <a:pt x="2014" y="3920"/>
                  </a:lnTo>
                  <a:cubicBezTo>
                    <a:pt x="2460" y="4337"/>
                    <a:pt x="2912" y="4747"/>
                    <a:pt x="3407" y="5106"/>
                  </a:cubicBezTo>
                  <a:cubicBezTo>
                    <a:pt x="3616" y="5243"/>
                    <a:pt x="3894" y="5487"/>
                    <a:pt x="4162" y="5487"/>
                  </a:cubicBezTo>
                  <a:cubicBezTo>
                    <a:pt x="4229" y="5487"/>
                    <a:pt x="4295" y="5472"/>
                    <a:pt x="4359" y="5437"/>
                  </a:cubicBezTo>
                  <a:cubicBezTo>
                    <a:pt x="4796" y="5055"/>
                    <a:pt x="3359" y="3705"/>
                    <a:pt x="3060" y="3422"/>
                  </a:cubicBezTo>
                  <a:cubicBezTo>
                    <a:pt x="2936" y="3304"/>
                    <a:pt x="2778" y="3159"/>
                    <a:pt x="2663" y="3039"/>
                  </a:cubicBezTo>
                  <a:lnTo>
                    <a:pt x="2663" y="3039"/>
                  </a:lnTo>
                  <a:cubicBezTo>
                    <a:pt x="2866" y="3070"/>
                    <a:pt x="3188" y="3121"/>
                    <a:pt x="3376" y="3126"/>
                  </a:cubicBezTo>
                  <a:cubicBezTo>
                    <a:pt x="3622" y="3135"/>
                    <a:pt x="3873" y="3150"/>
                    <a:pt x="4124" y="3150"/>
                  </a:cubicBezTo>
                  <a:cubicBezTo>
                    <a:pt x="4440" y="3150"/>
                    <a:pt x="4755" y="3127"/>
                    <a:pt x="5057" y="3040"/>
                  </a:cubicBezTo>
                  <a:cubicBezTo>
                    <a:pt x="5304" y="2951"/>
                    <a:pt x="5428" y="2723"/>
                    <a:pt x="5223" y="2510"/>
                  </a:cubicBezTo>
                  <a:cubicBezTo>
                    <a:pt x="5057" y="2326"/>
                    <a:pt x="4795" y="2288"/>
                    <a:pt x="4567" y="2222"/>
                  </a:cubicBezTo>
                  <a:cubicBezTo>
                    <a:pt x="3989" y="2053"/>
                    <a:pt x="3278" y="1992"/>
                    <a:pt x="2736" y="1940"/>
                  </a:cubicBezTo>
                  <a:cubicBezTo>
                    <a:pt x="3372" y="1643"/>
                    <a:pt x="4390" y="1194"/>
                    <a:pt x="4949" y="622"/>
                  </a:cubicBezTo>
                  <a:cubicBezTo>
                    <a:pt x="5106" y="468"/>
                    <a:pt x="5302" y="105"/>
                    <a:pt x="4982" y="19"/>
                  </a:cubicBezTo>
                  <a:cubicBezTo>
                    <a:pt x="4934" y="6"/>
                    <a:pt x="4886" y="1"/>
                    <a:pt x="4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7" name="Google Shape;3467;p40"/>
            <p:cNvSpPr/>
            <p:nvPr/>
          </p:nvSpPr>
          <p:spPr>
            <a:xfrm>
              <a:off x="4210725" y="1875950"/>
              <a:ext cx="63750" cy="115975"/>
            </a:xfrm>
            <a:custGeom>
              <a:avLst/>
              <a:gdLst/>
              <a:ahLst/>
              <a:cxnLst/>
              <a:rect l="l" t="t" r="r" b="b"/>
              <a:pathLst>
                <a:path w="2550" h="4639" extrusionOk="0">
                  <a:moveTo>
                    <a:pt x="2394" y="0"/>
                  </a:moveTo>
                  <a:cubicBezTo>
                    <a:pt x="1998" y="0"/>
                    <a:pt x="839" y="1049"/>
                    <a:pt x="708" y="1178"/>
                  </a:cubicBezTo>
                  <a:cubicBezTo>
                    <a:pt x="513" y="1367"/>
                    <a:pt x="308" y="1547"/>
                    <a:pt x="116" y="1740"/>
                  </a:cubicBezTo>
                  <a:cubicBezTo>
                    <a:pt x="85" y="1765"/>
                    <a:pt x="62" y="1803"/>
                    <a:pt x="64" y="1845"/>
                  </a:cubicBezTo>
                  <a:cubicBezTo>
                    <a:pt x="64" y="1846"/>
                    <a:pt x="65" y="1849"/>
                    <a:pt x="65" y="1851"/>
                  </a:cubicBezTo>
                  <a:cubicBezTo>
                    <a:pt x="64" y="1852"/>
                    <a:pt x="62" y="1854"/>
                    <a:pt x="60" y="1855"/>
                  </a:cubicBezTo>
                  <a:cubicBezTo>
                    <a:pt x="0" y="1927"/>
                    <a:pt x="41" y="2030"/>
                    <a:pt x="42" y="2116"/>
                  </a:cubicBezTo>
                  <a:cubicBezTo>
                    <a:pt x="111" y="2669"/>
                    <a:pt x="225" y="3220"/>
                    <a:pt x="383" y="3754"/>
                  </a:cubicBezTo>
                  <a:cubicBezTo>
                    <a:pt x="468" y="4018"/>
                    <a:pt x="537" y="4297"/>
                    <a:pt x="699" y="4526"/>
                  </a:cubicBezTo>
                  <a:cubicBezTo>
                    <a:pt x="739" y="4591"/>
                    <a:pt x="816" y="4639"/>
                    <a:pt x="888" y="4639"/>
                  </a:cubicBezTo>
                  <a:cubicBezTo>
                    <a:pt x="936" y="4639"/>
                    <a:pt x="982" y="4617"/>
                    <a:pt x="1013" y="4563"/>
                  </a:cubicBezTo>
                  <a:cubicBezTo>
                    <a:pt x="1077" y="4450"/>
                    <a:pt x="1065" y="4309"/>
                    <a:pt x="1056" y="4185"/>
                  </a:cubicBezTo>
                  <a:cubicBezTo>
                    <a:pt x="1027" y="3864"/>
                    <a:pt x="942" y="3550"/>
                    <a:pt x="838" y="3246"/>
                  </a:cubicBezTo>
                  <a:cubicBezTo>
                    <a:pt x="752" y="2992"/>
                    <a:pt x="655" y="2743"/>
                    <a:pt x="554" y="2496"/>
                  </a:cubicBezTo>
                  <a:lnTo>
                    <a:pt x="554" y="2496"/>
                  </a:lnTo>
                  <a:cubicBezTo>
                    <a:pt x="778" y="2722"/>
                    <a:pt x="1010" y="2940"/>
                    <a:pt x="1253" y="3145"/>
                  </a:cubicBezTo>
                  <a:cubicBezTo>
                    <a:pt x="1353" y="3219"/>
                    <a:pt x="1539" y="3392"/>
                    <a:pt x="1683" y="3392"/>
                  </a:cubicBezTo>
                  <a:cubicBezTo>
                    <a:pt x="1740" y="3392"/>
                    <a:pt x="1790" y="3365"/>
                    <a:pt x="1826" y="3294"/>
                  </a:cubicBezTo>
                  <a:cubicBezTo>
                    <a:pt x="1943" y="3029"/>
                    <a:pt x="1109" y="2406"/>
                    <a:pt x="698" y="2081"/>
                  </a:cubicBezTo>
                  <a:lnTo>
                    <a:pt x="698" y="2081"/>
                  </a:lnTo>
                  <a:cubicBezTo>
                    <a:pt x="956" y="2099"/>
                    <a:pt x="1218" y="2117"/>
                    <a:pt x="1478" y="2117"/>
                  </a:cubicBezTo>
                  <a:cubicBezTo>
                    <a:pt x="1736" y="2117"/>
                    <a:pt x="1993" y="2099"/>
                    <a:pt x="2243" y="2043"/>
                  </a:cubicBezTo>
                  <a:cubicBezTo>
                    <a:pt x="2478" y="1986"/>
                    <a:pt x="2523" y="1743"/>
                    <a:pt x="2274" y="1666"/>
                  </a:cubicBezTo>
                  <a:cubicBezTo>
                    <a:pt x="2023" y="1613"/>
                    <a:pt x="1765" y="1592"/>
                    <a:pt x="1505" y="1592"/>
                  </a:cubicBezTo>
                  <a:cubicBezTo>
                    <a:pt x="1288" y="1592"/>
                    <a:pt x="1070" y="1606"/>
                    <a:pt x="855" y="1628"/>
                  </a:cubicBezTo>
                  <a:cubicBezTo>
                    <a:pt x="1233" y="1402"/>
                    <a:pt x="1597" y="1155"/>
                    <a:pt x="1932" y="870"/>
                  </a:cubicBezTo>
                  <a:cubicBezTo>
                    <a:pt x="2144" y="686"/>
                    <a:pt x="2378" y="505"/>
                    <a:pt x="2514" y="257"/>
                  </a:cubicBezTo>
                  <a:cubicBezTo>
                    <a:pt x="2550" y="74"/>
                    <a:pt x="2498" y="0"/>
                    <a:pt x="2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468" name="Google Shape;3468;p40"/>
            <p:cNvGrpSpPr/>
            <p:nvPr/>
          </p:nvGrpSpPr>
          <p:grpSpPr>
            <a:xfrm>
              <a:off x="4211800" y="1885400"/>
              <a:ext cx="53300" cy="92925"/>
              <a:chOff x="4211800" y="1885400"/>
              <a:chExt cx="53300" cy="92925"/>
            </a:xfrm>
          </p:grpSpPr>
          <p:sp>
            <p:nvSpPr>
              <p:cNvPr id="3469" name="Google Shape;3469;p40"/>
              <p:cNvSpPr/>
              <p:nvPr/>
            </p:nvSpPr>
            <p:spPr>
              <a:xfrm>
                <a:off x="4252475" y="1885400"/>
                <a:ext cx="12625" cy="8875"/>
              </a:xfrm>
              <a:custGeom>
                <a:avLst/>
                <a:gdLst/>
                <a:ahLst/>
                <a:cxnLst/>
                <a:rect l="l" t="t" r="r" b="b"/>
                <a:pathLst>
                  <a:path w="505" h="355" extrusionOk="0">
                    <a:moveTo>
                      <a:pt x="364" y="1"/>
                    </a:moveTo>
                    <a:cubicBezTo>
                      <a:pt x="343" y="1"/>
                      <a:pt x="321" y="6"/>
                      <a:pt x="301" y="20"/>
                    </a:cubicBezTo>
                    <a:cubicBezTo>
                      <a:pt x="208" y="92"/>
                      <a:pt x="0" y="187"/>
                      <a:pt x="127" y="323"/>
                    </a:cubicBezTo>
                    <a:cubicBezTo>
                      <a:pt x="152" y="345"/>
                      <a:pt x="177" y="354"/>
                      <a:pt x="202" y="354"/>
                    </a:cubicBezTo>
                    <a:cubicBezTo>
                      <a:pt x="272" y="354"/>
                      <a:pt x="340" y="284"/>
                      <a:pt x="398" y="245"/>
                    </a:cubicBezTo>
                    <a:cubicBezTo>
                      <a:pt x="435" y="220"/>
                      <a:pt x="475" y="194"/>
                      <a:pt x="483" y="148"/>
                    </a:cubicBezTo>
                    <a:cubicBezTo>
                      <a:pt x="504" y="70"/>
                      <a:pt x="436"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0" name="Google Shape;3470;p40"/>
              <p:cNvSpPr/>
              <p:nvPr/>
            </p:nvSpPr>
            <p:spPr>
              <a:xfrm>
                <a:off x="4219750" y="1905425"/>
                <a:ext cx="18175" cy="15100"/>
              </a:xfrm>
              <a:custGeom>
                <a:avLst/>
                <a:gdLst/>
                <a:ahLst/>
                <a:cxnLst/>
                <a:rect l="l" t="t" r="r" b="b"/>
                <a:pathLst>
                  <a:path w="727" h="604" extrusionOk="0">
                    <a:moveTo>
                      <a:pt x="601" y="1"/>
                    </a:moveTo>
                    <a:cubicBezTo>
                      <a:pt x="570" y="1"/>
                      <a:pt x="539" y="12"/>
                      <a:pt x="516" y="38"/>
                    </a:cubicBezTo>
                    <a:cubicBezTo>
                      <a:pt x="437" y="114"/>
                      <a:pt x="227" y="264"/>
                      <a:pt x="65" y="383"/>
                    </a:cubicBezTo>
                    <a:cubicBezTo>
                      <a:pt x="26" y="407"/>
                      <a:pt x="1" y="459"/>
                      <a:pt x="12" y="505"/>
                    </a:cubicBezTo>
                    <a:cubicBezTo>
                      <a:pt x="17" y="551"/>
                      <a:pt x="58" y="590"/>
                      <a:pt x="103" y="601"/>
                    </a:cubicBezTo>
                    <a:cubicBezTo>
                      <a:pt x="111" y="603"/>
                      <a:pt x="120" y="604"/>
                      <a:pt x="128" y="604"/>
                    </a:cubicBezTo>
                    <a:cubicBezTo>
                      <a:pt x="192" y="604"/>
                      <a:pt x="240" y="548"/>
                      <a:pt x="292" y="514"/>
                    </a:cubicBezTo>
                    <a:cubicBezTo>
                      <a:pt x="429" y="415"/>
                      <a:pt x="568" y="315"/>
                      <a:pt x="694" y="201"/>
                    </a:cubicBezTo>
                    <a:cubicBezTo>
                      <a:pt x="716" y="179"/>
                      <a:pt x="727" y="147"/>
                      <a:pt x="725" y="115"/>
                    </a:cubicBezTo>
                    <a:cubicBezTo>
                      <a:pt x="725" y="46"/>
                      <a:pt x="663"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1" name="Google Shape;3471;p40"/>
              <p:cNvSpPr/>
              <p:nvPr/>
            </p:nvSpPr>
            <p:spPr>
              <a:xfrm>
                <a:off x="4241050" y="1919225"/>
                <a:ext cx="16300" cy="6200"/>
              </a:xfrm>
              <a:custGeom>
                <a:avLst/>
                <a:gdLst/>
                <a:ahLst/>
                <a:cxnLst/>
                <a:rect l="l" t="t" r="r" b="b"/>
                <a:pathLst>
                  <a:path w="652" h="248" extrusionOk="0">
                    <a:moveTo>
                      <a:pt x="237" y="0"/>
                    </a:moveTo>
                    <a:cubicBezTo>
                      <a:pt x="191" y="0"/>
                      <a:pt x="146" y="3"/>
                      <a:pt x="102" y="14"/>
                    </a:cubicBezTo>
                    <a:cubicBezTo>
                      <a:pt x="74" y="25"/>
                      <a:pt x="49" y="50"/>
                      <a:pt x="41" y="81"/>
                    </a:cubicBezTo>
                    <a:cubicBezTo>
                      <a:pt x="1" y="224"/>
                      <a:pt x="125" y="246"/>
                      <a:pt x="234" y="246"/>
                    </a:cubicBezTo>
                    <a:cubicBezTo>
                      <a:pt x="253" y="246"/>
                      <a:pt x="272" y="245"/>
                      <a:pt x="289" y="244"/>
                    </a:cubicBezTo>
                    <a:cubicBezTo>
                      <a:pt x="300" y="243"/>
                      <a:pt x="311" y="243"/>
                      <a:pt x="321" y="243"/>
                    </a:cubicBezTo>
                    <a:cubicBezTo>
                      <a:pt x="362" y="243"/>
                      <a:pt x="403" y="248"/>
                      <a:pt x="444" y="248"/>
                    </a:cubicBezTo>
                    <a:cubicBezTo>
                      <a:pt x="476" y="248"/>
                      <a:pt x="507" y="245"/>
                      <a:pt x="536" y="234"/>
                    </a:cubicBezTo>
                    <a:cubicBezTo>
                      <a:pt x="651" y="189"/>
                      <a:pt x="609" y="6"/>
                      <a:pt x="491" y="6"/>
                    </a:cubicBezTo>
                    <a:cubicBezTo>
                      <a:pt x="488" y="6"/>
                      <a:pt x="485" y="7"/>
                      <a:pt x="481" y="7"/>
                    </a:cubicBezTo>
                    <a:cubicBezTo>
                      <a:pt x="470" y="7"/>
                      <a:pt x="458" y="8"/>
                      <a:pt x="446" y="8"/>
                    </a:cubicBezTo>
                    <a:cubicBezTo>
                      <a:pt x="378" y="8"/>
                      <a:pt x="307"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2" name="Google Shape;3472;p40"/>
              <p:cNvSpPr/>
              <p:nvPr/>
            </p:nvSpPr>
            <p:spPr>
              <a:xfrm>
                <a:off x="4211800" y="1921950"/>
                <a:ext cx="14725" cy="9900"/>
              </a:xfrm>
              <a:custGeom>
                <a:avLst/>
                <a:gdLst/>
                <a:ahLst/>
                <a:cxnLst/>
                <a:rect l="l" t="t" r="r" b="b"/>
                <a:pathLst>
                  <a:path w="589" h="396" extrusionOk="0">
                    <a:moveTo>
                      <a:pt x="174" y="1"/>
                    </a:moveTo>
                    <a:cubicBezTo>
                      <a:pt x="65" y="1"/>
                      <a:pt x="1" y="165"/>
                      <a:pt x="118" y="228"/>
                    </a:cubicBezTo>
                    <a:cubicBezTo>
                      <a:pt x="156" y="232"/>
                      <a:pt x="278" y="395"/>
                      <a:pt x="389" y="395"/>
                    </a:cubicBezTo>
                    <a:cubicBezTo>
                      <a:pt x="417" y="395"/>
                      <a:pt x="444" y="385"/>
                      <a:pt x="469" y="358"/>
                    </a:cubicBezTo>
                    <a:cubicBezTo>
                      <a:pt x="589" y="198"/>
                      <a:pt x="329" y="103"/>
                      <a:pt x="231" y="16"/>
                    </a:cubicBezTo>
                    <a:cubicBezTo>
                      <a:pt x="211" y="6"/>
                      <a:pt x="192"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3" name="Google Shape;3473;p40"/>
              <p:cNvSpPr/>
              <p:nvPr/>
            </p:nvSpPr>
            <p:spPr>
              <a:xfrm>
                <a:off x="4233175" y="1941050"/>
                <a:ext cx="12900" cy="10775"/>
              </a:xfrm>
              <a:custGeom>
                <a:avLst/>
                <a:gdLst/>
                <a:ahLst/>
                <a:cxnLst/>
                <a:rect l="l" t="t" r="r" b="b"/>
                <a:pathLst>
                  <a:path w="516" h="431" extrusionOk="0">
                    <a:moveTo>
                      <a:pt x="164" y="1"/>
                    </a:moveTo>
                    <a:cubicBezTo>
                      <a:pt x="68" y="1"/>
                      <a:pt x="0" y="139"/>
                      <a:pt x="84" y="211"/>
                    </a:cubicBezTo>
                    <a:cubicBezTo>
                      <a:pt x="184" y="271"/>
                      <a:pt x="264" y="420"/>
                      <a:pt x="382" y="430"/>
                    </a:cubicBezTo>
                    <a:cubicBezTo>
                      <a:pt x="459" y="428"/>
                      <a:pt x="516" y="346"/>
                      <a:pt x="492" y="273"/>
                    </a:cubicBezTo>
                    <a:cubicBezTo>
                      <a:pt x="438" y="181"/>
                      <a:pt x="298" y="70"/>
                      <a:pt x="207" y="10"/>
                    </a:cubicBezTo>
                    <a:cubicBezTo>
                      <a:pt x="192" y="4"/>
                      <a:pt x="178"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4" name="Google Shape;3474;p40"/>
              <p:cNvSpPr/>
              <p:nvPr/>
            </p:nvSpPr>
            <p:spPr>
              <a:xfrm>
                <a:off x="4217050" y="1944425"/>
                <a:ext cx="11550" cy="15475"/>
              </a:xfrm>
              <a:custGeom>
                <a:avLst/>
                <a:gdLst/>
                <a:ahLst/>
                <a:cxnLst/>
                <a:rect l="l" t="t" r="r" b="b"/>
                <a:pathLst>
                  <a:path w="462" h="619" extrusionOk="0">
                    <a:moveTo>
                      <a:pt x="151" y="1"/>
                    </a:moveTo>
                    <a:cubicBezTo>
                      <a:pt x="77" y="1"/>
                      <a:pt x="0" y="73"/>
                      <a:pt x="31" y="157"/>
                    </a:cubicBezTo>
                    <a:cubicBezTo>
                      <a:pt x="94" y="291"/>
                      <a:pt x="117" y="447"/>
                      <a:pt x="188" y="577"/>
                    </a:cubicBezTo>
                    <a:cubicBezTo>
                      <a:pt x="205" y="601"/>
                      <a:pt x="237" y="618"/>
                      <a:pt x="267" y="618"/>
                    </a:cubicBezTo>
                    <a:cubicBezTo>
                      <a:pt x="462" y="613"/>
                      <a:pt x="386" y="429"/>
                      <a:pt x="342" y="313"/>
                    </a:cubicBezTo>
                    <a:cubicBezTo>
                      <a:pt x="307" y="223"/>
                      <a:pt x="289" y="123"/>
                      <a:pt x="237" y="44"/>
                    </a:cubicBezTo>
                    <a:cubicBezTo>
                      <a:pt x="214" y="14"/>
                      <a:pt x="183"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5" name="Google Shape;3475;p40"/>
              <p:cNvSpPr/>
              <p:nvPr/>
            </p:nvSpPr>
            <p:spPr>
              <a:xfrm>
                <a:off x="4224650" y="1969375"/>
                <a:ext cx="8650" cy="8950"/>
              </a:xfrm>
              <a:custGeom>
                <a:avLst/>
                <a:gdLst/>
                <a:ahLst/>
                <a:cxnLst/>
                <a:rect l="l" t="t" r="r" b="b"/>
                <a:pathLst>
                  <a:path w="346" h="358" extrusionOk="0">
                    <a:moveTo>
                      <a:pt x="155" y="0"/>
                    </a:moveTo>
                    <a:cubicBezTo>
                      <a:pt x="67" y="0"/>
                      <a:pt x="1" y="109"/>
                      <a:pt x="55" y="187"/>
                    </a:cubicBezTo>
                    <a:cubicBezTo>
                      <a:pt x="91" y="234"/>
                      <a:pt x="104" y="298"/>
                      <a:pt x="152" y="334"/>
                    </a:cubicBezTo>
                    <a:cubicBezTo>
                      <a:pt x="173" y="350"/>
                      <a:pt x="196" y="357"/>
                      <a:pt x="219" y="357"/>
                    </a:cubicBezTo>
                    <a:cubicBezTo>
                      <a:pt x="283" y="357"/>
                      <a:pt x="346" y="302"/>
                      <a:pt x="341" y="231"/>
                    </a:cubicBezTo>
                    <a:cubicBezTo>
                      <a:pt x="324" y="159"/>
                      <a:pt x="261" y="23"/>
                      <a:pt x="183" y="4"/>
                    </a:cubicBezTo>
                    <a:cubicBezTo>
                      <a:pt x="174" y="1"/>
                      <a:pt x="16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476" name="Google Shape;3476;p40"/>
            <p:cNvGrpSpPr/>
            <p:nvPr/>
          </p:nvGrpSpPr>
          <p:grpSpPr>
            <a:xfrm>
              <a:off x="4245800" y="1881675"/>
              <a:ext cx="87850" cy="142250"/>
              <a:chOff x="4245800" y="1881675"/>
              <a:chExt cx="87850" cy="142250"/>
            </a:xfrm>
          </p:grpSpPr>
          <p:sp>
            <p:nvSpPr>
              <p:cNvPr id="3477" name="Google Shape;3477;p40"/>
              <p:cNvSpPr/>
              <p:nvPr/>
            </p:nvSpPr>
            <p:spPr>
              <a:xfrm>
                <a:off x="4301625" y="1881675"/>
                <a:ext cx="32025" cy="15900"/>
              </a:xfrm>
              <a:custGeom>
                <a:avLst/>
                <a:gdLst/>
                <a:ahLst/>
                <a:cxnLst/>
                <a:rect l="l" t="t" r="r" b="b"/>
                <a:pathLst>
                  <a:path w="1281" h="636" extrusionOk="0">
                    <a:moveTo>
                      <a:pt x="1114" y="1"/>
                    </a:moveTo>
                    <a:cubicBezTo>
                      <a:pt x="1101" y="1"/>
                      <a:pt x="1089" y="3"/>
                      <a:pt x="1076" y="8"/>
                    </a:cubicBezTo>
                    <a:cubicBezTo>
                      <a:pt x="759" y="131"/>
                      <a:pt x="450" y="272"/>
                      <a:pt x="136" y="401"/>
                    </a:cubicBezTo>
                    <a:cubicBezTo>
                      <a:pt x="0" y="445"/>
                      <a:pt x="48" y="636"/>
                      <a:pt x="168" y="636"/>
                    </a:cubicBezTo>
                    <a:cubicBezTo>
                      <a:pt x="181" y="636"/>
                      <a:pt x="194" y="634"/>
                      <a:pt x="208" y="629"/>
                    </a:cubicBezTo>
                    <a:cubicBezTo>
                      <a:pt x="533" y="489"/>
                      <a:pt x="868" y="359"/>
                      <a:pt x="1188" y="213"/>
                    </a:cubicBezTo>
                    <a:cubicBezTo>
                      <a:pt x="1280" y="145"/>
                      <a:pt x="1214" y="1"/>
                      <a:pt x="1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8" name="Google Shape;3478;p40"/>
              <p:cNvSpPr/>
              <p:nvPr/>
            </p:nvSpPr>
            <p:spPr>
              <a:xfrm>
                <a:off x="4273125" y="1899900"/>
                <a:ext cx="13825" cy="8525"/>
              </a:xfrm>
              <a:custGeom>
                <a:avLst/>
                <a:gdLst/>
                <a:ahLst/>
                <a:cxnLst/>
                <a:rect l="l" t="t" r="r" b="b"/>
                <a:pathLst>
                  <a:path w="553" h="341" extrusionOk="0">
                    <a:moveTo>
                      <a:pt x="403" y="1"/>
                    </a:moveTo>
                    <a:cubicBezTo>
                      <a:pt x="391" y="1"/>
                      <a:pt x="378" y="3"/>
                      <a:pt x="366" y="8"/>
                    </a:cubicBezTo>
                    <a:cubicBezTo>
                      <a:pt x="262" y="65"/>
                      <a:pt x="113" y="69"/>
                      <a:pt x="39" y="166"/>
                    </a:cubicBezTo>
                    <a:cubicBezTo>
                      <a:pt x="1" y="233"/>
                      <a:pt x="43" y="323"/>
                      <a:pt x="118" y="339"/>
                    </a:cubicBezTo>
                    <a:cubicBezTo>
                      <a:pt x="124" y="340"/>
                      <a:pt x="130" y="340"/>
                      <a:pt x="137" y="340"/>
                    </a:cubicBezTo>
                    <a:cubicBezTo>
                      <a:pt x="223" y="340"/>
                      <a:pt x="304" y="282"/>
                      <a:pt x="385" y="258"/>
                    </a:cubicBezTo>
                    <a:cubicBezTo>
                      <a:pt x="430" y="238"/>
                      <a:pt x="484" y="225"/>
                      <a:pt x="505" y="178"/>
                    </a:cubicBezTo>
                    <a:cubicBezTo>
                      <a:pt x="553" y="98"/>
                      <a:pt x="486" y="1"/>
                      <a:pt x="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9" name="Google Shape;3479;p40"/>
              <p:cNvSpPr/>
              <p:nvPr/>
            </p:nvSpPr>
            <p:spPr>
              <a:xfrm>
                <a:off x="4283750" y="1932850"/>
                <a:ext cx="42975" cy="9175"/>
              </a:xfrm>
              <a:custGeom>
                <a:avLst/>
                <a:gdLst/>
                <a:ahLst/>
                <a:cxnLst/>
                <a:rect l="l" t="t" r="r" b="b"/>
                <a:pathLst>
                  <a:path w="1719" h="367" extrusionOk="0">
                    <a:moveTo>
                      <a:pt x="168" y="1"/>
                    </a:moveTo>
                    <a:cubicBezTo>
                      <a:pt x="134" y="1"/>
                      <a:pt x="102" y="5"/>
                      <a:pt x="72" y="18"/>
                    </a:cubicBezTo>
                    <a:cubicBezTo>
                      <a:pt x="18" y="51"/>
                      <a:pt x="0" y="130"/>
                      <a:pt x="35" y="184"/>
                    </a:cubicBezTo>
                    <a:cubicBezTo>
                      <a:pt x="125" y="284"/>
                      <a:pt x="329" y="245"/>
                      <a:pt x="455" y="277"/>
                    </a:cubicBezTo>
                    <a:cubicBezTo>
                      <a:pt x="804" y="316"/>
                      <a:pt x="1155" y="337"/>
                      <a:pt x="1506" y="360"/>
                    </a:cubicBezTo>
                    <a:cubicBezTo>
                      <a:pt x="1508" y="359"/>
                      <a:pt x="1510" y="359"/>
                      <a:pt x="1512" y="359"/>
                    </a:cubicBezTo>
                    <a:cubicBezTo>
                      <a:pt x="1523" y="359"/>
                      <a:pt x="1535" y="367"/>
                      <a:pt x="1558" y="367"/>
                    </a:cubicBezTo>
                    <a:cubicBezTo>
                      <a:pt x="1574" y="367"/>
                      <a:pt x="1597" y="362"/>
                      <a:pt x="1630" y="347"/>
                    </a:cubicBezTo>
                    <a:cubicBezTo>
                      <a:pt x="1718" y="294"/>
                      <a:pt x="1693" y="149"/>
                      <a:pt x="1593" y="128"/>
                    </a:cubicBezTo>
                    <a:cubicBezTo>
                      <a:pt x="1168" y="93"/>
                      <a:pt x="815" y="80"/>
                      <a:pt x="457" y="36"/>
                    </a:cubicBezTo>
                    <a:cubicBezTo>
                      <a:pt x="368" y="36"/>
                      <a:pt x="263"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80" name="Google Shape;3480;p40"/>
              <p:cNvSpPr/>
              <p:nvPr/>
            </p:nvSpPr>
            <p:spPr>
              <a:xfrm>
                <a:off x="4258300" y="1946175"/>
                <a:ext cx="21425" cy="18025"/>
              </a:xfrm>
              <a:custGeom>
                <a:avLst/>
                <a:gdLst/>
                <a:ahLst/>
                <a:cxnLst/>
                <a:rect l="l" t="t" r="r" b="b"/>
                <a:pathLst>
                  <a:path w="857" h="721" extrusionOk="0">
                    <a:moveTo>
                      <a:pt x="176" y="0"/>
                    </a:moveTo>
                    <a:cubicBezTo>
                      <a:pt x="81" y="0"/>
                      <a:pt x="1" y="126"/>
                      <a:pt x="90" y="210"/>
                    </a:cubicBezTo>
                    <a:cubicBezTo>
                      <a:pt x="261" y="364"/>
                      <a:pt x="429" y="523"/>
                      <a:pt x="588" y="688"/>
                    </a:cubicBezTo>
                    <a:cubicBezTo>
                      <a:pt x="610" y="708"/>
                      <a:pt x="641" y="720"/>
                      <a:pt x="671" y="720"/>
                    </a:cubicBezTo>
                    <a:cubicBezTo>
                      <a:pt x="688" y="720"/>
                      <a:pt x="706" y="716"/>
                      <a:pt x="722" y="707"/>
                    </a:cubicBezTo>
                    <a:cubicBezTo>
                      <a:pt x="857" y="633"/>
                      <a:pt x="767" y="509"/>
                      <a:pt x="683" y="439"/>
                    </a:cubicBezTo>
                    <a:cubicBezTo>
                      <a:pt x="543" y="301"/>
                      <a:pt x="401" y="166"/>
                      <a:pt x="255" y="33"/>
                    </a:cubicBezTo>
                    <a:cubicBezTo>
                      <a:pt x="229" y="10"/>
                      <a:pt x="202" y="0"/>
                      <a:pt x="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81" name="Google Shape;3481;p40"/>
              <p:cNvSpPr/>
              <p:nvPr/>
            </p:nvSpPr>
            <p:spPr>
              <a:xfrm>
                <a:off x="4290275" y="1978050"/>
                <a:ext cx="15375" cy="11725"/>
              </a:xfrm>
              <a:custGeom>
                <a:avLst/>
                <a:gdLst/>
                <a:ahLst/>
                <a:cxnLst/>
                <a:rect l="l" t="t" r="r" b="b"/>
                <a:pathLst>
                  <a:path w="615" h="469" extrusionOk="0">
                    <a:moveTo>
                      <a:pt x="164" y="0"/>
                    </a:moveTo>
                    <a:cubicBezTo>
                      <a:pt x="68" y="0"/>
                      <a:pt x="1" y="138"/>
                      <a:pt x="86" y="210"/>
                    </a:cubicBezTo>
                    <a:cubicBezTo>
                      <a:pt x="177" y="279"/>
                      <a:pt x="262" y="356"/>
                      <a:pt x="347" y="437"/>
                    </a:cubicBezTo>
                    <a:cubicBezTo>
                      <a:pt x="368" y="457"/>
                      <a:pt x="399" y="469"/>
                      <a:pt x="429" y="469"/>
                    </a:cubicBezTo>
                    <a:cubicBezTo>
                      <a:pt x="446" y="469"/>
                      <a:pt x="464" y="465"/>
                      <a:pt x="479" y="456"/>
                    </a:cubicBezTo>
                    <a:cubicBezTo>
                      <a:pt x="614" y="381"/>
                      <a:pt x="527" y="257"/>
                      <a:pt x="435" y="188"/>
                    </a:cubicBezTo>
                    <a:cubicBezTo>
                      <a:pt x="361" y="128"/>
                      <a:pt x="294" y="53"/>
                      <a:pt x="208" y="10"/>
                    </a:cubicBezTo>
                    <a:cubicBezTo>
                      <a:pt x="193" y="3"/>
                      <a:pt x="17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82" name="Google Shape;3482;p40"/>
              <p:cNvSpPr/>
              <p:nvPr/>
            </p:nvSpPr>
            <p:spPr>
              <a:xfrm>
                <a:off x="4245800" y="1977200"/>
                <a:ext cx="11450" cy="19625"/>
              </a:xfrm>
              <a:custGeom>
                <a:avLst/>
                <a:gdLst/>
                <a:ahLst/>
                <a:cxnLst/>
                <a:rect l="l" t="t" r="r" b="b"/>
                <a:pathLst>
                  <a:path w="458" h="785" extrusionOk="0">
                    <a:moveTo>
                      <a:pt x="121" y="0"/>
                    </a:moveTo>
                    <a:cubicBezTo>
                      <a:pt x="60" y="0"/>
                      <a:pt x="0" y="41"/>
                      <a:pt x="2" y="123"/>
                    </a:cubicBezTo>
                    <a:cubicBezTo>
                      <a:pt x="30" y="279"/>
                      <a:pt x="81" y="430"/>
                      <a:pt x="119" y="583"/>
                    </a:cubicBezTo>
                    <a:cubicBezTo>
                      <a:pt x="137" y="668"/>
                      <a:pt x="165" y="785"/>
                      <a:pt x="260" y="785"/>
                    </a:cubicBezTo>
                    <a:cubicBezTo>
                      <a:pt x="273" y="785"/>
                      <a:pt x="287" y="783"/>
                      <a:pt x="302" y="778"/>
                    </a:cubicBezTo>
                    <a:cubicBezTo>
                      <a:pt x="458" y="717"/>
                      <a:pt x="343" y="536"/>
                      <a:pt x="325" y="422"/>
                    </a:cubicBezTo>
                    <a:cubicBezTo>
                      <a:pt x="298" y="319"/>
                      <a:pt x="267" y="216"/>
                      <a:pt x="243" y="112"/>
                    </a:cubicBezTo>
                    <a:lnTo>
                      <a:pt x="243" y="112"/>
                    </a:lnTo>
                    <a:cubicBezTo>
                      <a:pt x="237" y="38"/>
                      <a:pt x="179"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83" name="Google Shape;3483;p40"/>
              <p:cNvSpPr/>
              <p:nvPr/>
            </p:nvSpPr>
            <p:spPr>
              <a:xfrm>
                <a:off x="4253850" y="2014375"/>
                <a:ext cx="8075" cy="9550"/>
              </a:xfrm>
              <a:custGeom>
                <a:avLst/>
                <a:gdLst/>
                <a:ahLst/>
                <a:cxnLst/>
                <a:rect l="l" t="t" r="r" b="b"/>
                <a:pathLst>
                  <a:path w="323" h="382" extrusionOk="0">
                    <a:moveTo>
                      <a:pt x="145" y="1"/>
                    </a:moveTo>
                    <a:cubicBezTo>
                      <a:pt x="70" y="1"/>
                      <a:pt x="1" y="78"/>
                      <a:pt x="29" y="158"/>
                    </a:cubicBezTo>
                    <a:cubicBezTo>
                      <a:pt x="57" y="239"/>
                      <a:pt x="56" y="375"/>
                      <a:pt x="169" y="381"/>
                    </a:cubicBezTo>
                    <a:cubicBezTo>
                      <a:pt x="175" y="381"/>
                      <a:pt x="181" y="382"/>
                      <a:pt x="186" y="382"/>
                    </a:cubicBezTo>
                    <a:cubicBezTo>
                      <a:pt x="292" y="382"/>
                      <a:pt x="322" y="255"/>
                      <a:pt x="281" y="168"/>
                    </a:cubicBezTo>
                    <a:cubicBezTo>
                      <a:pt x="266" y="111"/>
                      <a:pt x="257" y="44"/>
                      <a:pt x="200" y="16"/>
                    </a:cubicBezTo>
                    <a:cubicBezTo>
                      <a:pt x="182" y="5"/>
                      <a:pt x="163"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
        <p:nvSpPr>
          <p:cNvPr id="81" name="Google Shape;338;p32"/>
          <p:cNvSpPr txBox="1">
            <a:spLocks/>
          </p:cNvSpPr>
          <p:nvPr/>
        </p:nvSpPr>
        <p:spPr>
          <a:xfrm>
            <a:off x="0" y="4404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latin typeface="Arial" panose="020B0604020202020204" pitchFamily="34" charset="0"/>
                <a:ea typeface="Kantumruy Pro SemiBold"/>
                <a:cs typeface="Arial" panose="020B0604020202020204" pitchFamily="34" charset="0"/>
                <a:sym typeface="Kantumruy Pro SemiBold"/>
              </a:rPr>
              <a:t>NỘI DUNG BÀI HỌC</a:t>
            </a:r>
            <a:endParaRPr lang="vi-VN" sz="3600" b="1">
              <a:latin typeface="Arial" panose="020B0604020202020204" pitchFamily="34" charset="0"/>
              <a:ea typeface="Kantumruy Pro SemiBold"/>
              <a:cs typeface="Arial" panose="020B0604020202020204" pitchFamily="34" charset="0"/>
              <a:sym typeface="Kantumruy Pro SemiBold"/>
            </a:endParaRPr>
          </a:p>
        </p:txBody>
      </p:sp>
      <p:sp>
        <p:nvSpPr>
          <p:cNvPr id="82" name="TextBox 81"/>
          <p:cNvSpPr txBox="1"/>
          <p:nvPr/>
        </p:nvSpPr>
        <p:spPr>
          <a:xfrm>
            <a:off x="786903" y="2471416"/>
            <a:ext cx="2155152" cy="1938992"/>
          </a:xfrm>
          <a:prstGeom prst="rect">
            <a:avLst/>
          </a:prstGeom>
          <a:noFill/>
          <a:ln w="19050">
            <a:noFill/>
          </a:ln>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Đặc </a:t>
            </a:r>
            <a:r>
              <a:rPr lang="en-US" sz="2000">
                <a:latin typeface="Arial" panose="020B0604020202020204" pitchFamily="34" charset="0"/>
                <a:cs typeface="Arial" panose="020B0604020202020204" pitchFamily="34" charset="0"/>
              </a:rPr>
              <a:t>điểm một số ngành nghề phổ biến trong lĩnh vực kĩ thuật điện</a:t>
            </a:r>
          </a:p>
        </p:txBody>
      </p:sp>
      <p:sp>
        <p:nvSpPr>
          <p:cNvPr id="83" name="TextBox 82"/>
          <p:cNvSpPr txBox="1"/>
          <p:nvPr/>
        </p:nvSpPr>
        <p:spPr>
          <a:xfrm>
            <a:off x="3213140" y="2471416"/>
            <a:ext cx="2108899" cy="1938992"/>
          </a:xfrm>
          <a:prstGeom prst="rect">
            <a:avLst/>
          </a:prstGeom>
          <a:noFill/>
          <a:ln w="19050">
            <a:noFill/>
          </a:ln>
        </p:spPr>
        <p:txBody>
          <a:bodyPr wrap="square" rtlCol="0">
            <a:spAutoFit/>
          </a:bodyPr>
          <a:lstStyle/>
          <a:p>
            <a:pPr algn="just">
              <a:lnSpc>
                <a:spcPct val="150000"/>
              </a:lnSpc>
            </a:pPr>
            <a:r>
              <a:rPr lang="vi-VN" sz="2000" smtClean="0">
                <a:latin typeface="Arial" panose="020B0604020202020204" pitchFamily="34" charset="0"/>
                <a:cs typeface="Arial" panose="020B0604020202020204" pitchFamily="34" charset="0"/>
              </a:rPr>
              <a:t>Một </a:t>
            </a:r>
            <a:r>
              <a:rPr lang="vi-VN" sz="2000">
                <a:latin typeface="Arial" panose="020B0604020202020204" pitchFamily="34" charset="0"/>
                <a:cs typeface="Arial" panose="020B0604020202020204" pitchFamily="34" charset="0"/>
              </a:rPr>
              <a:t>số yêu cầu đối với người lao động trong lĩnh vực kĩ thuật điện</a:t>
            </a:r>
          </a:p>
        </p:txBody>
      </p:sp>
      <p:sp>
        <p:nvSpPr>
          <p:cNvPr id="84" name="TextBox 83"/>
          <p:cNvSpPr txBox="1"/>
          <p:nvPr/>
        </p:nvSpPr>
        <p:spPr>
          <a:xfrm>
            <a:off x="5697861" y="2471416"/>
            <a:ext cx="2597126" cy="1938992"/>
          </a:xfrm>
          <a:prstGeom prst="rect">
            <a:avLst/>
          </a:prstGeom>
          <a:noFill/>
          <a:ln w="19050">
            <a:noFill/>
          </a:ln>
        </p:spPr>
        <p:txBody>
          <a:bodyPr wrap="square" rtlCol="0">
            <a:spAutoFit/>
          </a:bodyPr>
          <a:lstStyle/>
          <a:p>
            <a:pPr algn="just">
              <a:lnSpc>
                <a:spcPct val="150000"/>
              </a:lnSpc>
            </a:pPr>
            <a:r>
              <a:rPr lang="vi-VN" sz="2000" smtClean="0">
                <a:latin typeface="Arial" panose="020B0604020202020204" pitchFamily="34" charset="0"/>
                <a:cs typeface="Arial" panose="020B0604020202020204" pitchFamily="34" charset="0"/>
              </a:rPr>
              <a:t>Tìm </a:t>
            </a:r>
            <a:r>
              <a:rPr lang="vi-VN" sz="2000">
                <a:latin typeface="Arial" panose="020B0604020202020204" pitchFamily="34" charset="0"/>
                <a:cs typeface="Arial" panose="020B0604020202020204" pitchFamily="34" charset="0"/>
              </a:rPr>
              <a:t>hiểu về sự phù hợp của bản thân với ngành nghề trong lĩnh vực kĩ thuật điện</a:t>
            </a:r>
          </a:p>
        </p:txBody>
      </p:sp>
      <p:cxnSp>
        <p:nvCxnSpPr>
          <p:cNvPr id="10" name="Straight Connector 9"/>
          <p:cNvCxnSpPr/>
          <p:nvPr/>
        </p:nvCxnSpPr>
        <p:spPr>
          <a:xfrm>
            <a:off x="3001908" y="1520687"/>
            <a:ext cx="11267" cy="2861341"/>
          </a:xfrm>
          <a:prstGeom prst="line">
            <a:avLst/>
          </a:prstGeom>
          <a:ln w="28575">
            <a:solidFill>
              <a:srgbClr val="FD3963"/>
            </a:solidFill>
          </a:ln>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a:off x="5516245" y="1545849"/>
            <a:ext cx="11267" cy="2861341"/>
          </a:xfrm>
          <a:prstGeom prst="line">
            <a:avLst/>
          </a:prstGeom>
          <a:ln w="28575">
            <a:solidFill>
              <a:srgbClr val="FD3963"/>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16"/>
                                        </p:tgtEl>
                                        <p:attrNameLst>
                                          <p:attrName>style.visibility</p:attrName>
                                        </p:attrNameLst>
                                      </p:cBhvr>
                                      <p:to>
                                        <p:strVal val="visible"/>
                                      </p:to>
                                    </p:set>
                                    <p:animEffect transition="in" filter="randombar(horizontal)">
                                      <p:cBhvr>
                                        <p:cTn id="7" dur="500"/>
                                        <p:tgtEl>
                                          <p:spTgt spid="3416"/>
                                        </p:tgtEl>
                                      </p:cBhvr>
                                    </p:animEffect>
                                  </p:childTnLst>
                                </p:cTn>
                              </p:par>
                              <p:par>
                                <p:cTn id="8" presetID="14" presetClass="entr" presetSubtype="10" fill="hold" nodeType="withEffect">
                                  <p:stCondLst>
                                    <p:cond delay="0"/>
                                  </p:stCondLst>
                                  <p:childTnLst>
                                    <p:set>
                                      <p:cBhvr>
                                        <p:cTn id="9" dur="1" fill="hold">
                                          <p:stCondLst>
                                            <p:cond delay="0"/>
                                          </p:stCondLst>
                                        </p:cTn>
                                        <p:tgtEl>
                                          <p:spTgt spid="3427"/>
                                        </p:tgtEl>
                                        <p:attrNameLst>
                                          <p:attrName>style.visibility</p:attrName>
                                        </p:attrNameLst>
                                      </p:cBhvr>
                                      <p:to>
                                        <p:strVal val="visible"/>
                                      </p:to>
                                    </p:set>
                                    <p:animEffect transition="in" filter="randombar(horizontal)">
                                      <p:cBhvr>
                                        <p:cTn id="10" dur="500"/>
                                        <p:tgtEl>
                                          <p:spTgt spid="342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randombar(horizontal)">
                                      <p:cBhvr>
                                        <p:cTn id="13" dur="500"/>
                                        <p:tgtEl>
                                          <p:spTgt spid="8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417"/>
                                        </p:tgtEl>
                                        <p:attrNameLst>
                                          <p:attrName>style.visibility</p:attrName>
                                        </p:attrNameLst>
                                      </p:cBhvr>
                                      <p:to>
                                        <p:strVal val="visible"/>
                                      </p:to>
                                    </p:set>
                                    <p:animEffect transition="in" filter="randombar(horizontal)">
                                      <p:cBhvr>
                                        <p:cTn id="18" dur="500"/>
                                        <p:tgtEl>
                                          <p:spTgt spid="3417"/>
                                        </p:tgtEl>
                                      </p:cBhvr>
                                    </p:animEffect>
                                  </p:childTnLst>
                                </p:cTn>
                              </p:par>
                              <p:par>
                                <p:cTn id="19" presetID="14" presetClass="entr" presetSubtype="10" fill="hold" nodeType="withEffect">
                                  <p:stCondLst>
                                    <p:cond delay="0"/>
                                  </p:stCondLst>
                                  <p:childTnLst>
                                    <p:set>
                                      <p:cBhvr>
                                        <p:cTn id="20" dur="1" fill="hold">
                                          <p:stCondLst>
                                            <p:cond delay="0"/>
                                          </p:stCondLst>
                                        </p:cTn>
                                        <p:tgtEl>
                                          <p:spTgt spid="3446"/>
                                        </p:tgtEl>
                                        <p:attrNameLst>
                                          <p:attrName>style.visibility</p:attrName>
                                        </p:attrNameLst>
                                      </p:cBhvr>
                                      <p:to>
                                        <p:strVal val="visible"/>
                                      </p:to>
                                    </p:set>
                                    <p:animEffect transition="in" filter="randombar(horizontal)">
                                      <p:cBhvr>
                                        <p:cTn id="21" dur="500"/>
                                        <p:tgtEl>
                                          <p:spTgt spid="344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randombar(horizontal)">
                                      <p:cBhvr>
                                        <p:cTn id="24" dur="500"/>
                                        <p:tgtEl>
                                          <p:spTgt spid="8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418"/>
                                        </p:tgtEl>
                                        <p:attrNameLst>
                                          <p:attrName>style.visibility</p:attrName>
                                        </p:attrNameLst>
                                      </p:cBhvr>
                                      <p:to>
                                        <p:strVal val="visible"/>
                                      </p:to>
                                    </p:set>
                                    <p:animEffect transition="in" filter="randombar(horizontal)">
                                      <p:cBhvr>
                                        <p:cTn id="29" dur="500"/>
                                        <p:tgtEl>
                                          <p:spTgt spid="3418"/>
                                        </p:tgtEl>
                                      </p:cBhvr>
                                    </p:animEffect>
                                  </p:childTnLst>
                                </p:cTn>
                              </p:par>
                              <p:par>
                                <p:cTn id="30" presetID="14" presetClass="entr" presetSubtype="10" fill="hold" nodeType="withEffect">
                                  <p:stCondLst>
                                    <p:cond delay="0"/>
                                  </p:stCondLst>
                                  <p:childTnLst>
                                    <p:set>
                                      <p:cBhvr>
                                        <p:cTn id="31" dur="1" fill="hold">
                                          <p:stCondLst>
                                            <p:cond delay="0"/>
                                          </p:stCondLst>
                                        </p:cTn>
                                        <p:tgtEl>
                                          <p:spTgt spid="3465"/>
                                        </p:tgtEl>
                                        <p:attrNameLst>
                                          <p:attrName>style.visibility</p:attrName>
                                        </p:attrNameLst>
                                      </p:cBhvr>
                                      <p:to>
                                        <p:strVal val="visible"/>
                                      </p:to>
                                    </p:set>
                                    <p:animEffect transition="in" filter="randombar(horizontal)">
                                      <p:cBhvr>
                                        <p:cTn id="32" dur="500"/>
                                        <p:tgtEl>
                                          <p:spTgt spid="346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randombar(horizontal)">
                                      <p:cBhvr>
                                        <p:cTn id="3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6" grpId="0" animBg="1"/>
      <p:bldP spid="3417" grpId="0" animBg="1"/>
      <p:bldP spid="3418" grpId="0" animBg="1"/>
      <p:bldP spid="82" grpId="0"/>
      <p:bldP spid="83" grpId="0"/>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3"/>
        <p:cNvGrpSpPr/>
        <p:nvPr/>
      </p:nvGrpSpPr>
      <p:grpSpPr>
        <a:xfrm>
          <a:off x="0" y="0"/>
          <a:ext cx="0" cy="0"/>
          <a:chOff x="0" y="0"/>
          <a:chExt cx="0" cy="0"/>
        </a:xfrm>
      </p:grpSpPr>
      <p:sp>
        <p:nvSpPr>
          <p:cNvPr id="11" name="Google Shape;338;p32"/>
          <p:cNvSpPr txBox="1">
            <a:spLocks/>
          </p:cNvSpPr>
          <p:nvPr/>
        </p:nvSpPr>
        <p:spPr>
          <a:xfrm>
            <a:off x="4122056" y="1059543"/>
            <a:ext cx="4339773" cy="2993970"/>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smtClean="0">
                <a:latin typeface="Arial" panose="020B0604020202020204" pitchFamily="34" charset="0"/>
                <a:ea typeface="Kantumruy Pro SemiBold"/>
                <a:cs typeface="Arial" panose="020B0604020202020204" pitchFamily="34" charset="0"/>
                <a:sym typeface="Kantumruy Pro SemiBold"/>
              </a:rPr>
              <a:t>1. Đặc điểm một số ngành nghề phổ biến trong lĩnh vực </a:t>
            </a:r>
          </a:p>
          <a:p>
            <a:pPr>
              <a:lnSpc>
                <a:spcPct val="150000"/>
              </a:lnSpc>
            </a:pPr>
            <a:r>
              <a:rPr lang="en-US" sz="3200" b="1" smtClean="0">
                <a:latin typeface="Arial" panose="020B0604020202020204" pitchFamily="34" charset="0"/>
                <a:ea typeface="Kantumruy Pro SemiBold"/>
                <a:cs typeface="Arial" panose="020B0604020202020204" pitchFamily="34" charset="0"/>
                <a:sym typeface="Kantumruy Pro SemiBold"/>
              </a:rPr>
              <a:t>kĩ thuật điện</a:t>
            </a:r>
            <a:endParaRPr lang="en-US" sz="3200" b="1">
              <a:latin typeface="Arial" panose="020B0604020202020204" pitchFamily="34" charset="0"/>
              <a:ea typeface="Kantumruy Pro SemiBold"/>
              <a:cs typeface="Arial" panose="020B0604020202020204" pitchFamily="34" charset="0"/>
              <a:sym typeface="Kantumruy Pro SemiBold"/>
            </a:endParaRPr>
          </a:p>
        </p:txBody>
      </p:sp>
      <p:pic>
        <p:nvPicPr>
          <p:cNvPr id="14" name="Picture Placeholder 13"/>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12209" t="7320" r="33135" b="1949"/>
          <a:stretch/>
        </p:blipFill>
        <p:spPr>
          <a:xfrm>
            <a:off x="1098891" y="1059543"/>
            <a:ext cx="2588138" cy="2993970"/>
          </a:xfrm>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316419"/>
            <a:ext cx="7429499" cy="1292662"/>
          </a:xfrm>
          <a:prstGeom prst="rect">
            <a:avLst/>
          </a:prstGeom>
          <a:noFill/>
          <a:ln w="19050">
            <a:noFill/>
          </a:ln>
        </p:spPr>
        <p:txBody>
          <a:bodyPr wrap="square" rtlCol="0">
            <a:spAutoFit/>
          </a:bodyPr>
          <a:lstStyle/>
          <a:p>
            <a:pPr algn="just">
              <a:lnSpc>
                <a:spcPct val="150000"/>
              </a:lnSpc>
            </a:pPr>
            <a:r>
              <a:rPr lang="en-US" sz="2600" b="1">
                <a:latin typeface="Arial" panose="020B0604020202020204" pitchFamily="34" charset="0"/>
                <a:cs typeface="Arial" panose="020B0604020202020204" pitchFamily="34" charset="0"/>
              </a:rPr>
              <a:t>1. Đặc điểm một số ngành nghề phổ biến trong lĩnh vực kĩ thuật điện</a:t>
            </a:r>
          </a:p>
        </p:txBody>
      </p:sp>
      <p:grpSp>
        <p:nvGrpSpPr>
          <p:cNvPr id="3" name="Group 2"/>
          <p:cNvGrpSpPr/>
          <p:nvPr/>
        </p:nvGrpSpPr>
        <p:grpSpPr>
          <a:xfrm>
            <a:off x="1282698" y="1545482"/>
            <a:ext cx="6578600" cy="929801"/>
            <a:chOff x="1282698" y="1545482"/>
            <a:chExt cx="6578600" cy="929801"/>
          </a:xfrm>
        </p:grpSpPr>
        <p:sp>
          <p:nvSpPr>
            <p:cNvPr id="4" name="Rounded Rectangle 3"/>
            <p:cNvSpPr/>
            <p:nvPr/>
          </p:nvSpPr>
          <p:spPr>
            <a:xfrm>
              <a:off x="1282698" y="1862349"/>
              <a:ext cx="6578600" cy="612934"/>
            </a:xfrm>
            <a:prstGeom prst="roundRect">
              <a:avLst/>
            </a:prstGeom>
            <a:solidFill>
              <a:schemeClr val="accent6"/>
            </a:solidFill>
            <a:ln w="28575">
              <a:solidFill>
                <a:schemeClr val="bg2">
                  <a:lumMod val="75000"/>
                </a:schemeClr>
              </a:solidFill>
            </a:ln>
          </p:spPr>
          <p:txBody>
            <a:bodyPr wrap="square">
              <a:spAutoFit/>
            </a:bodyPr>
            <a:lstStyle/>
            <a:p>
              <a:pPr algn="ctr">
                <a:lnSpc>
                  <a:spcPct val="150000"/>
                </a:lnSpc>
              </a:pPr>
              <a:r>
                <a:rPr lang="vi-VN" sz="2000">
                  <a:latin typeface="+mn-lt"/>
                  <a:ea typeface="Times New Roman" panose="02020603050405020304" pitchFamily="18" charset="0"/>
                </a:rPr>
                <a:t>Nêu đặc điểm, vị trí và vai trò của lĩnh vực kĩ thuật điện.</a:t>
              </a:r>
              <a:endParaRPr lang="en-US" sz="2000">
                <a:latin typeface="+mn-lt"/>
              </a:endParaRPr>
            </a:p>
          </p:txBody>
        </p:sp>
        <p:pic>
          <p:nvPicPr>
            <p:cNvPr id="5" name="Picture 4"/>
            <p:cNvPicPr>
              <a:picLocks noChangeAspect="1"/>
            </p:cNvPicPr>
            <p:nvPr/>
          </p:nvPicPr>
          <p:blipFill>
            <a:blip r:embed="rId2"/>
            <a:stretch>
              <a:fillRect/>
            </a:stretch>
          </p:blipFill>
          <p:spPr>
            <a:xfrm>
              <a:off x="4162919" y="1545482"/>
              <a:ext cx="818159" cy="443966"/>
            </a:xfrm>
            <a:prstGeom prst="rect">
              <a:avLst/>
            </a:prstGeom>
          </p:spPr>
        </p:pic>
      </p:grpSp>
      <p:pic>
        <p:nvPicPr>
          <p:cNvPr id="1026" name="Picture 2" descr="https://images.ctfassets.net/szez98lehkfm/1VJ4XqdhyClpAPxsz2lkRW/0bf6df4f50981b5296450e09c8ed3922/MyIC_Inline_693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076" y="2838144"/>
            <a:ext cx="2471176" cy="16458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s://caodang.fpt.edu.vn/wp-content/uploads/hoc-nganh-ky-thuat-dien-dien-tu-can-to-chat-gi-htt-edu-v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078" y="2838144"/>
            <a:ext cx="2457085" cy="16458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527892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additive="base">
                                        <p:cTn id="16" dur="500" fill="hold"/>
                                        <p:tgtEl>
                                          <p:spTgt spid="1028"/>
                                        </p:tgtEl>
                                        <p:attrNameLst>
                                          <p:attrName>ppt_x</p:attrName>
                                        </p:attrNameLst>
                                      </p:cBhvr>
                                      <p:tavLst>
                                        <p:tav tm="0">
                                          <p:val>
                                            <p:strVal val="#ppt_x"/>
                                          </p:val>
                                        </p:tav>
                                        <p:tav tm="100000">
                                          <p:val>
                                            <p:strVal val="#ppt_x"/>
                                          </p:val>
                                        </p:tav>
                                      </p:tavLst>
                                    </p:anim>
                                    <p:anim calcmode="lin" valueType="num">
                                      <p:cBhvr additive="base">
                                        <p:cTn id="17"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316419"/>
            <a:ext cx="7429499" cy="1292662"/>
          </a:xfrm>
          <a:prstGeom prst="rect">
            <a:avLst/>
          </a:prstGeom>
          <a:noFill/>
          <a:ln w="19050">
            <a:noFill/>
          </a:ln>
        </p:spPr>
        <p:txBody>
          <a:bodyPr wrap="square" rtlCol="0">
            <a:spAutoFit/>
          </a:bodyPr>
          <a:lstStyle/>
          <a:p>
            <a:pPr algn="just">
              <a:lnSpc>
                <a:spcPct val="150000"/>
              </a:lnSpc>
            </a:pPr>
            <a:r>
              <a:rPr lang="en-US" sz="2600" b="1">
                <a:latin typeface="Arial" panose="020B0604020202020204" pitchFamily="34" charset="0"/>
                <a:cs typeface="Arial" panose="020B0604020202020204" pitchFamily="34" charset="0"/>
              </a:rPr>
              <a:t>1. Đặc điểm một số ngành nghề phổ biến trong lĩnh vực kĩ thuật điện</a:t>
            </a:r>
          </a:p>
        </p:txBody>
      </p:sp>
      <p:grpSp>
        <p:nvGrpSpPr>
          <p:cNvPr id="7" name="Group 6"/>
          <p:cNvGrpSpPr/>
          <p:nvPr/>
        </p:nvGrpSpPr>
        <p:grpSpPr>
          <a:xfrm>
            <a:off x="584228" y="1609081"/>
            <a:ext cx="2782632" cy="519907"/>
            <a:chOff x="676276" y="844222"/>
            <a:chExt cx="2782632" cy="519907"/>
          </a:xfrm>
        </p:grpSpPr>
        <p:sp>
          <p:nvSpPr>
            <p:cNvPr id="8" name="TextBox 7"/>
            <p:cNvSpPr txBox="1"/>
            <p:nvPr/>
          </p:nvSpPr>
          <p:spPr>
            <a:xfrm>
              <a:off x="1031875" y="844222"/>
              <a:ext cx="2427033" cy="496996"/>
            </a:xfrm>
            <a:prstGeom prst="rect">
              <a:avLst/>
            </a:prstGeom>
            <a:noFill/>
            <a:ln w="19050">
              <a:noFill/>
            </a:ln>
          </p:spPr>
          <p:txBody>
            <a:bodyPr wrap="square" rtlCol="0">
              <a:spAutoFit/>
            </a:bodyPr>
            <a:lstStyle/>
            <a:p>
              <a:pPr algn="just">
                <a:lnSpc>
                  <a:spcPct val="150000"/>
                </a:lnSpc>
              </a:pPr>
              <a:r>
                <a:rPr lang="en-US" sz="2000" b="1" i="1" smtClean="0">
                  <a:solidFill>
                    <a:srgbClr val="C00000"/>
                  </a:solidFill>
                  <a:latin typeface="Arial" panose="020B0604020202020204" pitchFamily="34" charset="0"/>
                  <a:cs typeface="Arial" panose="020B0604020202020204" pitchFamily="34" charset="0"/>
                </a:rPr>
                <a:t>Vị trí và vai trò:</a:t>
              </a:r>
              <a:endParaRPr lang="en-US" sz="2000" b="1" i="1">
                <a:solidFill>
                  <a:srgbClr val="C00000"/>
                </a:solidFill>
                <a:latin typeface="Arial" panose="020B0604020202020204" pitchFamily="34" charset="0"/>
                <a:cs typeface="Arial" panose="020B0604020202020204" pitchFamily="34" charset="0"/>
              </a:endParaRPr>
            </a:p>
          </p:txBody>
        </p:sp>
        <p:pic>
          <p:nvPicPr>
            <p:cNvPr id="9" name="Picture 18" descr="https://img.freepik.com/premium-vector/pen-is-notepad-with-pen-it_410516-87580.jpg?w=200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6" y="924674"/>
              <a:ext cx="439455" cy="43945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762000" y="2128988"/>
            <a:ext cx="7747000" cy="1015663"/>
          </a:xfrm>
          <a:prstGeom prst="rect">
            <a:avLst/>
          </a:prstGeom>
          <a:noFill/>
          <a:ln w="19050">
            <a:no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Kĩ thuật điện là lĩnh vực rất quan trọng, liên quan đến điện, điện tử đóng góp chung cho sự phát triển kinh tế đất nước. </a:t>
            </a:r>
          </a:p>
        </p:txBody>
      </p:sp>
      <p:grpSp>
        <p:nvGrpSpPr>
          <p:cNvPr id="11" name="Group 10"/>
          <p:cNvGrpSpPr/>
          <p:nvPr/>
        </p:nvGrpSpPr>
        <p:grpSpPr>
          <a:xfrm>
            <a:off x="584228" y="3087648"/>
            <a:ext cx="2782632" cy="519907"/>
            <a:chOff x="676276" y="844222"/>
            <a:chExt cx="2782632" cy="519907"/>
          </a:xfrm>
        </p:grpSpPr>
        <p:sp>
          <p:nvSpPr>
            <p:cNvPr id="12" name="TextBox 11"/>
            <p:cNvSpPr txBox="1"/>
            <p:nvPr/>
          </p:nvSpPr>
          <p:spPr>
            <a:xfrm>
              <a:off x="1031875" y="844222"/>
              <a:ext cx="2427033" cy="496996"/>
            </a:xfrm>
            <a:prstGeom prst="rect">
              <a:avLst/>
            </a:prstGeom>
            <a:noFill/>
            <a:ln w="19050">
              <a:noFill/>
            </a:ln>
          </p:spPr>
          <p:txBody>
            <a:bodyPr wrap="square" rtlCol="0">
              <a:spAutoFit/>
            </a:bodyPr>
            <a:lstStyle/>
            <a:p>
              <a:pPr algn="just">
                <a:lnSpc>
                  <a:spcPct val="150000"/>
                </a:lnSpc>
              </a:pPr>
              <a:r>
                <a:rPr lang="en-US" sz="2000" b="1" i="1" smtClean="0">
                  <a:solidFill>
                    <a:srgbClr val="C00000"/>
                  </a:solidFill>
                  <a:latin typeface="Arial" panose="020B0604020202020204" pitchFamily="34" charset="0"/>
                  <a:cs typeface="Arial" panose="020B0604020202020204" pitchFamily="34" charset="0"/>
                </a:rPr>
                <a:t>Đặc điểm:</a:t>
              </a:r>
              <a:endParaRPr lang="en-US" sz="2000" b="1" i="1">
                <a:solidFill>
                  <a:srgbClr val="C00000"/>
                </a:solidFill>
                <a:latin typeface="Arial" panose="020B0604020202020204" pitchFamily="34" charset="0"/>
                <a:cs typeface="Arial" panose="020B0604020202020204" pitchFamily="34" charset="0"/>
              </a:endParaRPr>
            </a:p>
          </p:txBody>
        </p:sp>
        <p:pic>
          <p:nvPicPr>
            <p:cNvPr id="13" name="Picture 18" descr="https://img.freepik.com/premium-vector/pen-is-notepad-with-pen-it_410516-87580.jpg?w=200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6" y="924674"/>
              <a:ext cx="439455" cy="43945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762000" y="3607555"/>
            <a:ext cx="7747000" cy="1015663"/>
          </a:xfrm>
          <a:prstGeom prst="rect">
            <a:avLst/>
          </a:prstGeom>
          <a:noFill/>
          <a:ln w="19050">
            <a:no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Những nghề nghiệp trong lĩnh vực kĩ thuật điện thường gắn liền với việc sản xuất, phân phối và sử dụng năng lượng điện.</a:t>
            </a:r>
          </a:p>
        </p:txBody>
      </p:sp>
    </p:spTree>
    <p:extLst>
      <p:ext uri="{BB962C8B-B14F-4D97-AF65-F5344CB8AC3E}">
        <p14:creationId xmlns:p14="http://schemas.microsoft.com/office/powerpoint/2010/main" val="31763412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79525" y="435658"/>
            <a:ext cx="6578600" cy="1060646"/>
            <a:chOff x="1282698" y="1862349"/>
            <a:chExt cx="6578600" cy="1060646"/>
          </a:xfrm>
        </p:grpSpPr>
        <p:sp>
          <p:nvSpPr>
            <p:cNvPr id="3" name="Rounded Rectangle 2"/>
            <p:cNvSpPr/>
            <p:nvPr/>
          </p:nvSpPr>
          <p:spPr>
            <a:xfrm>
              <a:off x="1282698" y="1862349"/>
              <a:ext cx="6578600" cy="1060646"/>
            </a:xfrm>
            <a:prstGeom prst="roundRect">
              <a:avLst/>
            </a:prstGeom>
            <a:solidFill>
              <a:schemeClr val="accent6"/>
            </a:solidFill>
            <a:ln w="28575">
              <a:solidFill>
                <a:schemeClr val="bg2">
                  <a:lumMod val="75000"/>
                </a:schemeClr>
              </a:solidFill>
            </a:ln>
          </p:spPr>
          <p:txBody>
            <a:bodyPr wrap="square">
              <a:spAutoFit/>
            </a:bodyPr>
            <a:lstStyle/>
            <a:p>
              <a:pPr algn="just">
                <a:lnSpc>
                  <a:spcPct val="150000"/>
                </a:lnSpc>
              </a:pPr>
              <a:r>
                <a:rPr lang="en-US" sz="2000" smtClean="0">
                  <a:latin typeface="+mn-lt"/>
                  <a:ea typeface="Times New Roman" panose="02020603050405020304" pitchFamily="18" charset="0"/>
                </a:rPr>
                <a:t>	</a:t>
              </a:r>
              <a:r>
                <a:rPr lang="vi-VN" sz="2000" smtClean="0">
                  <a:latin typeface="+mn-lt"/>
                  <a:ea typeface="Times New Roman" panose="02020603050405020304" pitchFamily="18" charset="0"/>
                </a:rPr>
                <a:t>Hãy </a:t>
              </a:r>
              <a:r>
                <a:rPr lang="vi-VN" sz="2000">
                  <a:latin typeface="+mn-lt"/>
                  <a:ea typeface="Times New Roman" panose="02020603050405020304" pitchFamily="18" charset="0"/>
                </a:rPr>
                <a:t>chỉ ra trong những nghề dưới đây, nghề nào thuộc lĩnh vực kĩ thuật điện?</a:t>
              </a:r>
              <a:endParaRPr lang="en-US" sz="2000">
                <a:latin typeface="+mn-lt"/>
              </a:endParaRPr>
            </a:p>
          </p:txBody>
        </p:sp>
        <p:pic>
          <p:nvPicPr>
            <p:cNvPr id="4" name="Picture 3"/>
            <p:cNvPicPr>
              <a:picLocks noChangeAspect="1"/>
            </p:cNvPicPr>
            <p:nvPr/>
          </p:nvPicPr>
          <p:blipFill>
            <a:blip r:embed="rId2"/>
            <a:stretch>
              <a:fillRect/>
            </a:stretch>
          </p:blipFill>
          <p:spPr>
            <a:xfrm>
              <a:off x="1460994" y="1977281"/>
              <a:ext cx="732931" cy="397718"/>
            </a:xfrm>
            <a:prstGeom prst="rect">
              <a:avLst/>
            </a:prstGeom>
          </p:spPr>
        </p:pic>
      </p:grpSp>
      <p:sp>
        <p:nvSpPr>
          <p:cNvPr id="7" name="Rounded Rectangle 6"/>
          <p:cNvSpPr/>
          <p:nvPr/>
        </p:nvSpPr>
        <p:spPr>
          <a:xfrm>
            <a:off x="721175" y="4225397"/>
            <a:ext cx="3265716" cy="442674"/>
          </a:xfrm>
          <a:prstGeom prst="roundRect">
            <a:avLst/>
          </a:prstGeom>
          <a:solidFill>
            <a:schemeClr val="accent3"/>
          </a:solidFill>
          <a:ln w="28575">
            <a:noFill/>
          </a:ln>
        </p:spPr>
        <p:txBody>
          <a:bodyPr wrap="square">
            <a:spAutoFit/>
          </a:bodyPr>
          <a:lstStyle/>
          <a:p>
            <a:pPr algn="ctr"/>
            <a:r>
              <a:rPr lang="en-US" sz="2000" smtClean="0">
                <a:latin typeface="+mn-lt"/>
                <a:ea typeface="Times New Roman" panose="02020603050405020304" pitchFamily="18" charset="0"/>
              </a:rPr>
              <a:t>Kĩ sư môi trường</a:t>
            </a:r>
            <a:endParaRPr lang="en-US" sz="2000">
              <a:latin typeface="+mn-lt"/>
            </a:endParaRPr>
          </a:p>
        </p:txBody>
      </p:sp>
      <p:sp>
        <p:nvSpPr>
          <p:cNvPr id="8" name="Rounded Rectangle 7"/>
          <p:cNvSpPr/>
          <p:nvPr/>
        </p:nvSpPr>
        <p:spPr>
          <a:xfrm>
            <a:off x="6040663" y="1657197"/>
            <a:ext cx="2452464" cy="1123712"/>
          </a:xfrm>
          <a:prstGeom prst="roundRect">
            <a:avLst>
              <a:gd name="adj" fmla="val 12926"/>
            </a:avLst>
          </a:prstGeom>
          <a:solidFill>
            <a:schemeClr val="accent3"/>
          </a:solidFill>
          <a:ln w="28575">
            <a:noFill/>
          </a:ln>
        </p:spPr>
        <p:txBody>
          <a:bodyPr wrap="square">
            <a:spAutoFit/>
          </a:bodyPr>
          <a:lstStyle/>
          <a:p>
            <a:pPr algn="ctr">
              <a:lnSpc>
                <a:spcPct val="150000"/>
              </a:lnSpc>
            </a:pPr>
            <a:r>
              <a:rPr lang="en-US" sz="2000" smtClean="0">
                <a:latin typeface="+mn-lt"/>
                <a:ea typeface="Times New Roman" panose="02020603050405020304" pitchFamily="18" charset="0"/>
              </a:rPr>
              <a:t>Thợ lắp đặt và sửa chữa thiết bị điện</a:t>
            </a:r>
            <a:endParaRPr lang="en-US" sz="2000">
              <a:latin typeface="+mn-lt"/>
            </a:endParaRPr>
          </a:p>
        </p:txBody>
      </p:sp>
      <p:sp>
        <p:nvSpPr>
          <p:cNvPr id="9" name="Rounded Rectangle 8"/>
          <p:cNvSpPr/>
          <p:nvPr/>
        </p:nvSpPr>
        <p:spPr>
          <a:xfrm>
            <a:off x="715730" y="2301624"/>
            <a:ext cx="3238503" cy="442674"/>
          </a:xfrm>
          <a:prstGeom prst="roundRect">
            <a:avLst/>
          </a:prstGeom>
          <a:solidFill>
            <a:schemeClr val="accent3"/>
          </a:solidFill>
          <a:ln w="28575">
            <a:noFill/>
          </a:ln>
        </p:spPr>
        <p:txBody>
          <a:bodyPr wrap="square">
            <a:spAutoFit/>
          </a:bodyPr>
          <a:lstStyle/>
          <a:p>
            <a:pPr algn="ctr"/>
            <a:r>
              <a:rPr lang="en-US" sz="2000" smtClean="0">
                <a:latin typeface="+mn-lt"/>
                <a:ea typeface="Times New Roman" panose="02020603050405020304" pitchFamily="18" charset="0"/>
              </a:rPr>
              <a:t>Kĩ thuật viên siêu âm</a:t>
            </a:r>
            <a:endParaRPr lang="en-US" sz="2000">
              <a:latin typeface="+mn-lt"/>
            </a:endParaRPr>
          </a:p>
        </p:txBody>
      </p:sp>
      <p:sp>
        <p:nvSpPr>
          <p:cNvPr id="10" name="Rounded Rectangle 9"/>
          <p:cNvSpPr/>
          <p:nvPr/>
        </p:nvSpPr>
        <p:spPr>
          <a:xfrm>
            <a:off x="6040663" y="4225397"/>
            <a:ext cx="2452464" cy="442674"/>
          </a:xfrm>
          <a:prstGeom prst="roundRect">
            <a:avLst/>
          </a:prstGeom>
          <a:solidFill>
            <a:schemeClr val="accent3"/>
          </a:solidFill>
          <a:ln w="28575">
            <a:noFill/>
          </a:ln>
        </p:spPr>
        <p:txBody>
          <a:bodyPr wrap="square">
            <a:spAutoFit/>
          </a:bodyPr>
          <a:lstStyle/>
          <a:p>
            <a:pPr algn="ctr"/>
            <a:r>
              <a:rPr lang="en-US" sz="2000" smtClean="0">
                <a:latin typeface="+mn-lt"/>
                <a:ea typeface="Times New Roman" panose="02020603050405020304" pitchFamily="18" charset="0"/>
              </a:rPr>
              <a:t>Thợ kim hoàn</a:t>
            </a:r>
            <a:endParaRPr lang="en-US" sz="2000">
              <a:latin typeface="+mn-lt"/>
            </a:endParaRPr>
          </a:p>
        </p:txBody>
      </p:sp>
      <p:sp>
        <p:nvSpPr>
          <p:cNvPr id="11" name="Rounded Rectangle 10"/>
          <p:cNvSpPr/>
          <p:nvPr/>
        </p:nvSpPr>
        <p:spPr>
          <a:xfrm>
            <a:off x="6040663" y="2942882"/>
            <a:ext cx="2452464" cy="1123712"/>
          </a:xfrm>
          <a:prstGeom prst="roundRect">
            <a:avLst>
              <a:gd name="adj" fmla="val 12926"/>
            </a:avLst>
          </a:prstGeom>
          <a:solidFill>
            <a:schemeClr val="accent3"/>
          </a:solidFill>
          <a:ln w="28575">
            <a:noFill/>
          </a:ln>
        </p:spPr>
        <p:txBody>
          <a:bodyPr wrap="square">
            <a:spAutoFit/>
          </a:bodyPr>
          <a:lstStyle/>
          <a:p>
            <a:pPr algn="ctr">
              <a:lnSpc>
                <a:spcPct val="150000"/>
              </a:lnSpc>
            </a:pPr>
            <a:r>
              <a:rPr lang="en-US" sz="2000" smtClean="0">
                <a:latin typeface="+mn-lt"/>
                <a:ea typeface="Times New Roman" panose="02020603050405020304" pitchFamily="18" charset="0"/>
              </a:rPr>
              <a:t>Kiểm soát viên không lưu</a:t>
            </a:r>
            <a:endParaRPr lang="en-US" sz="2000">
              <a:latin typeface="+mn-lt"/>
            </a:endParaRPr>
          </a:p>
        </p:txBody>
      </p:sp>
      <p:sp>
        <p:nvSpPr>
          <p:cNvPr id="12" name="Rounded Rectangle 11"/>
          <p:cNvSpPr/>
          <p:nvPr/>
        </p:nvSpPr>
        <p:spPr>
          <a:xfrm>
            <a:off x="721175" y="3602805"/>
            <a:ext cx="3233060" cy="442674"/>
          </a:xfrm>
          <a:prstGeom prst="roundRect">
            <a:avLst/>
          </a:prstGeom>
          <a:solidFill>
            <a:schemeClr val="accent3"/>
          </a:solidFill>
          <a:ln w="28575">
            <a:noFill/>
          </a:ln>
        </p:spPr>
        <p:txBody>
          <a:bodyPr wrap="square">
            <a:spAutoFit/>
          </a:bodyPr>
          <a:lstStyle/>
          <a:p>
            <a:pPr algn="ctr"/>
            <a:r>
              <a:rPr lang="en-US" sz="2000" smtClean="0">
                <a:latin typeface="+mn-lt"/>
                <a:ea typeface="Times New Roman" panose="02020603050405020304" pitchFamily="18" charset="0"/>
              </a:rPr>
              <a:t>Kĩ thuật viên kết cấu</a:t>
            </a:r>
            <a:endParaRPr lang="en-US" sz="2000">
              <a:latin typeface="+mn-lt"/>
            </a:endParaRPr>
          </a:p>
        </p:txBody>
      </p:sp>
      <p:sp>
        <p:nvSpPr>
          <p:cNvPr id="13" name="Rounded Rectangle 12"/>
          <p:cNvSpPr/>
          <p:nvPr/>
        </p:nvSpPr>
        <p:spPr>
          <a:xfrm>
            <a:off x="4063091" y="4225397"/>
            <a:ext cx="1901372" cy="442674"/>
          </a:xfrm>
          <a:prstGeom prst="roundRect">
            <a:avLst/>
          </a:prstGeom>
          <a:solidFill>
            <a:schemeClr val="accent3"/>
          </a:solidFill>
          <a:ln w="28575">
            <a:noFill/>
          </a:ln>
        </p:spPr>
        <p:txBody>
          <a:bodyPr wrap="square">
            <a:spAutoFit/>
          </a:bodyPr>
          <a:lstStyle/>
          <a:p>
            <a:pPr algn="ctr"/>
            <a:r>
              <a:rPr lang="en-US" sz="2000" smtClean="0">
                <a:latin typeface="+mn-lt"/>
                <a:ea typeface="Times New Roman" panose="02020603050405020304" pitchFamily="18" charset="0"/>
              </a:rPr>
              <a:t>Kĩ sư điện</a:t>
            </a:r>
            <a:endParaRPr lang="en-US" sz="2000">
              <a:latin typeface="+mn-lt"/>
            </a:endParaRPr>
          </a:p>
        </p:txBody>
      </p:sp>
      <p:sp>
        <p:nvSpPr>
          <p:cNvPr id="14" name="Rounded Rectangle 13"/>
          <p:cNvSpPr/>
          <p:nvPr/>
        </p:nvSpPr>
        <p:spPr>
          <a:xfrm>
            <a:off x="721175" y="1660367"/>
            <a:ext cx="3238504" cy="442674"/>
          </a:xfrm>
          <a:prstGeom prst="roundRect">
            <a:avLst/>
          </a:prstGeom>
          <a:solidFill>
            <a:schemeClr val="accent3"/>
          </a:solidFill>
          <a:ln w="28575">
            <a:noFill/>
          </a:ln>
        </p:spPr>
        <p:txBody>
          <a:bodyPr wrap="square">
            <a:spAutoFit/>
          </a:bodyPr>
          <a:lstStyle/>
          <a:p>
            <a:pPr algn="ctr"/>
            <a:r>
              <a:rPr lang="en-US" sz="2000" smtClean="0">
                <a:latin typeface="+mn-lt"/>
                <a:ea typeface="Times New Roman" panose="02020603050405020304" pitchFamily="18" charset="0"/>
              </a:rPr>
              <a:t>Kĩ thuật viên máy tự động</a:t>
            </a:r>
            <a:endParaRPr lang="en-US" sz="2000">
              <a:latin typeface="+mn-lt"/>
            </a:endParaRPr>
          </a:p>
        </p:txBody>
      </p:sp>
      <p:sp>
        <p:nvSpPr>
          <p:cNvPr id="15" name="Rounded Rectangle 14"/>
          <p:cNvSpPr/>
          <p:nvPr/>
        </p:nvSpPr>
        <p:spPr>
          <a:xfrm>
            <a:off x="4049485" y="1657197"/>
            <a:ext cx="1901373" cy="1123712"/>
          </a:xfrm>
          <a:prstGeom prst="roundRect">
            <a:avLst>
              <a:gd name="adj" fmla="val 11055"/>
            </a:avLst>
          </a:prstGeom>
          <a:solidFill>
            <a:schemeClr val="accent3"/>
          </a:solidFill>
          <a:ln w="28575">
            <a:noFill/>
          </a:ln>
        </p:spPr>
        <p:txBody>
          <a:bodyPr wrap="square">
            <a:spAutoFit/>
          </a:bodyPr>
          <a:lstStyle/>
          <a:p>
            <a:pPr algn="ctr">
              <a:lnSpc>
                <a:spcPct val="150000"/>
              </a:lnSpc>
            </a:pPr>
            <a:r>
              <a:rPr lang="en-US" sz="2000" smtClean="0">
                <a:latin typeface="+mn-lt"/>
                <a:ea typeface="Times New Roman" panose="02020603050405020304" pitchFamily="18" charset="0"/>
              </a:rPr>
              <a:t>Thợ lắp ráp và thợ nối cáp</a:t>
            </a:r>
            <a:endParaRPr lang="en-US" sz="2000">
              <a:latin typeface="+mn-lt"/>
            </a:endParaRPr>
          </a:p>
        </p:txBody>
      </p:sp>
      <p:sp>
        <p:nvSpPr>
          <p:cNvPr id="16" name="Rounded Rectangle 15"/>
          <p:cNvSpPr/>
          <p:nvPr/>
        </p:nvSpPr>
        <p:spPr>
          <a:xfrm>
            <a:off x="715731" y="2942882"/>
            <a:ext cx="3238503" cy="442674"/>
          </a:xfrm>
          <a:prstGeom prst="roundRect">
            <a:avLst/>
          </a:prstGeom>
          <a:solidFill>
            <a:schemeClr val="accent3"/>
          </a:solidFill>
          <a:ln w="28575">
            <a:noFill/>
          </a:ln>
        </p:spPr>
        <p:txBody>
          <a:bodyPr wrap="square">
            <a:spAutoFit/>
          </a:bodyPr>
          <a:lstStyle/>
          <a:p>
            <a:pPr algn="ctr"/>
            <a:r>
              <a:rPr lang="en-US" sz="2000" smtClean="0">
                <a:latin typeface="+mn-lt"/>
                <a:ea typeface="Times New Roman" panose="02020603050405020304" pitchFamily="18" charset="0"/>
              </a:rPr>
              <a:t>Kĩ sư máy tính</a:t>
            </a:r>
            <a:endParaRPr lang="en-US" sz="2000">
              <a:latin typeface="+mn-lt"/>
            </a:endParaRPr>
          </a:p>
        </p:txBody>
      </p:sp>
      <p:sp>
        <p:nvSpPr>
          <p:cNvPr id="17" name="Rounded Rectangle 16"/>
          <p:cNvSpPr/>
          <p:nvPr/>
        </p:nvSpPr>
        <p:spPr>
          <a:xfrm>
            <a:off x="4049486" y="2942882"/>
            <a:ext cx="1901372" cy="1123712"/>
          </a:xfrm>
          <a:prstGeom prst="roundRect">
            <a:avLst>
              <a:gd name="adj" fmla="val 11990"/>
            </a:avLst>
          </a:prstGeom>
          <a:solidFill>
            <a:schemeClr val="accent3"/>
          </a:solidFill>
          <a:ln w="28575">
            <a:noFill/>
          </a:ln>
        </p:spPr>
        <p:txBody>
          <a:bodyPr wrap="square">
            <a:spAutoFit/>
          </a:bodyPr>
          <a:lstStyle/>
          <a:p>
            <a:pPr algn="ctr">
              <a:lnSpc>
                <a:spcPct val="150000"/>
              </a:lnSpc>
            </a:pPr>
            <a:r>
              <a:rPr lang="en-US" sz="2000" smtClean="0">
                <a:latin typeface="+mn-lt"/>
                <a:ea typeface="Times New Roman" panose="02020603050405020304" pitchFamily="18" charset="0"/>
              </a:rPr>
              <a:t>Kĩ thuật viên kĩ thuật điện</a:t>
            </a:r>
            <a:endParaRPr lang="en-US" sz="2000">
              <a:latin typeface="+mn-lt"/>
            </a:endParaRPr>
          </a:p>
        </p:txBody>
      </p:sp>
      <p:sp>
        <p:nvSpPr>
          <p:cNvPr id="18" name="Oval 17"/>
          <p:cNvSpPr/>
          <p:nvPr/>
        </p:nvSpPr>
        <p:spPr>
          <a:xfrm>
            <a:off x="4231650" y="4158775"/>
            <a:ext cx="1537042" cy="57591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011385" y="2868085"/>
            <a:ext cx="1977571" cy="119850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49285" y="1619798"/>
            <a:ext cx="2443842" cy="119850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8899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Identifying Deviant Behavior in Children by Slidesgo">
  <a:themeElements>
    <a:clrScheme name="Simple Light">
      <a:dk1>
        <a:srgbClr val="233F09"/>
      </a:dk1>
      <a:lt1>
        <a:srgbClr val="FFEFF8"/>
      </a:lt1>
      <a:dk2>
        <a:srgbClr val="FF8FC5"/>
      </a:dk2>
      <a:lt2>
        <a:srgbClr val="FFC9E3"/>
      </a:lt2>
      <a:accent1>
        <a:srgbClr val="FFFFFF"/>
      </a:accent1>
      <a:accent2>
        <a:srgbClr val="8BA672"/>
      </a:accent2>
      <a:accent3>
        <a:srgbClr val="D9EAC7"/>
      </a:accent3>
      <a:accent4>
        <a:srgbClr val="FFFFFF"/>
      </a:accent4>
      <a:accent5>
        <a:srgbClr val="FFFFFF"/>
      </a:accent5>
      <a:accent6>
        <a:srgbClr val="FFFFFF"/>
      </a:accent6>
      <a:hlink>
        <a:srgbClr val="233F0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2293</Words>
  <Application>Microsoft Office PowerPoint</Application>
  <PresentationFormat>On-screen Show (16:9)</PresentationFormat>
  <Paragraphs>211</Paragraphs>
  <Slides>34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Kantumruy Pro SemiBold</vt:lpstr>
      <vt:lpstr>Anaheim</vt:lpstr>
      <vt:lpstr>Baloo 2 Medium</vt:lpstr>
      <vt:lpstr>Baloo 2 SemiBold</vt:lpstr>
      <vt:lpstr>DM Sans</vt:lpstr>
      <vt:lpstr>Arial</vt:lpstr>
      <vt:lpstr>Akatab</vt:lpstr>
      <vt:lpstr>Bakbak One</vt:lpstr>
      <vt:lpstr>Times New Roman</vt:lpstr>
      <vt:lpstr>Identifying Deviant Behavior in Children by Slidesgo</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Deviant Behavior in Children</dc:title>
  <dc:creator>VuongTran 0901007369</dc:creator>
  <cp:lastModifiedBy>VuongTran 0901007369</cp:lastModifiedBy>
  <cp:revision>29</cp:revision>
  <dcterms:modified xsi:type="dcterms:W3CDTF">2024-02-21T13:32:59Z</dcterms:modified>
</cp:coreProperties>
</file>