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6" r:id="rId3"/>
    <p:sldId id="276" r:id="rId4"/>
    <p:sldId id="259" r:id="rId5"/>
    <p:sldId id="282" r:id="rId6"/>
    <p:sldId id="268" r:id="rId7"/>
    <p:sldId id="267" r:id="rId8"/>
    <p:sldId id="347" r:id="rId9"/>
    <p:sldId id="348" r:id="rId10"/>
    <p:sldId id="283" r:id="rId11"/>
    <p:sldId id="273" r:id="rId12"/>
    <p:sldId id="275" r:id="rId13"/>
    <p:sldId id="313" r:id="rId14"/>
    <p:sldId id="279" r:id="rId15"/>
    <p:sldId id="281" r:id="rId16"/>
    <p:sldId id="353" r:id="rId17"/>
    <p:sldId id="271" r:id="rId18"/>
    <p:sldId id="292" r:id="rId19"/>
    <p:sldId id="290" r:id="rId20"/>
    <p:sldId id="305" r:id="rId21"/>
    <p:sldId id="349" r:id="rId22"/>
    <p:sldId id="351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AE1B8-307A-4B5F-A4E1-E00E13525474}" type="datetimeFigureOut">
              <a:rPr lang="en-US" smtClean="0"/>
              <a:t>08/01/24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17C1B-88FE-4BF2-9C25-9757932AE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5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759cd5bbe_0_16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759cd5bbe_0_16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391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45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EDAAE-29F5-4EC2-90F2-4833B963FBD9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6533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268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70c1df8b9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70c1df8b9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2560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70c1df8b9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70c1df8b9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7513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70c1df8b9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70c1df8b9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780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8D51D-15C7-62A0-A8A4-9FEC721FC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B159D2-93D6-4D85-03C4-5235BFE65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20B3F-95CF-99B0-176C-E36469F1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6AAE-7578-4FF2-9C0F-876F4C611A9E}" type="datetimeFigureOut">
              <a:rPr lang="en-US" smtClean="0"/>
              <a:t>08/01/24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110E4-F07E-C653-E62D-C2971EBEB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2F50C-42BC-564A-589A-CEE01C919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4E31-9CF3-4C12-B3B5-B6078DA12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9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B2273-EB33-DADD-91A1-7D98A154C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808F88-7D38-E49C-7949-8C2D07E37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464C4-F4F0-FC02-1960-52A48E143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6AAE-7578-4FF2-9C0F-876F4C611A9E}" type="datetimeFigureOut">
              <a:rPr lang="en-US" smtClean="0"/>
              <a:t>08/01/24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EA4AA-2BF9-E93C-D73A-869DAEE0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9FA1E-1960-A040-076E-19620BE9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4E31-9CF3-4C12-B3B5-B6078DA12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74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C05829-E0BA-0F5E-F19F-3F373EE6B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8DE38-58E6-4E02-C8E6-54CFD7065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B029C-E317-9CB5-940D-AF62C842A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6AAE-7578-4FF2-9C0F-876F4C611A9E}" type="datetimeFigureOut">
              <a:rPr lang="en-US" smtClean="0"/>
              <a:t>08/01/24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8D69C-25D1-2ECF-92F5-698D3DAF4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EA1C7-F358-0648-27F9-68EAD42E7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4E31-9CF3-4C12-B3B5-B6078DA12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92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408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077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4031167" y="2234236"/>
            <a:ext cx="4129600" cy="13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ctrTitle"/>
          </p:nvPr>
        </p:nvSpPr>
        <p:spPr>
          <a:xfrm>
            <a:off x="2580733" y="479267"/>
            <a:ext cx="7030800" cy="12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2"/>
          </p:nvPr>
        </p:nvSpPr>
        <p:spPr>
          <a:xfrm>
            <a:off x="4788200" y="1965956"/>
            <a:ext cx="2615600" cy="5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3"/>
          </p:nvPr>
        </p:nvSpPr>
        <p:spPr>
          <a:xfrm>
            <a:off x="4788200" y="4195889"/>
            <a:ext cx="2615600" cy="5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4"/>
          </p:nvPr>
        </p:nvSpPr>
        <p:spPr>
          <a:xfrm>
            <a:off x="4112600" y="4464169"/>
            <a:ext cx="3966800" cy="13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157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BF9CC-3CE9-F59C-F8A9-347FCFBAC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D7E81-C7BF-1777-809B-7B80383E2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26250-36AF-9B47-2B37-0FF800A2B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6AAE-7578-4FF2-9C0F-876F4C611A9E}" type="datetimeFigureOut">
              <a:rPr lang="en-US" smtClean="0"/>
              <a:t>08/01/24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E12F8-F94C-DFE8-767D-19A6D708D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CDC30-9AFC-BD53-112B-22F0514DF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4E31-9CF3-4C12-B3B5-B6078DA12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9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05B0A-57FF-8AD0-9F9D-5E86A9B15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C118F-1AB3-1418-8AFB-7F8CB87D5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3FB33-0278-622A-F532-E65E0398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6AAE-7578-4FF2-9C0F-876F4C611A9E}" type="datetimeFigureOut">
              <a:rPr lang="en-US" smtClean="0"/>
              <a:t>08/01/24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758C1-92E9-7B2E-ED40-0F8824E3F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56E32-8C39-7CA9-E6C6-03D871A9F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4E31-9CF3-4C12-B3B5-B6078DA12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6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E45B1-0612-D89A-E8A3-DB3ED2505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F89CA-48BB-3448-87ED-4A4C65AAD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69514-4C3A-4265-C9CC-32802B324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3BEBE-0D2F-9616-555C-993E2C8E4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6AAE-7578-4FF2-9C0F-876F4C611A9E}" type="datetimeFigureOut">
              <a:rPr lang="en-US" smtClean="0"/>
              <a:t>08/01/24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1E13F-A802-4D86-F316-B5E829CA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A122AC-F106-7FB7-7B2F-1ED2756FB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4E31-9CF3-4C12-B3B5-B6078DA12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5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1E664-AF87-397E-8E01-F405D0587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F7615-3101-2A7C-03B6-76EEC76C9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7A2A1-6E4A-B0B8-FC82-58E449A47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754232-3C05-FB3A-953F-A2CAA220CD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FEA55D-A411-91CD-8A39-FB5A450027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5498D3-978B-8D62-3835-0B52CFC05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6AAE-7578-4FF2-9C0F-876F4C611A9E}" type="datetimeFigureOut">
              <a:rPr lang="en-US" smtClean="0"/>
              <a:t>08/01/24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6D5710-39A2-E29C-20EC-491CB6F1B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4F8DCC-71CD-A493-6EEC-744D02A70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4E31-9CF3-4C12-B3B5-B6078DA12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0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CD356-37EB-930B-1220-3841B770B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7354A8-E708-B098-6AE2-99E5C21C1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6AAE-7578-4FF2-9C0F-876F4C611A9E}" type="datetimeFigureOut">
              <a:rPr lang="en-US" smtClean="0"/>
              <a:t>08/01/24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3DE7AE-990B-2D5E-B7F4-B20F8936D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B7C668-655D-4D4D-141C-D5D7AF2D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4E31-9CF3-4C12-B3B5-B6078DA12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66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A07319-44BB-0858-614F-CF420D129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6AAE-7578-4FF2-9C0F-876F4C611A9E}" type="datetimeFigureOut">
              <a:rPr lang="en-US" smtClean="0"/>
              <a:t>08/01/24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FECD45-D959-9EA8-F15A-69D91C87D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D0D3D-083C-77D1-FB33-73A7E392D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4E31-9CF3-4C12-B3B5-B6078DA12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2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88C6B-5891-36B0-84F4-43A565AE5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A7735-ABD1-0CEE-77ED-FB300728F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95C67C-7FBB-BA9A-9BE3-3C99407F5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5E2E1-4EFC-4678-F72A-6131074F3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6AAE-7578-4FF2-9C0F-876F4C611A9E}" type="datetimeFigureOut">
              <a:rPr lang="en-US" smtClean="0"/>
              <a:t>08/01/24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149ED3-3F9D-EE69-0780-AFF311968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F02D73-4EBD-82DC-E9D9-3215114B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4E31-9CF3-4C12-B3B5-B6078DA12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4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1E702-2F28-BE0A-DBCC-2BF505275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2523E8-DC0B-EE27-D19F-3134F387CD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93A8B-42AA-642C-7035-E8B4BDB8D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46DD0-350D-F2BA-04E9-606F90259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6AAE-7578-4FF2-9C0F-876F4C611A9E}" type="datetimeFigureOut">
              <a:rPr lang="en-US" smtClean="0"/>
              <a:t>08/01/24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07085-A051-3DB6-86ED-C8888E849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38ECF-6429-A2F3-B58B-7FB379CD9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4E31-9CF3-4C12-B3B5-B6078DA12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5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8F1589-60C4-19AC-648E-E6E232BD7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9917B-92A2-8D48-F522-D674A58A6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F8B5B-63B7-F98C-D102-6E46035719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B6AAE-7578-4FF2-9C0F-876F4C611A9E}" type="datetimeFigureOut">
              <a:rPr lang="en-US" smtClean="0"/>
              <a:t>08/01/24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A5871-7557-7857-7EE7-F7258B6C07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D47E9-BECF-BD16-C6B9-931EB36EA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F4E31-9CF3-4C12-B3B5-B6078DA12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2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0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26"/>
          <p:cNvGrpSpPr/>
          <p:nvPr/>
        </p:nvGrpSpPr>
        <p:grpSpPr>
          <a:xfrm>
            <a:off x="-266711" y="-69583"/>
            <a:ext cx="12611144" cy="6997152"/>
            <a:chOff x="-200033" y="-52187"/>
            <a:chExt cx="9458358" cy="5247864"/>
          </a:xfrm>
        </p:grpSpPr>
        <p:sp>
          <p:nvSpPr>
            <p:cNvPr id="126" name="Google Shape;126;p26"/>
            <p:cNvSpPr/>
            <p:nvPr/>
          </p:nvSpPr>
          <p:spPr>
            <a:xfrm flipH="1">
              <a:off x="-159014" y="-52187"/>
              <a:ext cx="9417339" cy="5178915"/>
            </a:xfrm>
            <a:custGeom>
              <a:avLst/>
              <a:gdLst/>
              <a:ahLst/>
              <a:cxnLst/>
              <a:rect l="l" t="t" r="r" b="b"/>
              <a:pathLst>
                <a:path w="46307" h="26227" extrusionOk="0">
                  <a:moveTo>
                    <a:pt x="43978" y="0"/>
                  </a:moveTo>
                  <a:cubicBezTo>
                    <a:pt x="40052" y="0"/>
                    <a:pt x="36587" y="2763"/>
                    <a:pt x="33999" y="6111"/>
                  </a:cubicBezTo>
                  <a:cubicBezTo>
                    <a:pt x="32570" y="7960"/>
                    <a:pt x="30493" y="9268"/>
                    <a:pt x="28222" y="9800"/>
                  </a:cubicBezTo>
                  <a:cubicBezTo>
                    <a:pt x="26639" y="10170"/>
                    <a:pt x="24941" y="10367"/>
                    <a:pt x="23604" y="11370"/>
                  </a:cubicBezTo>
                  <a:cubicBezTo>
                    <a:pt x="22472" y="12217"/>
                    <a:pt x="21784" y="13486"/>
                    <a:pt x="21291" y="14784"/>
                  </a:cubicBezTo>
                  <a:cubicBezTo>
                    <a:pt x="20506" y="16853"/>
                    <a:pt x="20265" y="20071"/>
                    <a:pt x="18032" y="21173"/>
                  </a:cubicBezTo>
                  <a:cubicBezTo>
                    <a:pt x="17547" y="21412"/>
                    <a:pt x="17019" y="21512"/>
                    <a:pt x="16450" y="21512"/>
                  </a:cubicBezTo>
                  <a:cubicBezTo>
                    <a:pt x="13442" y="21512"/>
                    <a:pt x="9289" y="18702"/>
                    <a:pt x="4349" y="18702"/>
                  </a:cubicBezTo>
                  <a:cubicBezTo>
                    <a:pt x="2959" y="18702"/>
                    <a:pt x="1507" y="18924"/>
                    <a:pt x="1" y="19494"/>
                  </a:cubicBezTo>
                  <a:lnTo>
                    <a:pt x="1" y="26227"/>
                  </a:lnTo>
                  <a:lnTo>
                    <a:pt x="46307" y="26227"/>
                  </a:lnTo>
                  <a:lnTo>
                    <a:pt x="46307" y="327"/>
                  </a:lnTo>
                  <a:cubicBezTo>
                    <a:pt x="45515" y="104"/>
                    <a:pt x="44738" y="0"/>
                    <a:pt x="43978" y="0"/>
                  </a:cubicBezTo>
                  <a:close/>
                </a:path>
              </a:pathLst>
            </a:custGeom>
            <a:solidFill>
              <a:srgbClr val="4B2C27">
                <a:alpha val="4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127;p26"/>
            <p:cNvSpPr/>
            <p:nvPr/>
          </p:nvSpPr>
          <p:spPr>
            <a:xfrm flipH="1">
              <a:off x="-200033" y="16762"/>
              <a:ext cx="9417339" cy="5178915"/>
            </a:xfrm>
            <a:custGeom>
              <a:avLst/>
              <a:gdLst/>
              <a:ahLst/>
              <a:cxnLst/>
              <a:rect l="l" t="t" r="r" b="b"/>
              <a:pathLst>
                <a:path w="46307" h="26227" extrusionOk="0">
                  <a:moveTo>
                    <a:pt x="43978" y="0"/>
                  </a:moveTo>
                  <a:cubicBezTo>
                    <a:pt x="40052" y="0"/>
                    <a:pt x="36587" y="2763"/>
                    <a:pt x="33999" y="6111"/>
                  </a:cubicBezTo>
                  <a:cubicBezTo>
                    <a:pt x="32570" y="7960"/>
                    <a:pt x="30493" y="9268"/>
                    <a:pt x="28222" y="9800"/>
                  </a:cubicBezTo>
                  <a:cubicBezTo>
                    <a:pt x="26639" y="10170"/>
                    <a:pt x="24941" y="10367"/>
                    <a:pt x="23604" y="11370"/>
                  </a:cubicBezTo>
                  <a:cubicBezTo>
                    <a:pt x="22472" y="12217"/>
                    <a:pt x="21784" y="13486"/>
                    <a:pt x="21291" y="14784"/>
                  </a:cubicBezTo>
                  <a:cubicBezTo>
                    <a:pt x="20506" y="16853"/>
                    <a:pt x="20265" y="20071"/>
                    <a:pt x="18032" y="21173"/>
                  </a:cubicBezTo>
                  <a:cubicBezTo>
                    <a:pt x="17547" y="21412"/>
                    <a:pt x="17019" y="21512"/>
                    <a:pt x="16450" y="21512"/>
                  </a:cubicBezTo>
                  <a:cubicBezTo>
                    <a:pt x="13442" y="21512"/>
                    <a:pt x="9289" y="18702"/>
                    <a:pt x="4349" y="18702"/>
                  </a:cubicBezTo>
                  <a:cubicBezTo>
                    <a:pt x="2959" y="18702"/>
                    <a:pt x="1507" y="18924"/>
                    <a:pt x="1" y="19494"/>
                  </a:cubicBezTo>
                  <a:lnTo>
                    <a:pt x="1" y="26227"/>
                  </a:lnTo>
                  <a:lnTo>
                    <a:pt x="46307" y="26227"/>
                  </a:lnTo>
                  <a:lnTo>
                    <a:pt x="46307" y="327"/>
                  </a:lnTo>
                  <a:cubicBezTo>
                    <a:pt x="45515" y="104"/>
                    <a:pt x="44738" y="0"/>
                    <a:pt x="439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28" name="Google Shape;128;p26"/>
          <p:cNvSpPr txBox="1">
            <a:spLocks noGrp="1"/>
          </p:cNvSpPr>
          <p:nvPr>
            <p:ph type="ctrTitle"/>
          </p:nvPr>
        </p:nvSpPr>
        <p:spPr>
          <a:xfrm>
            <a:off x="5340511" y="1453176"/>
            <a:ext cx="5520000" cy="176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vi-VN" dirty="0">
                <a:solidFill>
                  <a:srgbClr val="783F04"/>
                </a:solidFill>
              </a:rPr>
              <a:t>KHỞI ĐỘNG</a:t>
            </a:r>
            <a:endParaRPr dirty="0"/>
          </a:p>
        </p:txBody>
      </p:sp>
      <p:grpSp>
        <p:nvGrpSpPr>
          <p:cNvPr id="130" name="Google Shape;130;p26"/>
          <p:cNvGrpSpPr/>
          <p:nvPr/>
        </p:nvGrpSpPr>
        <p:grpSpPr>
          <a:xfrm>
            <a:off x="888220" y="177338"/>
            <a:ext cx="5121281" cy="5974196"/>
            <a:chOff x="800914" y="331428"/>
            <a:chExt cx="3840961" cy="4480647"/>
          </a:xfrm>
        </p:grpSpPr>
        <p:grpSp>
          <p:nvGrpSpPr>
            <p:cNvPr id="131" name="Google Shape;131;p26"/>
            <p:cNvGrpSpPr/>
            <p:nvPr/>
          </p:nvGrpSpPr>
          <p:grpSpPr>
            <a:xfrm>
              <a:off x="800914" y="331428"/>
              <a:ext cx="3235271" cy="4236526"/>
              <a:chOff x="2126900" y="2722600"/>
              <a:chExt cx="2031950" cy="2660800"/>
            </a:xfrm>
          </p:grpSpPr>
          <p:sp>
            <p:nvSpPr>
              <p:cNvPr id="132" name="Google Shape;132;p26"/>
              <p:cNvSpPr/>
              <p:nvPr/>
            </p:nvSpPr>
            <p:spPr>
              <a:xfrm>
                <a:off x="2443050" y="3910800"/>
                <a:ext cx="1414950" cy="1472600"/>
              </a:xfrm>
              <a:custGeom>
                <a:avLst/>
                <a:gdLst/>
                <a:ahLst/>
                <a:cxnLst/>
                <a:rect l="l" t="t" r="r" b="b"/>
                <a:pathLst>
                  <a:path w="56598" h="58904" extrusionOk="0">
                    <a:moveTo>
                      <a:pt x="27913" y="0"/>
                    </a:moveTo>
                    <a:lnTo>
                      <a:pt x="25905" y="614"/>
                    </a:lnTo>
                    <a:lnTo>
                      <a:pt x="25982" y="864"/>
                    </a:lnTo>
                    <a:cubicBezTo>
                      <a:pt x="26364" y="2124"/>
                      <a:pt x="26190" y="3488"/>
                      <a:pt x="25500" y="4610"/>
                    </a:cubicBezTo>
                    <a:cubicBezTo>
                      <a:pt x="24811" y="5731"/>
                      <a:pt x="23674" y="6505"/>
                      <a:pt x="22378" y="6734"/>
                    </a:cubicBezTo>
                    <a:cubicBezTo>
                      <a:pt x="22115" y="6780"/>
                      <a:pt x="21850" y="6803"/>
                      <a:pt x="21584" y="6803"/>
                    </a:cubicBezTo>
                    <a:cubicBezTo>
                      <a:pt x="21375" y="6803"/>
                      <a:pt x="21165" y="6788"/>
                      <a:pt x="20957" y="6760"/>
                    </a:cubicBezTo>
                    <a:cubicBezTo>
                      <a:pt x="18970" y="6485"/>
                      <a:pt x="17400" y="4977"/>
                      <a:pt x="17053" y="3002"/>
                    </a:cubicBezTo>
                    <a:lnTo>
                      <a:pt x="17007" y="2743"/>
                    </a:lnTo>
                    <a:lnTo>
                      <a:pt x="14942" y="3107"/>
                    </a:lnTo>
                    <a:lnTo>
                      <a:pt x="14986" y="3365"/>
                    </a:lnTo>
                    <a:cubicBezTo>
                      <a:pt x="15493" y="6240"/>
                      <a:pt x="17777" y="8439"/>
                      <a:pt x="20670" y="8837"/>
                    </a:cubicBezTo>
                    <a:cubicBezTo>
                      <a:pt x="20974" y="8879"/>
                      <a:pt x="21279" y="8900"/>
                      <a:pt x="21584" y="8900"/>
                    </a:cubicBezTo>
                    <a:cubicBezTo>
                      <a:pt x="21971" y="8900"/>
                      <a:pt x="22357" y="8866"/>
                      <a:pt x="22739" y="8799"/>
                    </a:cubicBezTo>
                    <a:cubicBezTo>
                      <a:pt x="22936" y="8764"/>
                      <a:pt x="23129" y="8719"/>
                      <a:pt x="23321" y="8664"/>
                    </a:cubicBezTo>
                    <a:cubicBezTo>
                      <a:pt x="23817" y="9371"/>
                      <a:pt x="24200" y="10150"/>
                      <a:pt x="24455" y="10973"/>
                    </a:cubicBezTo>
                    <a:cubicBezTo>
                      <a:pt x="25109" y="13085"/>
                      <a:pt x="24901" y="15327"/>
                      <a:pt x="23868" y="17289"/>
                    </a:cubicBezTo>
                    <a:cubicBezTo>
                      <a:pt x="22836" y="19250"/>
                      <a:pt x="21103" y="20690"/>
                      <a:pt x="18992" y="21345"/>
                    </a:cubicBezTo>
                    <a:cubicBezTo>
                      <a:pt x="18652" y="21450"/>
                      <a:pt x="18308" y="21534"/>
                      <a:pt x="17958" y="21596"/>
                    </a:cubicBezTo>
                    <a:cubicBezTo>
                      <a:pt x="17480" y="21680"/>
                      <a:pt x="17001" y="21721"/>
                      <a:pt x="16526" y="21721"/>
                    </a:cubicBezTo>
                    <a:cubicBezTo>
                      <a:pt x="14066" y="21721"/>
                      <a:pt x="11710" y="20618"/>
                      <a:pt x="10122" y="18669"/>
                    </a:cubicBezTo>
                    <a:cubicBezTo>
                      <a:pt x="10294" y="18162"/>
                      <a:pt x="10405" y="17638"/>
                      <a:pt x="10452" y="17105"/>
                    </a:cubicBezTo>
                    <a:cubicBezTo>
                      <a:pt x="10606" y="15324"/>
                      <a:pt x="10057" y="13589"/>
                      <a:pt x="8906" y="12220"/>
                    </a:cubicBezTo>
                    <a:cubicBezTo>
                      <a:pt x="8282" y="11476"/>
                      <a:pt x="7504" y="10879"/>
                      <a:pt x="6626" y="10468"/>
                    </a:cubicBezTo>
                    <a:lnTo>
                      <a:pt x="6389" y="10357"/>
                    </a:lnTo>
                    <a:lnTo>
                      <a:pt x="5499" y="12256"/>
                    </a:lnTo>
                    <a:lnTo>
                      <a:pt x="5737" y="12368"/>
                    </a:lnTo>
                    <a:cubicBezTo>
                      <a:pt x="7156" y="13035"/>
                      <a:pt x="8137" y="14379"/>
                      <a:pt x="8339" y="15934"/>
                    </a:cubicBezTo>
                    <a:cubicBezTo>
                      <a:pt x="8543" y="17489"/>
                      <a:pt x="7940" y="19040"/>
                      <a:pt x="6741" y="20049"/>
                    </a:cubicBezTo>
                    <a:cubicBezTo>
                      <a:pt x="5892" y="20767"/>
                      <a:pt x="4839" y="21133"/>
                      <a:pt x="3781" y="21133"/>
                    </a:cubicBezTo>
                    <a:cubicBezTo>
                      <a:pt x="2936" y="21133"/>
                      <a:pt x="2088" y="20900"/>
                      <a:pt x="1337" y="20427"/>
                    </a:cubicBezTo>
                    <a:lnTo>
                      <a:pt x="1115" y="20287"/>
                    </a:lnTo>
                    <a:lnTo>
                      <a:pt x="0" y="22064"/>
                    </a:lnTo>
                    <a:lnTo>
                      <a:pt x="222" y="22204"/>
                    </a:lnTo>
                    <a:cubicBezTo>
                      <a:pt x="1300" y="22881"/>
                      <a:pt x="2533" y="23233"/>
                      <a:pt x="3782" y="23233"/>
                    </a:cubicBezTo>
                    <a:cubicBezTo>
                      <a:pt x="4167" y="23233"/>
                      <a:pt x="4553" y="23199"/>
                      <a:pt x="4937" y="23132"/>
                    </a:cubicBezTo>
                    <a:cubicBezTo>
                      <a:pt x="6100" y="22925"/>
                      <a:pt x="7188" y="22415"/>
                      <a:pt x="8091" y="21654"/>
                    </a:cubicBezTo>
                    <a:cubicBezTo>
                      <a:pt x="8451" y="21351"/>
                      <a:pt x="8777" y="21010"/>
                      <a:pt x="9064" y="20637"/>
                    </a:cubicBezTo>
                    <a:cubicBezTo>
                      <a:pt x="11022" y="22674"/>
                      <a:pt x="13729" y="23815"/>
                      <a:pt x="16529" y="23815"/>
                    </a:cubicBezTo>
                    <a:cubicBezTo>
                      <a:pt x="16848" y="23815"/>
                      <a:pt x="17167" y="23800"/>
                      <a:pt x="17487" y="23770"/>
                    </a:cubicBezTo>
                    <a:cubicBezTo>
                      <a:pt x="18101" y="27720"/>
                      <a:pt x="20887" y="32193"/>
                      <a:pt x="25143" y="33281"/>
                    </a:cubicBezTo>
                    <a:cubicBezTo>
                      <a:pt x="25393" y="33344"/>
                      <a:pt x="25645" y="33387"/>
                      <a:pt x="25897" y="33432"/>
                    </a:cubicBezTo>
                    <a:lnTo>
                      <a:pt x="25897" y="58904"/>
                    </a:lnTo>
                    <a:lnTo>
                      <a:pt x="30088" y="58904"/>
                    </a:lnTo>
                    <a:lnTo>
                      <a:pt x="30088" y="33324"/>
                    </a:lnTo>
                    <a:cubicBezTo>
                      <a:pt x="33833" y="32440"/>
                      <a:pt x="36819" y="29541"/>
                      <a:pt x="37778" y="25792"/>
                    </a:cubicBezTo>
                    <a:cubicBezTo>
                      <a:pt x="37896" y="25329"/>
                      <a:pt x="37980" y="24859"/>
                      <a:pt x="38029" y="24384"/>
                    </a:cubicBezTo>
                    <a:cubicBezTo>
                      <a:pt x="39828" y="25729"/>
                      <a:pt x="42003" y="26444"/>
                      <a:pt x="44231" y="26444"/>
                    </a:cubicBezTo>
                    <a:cubicBezTo>
                      <a:pt x="44835" y="26444"/>
                      <a:pt x="45443" y="26391"/>
                      <a:pt x="46049" y="26284"/>
                    </a:cubicBezTo>
                    <a:cubicBezTo>
                      <a:pt x="48358" y="25878"/>
                      <a:pt x="50406" y="24740"/>
                      <a:pt x="51971" y="22995"/>
                    </a:cubicBezTo>
                    <a:cubicBezTo>
                      <a:pt x="52600" y="22290"/>
                      <a:pt x="53130" y="21501"/>
                      <a:pt x="53547" y="20652"/>
                    </a:cubicBezTo>
                    <a:cubicBezTo>
                      <a:pt x="54374" y="21048"/>
                      <a:pt x="55273" y="21271"/>
                      <a:pt x="56190" y="21308"/>
                    </a:cubicBezTo>
                    <a:lnTo>
                      <a:pt x="56437" y="21318"/>
                    </a:lnTo>
                    <a:lnTo>
                      <a:pt x="56461" y="21072"/>
                    </a:lnTo>
                    <a:cubicBezTo>
                      <a:pt x="56515" y="20535"/>
                      <a:pt x="56557" y="19999"/>
                      <a:pt x="56583" y="19479"/>
                    </a:cubicBezTo>
                    <a:lnTo>
                      <a:pt x="56597" y="19212"/>
                    </a:lnTo>
                    <a:lnTo>
                      <a:pt x="56330" y="19204"/>
                    </a:lnTo>
                    <a:cubicBezTo>
                      <a:pt x="54534" y="19151"/>
                      <a:pt x="52925" y="18061"/>
                      <a:pt x="52228" y="16428"/>
                    </a:cubicBezTo>
                    <a:cubicBezTo>
                      <a:pt x="51443" y="14583"/>
                      <a:pt x="51933" y="12461"/>
                      <a:pt x="53447" y="11150"/>
                    </a:cubicBezTo>
                    <a:lnTo>
                      <a:pt x="53645" y="10977"/>
                    </a:lnTo>
                    <a:lnTo>
                      <a:pt x="52272" y="9391"/>
                    </a:lnTo>
                    <a:lnTo>
                      <a:pt x="52074" y="9563"/>
                    </a:lnTo>
                    <a:cubicBezTo>
                      <a:pt x="49867" y="11474"/>
                      <a:pt x="49154" y="14562"/>
                      <a:pt x="50299" y="17249"/>
                    </a:cubicBezTo>
                    <a:cubicBezTo>
                      <a:pt x="50648" y="18074"/>
                      <a:pt x="51160" y="18819"/>
                      <a:pt x="51805" y="19441"/>
                    </a:cubicBezTo>
                    <a:cubicBezTo>
                      <a:pt x="51455" y="20227"/>
                      <a:pt x="50983" y="20954"/>
                      <a:pt x="50409" y="21595"/>
                    </a:cubicBezTo>
                    <a:cubicBezTo>
                      <a:pt x="49161" y="22987"/>
                      <a:pt x="47526" y="23895"/>
                      <a:pt x="45683" y="24219"/>
                    </a:cubicBezTo>
                    <a:cubicBezTo>
                      <a:pt x="45194" y="24305"/>
                      <a:pt x="44704" y="24348"/>
                      <a:pt x="44218" y="24348"/>
                    </a:cubicBezTo>
                    <a:cubicBezTo>
                      <a:pt x="42194" y="24348"/>
                      <a:pt x="40241" y="23610"/>
                      <a:pt x="38704" y="22233"/>
                    </a:cubicBezTo>
                    <a:cubicBezTo>
                      <a:pt x="38435" y="21992"/>
                      <a:pt x="38183" y="21731"/>
                      <a:pt x="37950" y="21456"/>
                    </a:cubicBezTo>
                    <a:lnTo>
                      <a:pt x="37950" y="21448"/>
                    </a:lnTo>
                    <a:cubicBezTo>
                      <a:pt x="37945" y="21412"/>
                      <a:pt x="37940" y="21376"/>
                      <a:pt x="37935" y="21339"/>
                    </a:cubicBezTo>
                    <a:lnTo>
                      <a:pt x="37889" y="21079"/>
                    </a:lnTo>
                    <a:lnTo>
                      <a:pt x="37670" y="21121"/>
                    </a:lnTo>
                    <a:cubicBezTo>
                      <a:pt x="35950" y="18893"/>
                      <a:pt x="35484" y="15906"/>
                      <a:pt x="36444" y="13253"/>
                    </a:cubicBezTo>
                    <a:cubicBezTo>
                      <a:pt x="36967" y="13139"/>
                      <a:pt x="37475" y="12963"/>
                      <a:pt x="37957" y="12729"/>
                    </a:cubicBezTo>
                    <a:cubicBezTo>
                      <a:pt x="39564" y="11947"/>
                      <a:pt x="40771" y="10583"/>
                      <a:pt x="41354" y="8892"/>
                    </a:cubicBezTo>
                    <a:cubicBezTo>
                      <a:pt x="41672" y="7976"/>
                      <a:pt x="41785" y="7003"/>
                      <a:pt x="41687" y="6039"/>
                    </a:cubicBezTo>
                    <a:lnTo>
                      <a:pt x="41659" y="5777"/>
                    </a:lnTo>
                    <a:lnTo>
                      <a:pt x="39573" y="5990"/>
                    </a:lnTo>
                    <a:lnTo>
                      <a:pt x="39598" y="6251"/>
                    </a:lnTo>
                    <a:cubicBezTo>
                      <a:pt x="39791" y="8167"/>
                      <a:pt x="38769" y="10000"/>
                      <a:pt x="37037" y="10845"/>
                    </a:cubicBezTo>
                    <a:cubicBezTo>
                      <a:pt x="36400" y="11155"/>
                      <a:pt x="35712" y="11308"/>
                      <a:pt x="35025" y="11308"/>
                    </a:cubicBezTo>
                    <a:cubicBezTo>
                      <a:pt x="34160" y="11308"/>
                      <a:pt x="33298" y="11064"/>
                      <a:pt x="32545" y="10582"/>
                    </a:cubicBezTo>
                    <a:cubicBezTo>
                      <a:pt x="31196" y="9719"/>
                      <a:pt x="30393" y="8216"/>
                      <a:pt x="30425" y="6614"/>
                    </a:cubicBezTo>
                    <a:lnTo>
                      <a:pt x="30431" y="6352"/>
                    </a:lnTo>
                    <a:lnTo>
                      <a:pt x="28333" y="6308"/>
                    </a:lnTo>
                    <a:lnTo>
                      <a:pt x="28327" y="6569"/>
                    </a:lnTo>
                    <a:cubicBezTo>
                      <a:pt x="28265" y="9488"/>
                      <a:pt x="30080" y="12088"/>
                      <a:pt x="32841" y="13040"/>
                    </a:cubicBezTo>
                    <a:cubicBezTo>
                      <a:pt x="33286" y="13193"/>
                      <a:pt x="33747" y="13300"/>
                      <a:pt x="34215" y="13357"/>
                    </a:cubicBezTo>
                    <a:cubicBezTo>
                      <a:pt x="33377" y="16440"/>
                      <a:pt x="34016" y="19759"/>
                      <a:pt x="35947" y="22310"/>
                    </a:cubicBezTo>
                    <a:cubicBezTo>
                      <a:pt x="36059" y="23319"/>
                      <a:pt x="35991" y="24315"/>
                      <a:pt x="35747" y="25273"/>
                    </a:cubicBezTo>
                    <a:cubicBezTo>
                      <a:pt x="34942" y="28420"/>
                      <a:pt x="32349" y="30819"/>
                      <a:pt x="29142" y="31384"/>
                    </a:cubicBezTo>
                    <a:cubicBezTo>
                      <a:pt x="28669" y="31468"/>
                      <a:pt x="28190" y="31509"/>
                      <a:pt x="27712" y="31509"/>
                    </a:cubicBezTo>
                    <a:cubicBezTo>
                      <a:pt x="27023" y="31509"/>
                      <a:pt x="26334" y="31422"/>
                      <a:pt x="25664" y="31249"/>
                    </a:cubicBezTo>
                    <a:cubicBezTo>
                      <a:pt x="22274" y="30383"/>
                      <a:pt x="20014" y="26589"/>
                      <a:pt x="19548" y="23368"/>
                    </a:cubicBezTo>
                    <a:cubicBezTo>
                      <a:pt x="19571" y="23362"/>
                      <a:pt x="19592" y="23356"/>
                      <a:pt x="19614" y="23349"/>
                    </a:cubicBezTo>
                    <a:cubicBezTo>
                      <a:pt x="25084" y="21653"/>
                      <a:pt x="28154" y="15823"/>
                      <a:pt x="26460" y="10353"/>
                    </a:cubicBezTo>
                    <a:cubicBezTo>
                      <a:pt x="26178" y="9449"/>
                      <a:pt x="25773" y="8587"/>
                      <a:pt x="25256" y="7793"/>
                    </a:cubicBezTo>
                    <a:cubicBezTo>
                      <a:pt x="26879" y="6728"/>
                      <a:pt x="27952" y="5038"/>
                      <a:pt x="28216" y="3117"/>
                    </a:cubicBezTo>
                    <a:cubicBezTo>
                      <a:pt x="28350" y="2157"/>
                      <a:pt x="28273" y="1179"/>
                      <a:pt x="27989" y="251"/>
                    </a:cubicBezTo>
                    <a:lnTo>
                      <a:pt x="27913" y="0"/>
                    </a:lnTo>
                    <a:close/>
                  </a:path>
                </a:pathLst>
              </a:custGeom>
              <a:solidFill>
                <a:srgbClr val="4324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3" name="Google Shape;133;p26"/>
              <p:cNvSpPr/>
              <p:nvPr/>
            </p:nvSpPr>
            <p:spPr>
              <a:xfrm>
                <a:off x="2126900" y="2722600"/>
                <a:ext cx="2031950" cy="2145925"/>
              </a:xfrm>
              <a:custGeom>
                <a:avLst/>
                <a:gdLst/>
                <a:ahLst/>
                <a:cxnLst/>
                <a:rect l="l" t="t" r="r" b="b"/>
                <a:pathLst>
                  <a:path w="81278" h="85837" extrusionOk="0">
                    <a:moveTo>
                      <a:pt x="40637" y="1"/>
                    </a:moveTo>
                    <a:cubicBezTo>
                      <a:pt x="33086" y="1"/>
                      <a:pt x="26965" y="6122"/>
                      <a:pt x="26965" y="13673"/>
                    </a:cubicBezTo>
                    <a:cubicBezTo>
                      <a:pt x="26965" y="13737"/>
                      <a:pt x="26970" y="13800"/>
                      <a:pt x="26971" y="13863"/>
                    </a:cubicBezTo>
                    <a:cubicBezTo>
                      <a:pt x="26971" y="13926"/>
                      <a:pt x="26965" y="13989"/>
                      <a:pt x="26965" y="14053"/>
                    </a:cubicBezTo>
                    <a:cubicBezTo>
                      <a:pt x="26965" y="14381"/>
                      <a:pt x="26981" y="14707"/>
                      <a:pt x="27004" y="15029"/>
                    </a:cubicBezTo>
                    <a:cubicBezTo>
                      <a:pt x="25702" y="14634"/>
                      <a:pt x="24348" y="14433"/>
                      <a:pt x="22989" y="14433"/>
                    </a:cubicBezTo>
                    <a:cubicBezTo>
                      <a:pt x="22985" y="14433"/>
                      <a:pt x="22981" y="14433"/>
                      <a:pt x="22977" y="14433"/>
                    </a:cubicBezTo>
                    <a:cubicBezTo>
                      <a:pt x="15321" y="14433"/>
                      <a:pt x="9114" y="20639"/>
                      <a:pt x="9114" y="28296"/>
                    </a:cubicBezTo>
                    <a:cubicBezTo>
                      <a:pt x="9114" y="29432"/>
                      <a:pt x="9253" y="30564"/>
                      <a:pt x="9529" y="31666"/>
                    </a:cubicBezTo>
                    <a:cubicBezTo>
                      <a:pt x="3925" y="34083"/>
                      <a:pt x="0" y="39656"/>
                      <a:pt x="0" y="46146"/>
                    </a:cubicBezTo>
                    <a:cubicBezTo>
                      <a:pt x="0" y="52273"/>
                      <a:pt x="3497" y="57578"/>
                      <a:pt x="8603" y="60186"/>
                    </a:cubicBezTo>
                    <a:cubicBezTo>
                      <a:pt x="7936" y="61884"/>
                      <a:pt x="7595" y="63692"/>
                      <a:pt x="7596" y="65517"/>
                    </a:cubicBezTo>
                    <a:cubicBezTo>
                      <a:pt x="7596" y="73591"/>
                      <a:pt x="14143" y="80138"/>
                      <a:pt x="22219" y="80138"/>
                    </a:cubicBezTo>
                    <a:cubicBezTo>
                      <a:pt x="22223" y="80138"/>
                      <a:pt x="22228" y="80138"/>
                      <a:pt x="22232" y="80138"/>
                    </a:cubicBezTo>
                    <a:cubicBezTo>
                      <a:pt x="24818" y="80138"/>
                      <a:pt x="27360" y="79449"/>
                      <a:pt x="29592" y="78142"/>
                    </a:cubicBezTo>
                    <a:cubicBezTo>
                      <a:pt x="31252" y="82633"/>
                      <a:pt x="35570" y="85836"/>
                      <a:pt x="40639" y="85836"/>
                    </a:cubicBezTo>
                    <a:cubicBezTo>
                      <a:pt x="45825" y="85836"/>
                      <a:pt x="50224" y="82481"/>
                      <a:pt x="51795" y="77826"/>
                    </a:cubicBezTo>
                    <a:cubicBezTo>
                      <a:pt x="54001" y="79093"/>
                      <a:pt x="56501" y="79760"/>
                      <a:pt x="59046" y="79760"/>
                    </a:cubicBezTo>
                    <a:cubicBezTo>
                      <a:pt x="59051" y="79760"/>
                      <a:pt x="59055" y="79760"/>
                      <a:pt x="59059" y="79760"/>
                    </a:cubicBezTo>
                    <a:cubicBezTo>
                      <a:pt x="67134" y="79760"/>
                      <a:pt x="73681" y="73213"/>
                      <a:pt x="73681" y="65137"/>
                    </a:cubicBezTo>
                    <a:cubicBezTo>
                      <a:pt x="73682" y="63313"/>
                      <a:pt x="73340" y="61506"/>
                      <a:pt x="72674" y="59807"/>
                    </a:cubicBezTo>
                    <a:cubicBezTo>
                      <a:pt x="77779" y="57199"/>
                      <a:pt x="81277" y="51894"/>
                      <a:pt x="81277" y="45767"/>
                    </a:cubicBezTo>
                    <a:lnTo>
                      <a:pt x="81277" y="45766"/>
                    </a:lnTo>
                    <a:cubicBezTo>
                      <a:pt x="81277" y="39275"/>
                      <a:pt x="77352" y="33703"/>
                      <a:pt x="71747" y="31287"/>
                    </a:cubicBezTo>
                    <a:cubicBezTo>
                      <a:pt x="72022" y="30184"/>
                      <a:pt x="72161" y="29052"/>
                      <a:pt x="72161" y="27915"/>
                    </a:cubicBezTo>
                    <a:cubicBezTo>
                      <a:pt x="72161" y="20259"/>
                      <a:pt x="65956" y="14053"/>
                      <a:pt x="58299" y="14053"/>
                    </a:cubicBezTo>
                    <a:cubicBezTo>
                      <a:pt x="56943" y="14053"/>
                      <a:pt x="55595" y="14251"/>
                      <a:pt x="54296" y="14642"/>
                    </a:cubicBezTo>
                    <a:cubicBezTo>
                      <a:pt x="54304" y="14447"/>
                      <a:pt x="54311" y="14251"/>
                      <a:pt x="54311" y="14053"/>
                    </a:cubicBezTo>
                    <a:cubicBezTo>
                      <a:pt x="54311" y="13989"/>
                      <a:pt x="54306" y="13926"/>
                      <a:pt x="54305" y="13863"/>
                    </a:cubicBezTo>
                    <a:cubicBezTo>
                      <a:pt x="54305" y="13800"/>
                      <a:pt x="54311" y="13737"/>
                      <a:pt x="54311" y="13673"/>
                    </a:cubicBezTo>
                    <a:cubicBezTo>
                      <a:pt x="54311" y="6122"/>
                      <a:pt x="48190" y="1"/>
                      <a:pt x="40637" y="1"/>
                    </a:cubicBezTo>
                    <a:close/>
                  </a:path>
                </a:pathLst>
              </a:custGeom>
              <a:solidFill>
                <a:srgbClr val="ADC2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34" name="Google Shape;134;p26"/>
            <p:cNvGrpSpPr/>
            <p:nvPr/>
          </p:nvGrpSpPr>
          <p:grpSpPr>
            <a:xfrm>
              <a:off x="2964600" y="1835175"/>
              <a:ext cx="1677275" cy="2732775"/>
              <a:chOff x="3815175" y="2743200"/>
              <a:chExt cx="1677275" cy="2732775"/>
            </a:xfrm>
          </p:grpSpPr>
          <p:sp>
            <p:nvSpPr>
              <p:cNvPr id="135" name="Google Shape;135;p26"/>
              <p:cNvSpPr/>
              <p:nvPr/>
            </p:nvSpPr>
            <p:spPr>
              <a:xfrm>
                <a:off x="4577075" y="4923950"/>
                <a:ext cx="199175" cy="552025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22081" extrusionOk="0">
                    <a:moveTo>
                      <a:pt x="1" y="0"/>
                    </a:moveTo>
                    <a:lnTo>
                      <a:pt x="1" y="22080"/>
                    </a:lnTo>
                    <a:lnTo>
                      <a:pt x="7966" y="22080"/>
                    </a:lnTo>
                    <a:lnTo>
                      <a:pt x="7966" y="0"/>
                    </a:lnTo>
                    <a:close/>
                  </a:path>
                </a:pathLst>
              </a:custGeom>
              <a:solidFill>
                <a:srgbClr val="4324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6" name="Google Shape;136;p26"/>
              <p:cNvSpPr/>
              <p:nvPr/>
            </p:nvSpPr>
            <p:spPr>
              <a:xfrm>
                <a:off x="3815175" y="2743200"/>
                <a:ext cx="1677275" cy="2198525"/>
              </a:xfrm>
              <a:custGeom>
                <a:avLst/>
                <a:gdLst/>
                <a:ahLst/>
                <a:cxnLst/>
                <a:rect l="l" t="t" r="r" b="b"/>
                <a:pathLst>
                  <a:path w="67091" h="87941" extrusionOk="0">
                    <a:moveTo>
                      <a:pt x="33215" y="1"/>
                    </a:moveTo>
                    <a:cubicBezTo>
                      <a:pt x="14686" y="1"/>
                      <a:pt x="0" y="33448"/>
                      <a:pt x="0" y="53429"/>
                    </a:cubicBezTo>
                    <a:cubicBezTo>
                      <a:pt x="0" y="73413"/>
                      <a:pt x="15350" y="87940"/>
                      <a:pt x="33876" y="87940"/>
                    </a:cubicBezTo>
                    <a:cubicBezTo>
                      <a:pt x="52406" y="87940"/>
                      <a:pt x="67091" y="73414"/>
                      <a:pt x="67091" y="53429"/>
                    </a:cubicBezTo>
                    <a:cubicBezTo>
                      <a:pt x="67091" y="33450"/>
                      <a:pt x="51745" y="1"/>
                      <a:pt x="33215" y="1"/>
                    </a:cubicBezTo>
                    <a:close/>
                  </a:path>
                </a:pathLst>
              </a:custGeom>
              <a:solidFill>
                <a:srgbClr val="F8DB0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37" name="Google Shape;137;p26"/>
            <p:cNvSpPr/>
            <p:nvPr/>
          </p:nvSpPr>
          <p:spPr>
            <a:xfrm>
              <a:off x="1298213" y="4507275"/>
              <a:ext cx="1447800" cy="304800"/>
            </a:xfrm>
            <a:prstGeom prst="ellipse">
              <a:avLst/>
            </a:prstGeom>
            <a:solidFill>
              <a:srgbClr val="5B2602">
                <a:alpha val="19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138;p26"/>
            <p:cNvSpPr/>
            <p:nvPr/>
          </p:nvSpPr>
          <p:spPr>
            <a:xfrm>
              <a:off x="2746013" y="4450125"/>
              <a:ext cx="1447800" cy="304800"/>
            </a:xfrm>
            <a:prstGeom prst="ellipse">
              <a:avLst/>
            </a:prstGeom>
            <a:solidFill>
              <a:srgbClr val="5B2602">
                <a:alpha val="19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39" name="Google Shape;139;p26"/>
            <p:cNvGrpSpPr/>
            <p:nvPr/>
          </p:nvGrpSpPr>
          <p:grpSpPr>
            <a:xfrm>
              <a:off x="1665715" y="998974"/>
              <a:ext cx="2845577" cy="3701900"/>
              <a:chOff x="1796450" y="238125"/>
              <a:chExt cx="4026000" cy="5237550"/>
            </a:xfrm>
          </p:grpSpPr>
          <p:sp>
            <p:nvSpPr>
              <p:cNvPr id="140" name="Google Shape;140;p26"/>
              <p:cNvSpPr/>
              <p:nvPr/>
            </p:nvSpPr>
            <p:spPr>
              <a:xfrm>
                <a:off x="1796450" y="4507125"/>
                <a:ext cx="468750" cy="964000"/>
              </a:xfrm>
              <a:custGeom>
                <a:avLst/>
                <a:gdLst/>
                <a:ahLst/>
                <a:cxnLst/>
                <a:rect l="l" t="t" r="r" b="b"/>
                <a:pathLst>
                  <a:path w="18750" h="38560" extrusionOk="0">
                    <a:moveTo>
                      <a:pt x="18749" y="1"/>
                    </a:moveTo>
                    <a:cubicBezTo>
                      <a:pt x="18749" y="1"/>
                      <a:pt x="8009" y="8382"/>
                      <a:pt x="0" y="25171"/>
                    </a:cubicBezTo>
                    <a:cubicBezTo>
                      <a:pt x="0" y="25171"/>
                      <a:pt x="3018" y="33703"/>
                      <a:pt x="10702" y="38559"/>
                    </a:cubicBezTo>
                    <a:lnTo>
                      <a:pt x="16018" y="38559"/>
                    </a:lnTo>
                    <a:cubicBezTo>
                      <a:pt x="16018" y="38559"/>
                      <a:pt x="11286" y="35225"/>
                      <a:pt x="6918" y="25849"/>
                    </a:cubicBezTo>
                    <a:cubicBezTo>
                      <a:pt x="6918" y="25849"/>
                      <a:pt x="12468" y="9922"/>
                      <a:pt x="18749" y="1"/>
                    </a:cubicBezTo>
                    <a:close/>
                  </a:path>
                </a:pathLst>
              </a:custGeom>
              <a:solidFill>
                <a:srgbClr val="F08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1" name="Google Shape;141;p26"/>
              <p:cNvSpPr/>
              <p:nvPr/>
            </p:nvSpPr>
            <p:spPr>
              <a:xfrm>
                <a:off x="2344800" y="4263675"/>
                <a:ext cx="537075" cy="242925"/>
              </a:xfrm>
              <a:custGeom>
                <a:avLst/>
                <a:gdLst/>
                <a:ahLst/>
                <a:cxnLst/>
                <a:rect l="l" t="t" r="r" b="b"/>
                <a:pathLst>
                  <a:path w="21483" h="9717" extrusionOk="0">
                    <a:moveTo>
                      <a:pt x="10742" y="0"/>
                    </a:moveTo>
                    <a:cubicBezTo>
                      <a:pt x="5076" y="0"/>
                      <a:pt x="1593" y="3368"/>
                      <a:pt x="1593" y="3368"/>
                    </a:cubicBezTo>
                    <a:cubicBezTo>
                      <a:pt x="1593" y="3368"/>
                      <a:pt x="502" y="5462"/>
                      <a:pt x="1" y="9716"/>
                    </a:cubicBezTo>
                    <a:lnTo>
                      <a:pt x="3459" y="9716"/>
                    </a:lnTo>
                    <a:cubicBezTo>
                      <a:pt x="3459" y="9716"/>
                      <a:pt x="2982" y="6622"/>
                      <a:pt x="2868" y="4369"/>
                    </a:cubicBezTo>
                    <a:cubicBezTo>
                      <a:pt x="2868" y="4369"/>
                      <a:pt x="6895" y="2617"/>
                      <a:pt x="10741" y="2617"/>
                    </a:cubicBezTo>
                    <a:cubicBezTo>
                      <a:pt x="14586" y="2617"/>
                      <a:pt x="18615" y="4369"/>
                      <a:pt x="18615" y="4369"/>
                    </a:cubicBezTo>
                    <a:cubicBezTo>
                      <a:pt x="18501" y="6622"/>
                      <a:pt x="18023" y="9716"/>
                      <a:pt x="18023" y="9716"/>
                    </a:cubicBezTo>
                    <a:lnTo>
                      <a:pt x="21483" y="9716"/>
                    </a:lnTo>
                    <a:cubicBezTo>
                      <a:pt x="20982" y="5462"/>
                      <a:pt x="19889" y="3368"/>
                      <a:pt x="19889" y="3368"/>
                    </a:cubicBezTo>
                    <a:cubicBezTo>
                      <a:pt x="19889" y="3368"/>
                      <a:pt x="16408" y="0"/>
                      <a:pt x="10742" y="0"/>
                    </a:cubicBezTo>
                    <a:close/>
                  </a:path>
                </a:pathLst>
              </a:custGeom>
              <a:solidFill>
                <a:srgbClr val="F08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2" name="Google Shape;142;p26"/>
              <p:cNvSpPr/>
              <p:nvPr/>
            </p:nvSpPr>
            <p:spPr>
              <a:xfrm>
                <a:off x="2406725" y="4263675"/>
                <a:ext cx="475125" cy="242925"/>
              </a:xfrm>
              <a:custGeom>
                <a:avLst/>
                <a:gdLst/>
                <a:ahLst/>
                <a:cxnLst/>
                <a:rect l="l" t="t" r="r" b="b"/>
                <a:pathLst>
                  <a:path w="19005" h="9717" extrusionOk="0">
                    <a:moveTo>
                      <a:pt x="8265" y="0"/>
                    </a:moveTo>
                    <a:cubicBezTo>
                      <a:pt x="4246" y="0"/>
                      <a:pt x="1358" y="1680"/>
                      <a:pt x="0" y="2665"/>
                    </a:cubicBezTo>
                    <a:cubicBezTo>
                      <a:pt x="585" y="3127"/>
                      <a:pt x="1195" y="3538"/>
                      <a:pt x="1886" y="3809"/>
                    </a:cubicBezTo>
                    <a:cubicBezTo>
                      <a:pt x="3406" y="3295"/>
                      <a:pt x="5870" y="2617"/>
                      <a:pt x="8264" y="2617"/>
                    </a:cubicBezTo>
                    <a:cubicBezTo>
                      <a:pt x="12110" y="2617"/>
                      <a:pt x="16139" y="4368"/>
                      <a:pt x="16139" y="4368"/>
                    </a:cubicBezTo>
                    <a:cubicBezTo>
                      <a:pt x="16024" y="6621"/>
                      <a:pt x="15546" y="9715"/>
                      <a:pt x="15546" y="9715"/>
                    </a:cubicBezTo>
                    <a:lnTo>
                      <a:pt x="19005" y="9716"/>
                    </a:lnTo>
                    <a:cubicBezTo>
                      <a:pt x="18505" y="5462"/>
                      <a:pt x="17412" y="3368"/>
                      <a:pt x="17412" y="3368"/>
                    </a:cubicBezTo>
                    <a:cubicBezTo>
                      <a:pt x="17412" y="3368"/>
                      <a:pt x="13931" y="0"/>
                      <a:pt x="8265" y="0"/>
                    </a:cubicBezTo>
                    <a:close/>
                  </a:path>
                </a:pathLst>
              </a:custGeom>
              <a:solidFill>
                <a:srgbClr val="F08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3" name="Google Shape;143;p26"/>
              <p:cNvSpPr/>
              <p:nvPr/>
            </p:nvSpPr>
            <p:spPr>
              <a:xfrm>
                <a:off x="2044450" y="4463900"/>
                <a:ext cx="1137750" cy="1007225"/>
              </a:xfrm>
              <a:custGeom>
                <a:avLst/>
                <a:gdLst/>
                <a:ahLst/>
                <a:cxnLst/>
                <a:rect l="l" t="t" r="r" b="b"/>
                <a:pathLst>
                  <a:path w="45510" h="40289" extrusionOk="0">
                    <a:moveTo>
                      <a:pt x="22755" y="0"/>
                    </a:moveTo>
                    <a:cubicBezTo>
                      <a:pt x="12685" y="0"/>
                      <a:pt x="8829" y="1730"/>
                      <a:pt x="8829" y="1730"/>
                    </a:cubicBezTo>
                    <a:cubicBezTo>
                      <a:pt x="8829" y="1730"/>
                      <a:pt x="3822" y="8465"/>
                      <a:pt x="1911" y="16111"/>
                    </a:cubicBezTo>
                    <a:cubicBezTo>
                      <a:pt x="0" y="23756"/>
                      <a:pt x="1093" y="37226"/>
                      <a:pt x="1093" y="37226"/>
                    </a:cubicBezTo>
                    <a:cubicBezTo>
                      <a:pt x="1093" y="37226"/>
                      <a:pt x="2548" y="40288"/>
                      <a:pt x="6098" y="40288"/>
                    </a:cubicBezTo>
                    <a:lnTo>
                      <a:pt x="39411" y="40288"/>
                    </a:lnTo>
                    <a:cubicBezTo>
                      <a:pt x="42960" y="40288"/>
                      <a:pt x="44418" y="37226"/>
                      <a:pt x="44418" y="37226"/>
                    </a:cubicBezTo>
                    <a:cubicBezTo>
                      <a:pt x="44418" y="37226"/>
                      <a:pt x="45509" y="23756"/>
                      <a:pt x="43598" y="16111"/>
                    </a:cubicBezTo>
                    <a:cubicBezTo>
                      <a:pt x="41687" y="8465"/>
                      <a:pt x="36681" y="1730"/>
                      <a:pt x="36681" y="1730"/>
                    </a:cubicBezTo>
                    <a:cubicBezTo>
                      <a:pt x="36681" y="1730"/>
                      <a:pt x="32825" y="0"/>
                      <a:pt x="22755" y="0"/>
                    </a:cubicBezTo>
                    <a:close/>
                  </a:path>
                </a:pathLst>
              </a:custGeom>
              <a:solidFill>
                <a:srgbClr val="F08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4" name="Google Shape;144;p26"/>
              <p:cNvSpPr/>
              <p:nvPr/>
            </p:nvSpPr>
            <p:spPr>
              <a:xfrm>
                <a:off x="2233300" y="4447225"/>
                <a:ext cx="760025" cy="567250"/>
              </a:xfrm>
              <a:custGeom>
                <a:avLst/>
                <a:gdLst/>
                <a:ahLst/>
                <a:cxnLst/>
                <a:rect l="l" t="t" r="r" b="b"/>
                <a:pathLst>
                  <a:path w="30401" h="22690" extrusionOk="0">
                    <a:moveTo>
                      <a:pt x="15201" y="1"/>
                    </a:moveTo>
                    <a:cubicBezTo>
                      <a:pt x="9594" y="1"/>
                      <a:pt x="3644" y="1123"/>
                      <a:pt x="3644" y="1123"/>
                    </a:cubicBezTo>
                    <a:cubicBezTo>
                      <a:pt x="3644" y="1123"/>
                      <a:pt x="1" y="8251"/>
                      <a:pt x="1" y="20961"/>
                    </a:cubicBezTo>
                    <a:cubicBezTo>
                      <a:pt x="1" y="20961"/>
                      <a:pt x="5279" y="22690"/>
                      <a:pt x="15201" y="22690"/>
                    </a:cubicBezTo>
                    <a:cubicBezTo>
                      <a:pt x="25122" y="22690"/>
                      <a:pt x="30401" y="20961"/>
                      <a:pt x="30401" y="20961"/>
                    </a:cubicBezTo>
                    <a:cubicBezTo>
                      <a:pt x="30401" y="8251"/>
                      <a:pt x="26758" y="1123"/>
                      <a:pt x="26758" y="1123"/>
                    </a:cubicBezTo>
                    <a:cubicBezTo>
                      <a:pt x="26758" y="1123"/>
                      <a:pt x="20807" y="1"/>
                      <a:pt x="15201" y="1"/>
                    </a:cubicBezTo>
                    <a:close/>
                  </a:path>
                </a:pathLst>
              </a:custGeom>
              <a:solidFill>
                <a:srgbClr val="F8DB0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5" name="Google Shape;145;p26"/>
              <p:cNvSpPr/>
              <p:nvPr/>
            </p:nvSpPr>
            <p:spPr>
              <a:xfrm>
                <a:off x="2794425" y="4903650"/>
                <a:ext cx="92925" cy="206450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8258" extrusionOk="0">
                    <a:moveTo>
                      <a:pt x="1" y="0"/>
                    </a:moveTo>
                    <a:lnTo>
                      <a:pt x="1" y="8257"/>
                    </a:lnTo>
                    <a:lnTo>
                      <a:pt x="3716" y="8257"/>
                    </a:lnTo>
                    <a:lnTo>
                      <a:pt x="3716" y="0"/>
                    </a:lnTo>
                    <a:close/>
                  </a:path>
                </a:pathLst>
              </a:custGeom>
              <a:solidFill>
                <a:srgbClr val="4B2C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6" name="Google Shape;146;p26"/>
              <p:cNvSpPr/>
              <p:nvPr/>
            </p:nvSpPr>
            <p:spPr>
              <a:xfrm>
                <a:off x="2717050" y="5170825"/>
                <a:ext cx="247700" cy="227025"/>
              </a:xfrm>
              <a:custGeom>
                <a:avLst/>
                <a:gdLst/>
                <a:ahLst/>
                <a:cxnLst/>
                <a:rect l="l" t="t" r="r" b="b"/>
                <a:pathLst>
                  <a:path w="9908" h="9081" extrusionOk="0">
                    <a:moveTo>
                      <a:pt x="0" y="0"/>
                    </a:moveTo>
                    <a:lnTo>
                      <a:pt x="0" y="7636"/>
                    </a:lnTo>
                    <a:cubicBezTo>
                      <a:pt x="0" y="7636"/>
                      <a:pt x="1890" y="9081"/>
                      <a:pt x="4954" y="9081"/>
                    </a:cubicBezTo>
                    <a:cubicBezTo>
                      <a:pt x="8018" y="9081"/>
                      <a:pt x="9907" y="7636"/>
                      <a:pt x="9907" y="7636"/>
                    </a:cubicBezTo>
                    <a:lnTo>
                      <a:pt x="9907" y="0"/>
                    </a:lnTo>
                    <a:close/>
                  </a:path>
                </a:pathLst>
              </a:custGeom>
              <a:solidFill>
                <a:srgbClr val="F8DB0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" name="Google Shape;147;p26"/>
              <p:cNvSpPr/>
              <p:nvPr/>
            </p:nvSpPr>
            <p:spPr>
              <a:xfrm>
                <a:off x="2339275" y="4903650"/>
                <a:ext cx="92925" cy="206450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8258" extrusionOk="0">
                    <a:moveTo>
                      <a:pt x="1" y="0"/>
                    </a:moveTo>
                    <a:lnTo>
                      <a:pt x="1" y="8257"/>
                    </a:lnTo>
                    <a:lnTo>
                      <a:pt x="3717" y="8257"/>
                    </a:lnTo>
                    <a:lnTo>
                      <a:pt x="3717" y="0"/>
                    </a:lnTo>
                    <a:close/>
                  </a:path>
                </a:pathLst>
              </a:custGeom>
              <a:solidFill>
                <a:srgbClr val="4B2C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8" name="Google Shape;148;p26"/>
              <p:cNvSpPr/>
              <p:nvPr/>
            </p:nvSpPr>
            <p:spPr>
              <a:xfrm>
                <a:off x="2261900" y="5170825"/>
                <a:ext cx="247700" cy="227025"/>
              </a:xfrm>
              <a:custGeom>
                <a:avLst/>
                <a:gdLst/>
                <a:ahLst/>
                <a:cxnLst/>
                <a:rect l="l" t="t" r="r" b="b"/>
                <a:pathLst>
                  <a:path w="9908" h="9081" extrusionOk="0">
                    <a:moveTo>
                      <a:pt x="0" y="0"/>
                    </a:moveTo>
                    <a:lnTo>
                      <a:pt x="0" y="7636"/>
                    </a:lnTo>
                    <a:cubicBezTo>
                      <a:pt x="0" y="7636"/>
                      <a:pt x="1890" y="9081"/>
                      <a:pt x="4954" y="9081"/>
                    </a:cubicBezTo>
                    <a:cubicBezTo>
                      <a:pt x="8017" y="9081"/>
                      <a:pt x="9907" y="7636"/>
                      <a:pt x="9907" y="7636"/>
                    </a:cubicBezTo>
                    <a:lnTo>
                      <a:pt x="9907" y="0"/>
                    </a:lnTo>
                    <a:close/>
                  </a:path>
                </a:pathLst>
              </a:custGeom>
              <a:solidFill>
                <a:srgbClr val="F8DB0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9" name="Google Shape;149;p26"/>
              <p:cNvSpPr/>
              <p:nvPr/>
            </p:nvSpPr>
            <p:spPr>
              <a:xfrm>
                <a:off x="4301425" y="2863250"/>
                <a:ext cx="1428950" cy="934800"/>
              </a:xfrm>
              <a:custGeom>
                <a:avLst/>
                <a:gdLst/>
                <a:ahLst/>
                <a:cxnLst/>
                <a:rect l="l" t="t" r="r" b="b"/>
                <a:pathLst>
                  <a:path w="57158" h="37392" extrusionOk="0">
                    <a:moveTo>
                      <a:pt x="0" y="0"/>
                    </a:moveTo>
                    <a:lnTo>
                      <a:pt x="0" y="22156"/>
                    </a:lnTo>
                    <a:cubicBezTo>
                      <a:pt x="0" y="22156"/>
                      <a:pt x="4774" y="30897"/>
                      <a:pt x="11341" y="37094"/>
                    </a:cubicBezTo>
                    <a:cubicBezTo>
                      <a:pt x="13084" y="37293"/>
                      <a:pt x="14805" y="37391"/>
                      <a:pt x="16502" y="37391"/>
                    </a:cubicBezTo>
                    <a:cubicBezTo>
                      <a:pt x="28144" y="37391"/>
                      <a:pt x="38632" y="32793"/>
                      <a:pt x="46954" y="24982"/>
                    </a:cubicBezTo>
                    <a:cubicBezTo>
                      <a:pt x="46954" y="24982"/>
                      <a:pt x="56540" y="21207"/>
                      <a:pt x="56835" y="14642"/>
                    </a:cubicBezTo>
                    <a:cubicBezTo>
                      <a:pt x="57157" y="7481"/>
                      <a:pt x="48729" y="3193"/>
                      <a:pt x="43434" y="3193"/>
                    </a:cubicBezTo>
                    <a:cubicBezTo>
                      <a:pt x="43105" y="3193"/>
                      <a:pt x="42787" y="3210"/>
                      <a:pt x="42484" y="3243"/>
                    </a:cubicBezTo>
                    <a:cubicBezTo>
                      <a:pt x="37323" y="3818"/>
                      <a:pt x="37080" y="8473"/>
                      <a:pt x="37080" y="8473"/>
                    </a:cubicBezTo>
                    <a:cubicBezTo>
                      <a:pt x="37080" y="8473"/>
                      <a:pt x="35601" y="9747"/>
                      <a:pt x="34980" y="12138"/>
                    </a:cubicBezTo>
                    <a:cubicBezTo>
                      <a:pt x="34358" y="14528"/>
                      <a:pt x="36552" y="17431"/>
                      <a:pt x="36552" y="17431"/>
                    </a:cubicBezTo>
                    <a:cubicBezTo>
                      <a:pt x="36552" y="17431"/>
                      <a:pt x="30014" y="22275"/>
                      <a:pt x="21431" y="22275"/>
                    </a:cubicBezTo>
                    <a:cubicBezTo>
                      <a:pt x="21170" y="22275"/>
                      <a:pt x="20907" y="22270"/>
                      <a:pt x="20643" y="22261"/>
                    </a:cubicBezTo>
                    <a:cubicBezTo>
                      <a:pt x="8293" y="941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8BB8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0" name="Google Shape;150;p26"/>
              <p:cNvSpPr/>
              <p:nvPr/>
            </p:nvSpPr>
            <p:spPr>
              <a:xfrm>
                <a:off x="5621900" y="2690275"/>
                <a:ext cx="160825" cy="14082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5633" extrusionOk="0">
                    <a:moveTo>
                      <a:pt x="3214" y="1092"/>
                    </a:moveTo>
                    <a:cubicBezTo>
                      <a:pt x="3215" y="1092"/>
                      <a:pt x="3216" y="1092"/>
                      <a:pt x="3217" y="1092"/>
                    </a:cubicBezTo>
                    <a:cubicBezTo>
                      <a:pt x="3507" y="1092"/>
                      <a:pt x="3791" y="1166"/>
                      <a:pt x="4045" y="1306"/>
                    </a:cubicBezTo>
                    <a:cubicBezTo>
                      <a:pt x="4878" y="1763"/>
                      <a:pt x="5186" y="2812"/>
                      <a:pt x="4727" y="3646"/>
                    </a:cubicBezTo>
                    <a:cubicBezTo>
                      <a:pt x="4429" y="4188"/>
                      <a:pt x="3862" y="4530"/>
                      <a:pt x="3243" y="4540"/>
                    </a:cubicBezTo>
                    <a:cubicBezTo>
                      <a:pt x="3234" y="4540"/>
                      <a:pt x="3225" y="4540"/>
                      <a:pt x="3215" y="4540"/>
                    </a:cubicBezTo>
                    <a:cubicBezTo>
                      <a:pt x="2606" y="4540"/>
                      <a:pt x="2042" y="4219"/>
                      <a:pt x="1731" y="3694"/>
                    </a:cubicBezTo>
                    <a:cubicBezTo>
                      <a:pt x="1416" y="3160"/>
                      <a:pt x="1411" y="2499"/>
                      <a:pt x="1718" y="1961"/>
                    </a:cubicBezTo>
                    <a:cubicBezTo>
                      <a:pt x="2025" y="1423"/>
                      <a:pt x="2596" y="1092"/>
                      <a:pt x="3214" y="1092"/>
                    </a:cubicBezTo>
                    <a:close/>
                    <a:moveTo>
                      <a:pt x="3218" y="0"/>
                    </a:moveTo>
                    <a:cubicBezTo>
                      <a:pt x="2223" y="0"/>
                      <a:pt x="1259" y="528"/>
                      <a:pt x="747" y="1461"/>
                    </a:cubicBezTo>
                    <a:cubicBezTo>
                      <a:pt x="0" y="2823"/>
                      <a:pt x="499" y="4540"/>
                      <a:pt x="1860" y="5286"/>
                    </a:cubicBezTo>
                    <a:cubicBezTo>
                      <a:pt x="2275" y="5514"/>
                      <a:pt x="2739" y="5633"/>
                      <a:pt x="3211" y="5633"/>
                    </a:cubicBezTo>
                    <a:cubicBezTo>
                      <a:pt x="4207" y="5633"/>
                      <a:pt x="5174" y="5105"/>
                      <a:pt x="5686" y="4172"/>
                    </a:cubicBezTo>
                    <a:cubicBezTo>
                      <a:pt x="6432" y="2810"/>
                      <a:pt x="5932" y="1094"/>
                      <a:pt x="4571" y="348"/>
                    </a:cubicBezTo>
                    <a:cubicBezTo>
                      <a:pt x="4141" y="112"/>
                      <a:pt x="3676" y="0"/>
                      <a:pt x="3218" y="0"/>
                    </a:cubicBezTo>
                    <a:close/>
                  </a:path>
                </a:pathLst>
              </a:custGeom>
              <a:solidFill>
                <a:srgbClr val="4B2C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1" name="Google Shape;151;p26"/>
              <p:cNvSpPr/>
              <p:nvPr/>
            </p:nvSpPr>
            <p:spPr>
              <a:xfrm>
                <a:off x="5254850" y="2775175"/>
                <a:ext cx="567600" cy="567625"/>
              </a:xfrm>
              <a:custGeom>
                <a:avLst/>
                <a:gdLst/>
                <a:ahLst/>
                <a:cxnLst/>
                <a:rect l="l" t="t" r="r" b="b"/>
                <a:pathLst>
                  <a:path w="22704" h="22705" extrusionOk="0">
                    <a:moveTo>
                      <a:pt x="11351" y="0"/>
                    </a:moveTo>
                    <a:cubicBezTo>
                      <a:pt x="8341" y="0"/>
                      <a:pt x="5454" y="1196"/>
                      <a:pt x="3324" y="3325"/>
                    </a:cubicBezTo>
                    <a:cubicBezTo>
                      <a:pt x="1196" y="5454"/>
                      <a:pt x="0" y="8341"/>
                      <a:pt x="0" y="11353"/>
                    </a:cubicBezTo>
                    <a:cubicBezTo>
                      <a:pt x="0" y="14363"/>
                      <a:pt x="1196" y="17250"/>
                      <a:pt x="3324" y="19380"/>
                    </a:cubicBezTo>
                    <a:cubicBezTo>
                      <a:pt x="5454" y="21508"/>
                      <a:pt x="8341" y="22705"/>
                      <a:pt x="11351" y="22705"/>
                    </a:cubicBezTo>
                    <a:cubicBezTo>
                      <a:pt x="14363" y="22705"/>
                      <a:pt x="17250" y="21508"/>
                      <a:pt x="19379" y="19380"/>
                    </a:cubicBezTo>
                    <a:cubicBezTo>
                      <a:pt x="21508" y="17250"/>
                      <a:pt x="22704" y="14363"/>
                      <a:pt x="22704" y="11353"/>
                    </a:cubicBezTo>
                    <a:cubicBezTo>
                      <a:pt x="22704" y="8341"/>
                      <a:pt x="21508" y="5454"/>
                      <a:pt x="19379" y="3325"/>
                    </a:cubicBezTo>
                    <a:cubicBezTo>
                      <a:pt x="17250" y="1196"/>
                      <a:pt x="14363" y="0"/>
                      <a:pt x="11351" y="0"/>
                    </a:cubicBezTo>
                    <a:close/>
                  </a:path>
                </a:pathLst>
              </a:custGeom>
              <a:solidFill>
                <a:srgbClr val="4B2C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" name="Google Shape;152;p26"/>
              <p:cNvSpPr/>
              <p:nvPr/>
            </p:nvSpPr>
            <p:spPr>
              <a:xfrm>
                <a:off x="5279275" y="2831875"/>
                <a:ext cx="518750" cy="454200"/>
              </a:xfrm>
              <a:custGeom>
                <a:avLst/>
                <a:gdLst/>
                <a:ahLst/>
                <a:cxnLst/>
                <a:rect l="l" t="t" r="r" b="b"/>
                <a:pathLst>
                  <a:path w="20750" h="18168" extrusionOk="0">
                    <a:moveTo>
                      <a:pt x="10383" y="1"/>
                    </a:moveTo>
                    <a:cubicBezTo>
                      <a:pt x="7175" y="1"/>
                      <a:pt x="4065" y="1705"/>
                      <a:pt x="2413" y="4716"/>
                    </a:cubicBezTo>
                    <a:cubicBezTo>
                      <a:pt x="0" y="9114"/>
                      <a:pt x="1609" y="14634"/>
                      <a:pt x="6007" y="17046"/>
                    </a:cubicBezTo>
                    <a:cubicBezTo>
                      <a:pt x="7392" y="17807"/>
                      <a:pt x="8890" y="18168"/>
                      <a:pt x="10367" y="18168"/>
                    </a:cubicBezTo>
                    <a:cubicBezTo>
                      <a:pt x="13575" y="18168"/>
                      <a:pt x="16685" y="16464"/>
                      <a:pt x="18337" y="13453"/>
                    </a:cubicBezTo>
                    <a:cubicBezTo>
                      <a:pt x="20749" y="9056"/>
                      <a:pt x="19140" y="3534"/>
                      <a:pt x="14743" y="1122"/>
                    </a:cubicBezTo>
                    <a:cubicBezTo>
                      <a:pt x="13357" y="362"/>
                      <a:pt x="11860" y="1"/>
                      <a:pt x="103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3" name="Google Shape;153;p26"/>
              <p:cNvSpPr/>
              <p:nvPr/>
            </p:nvSpPr>
            <p:spPr>
              <a:xfrm>
                <a:off x="5578275" y="2869725"/>
                <a:ext cx="79775" cy="8377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351" extrusionOk="0">
                    <a:moveTo>
                      <a:pt x="1323" y="1"/>
                    </a:moveTo>
                    <a:lnTo>
                      <a:pt x="510" y="1583"/>
                    </a:lnTo>
                    <a:lnTo>
                      <a:pt x="1" y="2413"/>
                    </a:lnTo>
                    <a:lnTo>
                      <a:pt x="439" y="2654"/>
                    </a:lnTo>
                    <a:lnTo>
                      <a:pt x="891" y="1714"/>
                    </a:lnTo>
                    <a:lnTo>
                      <a:pt x="1313" y="945"/>
                    </a:lnTo>
                    <a:lnTo>
                      <a:pt x="1431" y="3209"/>
                    </a:lnTo>
                    <a:lnTo>
                      <a:pt x="1892" y="3350"/>
                    </a:lnTo>
                    <a:lnTo>
                      <a:pt x="2311" y="2493"/>
                    </a:lnTo>
                    <a:lnTo>
                      <a:pt x="3190" y="1001"/>
                    </a:lnTo>
                    <a:lnTo>
                      <a:pt x="2732" y="820"/>
                    </a:lnTo>
                    <a:lnTo>
                      <a:pt x="1857" y="2500"/>
                    </a:lnTo>
                    <a:lnTo>
                      <a:pt x="1755" y="213"/>
                    </a:lnTo>
                    <a:lnTo>
                      <a:pt x="1323" y="1"/>
                    </a:lnTo>
                    <a:close/>
                  </a:path>
                </a:pathLst>
              </a:custGeom>
              <a:solidFill>
                <a:srgbClr val="4B2C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4" name="Google Shape;154;p26"/>
              <p:cNvSpPr/>
              <p:nvPr/>
            </p:nvSpPr>
            <p:spPr>
              <a:xfrm>
                <a:off x="5424050" y="3173450"/>
                <a:ext cx="68300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616" extrusionOk="0">
                    <a:moveTo>
                      <a:pt x="1671" y="1"/>
                    </a:moveTo>
                    <a:cubicBezTo>
                      <a:pt x="1594" y="1"/>
                      <a:pt x="1516" y="9"/>
                      <a:pt x="1438" y="27"/>
                    </a:cubicBezTo>
                    <a:cubicBezTo>
                      <a:pt x="1177" y="83"/>
                      <a:pt x="991" y="217"/>
                      <a:pt x="876" y="427"/>
                    </a:cubicBezTo>
                    <a:cubicBezTo>
                      <a:pt x="801" y="560"/>
                      <a:pt x="776" y="695"/>
                      <a:pt x="800" y="830"/>
                    </a:cubicBezTo>
                    <a:cubicBezTo>
                      <a:pt x="822" y="961"/>
                      <a:pt x="874" y="1085"/>
                      <a:pt x="952" y="1194"/>
                    </a:cubicBezTo>
                    <a:cubicBezTo>
                      <a:pt x="1029" y="1301"/>
                      <a:pt x="1112" y="1406"/>
                      <a:pt x="1197" y="1503"/>
                    </a:cubicBezTo>
                    <a:cubicBezTo>
                      <a:pt x="1273" y="1592"/>
                      <a:pt x="1338" y="1688"/>
                      <a:pt x="1391" y="1790"/>
                    </a:cubicBezTo>
                    <a:cubicBezTo>
                      <a:pt x="1439" y="1885"/>
                      <a:pt x="1440" y="1970"/>
                      <a:pt x="1399" y="2046"/>
                    </a:cubicBezTo>
                    <a:cubicBezTo>
                      <a:pt x="1360" y="2120"/>
                      <a:pt x="1287" y="2170"/>
                      <a:pt x="1205" y="2182"/>
                    </a:cubicBezTo>
                    <a:cubicBezTo>
                      <a:pt x="1187" y="2185"/>
                      <a:pt x="1168" y="2186"/>
                      <a:pt x="1150" y="2186"/>
                    </a:cubicBezTo>
                    <a:cubicBezTo>
                      <a:pt x="1076" y="2186"/>
                      <a:pt x="1000" y="2164"/>
                      <a:pt x="917" y="2118"/>
                    </a:cubicBezTo>
                    <a:cubicBezTo>
                      <a:pt x="717" y="2009"/>
                      <a:pt x="575" y="1799"/>
                      <a:pt x="484" y="1492"/>
                    </a:cubicBezTo>
                    <a:lnTo>
                      <a:pt x="0" y="1721"/>
                    </a:lnTo>
                    <a:lnTo>
                      <a:pt x="10" y="1776"/>
                    </a:lnTo>
                    <a:cubicBezTo>
                      <a:pt x="28" y="1858"/>
                      <a:pt x="78" y="1968"/>
                      <a:pt x="158" y="2109"/>
                    </a:cubicBezTo>
                    <a:cubicBezTo>
                      <a:pt x="248" y="2266"/>
                      <a:pt x="380" y="2393"/>
                      <a:pt x="555" y="2490"/>
                    </a:cubicBezTo>
                    <a:cubicBezTo>
                      <a:pt x="707" y="2574"/>
                      <a:pt x="866" y="2615"/>
                      <a:pt x="1031" y="2615"/>
                    </a:cubicBezTo>
                    <a:cubicBezTo>
                      <a:pt x="1121" y="2615"/>
                      <a:pt x="1212" y="2603"/>
                      <a:pt x="1306" y="2579"/>
                    </a:cubicBezTo>
                    <a:cubicBezTo>
                      <a:pt x="1572" y="2510"/>
                      <a:pt x="1765" y="2366"/>
                      <a:pt x="1884" y="2145"/>
                    </a:cubicBezTo>
                    <a:cubicBezTo>
                      <a:pt x="1958" y="2012"/>
                      <a:pt x="1984" y="1879"/>
                      <a:pt x="1961" y="1744"/>
                    </a:cubicBezTo>
                    <a:cubicBezTo>
                      <a:pt x="1937" y="1613"/>
                      <a:pt x="1884" y="1490"/>
                      <a:pt x="1805" y="1383"/>
                    </a:cubicBezTo>
                    <a:cubicBezTo>
                      <a:pt x="1725" y="1277"/>
                      <a:pt x="1642" y="1176"/>
                      <a:pt x="1558" y="1076"/>
                    </a:cubicBezTo>
                    <a:cubicBezTo>
                      <a:pt x="1479" y="990"/>
                      <a:pt x="1413" y="893"/>
                      <a:pt x="1361" y="789"/>
                    </a:cubicBezTo>
                    <a:cubicBezTo>
                      <a:pt x="1315" y="695"/>
                      <a:pt x="1310" y="614"/>
                      <a:pt x="1347" y="547"/>
                    </a:cubicBezTo>
                    <a:cubicBezTo>
                      <a:pt x="1380" y="481"/>
                      <a:pt x="1445" y="436"/>
                      <a:pt x="1518" y="427"/>
                    </a:cubicBezTo>
                    <a:cubicBezTo>
                      <a:pt x="1533" y="425"/>
                      <a:pt x="1549" y="423"/>
                      <a:pt x="1565" y="423"/>
                    </a:cubicBezTo>
                    <a:cubicBezTo>
                      <a:pt x="1626" y="423"/>
                      <a:pt x="1689" y="442"/>
                      <a:pt x="1758" y="478"/>
                    </a:cubicBezTo>
                    <a:cubicBezTo>
                      <a:pt x="1843" y="526"/>
                      <a:pt x="1931" y="603"/>
                      <a:pt x="2021" y="708"/>
                    </a:cubicBezTo>
                    <a:cubicBezTo>
                      <a:pt x="2111" y="813"/>
                      <a:pt x="2175" y="909"/>
                      <a:pt x="2212" y="997"/>
                    </a:cubicBezTo>
                    <a:lnTo>
                      <a:pt x="2731" y="616"/>
                    </a:lnTo>
                    <a:cubicBezTo>
                      <a:pt x="2660" y="519"/>
                      <a:pt x="2579" y="431"/>
                      <a:pt x="2489" y="351"/>
                    </a:cubicBezTo>
                    <a:cubicBezTo>
                      <a:pt x="2397" y="269"/>
                      <a:pt x="2296" y="198"/>
                      <a:pt x="2188" y="139"/>
                    </a:cubicBezTo>
                    <a:cubicBezTo>
                      <a:pt x="2020" y="47"/>
                      <a:pt x="1848" y="1"/>
                      <a:pt x="1671" y="1"/>
                    </a:cubicBezTo>
                    <a:close/>
                  </a:path>
                </a:pathLst>
              </a:custGeom>
              <a:solidFill>
                <a:srgbClr val="4B2C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5" name="Google Shape;155;p26"/>
              <p:cNvSpPr/>
              <p:nvPr/>
            </p:nvSpPr>
            <p:spPr>
              <a:xfrm>
                <a:off x="5664375" y="3099350"/>
                <a:ext cx="66150" cy="78250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130" extrusionOk="0">
                    <a:moveTo>
                      <a:pt x="1329" y="1"/>
                    </a:moveTo>
                    <a:lnTo>
                      <a:pt x="510" y="1593"/>
                    </a:lnTo>
                    <a:lnTo>
                      <a:pt x="0" y="2424"/>
                    </a:lnTo>
                    <a:lnTo>
                      <a:pt x="1287" y="3130"/>
                    </a:lnTo>
                    <a:lnTo>
                      <a:pt x="1529" y="2778"/>
                    </a:lnTo>
                    <a:lnTo>
                      <a:pt x="678" y="2312"/>
                    </a:lnTo>
                    <a:lnTo>
                      <a:pt x="951" y="1758"/>
                    </a:lnTo>
                    <a:lnTo>
                      <a:pt x="1032" y="1619"/>
                    </a:lnTo>
                    <a:lnTo>
                      <a:pt x="1709" y="1990"/>
                    </a:lnTo>
                    <a:lnTo>
                      <a:pt x="1953" y="1640"/>
                    </a:lnTo>
                    <a:lnTo>
                      <a:pt x="1249" y="1255"/>
                    </a:lnTo>
                    <a:lnTo>
                      <a:pt x="1612" y="645"/>
                    </a:lnTo>
                    <a:lnTo>
                      <a:pt x="2402" y="1078"/>
                    </a:lnTo>
                    <a:lnTo>
                      <a:pt x="2646" y="724"/>
                    </a:lnTo>
                    <a:lnTo>
                      <a:pt x="1329" y="1"/>
                    </a:lnTo>
                    <a:close/>
                  </a:path>
                </a:pathLst>
              </a:custGeom>
              <a:solidFill>
                <a:srgbClr val="4B2C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6" name="Google Shape;156;p26"/>
              <p:cNvSpPr/>
              <p:nvPr/>
            </p:nvSpPr>
            <p:spPr>
              <a:xfrm>
                <a:off x="5363200" y="2928050"/>
                <a:ext cx="96775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3706" extrusionOk="0">
                    <a:moveTo>
                      <a:pt x="728" y="0"/>
                    </a:moveTo>
                    <a:lnTo>
                      <a:pt x="306" y="1636"/>
                    </a:lnTo>
                    <a:lnTo>
                      <a:pt x="1" y="2689"/>
                    </a:lnTo>
                    <a:lnTo>
                      <a:pt x="659" y="2991"/>
                    </a:lnTo>
                    <a:lnTo>
                      <a:pt x="1421" y="2163"/>
                    </a:lnTo>
                    <a:lnTo>
                      <a:pt x="1742" y="1821"/>
                    </a:lnTo>
                    <a:lnTo>
                      <a:pt x="1609" y="2352"/>
                    </a:lnTo>
                    <a:lnTo>
                      <a:pt x="1293" y="3399"/>
                    </a:lnTo>
                    <a:lnTo>
                      <a:pt x="1962" y="3706"/>
                    </a:lnTo>
                    <a:lnTo>
                      <a:pt x="2722" y="2877"/>
                    </a:lnTo>
                    <a:lnTo>
                      <a:pt x="3871" y="1694"/>
                    </a:lnTo>
                    <a:lnTo>
                      <a:pt x="3509" y="1412"/>
                    </a:lnTo>
                    <a:lnTo>
                      <a:pt x="2401" y="2628"/>
                    </a:lnTo>
                    <a:lnTo>
                      <a:pt x="1905" y="3141"/>
                    </a:lnTo>
                    <a:lnTo>
                      <a:pt x="1868" y="3119"/>
                    </a:lnTo>
                    <a:lnTo>
                      <a:pt x="2073" y="2387"/>
                    </a:lnTo>
                    <a:lnTo>
                      <a:pt x="2539" y="880"/>
                    </a:lnTo>
                    <a:lnTo>
                      <a:pt x="2027" y="712"/>
                    </a:lnTo>
                    <a:lnTo>
                      <a:pt x="1933" y="1079"/>
                    </a:lnTo>
                    <a:lnTo>
                      <a:pt x="1157" y="1884"/>
                    </a:lnTo>
                    <a:lnTo>
                      <a:pt x="613" y="2432"/>
                    </a:lnTo>
                    <a:lnTo>
                      <a:pt x="577" y="2412"/>
                    </a:lnTo>
                    <a:lnTo>
                      <a:pt x="774" y="1674"/>
                    </a:lnTo>
                    <a:lnTo>
                      <a:pt x="1233" y="163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4B2C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7" name="Google Shape;157;p26"/>
              <p:cNvSpPr/>
              <p:nvPr/>
            </p:nvSpPr>
            <p:spPr>
              <a:xfrm>
                <a:off x="5518750" y="2954750"/>
                <a:ext cx="77100" cy="115150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4606" extrusionOk="0">
                    <a:moveTo>
                      <a:pt x="3084" y="0"/>
                    </a:moveTo>
                    <a:lnTo>
                      <a:pt x="0" y="3733"/>
                    </a:lnTo>
                    <a:lnTo>
                      <a:pt x="1592" y="4606"/>
                    </a:lnTo>
                    <a:lnTo>
                      <a:pt x="3084" y="0"/>
                    </a:lnTo>
                    <a:close/>
                  </a:path>
                </a:pathLst>
              </a:custGeom>
              <a:solidFill>
                <a:srgbClr val="F08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8" name="Google Shape;158;p26"/>
              <p:cNvSpPr/>
              <p:nvPr/>
            </p:nvSpPr>
            <p:spPr>
              <a:xfrm>
                <a:off x="5481450" y="3048050"/>
                <a:ext cx="77100" cy="115200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4608" extrusionOk="0">
                    <a:moveTo>
                      <a:pt x="1492" y="1"/>
                    </a:moveTo>
                    <a:lnTo>
                      <a:pt x="0" y="4607"/>
                    </a:lnTo>
                    <a:lnTo>
                      <a:pt x="3084" y="874"/>
                    </a:lnTo>
                    <a:lnTo>
                      <a:pt x="1492" y="1"/>
                    </a:lnTo>
                    <a:close/>
                  </a:path>
                </a:pathLst>
              </a:custGeom>
              <a:solidFill>
                <a:srgbClr val="F08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9" name="Google Shape;159;p26"/>
              <p:cNvSpPr/>
              <p:nvPr/>
            </p:nvSpPr>
            <p:spPr>
              <a:xfrm>
                <a:off x="5508175" y="3030575"/>
                <a:ext cx="62925" cy="56800"/>
              </a:xfrm>
              <a:custGeom>
                <a:avLst/>
                <a:gdLst/>
                <a:ahLst/>
                <a:cxnLst/>
                <a:rect l="l" t="t" r="r" b="b"/>
                <a:pathLst>
                  <a:path w="2517" h="2272" extrusionOk="0">
                    <a:moveTo>
                      <a:pt x="1219" y="1"/>
                    </a:moveTo>
                    <a:cubicBezTo>
                      <a:pt x="966" y="1"/>
                      <a:pt x="715" y="85"/>
                      <a:pt x="509" y="250"/>
                    </a:cubicBezTo>
                    <a:cubicBezTo>
                      <a:pt x="150" y="538"/>
                      <a:pt x="1" y="1012"/>
                      <a:pt x="129" y="1454"/>
                    </a:cubicBezTo>
                    <a:cubicBezTo>
                      <a:pt x="258" y="1894"/>
                      <a:pt x="638" y="2215"/>
                      <a:pt x="1095" y="2265"/>
                    </a:cubicBezTo>
                    <a:cubicBezTo>
                      <a:pt x="1137" y="2269"/>
                      <a:pt x="1178" y="2271"/>
                      <a:pt x="1219" y="2271"/>
                    </a:cubicBezTo>
                    <a:cubicBezTo>
                      <a:pt x="1630" y="2271"/>
                      <a:pt x="2014" y="2048"/>
                      <a:pt x="2214" y="1682"/>
                    </a:cubicBezTo>
                    <a:cubicBezTo>
                      <a:pt x="2516" y="1132"/>
                      <a:pt x="2314" y="442"/>
                      <a:pt x="1765" y="141"/>
                    </a:cubicBezTo>
                    <a:cubicBezTo>
                      <a:pt x="1594" y="47"/>
                      <a:pt x="1406" y="1"/>
                      <a:pt x="1219" y="1"/>
                    </a:cubicBezTo>
                    <a:close/>
                  </a:path>
                </a:pathLst>
              </a:custGeom>
              <a:solidFill>
                <a:srgbClr val="F08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0" name="Google Shape;160;p26"/>
              <p:cNvSpPr/>
              <p:nvPr/>
            </p:nvSpPr>
            <p:spPr>
              <a:xfrm>
                <a:off x="4235850" y="2780025"/>
                <a:ext cx="549775" cy="870825"/>
              </a:xfrm>
              <a:custGeom>
                <a:avLst/>
                <a:gdLst/>
                <a:ahLst/>
                <a:cxnLst/>
                <a:rect l="l" t="t" r="r" b="b"/>
                <a:pathLst>
                  <a:path w="21991" h="34833" extrusionOk="0">
                    <a:moveTo>
                      <a:pt x="1" y="1"/>
                    </a:moveTo>
                    <a:lnTo>
                      <a:pt x="1" y="34833"/>
                    </a:lnTo>
                    <a:cubicBezTo>
                      <a:pt x="14477" y="30464"/>
                      <a:pt x="21990" y="20757"/>
                      <a:pt x="21990" y="20757"/>
                    </a:cubicBezTo>
                    <a:cubicBezTo>
                      <a:pt x="21990" y="20757"/>
                      <a:pt x="13942" y="7284"/>
                      <a:pt x="1" y="1"/>
                    </a:cubicBezTo>
                    <a:close/>
                  </a:path>
                </a:pathLst>
              </a:custGeom>
              <a:solidFill>
                <a:srgbClr val="4B2C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1" name="Google Shape;161;p26"/>
              <p:cNvSpPr/>
              <p:nvPr/>
            </p:nvSpPr>
            <p:spPr>
              <a:xfrm>
                <a:off x="3107425" y="5255700"/>
                <a:ext cx="646800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25872" h="8617" extrusionOk="0">
                    <a:moveTo>
                      <a:pt x="11187" y="0"/>
                    </a:moveTo>
                    <a:cubicBezTo>
                      <a:pt x="11187" y="0"/>
                      <a:pt x="5275" y="2172"/>
                      <a:pt x="715" y="6682"/>
                    </a:cubicBezTo>
                    <a:cubicBezTo>
                      <a:pt x="1" y="7388"/>
                      <a:pt x="532" y="8616"/>
                      <a:pt x="1538" y="8616"/>
                    </a:cubicBezTo>
                    <a:lnTo>
                      <a:pt x="25089" y="8616"/>
                    </a:lnTo>
                    <a:cubicBezTo>
                      <a:pt x="25521" y="8616"/>
                      <a:pt x="25872" y="8266"/>
                      <a:pt x="25872" y="7834"/>
                    </a:cubicBezTo>
                    <a:lnTo>
                      <a:pt x="25872" y="0"/>
                    </a:lnTo>
                    <a:close/>
                  </a:path>
                </a:pathLst>
              </a:custGeom>
              <a:solidFill>
                <a:srgbClr val="4B2C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2" name="Google Shape;162;p26"/>
              <p:cNvSpPr/>
              <p:nvPr/>
            </p:nvSpPr>
            <p:spPr>
              <a:xfrm>
                <a:off x="3342750" y="4850725"/>
                <a:ext cx="411475" cy="405000"/>
              </a:xfrm>
              <a:custGeom>
                <a:avLst/>
                <a:gdLst/>
                <a:ahLst/>
                <a:cxnLst/>
                <a:rect l="l" t="t" r="r" b="b"/>
                <a:pathLst>
                  <a:path w="16459" h="16200" extrusionOk="0">
                    <a:moveTo>
                      <a:pt x="0" y="0"/>
                    </a:moveTo>
                    <a:lnTo>
                      <a:pt x="1774" y="16199"/>
                    </a:lnTo>
                    <a:lnTo>
                      <a:pt x="16459" y="16199"/>
                    </a:lnTo>
                    <a:lnTo>
                      <a:pt x="16459" y="0"/>
                    </a:lnTo>
                    <a:close/>
                  </a:path>
                </a:pathLst>
              </a:custGeom>
              <a:solidFill>
                <a:srgbClr val="F8BB8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3" name="Google Shape;163;p26"/>
              <p:cNvSpPr/>
              <p:nvPr/>
            </p:nvSpPr>
            <p:spPr>
              <a:xfrm>
                <a:off x="4151550" y="4850725"/>
                <a:ext cx="518375" cy="405000"/>
              </a:xfrm>
              <a:custGeom>
                <a:avLst/>
                <a:gdLst/>
                <a:ahLst/>
                <a:cxnLst/>
                <a:rect l="l" t="t" r="r" b="b"/>
                <a:pathLst>
                  <a:path w="20735" h="16200" extrusionOk="0">
                    <a:moveTo>
                      <a:pt x="0" y="0"/>
                    </a:moveTo>
                    <a:lnTo>
                      <a:pt x="6051" y="16199"/>
                    </a:lnTo>
                    <a:lnTo>
                      <a:pt x="20735" y="16199"/>
                    </a:lnTo>
                    <a:lnTo>
                      <a:pt x="16459" y="0"/>
                    </a:lnTo>
                    <a:close/>
                  </a:path>
                </a:pathLst>
              </a:custGeom>
              <a:solidFill>
                <a:srgbClr val="F8BB8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4" name="Google Shape;164;p26"/>
              <p:cNvSpPr/>
              <p:nvPr/>
            </p:nvSpPr>
            <p:spPr>
              <a:xfrm>
                <a:off x="3226950" y="3829850"/>
                <a:ext cx="1406175" cy="1185900"/>
              </a:xfrm>
              <a:custGeom>
                <a:avLst/>
                <a:gdLst/>
                <a:ahLst/>
                <a:cxnLst/>
                <a:rect l="l" t="t" r="r" b="b"/>
                <a:pathLst>
                  <a:path w="56247" h="47436" extrusionOk="0">
                    <a:moveTo>
                      <a:pt x="0" y="0"/>
                    </a:moveTo>
                    <a:cubicBezTo>
                      <a:pt x="0" y="23786"/>
                      <a:pt x="4126" y="47436"/>
                      <a:pt x="4126" y="47436"/>
                    </a:cubicBezTo>
                    <a:lnTo>
                      <a:pt x="22087" y="47436"/>
                    </a:lnTo>
                    <a:cubicBezTo>
                      <a:pt x="21965" y="31431"/>
                      <a:pt x="23059" y="15412"/>
                      <a:pt x="23059" y="15412"/>
                    </a:cubicBezTo>
                    <a:lnTo>
                      <a:pt x="27235" y="15412"/>
                    </a:lnTo>
                    <a:cubicBezTo>
                      <a:pt x="27235" y="15412"/>
                      <a:pt x="31490" y="31007"/>
                      <a:pt x="38286" y="47436"/>
                    </a:cubicBezTo>
                    <a:lnTo>
                      <a:pt x="56247" y="47436"/>
                    </a:lnTo>
                    <a:cubicBezTo>
                      <a:pt x="56247" y="47436"/>
                      <a:pt x="54003" y="33736"/>
                      <a:pt x="50293" y="0"/>
                    </a:cubicBezTo>
                    <a:close/>
                  </a:path>
                </a:pathLst>
              </a:custGeom>
              <a:solidFill>
                <a:srgbClr val="4B2C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5" name="Google Shape;165;p26"/>
              <p:cNvSpPr/>
              <p:nvPr/>
            </p:nvSpPr>
            <p:spPr>
              <a:xfrm>
                <a:off x="2390200" y="2863225"/>
                <a:ext cx="1019675" cy="1605825"/>
              </a:xfrm>
              <a:custGeom>
                <a:avLst/>
                <a:gdLst/>
                <a:ahLst/>
                <a:cxnLst/>
                <a:rect l="l" t="t" r="r" b="b"/>
                <a:pathLst>
                  <a:path w="40787" h="64233" extrusionOk="0">
                    <a:moveTo>
                      <a:pt x="40786" y="0"/>
                    </a:moveTo>
                    <a:cubicBezTo>
                      <a:pt x="40786" y="0"/>
                      <a:pt x="20575" y="14208"/>
                      <a:pt x="9290" y="42728"/>
                    </a:cubicBezTo>
                    <a:cubicBezTo>
                      <a:pt x="9290" y="42728"/>
                      <a:pt x="0" y="47185"/>
                      <a:pt x="180" y="53753"/>
                    </a:cubicBezTo>
                    <a:cubicBezTo>
                      <a:pt x="367" y="60580"/>
                      <a:pt x="8284" y="64232"/>
                      <a:pt x="13600" y="64232"/>
                    </a:cubicBezTo>
                    <a:cubicBezTo>
                      <a:pt x="14212" y="64232"/>
                      <a:pt x="14789" y="64184"/>
                      <a:pt x="15317" y="64086"/>
                    </a:cubicBezTo>
                    <a:cubicBezTo>
                      <a:pt x="20423" y="63141"/>
                      <a:pt x="20329" y="58480"/>
                      <a:pt x="20329" y="58480"/>
                    </a:cubicBezTo>
                    <a:cubicBezTo>
                      <a:pt x="20329" y="58480"/>
                      <a:pt x="21712" y="57103"/>
                      <a:pt x="22159" y="54674"/>
                    </a:cubicBezTo>
                    <a:cubicBezTo>
                      <a:pt x="22606" y="52245"/>
                      <a:pt x="20209" y="49508"/>
                      <a:pt x="20209" y="49508"/>
                    </a:cubicBezTo>
                    <a:cubicBezTo>
                      <a:pt x="25268" y="42470"/>
                      <a:pt x="40786" y="22157"/>
                      <a:pt x="40786" y="22157"/>
                    </a:cubicBezTo>
                    <a:lnTo>
                      <a:pt x="40786" y="0"/>
                    </a:lnTo>
                    <a:close/>
                  </a:path>
                </a:pathLst>
              </a:custGeom>
              <a:solidFill>
                <a:srgbClr val="F8BB8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6" name="Google Shape;166;p26"/>
              <p:cNvSpPr/>
              <p:nvPr/>
            </p:nvSpPr>
            <p:spPr>
              <a:xfrm>
                <a:off x="3607675" y="2741100"/>
                <a:ext cx="495800" cy="544975"/>
              </a:xfrm>
              <a:custGeom>
                <a:avLst/>
                <a:gdLst/>
                <a:ahLst/>
                <a:cxnLst/>
                <a:rect l="l" t="t" r="r" b="b"/>
                <a:pathLst>
                  <a:path w="19832" h="21799" extrusionOk="0">
                    <a:moveTo>
                      <a:pt x="0" y="0"/>
                    </a:moveTo>
                    <a:lnTo>
                      <a:pt x="0" y="21799"/>
                    </a:lnTo>
                    <a:lnTo>
                      <a:pt x="19832" y="21799"/>
                    </a:lnTo>
                    <a:lnTo>
                      <a:pt x="19832" y="0"/>
                    </a:lnTo>
                    <a:close/>
                  </a:path>
                </a:pathLst>
              </a:custGeom>
              <a:solidFill>
                <a:srgbClr val="ECD3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7" name="Google Shape;167;p26"/>
              <p:cNvSpPr/>
              <p:nvPr/>
            </p:nvSpPr>
            <p:spPr>
              <a:xfrm>
                <a:off x="3607675" y="2741100"/>
                <a:ext cx="495800" cy="544975"/>
              </a:xfrm>
              <a:custGeom>
                <a:avLst/>
                <a:gdLst/>
                <a:ahLst/>
                <a:cxnLst/>
                <a:rect l="l" t="t" r="r" b="b"/>
                <a:pathLst>
                  <a:path w="19832" h="21799" extrusionOk="0">
                    <a:moveTo>
                      <a:pt x="0" y="0"/>
                    </a:moveTo>
                    <a:lnTo>
                      <a:pt x="0" y="21799"/>
                    </a:lnTo>
                    <a:lnTo>
                      <a:pt x="19832" y="21799"/>
                    </a:lnTo>
                    <a:lnTo>
                      <a:pt x="19832" y="0"/>
                    </a:lnTo>
                    <a:close/>
                  </a:path>
                </a:pathLst>
              </a:custGeom>
              <a:solidFill>
                <a:srgbClr val="F8BB8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8" name="Google Shape;168;p26"/>
              <p:cNvSpPr/>
              <p:nvPr/>
            </p:nvSpPr>
            <p:spPr>
              <a:xfrm>
                <a:off x="2919325" y="2780025"/>
                <a:ext cx="549750" cy="870825"/>
              </a:xfrm>
              <a:custGeom>
                <a:avLst/>
                <a:gdLst/>
                <a:ahLst/>
                <a:cxnLst/>
                <a:rect l="l" t="t" r="r" b="b"/>
                <a:pathLst>
                  <a:path w="21990" h="34833" extrusionOk="0">
                    <a:moveTo>
                      <a:pt x="21989" y="1"/>
                    </a:moveTo>
                    <a:lnTo>
                      <a:pt x="21989" y="1"/>
                    </a:lnTo>
                    <a:cubicBezTo>
                      <a:pt x="8047" y="7286"/>
                      <a:pt x="0" y="20757"/>
                      <a:pt x="0" y="20757"/>
                    </a:cubicBezTo>
                    <a:cubicBezTo>
                      <a:pt x="0" y="20757"/>
                      <a:pt x="7514" y="30464"/>
                      <a:pt x="21988" y="34833"/>
                    </a:cubicBezTo>
                    <a:lnTo>
                      <a:pt x="21989" y="1"/>
                    </a:lnTo>
                    <a:close/>
                  </a:path>
                </a:pathLst>
              </a:custGeom>
              <a:solidFill>
                <a:srgbClr val="4B2C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9" name="Google Shape;169;p26"/>
              <p:cNvSpPr/>
              <p:nvPr/>
            </p:nvSpPr>
            <p:spPr>
              <a:xfrm>
                <a:off x="3133225" y="2780025"/>
                <a:ext cx="1444800" cy="1392650"/>
              </a:xfrm>
              <a:custGeom>
                <a:avLst/>
                <a:gdLst/>
                <a:ahLst/>
                <a:cxnLst/>
                <a:rect l="l" t="t" r="r" b="b"/>
                <a:pathLst>
                  <a:path w="57792" h="55706" extrusionOk="0">
                    <a:moveTo>
                      <a:pt x="13511" y="1"/>
                    </a:moveTo>
                    <a:cubicBezTo>
                      <a:pt x="5251" y="21119"/>
                      <a:pt x="0" y="49184"/>
                      <a:pt x="0" y="49184"/>
                    </a:cubicBezTo>
                    <a:cubicBezTo>
                      <a:pt x="0" y="49184"/>
                      <a:pt x="10296" y="54200"/>
                      <a:pt x="24560" y="55706"/>
                    </a:cubicBezTo>
                    <a:cubicBezTo>
                      <a:pt x="24560" y="55706"/>
                      <a:pt x="26945" y="52429"/>
                      <a:pt x="28896" y="46057"/>
                    </a:cubicBezTo>
                    <a:cubicBezTo>
                      <a:pt x="30847" y="52429"/>
                      <a:pt x="33232" y="55706"/>
                      <a:pt x="33232" y="55706"/>
                    </a:cubicBezTo>
                    <a:cubicBezTo>
                      <a:pt x="47497" y="54200"/>
                      <a:pt x="57792" y="49184"/>
                      <a:pt x="57792" y="49184"/>
                    </a:cubicBezTo>
                    <a:cubicBezTo>
                      <a:pt x="57792" y="49184"/>
                      <a:pt x="52541" y="21119"/>
                      <a:pt x="44282" y="1"/>
                    </a:cubicBezTo>
                    <a:lnTo>
                      <a:pt x="34324" y="6232"/>
                    </a:lnTo>
                    <a:cubicBezTo>
                      <a:pt x="34324" y="6232"/>
                      <a:pt x="32935" y="9590"/>
                      <a:pt x="28896" y="13959"/>
                    </a:cubicBezTo>
                    <a:cubicBezTo>
                      <a:pt x="24858" y="9590"/>
                      <a:pt x="23469" y="6232"/>
                      <a:pt x="23469" y="6232"/>
                    </a:cubicBezTo>
                    <a:lnTo>
                      <a:pt x="13511" y="1"/>
                    </a:lnTo>
                    <a:close/>
                  </a:path>
                </a:pathLst>
              </a:custGeom>
              <a:solidFill>
                <a:srgbClr val="5441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0" name="Google Shape;170;p26"/>
              <p:cNvSpPr/>
              <p:nvPr/>
            </p:nvSpPr>
            <p:spPr>
              <a:xfrm>
                <a:off x="3109950" y="5312925"/>
                <a:ext cx="648825" cy="162750"/>
              </a:xfrm>
              <a:custGeom>
                <a:avLst/>
                <a:gdLst/>
                <a:ahLst/>
                <a:cxnLst/>
                <a:rect l="l" t="t" r="r" b="b"/>
                <a:pathLst>
                  <a:path w="25953" h="6510" extrusionOk="0">
                    <a:moveTo>
                      <a:pt x="6229" y="0"/>
                    </a:moveTo>
                    <a:cubicBezTo>
                      <a:pt x="6136" y="0"/>
                      <a:pt x="6042" y="25"/>
                      <a:pt x="5955" y="77"/>
                    </a:cubicBezTo>
                    <a:cubicBezTo>
                      <a:pt x="4202" y="1136"/>
                      <a:pt x="2241" y="2527"/>
                      <a:pt x="487" y="4262"/>
                    </a:cubicBezTo>
                    <a:cubicBezTo>
                      <a:pt x="108" y="4638"/>
                      <a:pt x="1" y="5179"/>
                      <a:pt x="205" y="5680"/>
                    </a:cubicBezTo>
                    <a:cubicBezTo>
                      <a:pt x="417" y="6191"/>
                      <a:pt x="888" y="6509"/>
                      <a:pt x="1437" y="6509"/>
                    </a:cubicBezTo>
                    <a:lnTo>
                      <a:pt x="24988" y="6509"/>
                    </a:lnTo>
                    <a:cubicBezTo>
                      <a:pt x="25521" y="6509"/>
                      <a:pt x="25953" y="6078"/>
                      <a:pt x="25953" y="5544"/>
                    </a:cubicBezTo>
                    <a:lnTo>
                      <a:pt x="25953" y="4764"/>
                    </a:lnTo>
                    <a:cubicBezTo>
                      <a:pt x="25953" y="4557"/>
                      <a:pt x="25784" y="4388"/>
                      <a:pt x="25577" y="4388"/>
                    </a:cubicBezTo>
                    <a:lnTo>
                      <a:pt x="7956" y="4388"/>
                    </a:lnTo>
                    <a:cubicBezTo>
                      <a:pt x="7956" y="2820"/>
                      <a:pt x="7306" y="1323"/>
                      <a:pt x="6705" y="283"/>
                    </a:cubicBezTo>
                    <a:cubicBezTo>
                      <a:pt x="6601" y="103"/>
                      <a:pt x="6418" y="0"/>
                      <a:pt x="6229" y="0"/>
                    </a:cubicBezTo>
                    <a:close/>
                  </a:path>
                </a:pathLst>
              </a:custGeom>
              <a:solidFill>
                <a:srgbClr val="94A71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1" name="Google Shape;171;p26"/>
              <p:cNvSpPr/>
              <p:nvPr/>
            </p:nvSpPr>
            <p:spPr>
              <a:xfrm>
                <a:off x="4302775" y="5255700"/>
                <a:ext cx="6468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25873" h="8617" extrusionOk="0">
                    <a:moveTo>
                      <a:pt x="2" y="0"/>
                    </a:moveTo>
                    <a:lnTo>
                      <a:pt x="0" y="7834"/>
                    </a:lnTo>
                    <a:cubicBezTo>
                      <a:pt x="0" y="8266"/>
                      <a:pt x="351" y="8616"/>
                      <a:pt x="783" y="8616"/>
                    </a:cubicBezTo>
                    <a:lnTo>
                      <a:pt x="24335" y="8616"/>
                    </a:lnTo>
                    <a:cubicBezTo>
                      <a:pt x="25340" y="8616"/>
                      <a:pt x="25873" y="7388"/>
                      <a:pt x="25157" y="6682"/>
                    </a:cubicBezTo>
                    <a:cubicBezTo>
                      <a:pt x="20599" y="2172"/>
                      <a:pt x="14686" y="0"/>
                      <a:pt x="14686" y="0"/>
                    </a:cubicBezTo>
                    <a:close/>
                  </a:path>
                </a:pathLst>
              </a:custGeom>
              <a:solidFill>
                <a:srgbClr val="4B2C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2" name="Google Shape;172;p26"/>
              <p:cNvSpPr/>
              <p:nvPr/>
            </p:nvSpPr>
            <p:spPr>
              <a:xfrm>
                <a:off x="4298225" y="5312925"/>
                <a:ext cx="648850" cy="162750"/>
              </a:xfrm>
              <a:custGeom>
                <a:avLst/>
                <a:gdLst/>
                <a:ahLst/>
                <a:cxnLst/>
                <a:rect l="l" t="t" r="r" b="b"/>
                <a:pathLst>
                  <a:path w="25954" h="6510" extrusionOk="0">
                    <a:moveTo>
                      <a:pt x="19725" y="0"/>
                    </a:moveTo>
                    <a:cubicBezTo>
                      <a:pt x="19536" y="0"/>
                      <a:pt x="19353" y="103"/>
                      <a:pt x="19249" y="283"/>
                    </a:cubicBezTo>
                    <a:cubicBezTo>
                      <a:pt x="18649" y="1323"/>
                      <a:pt x="17998" y="2820"/>
                      <a:pt x="17998" y="4388"/>
                    </a:cubicBezTo>
                    <a:lnTo>
                      <a:pt x="376" y="4388"/>
                    </a:lnTo>
                    <a:cubicBezTo>
                      <a:pt x="169" y="4388"/>
                      <a:pt x="0" y="4557"/>
                      <a:pt x="0" y="4764"/>
                    </a:cubicBezTo>
                    <a:lnTo>
                      <a:pt x="0" y="5544"/>
                    </a:lnTo>
                    <a:cubicBezTo>
                      <a:pt x="0" y="6078"/>
                      <a:pt x="433" y="6509"/>
                      <a:pt x="965" y="6509"/>
                    </a:cubicBezTo>
                    <a:lnTo>
                      <a:pt x="24517" y="6509"/>
                    </a:lnTo>
                    <a:cubicBezTo>
                      <a:pt x="25066" y="6509"/>
                      <a:pt x="25538" y="6191"/>
                      <a:pt x="25748" y="5680"/>
                    </a:cubicBezTo>
                    <a:cubicBezTo>
                      <a:pt x="25954" y="5179"/>
                      <a:pt x="25845" y="4638"/>
                      <a:pt x="25467" y="4262"/>
                    </a:cubicBezTo>
                    <a:cubicBezTo>
                      <a:pt x="23713" y="2527"/>
                      <a:pt x="21751" y="1136"/>
                      <a:pt x="19999" y="77"/>
                    </a:cubicBezTo>
                    <a:cubicBezTo>
                      <a:pt x="19912" y="25"/>
                      <a:pt x="19818" y="0"/>
                      <a:pt x="19725" y="0"/>
                    </a:cubicBezTo>
                    <a:close/>
                  </a:path>
                </a:pathLst>
              </a:custGeom>
              <a:solidFill>
                <a:srgbClr val="94A71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3" name="Google Shape;173;p26"/>
              <p:cNvSpPr/>
              <p:nvPr/>
            </p:nvSpPr>
            <p:spPr>
              <a:xfrm>
                <a:off x="5135650" y="2967650"/>
                <a:ext cx="265175" cy="331375"/>
              </a:xfrm>
              <a:custGeom>
                <a:avLst/>
                <a:gdLst/>
                <a:ahLst/>
                <a:cxnLst/>
                <a:rect l="l" t="t" r="r" b="b"/>
                <a:pathLst>
                  <a:path w="10607" h="13255" extrusionOk="0">
                    <a:moveTo>
                      <a:pt x="6150" y="1"/>
                    </a:moveTo>
                    <a:cubicBezTo>
                      <a:pt x="4873" y="1"/>
                      <a:pt x="739" y="1743"/>
                      <a:pt x="409" y="5741"/>
                    </a:cubicBezTo>
                    <a:cubicBezTo>
                      <a:pt x="0" y="10713"/>
                      <a:pt x="3182" y="13255"/>
                      <a:pt x="3182" y="13255"/>
                    </a:cubicBezTo>
                    <a:cubicBezTo>
                      <a:pt x="8237" y="10713"/>
                      <a:pt x="6553" y="5241"/>
                      <a:pt x="6553" y="5241"/>
                    </a:cubicBezTo>
                    <a:cubicBezTo>
                      <a:pt x="6553" y="5241"/>
                      <a:pt x="9694" y="5240"/>
                      <a:pt x="10150" y="4090"/>
                    </a:cubicBezTo>
                    <a:cubicBezTo>
                      <a:pt x="10607" y="2939"/>
                      <a:pt x="7373" y="143"/>
                      <a:pt x="6281" y="8"/>
                    </a:cubicBezTo>
                    <a:cubicBezTo>
                      <a:pt x="6242" y="3"/>
                      <a:pt x="6198" y="1"/>
                      <a:pt x="6150" y="1"/>
                    </a:cubicBezTo>
                    <a:close/>
                  </a:path>
                </a:pathLst>
              </a:custGeom>
              <a:solidFill>
                <a:srgbClr val="F8BB8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4" name="Google Shape;174;p26"/>
              <p:cNvSpPr/>
              <p:nvPr/>
            </p:nvSpPr>
            <p:spPr>
              <a:xfrm>
                <a:off x="3708725" y="2936150"/>
                <a:ext cx="298000" cy="898575"/>
              </a:xfrm>
              <a:custGeom>
                <a:avLst/>
                <a:gdLst/>
                <a:ahLst/>
                <a:cxnLst/>
                <a:rect l="l" t="t" r="r" b="b"/>
                <a:pathLst>
                  <a:path w="11920" h="35943" extrusionOk="0">
                    <a:moveTo>
                      <a:pt x="976" y="33009"/>
                    </a:moveTo>
                    <a:cubicBezTo>
                      <a:pt x="976" y="33009"/>
                      <a:pt x="976" y="33009"/>
                      <a:pt x="976" y="33009"/>
                    </a:cubicBezTo>
                    <a:cubicBezTo>
                      <a:pt x="976" y="33009"/>
                      <a:pt x="976" y="33009"/>
                      <a:pt x="976" y="33009"/>
                    </a:cubicBezTo>
                    <a:close/>
                    <a:moveTo>
                      <a:pt x="1" y="0"/>
                    </a:moveTo>
                    <a:cubicBezTo>
                      <a:pt x="1" y="0"/>
                      <a:pt x="507" y="4795"/>
                      <a:pt x="4095" y="8146"/>
                    </a:cubicBezTo>
                    <a:cubicBezTo>
                      <a:pt x="4095" y="8146"/>
                      <a:pt x="2095" y="28943"/>
                      <a:pt x="976" y="33009"/>
                    </a:cubicBezTo>
                    <a:lnTo>
                      <a:pt x="976" y="33009"/>
                    </a:lnTo>
                    <a:cubicBezTo>
                      <a:pt x="976" y="33009"/>
                      <a:pt x="976" y="33009"/>
                      <a:pt x="976" y="33009"/>
                    </a:cubicBezTo>
                    <a:cubicBezTo>
                      <a:pt x="979" y="33009"/>
                      <a:pt x="2644" y="33473"/>
                      <a:pt x="5955" y="35942"/>
                    </a:cubicBezTo>
                    <a:cubicBezTo>
                      <a:pt x="9270" y="33470"/>
                      <a:pt x="10945" y="33049"/>
                      <a:pt x="10945" y="33049"/>
                    </a:cubicBezTo>
                    <a:cubicBezTo>
                      <a:pt x="9827" y="28961"/>
                      <a:pt x="7825" y="8145"/>
                      <a:pt x="7825" y="8145"/>
                    </a:cubicBezTo>
                    <a:cubicBezTo>
                      <a:pt x="11414" y="4794"/>
                      <a:pt x="11920" y="0"/>
                      <a:pt x="11920" y="0"/>
                    </a:cubicBezTo>
                    <a:close/>
                  </a:path>
                </a:pathLst>
              </a:custGeom>
              <a:solidFill>
                <a:srgbClr val="ADC2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5" name="Google Shape;175;p26"/>
              <p:cNvSpPr/>
              <p:nvPr/>
            </p:nvSpPr>
            <p:spPr>
              <a:xfrm>
                <a:off x="4149950" y="3650800"/>
                <a:ext cx="179025" cy="179050"/>
              </a:xfrm>
              <a:custGeom>
                <a:avLst/>
                <a:gdLst/>
                <a:ahLst/>
                <a:cxnLst/>
                <a:rect l="l" t="t" r="r" b="b"/>
                <a:pathLst>
                  <a:path w="7161" h="7162" extrusionOk="0">
                    <a:moveTo>
                      <a:pt x="3581" y="0"/>
                    </a:moveTo>
                    <a:cubicBezTo>
                      <a:pt x="1604" y="0"/>
                      <a:pt x="1" y="1604"/>
                      <a:pt x="1" y="3581"/>
                    </a:cubicBezTo>
                    <a:cubicBezTo>
                      <a:pt x="1" y="5558"/>
                      <a:pt x="1604" y="7161"/>
                      <a:pt x="3581" y="7161"/>
                    </a:cubicBezTo>
                    <a:cubicBezTo>
                      <a:pt x="5558" y="7161"/>
                      <a:pt x="7160" y="5558"/>
                      <a:pt x="7160" y="3581"/>
                    </a:cubicBezTo>
                    <a:cubicBezTo>
                      <a:pt x="7160" y="1604"/>
                      <a:pt x="5558" y="0"/>
                      <a:pt x="3581" y="0"/>
                    </a:cubicBezTo>
                    <a:close/>
                  </a:path>
                </a:pathLst>
              </a:custGeom>
              <a:solidFill>
                <a:srgbClr val="D6AD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6" name="Google Shape;176;p26"/>
              <p:cNvSpPr/>
              <p:nvPr/>
            </p:nvSpPr>
            <p:spPr>
              <a:xfrm>
                <a:off x="4201600" y="3784175"/>
                <a:ext cx="75750" cy="14522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5809" extrusionOk="0">
                    <a:moveTo>
                      <a:pt x="0" y="1"/>
                    </a:moveTo>
                    <a:lnTo>
                      <a:pt x="0" y="5808"/>
                    </a:lnTo>
                    <a:lnTo>
                      <a:pt x="1515" y="4435"/>
                    </a:lnTo>
                    <a:lnTo>
                      <a:pt x="3029" y="5808"/>
                    </a:lnTo>
                    <a:lnTo>
                      <a:pt x="3029" y="1"/>
                    </a:lnTo>
                    <a:close/>
                  </a:path>
                </a:pathLst>
              </a:custGeom>
              <a:solidFill>
                <a:srgbClr val="D6AD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7" name="Google Shape;177;p26"/>
              <p:cNvSpPr/>
              <p:nvPr/>
            </p:nvSpPr>
            <p:spPr>
              <a:xfrm>
                <a:off x="3335525" y="3113525"/>
                <a:ext cx="265950" cy="256150"/>
              </a:xfrm>
              <a:custGeom>
                <a:avLst/>
                <a:gdLst/>
                <a:ahLst/>
                <a:cxnLst/>
                <a:rect l="l" t="t" r="r" b="b"/>
                <a:pathLst>
                  <a:path w="10638" h="10246" extrusionOk="0">
                    <a:moveTo>
                      <a:pt x="4405" y="1"/>
                    </a:moveTo>
                    <a:cubicBezTo>
                      <a:pt x="4153" y="1"/>
                      <a:pt x="3901" y="184"/>
                      <a:pt x="3903" y="501"/>
                    </a:cubicBezTo>
                    <a:cubicBezTo>
                      <a:pt x="3905" y="802"/>
                      <a:pt x="3659" y="1002"/>
                      <a:pt x="3403" y="1002"/>
                    </a:cubicBezTo>
                    <a:cubicBezTo>
                      <a:pt x="3280" y="1002"/>
                      <a:pt x="3155" y="956"/>
                      <a:pt x="3053" y="853"/>
                    </a:cubicBezTo>
                    <a:cubicBezTo>
                      <a:pt x="2948" y="747"/>
                      <a:pt x="2825" y="702"/>
                      <a:pt x="2705" y="702"/>
                    </a:cubicBezTo>
                    <a:cubicBezTo>
                      <a:pt x="2384" y="702"/>
                      <a:pt x="2087" y="1028"/>
                      <a:pt x="2242" y="1395"/>
                    </a:cubicBezTo>
                    <a:cubicBezTo>
                      <a:pt x="2388" y="1739"/>
                      <a:pt x="2119" y="2086"/>
                      <a:pt x="1787" y="2086"/>
                    </a:cubicBezTo>
                    <a:cubicBezTo>
                      <a:pt x="1723" y="2086"/>
                      <a:pt x="1657" y="2073"/>
                      <a:pt x="1591" y="2046"/>
                    </a:cubicBezTo>
                    <a:cubicBezTo>
                      <a:pt x="1522" y="2016"/>
                      <a:pt x="1455" y="2003"/>
                      <a:pt x="1390" y="2003"/>
                    </a:cubicBezTo>
                    <a:cubicBezTo>
                      <a:pt x="986" y="2003"/>
                      <a:pt x="713" y="2524"/>
                      <a:pt x="1050" y="2857"/>
                    </a:cubicBezTo>
                    <a:cubicBezTo>
                      <a:pt x="1366" y="3168"/>
                      <a:pt x="1145" y="3706"/>
                      <a:pt x="701" y="3706"/>
                    </a:cubicBezTo>
                    <a:cubicBezTo>
                      <a:pt x="700" y="3706"/>
                      <a:pt x="699" y="3706"/>
                      <a:pt x="697" y="3706"/>
                    </a:cubicBezTo>
                    <a:cubicBezTo>
                      <a:pt x="696" y="3706"/>
                      <a:pt x="695" y="3706"/>
                      <a:pt x="694" y="3706"/>
                    </a:cubicBezTo>
                    <a:cubicBezTo>
                      <a:pt x="150" y="3706"/>
                      <a:pt x="1" y="4457"/>
                      <a:pt x="508" y="4663"/>
                    </a:cubicBezTo>
                    <a:cubicBezTo>
                      <a:pt x="920" y="4831"/>
                      <a:pt x="920" y="5415"/>
                      <a:pt x="508" y="5583"/>
                    </a:cubicBezTo>
                    <a:cubicBezTo>
                      <a:pt x="1" y="5789"/>
                      <a:pt x="150" y="6540"/>
                      <a:pt x="694" y="6540"/>
                    </a:cubicBezTo>
                    <a:cubicBezTo>
                      <a:pt x="695" y="6540"/>
                      <a:pt x="696" y="6540"/>
                      <a:pt x="697" y="6540"/>
                    </a:cubicBezTo>
                    <a:cubicBezTo>
                      <a:pt x="699" y="6540"/>
                      <a:pt x="700" y="6540"/>
                      <a:pt x="701" y="6540"/>
                    </a:cubicBezTo>
                    <a:cubicBezTo>
                      <a:pt x="1145" y="6540"/>
                      <a:pt x="1366" y="7078"/>
                      <a:pt x="1050" y="7390"/>
                    </a:cubicBezTo>
                    <a:cubicBezTo>
                      <a:pt x="713" y="7721"/>
                      <a:pt x="986" y="8243"/>
                      <a:pt x="1390" y="8243"/>
                    </a:cubicBezTo>
                    <a:cubicBezTo>
                      <a:pt x="1455" y="8243"/>
                      <a:pt x="1522" y="8230"/>
                      <a:pt x="1591" y="8200"/>
                    </a:cubicBezTo>
                    <a:cubicBezTo>
                      <a:pt x="1657" y="8172"/>
                      <a:pt x="1724" y="8160"/>
                      <a:pt x="1788" y="8160"/>
                    </a:cubicBezTo>
                    <a:cubicBezTo>
                      <a:pt x="2120" y="8160"/>
                      <a:pt x="2388" y="8506"/>
                      <a:pt x="2242" y="8850"/>
                    </a:cubicBezTo>
                    <a:cubicBezTo>
                      <a:pt x="2087" y="9218"/>
                      <a:pt x="2383" y="9544"/>
                      <a:pt x="2705" y="9544"/>
                    </a:cubicBezTo>
                    <a:cubicBezTo>
                      <a:pt x="2825" y="9544"/>
                      <a:pt x="2949" y="9499"/>
                      <a:pt x="3053" y="9393"/>
                    </a:cubicBezTo>
                    <a:cubicBezTo>
                      <a:pt x="3155" y="9290"/>
                      <a:pt x="3280" y="9244"/>
                      <a:pt x="3403" y="9244"/>
                    </a:cubicBezTo>
                    <a:cubicBezTo>
                      <a:pt x="3659" y="9244"/>
                      <a:pt x="3905" y="9443"/>
                      <a:pt x="3903" y="9744"/>
                    </a:cubicBezTo>
                    <a:cubicBezTo>
                      <a:pt x="3901" y="10062"/>
                      <a:pt x="4153" y="10245"/>
                      <a:pt x="4406" y="10245"/>
                    </a:cubicBezTo>
                    <a:cubicBezTo>
                      <a:pt x="4589" y="10245"/>
                      <a:pt x="4773" y="10148"/>
                      <a:pt x="4860" y="9935"/>
                    </a:cubicBezTo>
                    <a:cubicBezTo>
                      <a:pt x="4944" y="9728"/>
                      <a:pt x="5132" y="9625"/>
                      <a:pt x="5320" y="9625"/>
                    </a:cubicBezTo>
                    <a:cubicBezTo>
                      <a:pt x="5508" y="9625"/>
                      <a:pt x="5696" y="9728"/>
                      <a:pt x="5779" y="9935"/>
                    </a:cubicBezTo>
                    <a:cubicBezTo>
                      <a:pt x="5866" y="10148"/>
                      <a:pt x="6050" y="10245"/>
                      <a:pt x="6234" y="10245"/>
                    </a:cubicBezTo>
                    <a:cubicBezTo>
                      <a:pt x="6486" y="10245"/>
                      <a:pt x="6739" y="10062"/>
                      <a:pt x="6737" y="9744"/>
                    </a:cubicBezTo>
                    <a:cubicBezTo>
                      <a:pt x="6734" y="9443"/>
                      <a:pt x="6980" y="9244"/>
                      <a:pt x="7236" y="9244"/>
                    </a:cubicBezTo>
                    <a:cubicBezTo>
                      <a:pt x="7359" y="9244"/>
                      <a:pt x="7485" y="9290"/>
                      <a:pt x="7586" y="9393"/>
                    </a:cubicBezTo>
                    <a:cubicBezTo>
                      <a:pt x="7691" y="9499"/>
                      <a:pt x="7814" y="9544"/>
                      <a:pt x="7934" y="9544"/>
                    </a:cubicBezTo>
                    <a:cubicBezTo>
                      <a:pt x="8255" y="9544"/>
                      <a:pt x="8552" y="9218"/>
                      <a:pt x="8397" y="8850"/>
                    </a:cubicBezTo>
                    <a:cubicBezTo>
                      <a:pt x="8251" y="8506"/>
                      <a:pt x="8519" y="8160"/>
                      <a:pt x="8851" y="8160"/>
                    </a:cubicBezTo>
                    <a:cubicBezTo>
                      <a:pt x="8915" y="8160"/>
                      <a:pt x="8981" y="8172"/>
                      <a:pt x="9047" y="8200"/>
                    </a:cubicBezTo>
                    <a:cubicBezTo>
                      <a:pt x="9116" y="8230"/>
                      <a:pt x="9184" y="8243"/>
                      <a:pt x="9248" y="8243"/>
                    </a:cubicBezTo>
                    <a:cubicBezTo>
                      <a:pt x="9653" y="8243"/>
                      <a:pt x="9925" y="7721"/>
                      <a:pt x="9589" y="7390"/>
                    </a:cubicBezTo>
                    <a:cubicBezTo>
                      <a:pt x="9273" y="7078"/>
                      <a:pt x="9494" y="6540"/>
                      <a:pt x="9937" y="6540"/>
                    </a:cubicBezTo>
                    <a:cubicBezTo>
                      <a:pt x="9938" y="6540"/>
                      <a:pt x="9940" y="6540"/>
                      <a:pt x="9941" y="6540"/>
                    </a:cubicBezTo>
                    <a:cubicBezTo>
                      <a:pt x="9942" y="6540"/>
                      <a:pt x="9943" y="6540"/>
                      <a:pt x="9945" y="6540"/>
                    </a:cubicBezTo>
                    <a:cubicBezTo>
                      <a:pt x="10490" y="6540"/>
                      <a:pt x="10638" y="5789"/>
                      <a:pt x="10132" y="5583"/>
                    </a:cubicBezTo>
                    <a:cubicBezTo>
                      <a:pt x="9718" y="5415"/>
                      <a:pt x="9718" y="4831"/>
                      <a:pt x="10132" y="4663"/>
                    </a:cubicBezTo>
                    <a:cubicBezTo>
                      <a:pt x="10637" y="4458"/>
                      <a:pt x="10490" y="3706"/>
                      <a:pt x="9946" y="3706"/>
                    </a:cubicBezTo>
                    <a:cubicBezTo>
                      <a:pt x="9944" y="3706"/>
                      <a:pt x="9943" y="3706"/>
                      <a:pt x="9941" y="3706"/>
                    </a:cubicBezTo>
                    <a:cubicBezTo>
                      <a:pt x="9940" y="3706"/>
                      <a:pt x="9938" y="3706"/>
                      <a:pt x="9937" y="3706"/>
                    </a:cubicBezTo>
                    <a:cubicBezTo>
                      <a:pt x="9494" y="3706"/>
                      <a:pt x="9273" y="3168"/>
                      <a:pt x="9589" y="2857"/>
                    </a:cubicBezTo>
                    <a:cubicBezTo>
                      <a:pt x="9925" y="2524"/>
                      <a:pt x="9654" y="2003"/>
                      <a:pt x="9249" y="2003"/>
                    </a:cubicBezTo>
                    <a:cubicBezTo>
                      <a:pt x="9184" y="2003"/>
                      <a:pt x="9116" y="2016"/>
                      <a:pt x="9047" y="2046"/>
                    </a:cubicBezTo>
                    <a:cubicBezTo>
                      <a:pt x="8981" y="2073"/>
                      <a:pt x="8915" y="2086"/>
                      <a:pt x="8852" y="2086"/>
                    </a:cubicBezTo>
                    <a:cubicBezTo>
                      <a:pt x="8519" y="2086"/>
                      <a:pt x="8251" y="1739"/>
                      <a:pt x="8397" y="1395"/>
                    </a:cubicBezTo>
                    <a:cubicBezTo>
                      <a:pt x="8552" y="1028"/>
                      <a:pt x="8255" y="702"/>
                      <a:pt x="7934" y="702"/>
                    </a:cubicBezTo>
                    <a:cubicBezTo>
                      <a:pt x="7814" y="702"/>
                      <a:pt x="7691" y="747"/>
                      <a:pt x="7586" y="853"/>
                    </a:cubicBezTo>
                    <a:cubicBezTo>
                      <a:pt x="7485" y="956"/>
                      <a:pt x="7360" y="1002"/>
                      <a:pt x="7237" y="1002"/>
                    </a:cubicBezTo>
                    <a:cubicBezTo>
                      <a:pt x="6981" y="1002"/>
                      <a:pt x="6734" y="802"/>
                      <a:pt x="6737" y="501"/>
                    </a:cubicBezTo>
                    <a:cubicBezTo>
                      <a:pt x="6739" y="184"/>
                      <a:pt x="6487" y="1"/>
                      <a:pt x="6234" y="1"/>
                    </a:cubicBezTo>
                    <a:cubicBezTo>
                      <a:pt x="6050" y="1"/>
                      <a:pt x="5866" y="98"/>
                      <a:pt x="5779" y="311"/>
                    </a:cubicBezTo>
                    <a:cubicBezTo>
                      <a:pt x="5696" y="517"/>
                      <a:pt x="5508" y="620"/>
                      <a:pt x="5320" y="620"/>
                    </a:cubicBezTo>
                    <a:cubicBezTo>
                      <a:pt x="5132" y="620"/>
                      <a:pt x="4944" y="517"/>
                      <a:pt x="4860" y="311"/>
                    </a:cubicBezTo>
                    <a:cubicBezTo>
                      <a:pt x="4773" y="98"/>
                      <a:pt x="4589" y="1"/>
                      <a:pt x="4405" y="1"/>
                    </a:cubicBezTo>
                    <a:close/>
                  </a:path>
                </a:pathLst>
              </a:custGeom>
              <a:solidFill>
                <a:srgbClr val="F8DB0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8" name="Google Shape;178;p26"/>
              <p:cNvSpPr/>
              <p:nvPr/>
            </p:nvSpPr>
            <p:spPr>
              <a:xfrm>
                <a:off x="4079400" y="3161150"/>
                <a:ext cx="237075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2866" extrusionOk="0">
                    <a:moveTo>
                      <a:pt x="0" y="1"/>
                    </a:moveTo>
                    <a:lnTo>
                      <a:pt x="0" y="2866"/>
                    </a:lnTo>
                    <a:lnTo>
                      <a:pt x="9482" y="2866"/>
                    </a:lnTo>
                    <a:lnTo>
                      <a:pt x="9482" y="1"/>
                    </a:lnTo>
                    <a:close/>
                  </a:path>
                </a:pathLst>
              </a:custGeom>
              <a:solidFill>
                <a:srgbClr val="94A71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9" name="Google Shape;179;p26"/>
              <p:cNvSpPr/>
              <p:nvPr/>
            </p:nvSpPr>
            <p:spPr>
              <a:xfrm>
                <a:off x="3328350" y="3650825"/>
                <a:ext cx="237100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2866" extrusionOk="0">
                    <a:moveTo>
                      <a:pt x="1" y="1"/>
                    </a:moveTo>
                    <a:lnTo>
                      <a:pt x="1" y="2866"/>
                    </a:lnTo>
                    <a:lnTo>
                      <a:pt x="9484" y="2866"/>
                    </a:lnTo>
                    <a:lnTo>
                      <a:pt x="9484" y="1"/>
                    </a:lnTo>
                    <a:close/>
                  </a:path>
                </a:pathLst>
              </a:custGeom>
              <a:solidFill>
                <a:srgbClr val="94A71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0" name="Google Shape;180;p26"/>
              <p:cNvSpPr/>
              <p:nvPr/>
            </p:nvSpPr>
            <p:spPr>
              <a:xfrm>
                <a:off x="4079400" y="3271750"/>
                <a:ext cx="237075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2866" extrusionOk="0">
                    <a:moveTo>
                      <a:pt x="0" y="0"/>
                    </a:moveTo>
                    <a:lnTo>
                      <a:pt x="0" y="2865"/>
                    </a:lnTo>
                    <a:lnTo>
                      <a:pt x="9482" y="2865"/>
                    </a:lnTo>
                    <a:lnTo>
                      <a:pt x="9482" y="0"/>
                    </a:lnTo>
                    <a:close/>
                  </a:path>
                </a:pathLst>
              </a:custGeom>
              <a:solidFill>
                <a:srgbClr val="F8DB0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1" name="Google Shape;181;p26"/>
              <p:cNvSpPr/>
              <p:nvPr/>
            </p:nvSpPr>
            <p:spPr>
              <a:xfrm>
                <a:off x="2153200" y="1183525"/>
                <a:ext cx="3363475" cy="670825"/>
              </a:xfrm>
              <a:custGeom>
                <a:avLst/>
                <a:gdLst/>
                <a:ahLst/>
                <a:cxnLst/>
                <a:rect l="l" t="t" r="r" b="b"/>
                <a:pathLst>
                  <a:path w="134539" h="26833" extrusionOk="0">
                    <a:moveTo>
                      <a:pt x="21533" y="0"/>
                    </a:moveTo>
                    <a:cubicBezTo>
                      <a:pt x="15281" y="0"/>
                      <a:pt x="10274" y="1229"/>
                      <a:pt x="8155" y="4549"/>
                    </a:cubicBezTo>
                    <a:cubicBezTo>
                      <a:pt x="0" y="17331"/>
                      <a:pt x="48685" y="26832"/>
                      <a:pt x="67273" y="26832"/>
                    </a:cubicBezTo>
                    <a:cubicBezTo>
                      <a:pt x="85860" y="26832"/>
                      <a:pt x="134539" y="17331"/>
                      <a:pt x="126384" y="4549"/>
                    </a:cubicBezTo>
                    <a:cubicBezTo>
                      <a:pt x="124266" y="1229"/>
                      <a:pt x="119259" y="0"/>
                      <a:pt x="113007" y="0"/>
                    </a:cubicBezTo>
                    <a:cubicBezTo>
                      <a:pt x="95193" y="0"/>
                      <a:pt x="67271" y="9979"/>
                      <a:pt x="67271" y="9979"/>
                    </a:cubicBezTo>
                    <a:cubicBezTo>
                      <a:pt x="67271" y="9979"/>
                      <a:pt x="39348" y="0"/>
                      <a:pt x="21533" y="0"/>
                    </a:cubicBezTo>
                    <a:close/>
                  </a:path>
                </a:pathLst>
              </a:custGeom>
              <a:solidFill>
                <a:srgbClr val="5441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2" name="Google Shape;182;p26"/>
              <p:cNvSpPr/>
              <p:nvPr/>
            </p:nvSpPr>
            <p:spPr>
              <a:xfrm>
                <a:off x="2697050" y="509475"/>
                <a:ext cx="2318925" cy="2426675"/>
              </a:xfrm>
              <a:custGeom>
                <a:avLst/>
                <a:gdLst/>
                <a:ahLst/>
                <a:cxnLst/>
                <a:rect l="l" t="t" r="r" b="b"/>
                <a:pathLst>
                  <a:path w="92757" h="97067" extrusionOk="0">
                    <a:moveTo>
                      <a:pt x="47276" y="1"/>
                    </a:moveTo>
                    <a:cubicBezTo>
                      <a:pt x="46388" y="1"/>
                      <a:pt x="45498" y="17"/>
                      <a:pt x="44607" y="49"/>
                    </a:cubicBezTo>
                    <a:cubicBezTo>
                      <a:pt x="23504" y="803"/>
                      <a:pt x="3500" y="10223"/>
                      <a:pt x="1149" y="37755"/>
                    </a:cubicBezTo>
                    <a:cubicBezTo>
                      <a:pt x="0" y="51224"/>
                      <a:pt x="2641" y="62586"/>
                      <a:pt x="5218" y="72379"/>
                    </a:cubicBezTo>
                    <a:cubicBezTo>
                      <a:pt x="7563" y="81293"/>
                      <a:pt x="14069" y="88707"/>
                      <a:pt x="22903" y="92284"/>
                    </a:cubicBezTo>
                    <a:cubicBezTo>
                      <a:pt x="33436" y="96548"/>
                      <a:pt x="42447" y="97066"/>
                      <a:pt x="46205" y="97066"/>
                    </a:cubicBezTo>
                    <a:cubicBezTo>
                      <a:pt x="47411" y="97066"/>
                      <a:pt x="48076" y="97013"/>
                      <a:pt x="48076" y="97013"/>
                    </a:cubicBezTo>
                    <a:cubicBezTo>
                      <a:pt x="48076" y="97013"/>
                      <a:pt x="48085" y="97013"/>
                      <a:pt x="48103" y="97013"/>
                    </a:cubicBezTo>
                    <a:cubicBezTo>
                      <a:pt x="48725" y="97013"/>
                      <a:pt x="59756" y="96921"/>
                      <a:pt x="72845" y="90496"/>
                    </a:cubicBezTo>
                    <a:cubicBezTo>
                      <a:pt x="81402" y="86298"/>
                      <a:pt x="87362" y="78438"/>
                      <a:pt x="89063" y="69380"/>
                    </a:cubicBezTo>
                    <a:cubicBezTo>
                      <a:pt x="90935" y="59427"/>
                      <a:pt x="92757" y="47906"/>
                      <a:pt x="90647" y="34553"/>
                    </a:cubicBezTo>
                    <a:cubicBezTo>
                      <a:pt x="86519" y="8413"/>
                      <a:pt x="67423" y="1"/>
                      <a:pt x="47276" y="1"/>
                    </a:cubicBezTo>
                    <a:close/>
                  </a:path>
                </a:pathLst>
              </a:custGeom>
              <a:solidFill>
                <a:srgbClr val="F8BB8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3" name="Google Shape;183;p26"/>
              <p:cNvSpPr/>
              <p:nvPr/>
            </p:nvSpPr>
            <p:spPr>
              <a:xfrm>
                <a:off x="2636425" y="473050"/>
                <a:ext cx="2428750" cy="1337475"/>
              </a:xfrm>
              <a:custGeom>
                <a:avLst/>
                <a:gdLst/>
                <a:ahLst/>
                <a:cxnLst/>
                <a:rect l="l" t="t" r="r" b="b"/>
                <a:pathLst>
                  <a:path w="97150" h="53499" extrusionOk="0">
                    <a:moveTo>
                      <a:pt x="48657" y="1"/>
                    </a:moveTo>
                    <a:cubicBezTo>
                      <a:pt x="21435" y="1"/>
                      <a:pt x="4802" y="13519"/>
                      <a:pt x="1819" y="38068"/>
                    </a:cubicBezTo>
                    <a:cubicBezTo>
                      <a:pt x="1585" y="40003"/>
                      <a:pt x="1" y="47897"/>
                      <a:pt x="3297" y="53499"/>
                    </a:cubicBezTo>
                    <a:cubicBezTo>
                      <a:pt x="3297" y="53499"/>
                      <a:pt x="9623" y="50306"/>
                      <a:pt x="13734" y="37149"/>
                    </a:cubicBezTo>
                    <a:cubicBezTo>
                      <a:pt x="13734" y="37149"/>
                      <a:pt x="15184" y="37300"/>
                      <a:pt x="17569" y="37300"/>
                    </a:cubicBezTo>
                    <a:cubicBezTo>
                      <a:pt x="24332" y="37300"/>
                      <a:pt x="38612" y="36084"/>
                      <a:pt x="48658" y="26750"/>
                    </a:cubicBezTo>
                    <a:cubicBezTo>
                      <a:pt x="58704" y="36084"/>
                      <a:pt x="72982" y="37300"/>
                      <a:pt x="79744" y="37300"/>
                    </a:cubicBezTo>
                    <a:cubicBezTo>
                      <a:pt x="82129" y="37300"/>
                      <a:pt x="83579" y="37149"/>
                      <a:pt x="83579" y="37149"/>
                    </a:cubicBezTo>
                    <a:cubicBezTo>
                      <a:pt x="87691" y="50306"/>
                      <a:pt x="93853" y="53499"/>
                      <a:pt x="93853" y="53499"/>
                    </a:cubicBezTo>
                    <a:cubicBezTo>
                      <a:pt x="97150" y="47897"/>
                      <a:pt x="95730" y="40002"/>
                      <a:pt x="95495" y="38068"/>
                    </a:cubicBezTo>
                    <a:cubicBezTo>
                      <a:pt x="92513" y="13519"/>
                      <a:pt x="75879" y="1"/>
                      <a:pt x="48657" y="1"/>
                    </a:cubicBezTo>
                    <a:close/>
                  </a:path>
                </a:pathLst>
              </a:custGeom>
              <a:solidFill>
                <a:srgbClr val="F088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4" name="Google Shape;184;p26"/>
              <p:cNvSpPr/>
              <p:nvPr/>
            </p:nvSpPr>
            <p:spPr>
              <a:xfrm>
                <a:off x="4821775" y="1780300"/>
                <a:ext cx="466225" cy="468175"/>
              </a:xfrm>
              <a:custGeom>
                <a:avLst/>
                <a:gdLst/>
                <a:ahLst/>
                <a:cxnLst/>
                <a:rect l="l" t="t" r="r" b="b"/>
                <a:pathLst>
                  <a:path w="18649" h="18727" extrusionOk="0">
                    <a:moveTo>
                      <a:pt x="9875" y="0"/>
                    </a:moveTo>
                    <a:cubicBezTo>
                      <a:pt x="6099" y="0"/>
                      <a:pt x="2507" y="2911"/>
                      <a:pt x="1350" y="7226"/>
                    </a:cubicBezTo>
                    <a:cubicBezTo>
                      <a:pt x="0" y="12259"/>
                      <a:pt x="2478" y="17297"/>
                      <a:pt x="6882" y="18477"/>
                    </a:cubicBezTo>
                    <a:cubicBezTo>
                      <a:pt x="7510" y="18646"/>
                      <a:pt x="8144" y="18727"/>
                      <a:pt x="8773" y="18727"/>
                    </a:cubicBezTo>
                    <a:cubicBezTo>
                      <a:pt x="12550" y="18727"/>
                      <a:pt x="16143" y="15815"/>
                      <a:pt x="17299" y="11500"/>
                    </a:cubicBezTo>
                    <a:cubicBezTo>
                      <a:pt x="18649" y="6466"/>
                      <a:pt x="16171" y="1430"/>
                      <a:pt x="11768" y="250"/>
                    </a:cubicBezTo>
                    <a:cubicBezTo>
                      <a:pt x="11139" y="81"/>
                      <a:pt x="10505" y="0"/>
                      <a:pt x="9875" y="0"/>
                    </a:cubicBezTo>
                    <a:close/>
                  </a:path>
                </a:pathLst>
              </a:custGeom>
              <a:solidFill>
                <a:srgbClr val="F8BB8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5" name="Google Shape;185;p26"/>
              <p:cNvSpPr/>
              <p:nvPr/>
            </p:nvSpPr>
            <p:spPr>
              <a:xfrm>
                <a:off x="2423200" y="1780300"/>
                <a:ext cx="466175" cy="468175"/>
              </a:xfrm>
              <a:custGeom>
                <a:avLst/>
                <a:gdLst/>
                <a:ahLst/>
                <a:cxnLst/>
                <a:rect l="l" t="t" r="r" b="b"/>
                <a:pathLst>
                  <a:path w="18647" h="18727" extrusionOk="0">
                    <a:moveTo>
                      <a:pt x="8774" y="0"/>
                    </a:moveTo>
                    <a:cubicBezTo>
                      <a:pt x="8145" y="0"/>
                      <a:pt x="7510" y="81"/>
                      <a:pt x="6881" y="250"/>
                    </a:cubicBezTo>
                    <a:cubicBezTo>
                      <a:pt x="2477" y="1430"/>
                      <a:pt x="0" y="6466"/>
                      <a:pt x="1349" y="11500"/>
                    </a:cubicBezTo>
                    <a:cubicBezTo>
                      <a:pt x="2505" y="15815"/>
                      <a:pt x="6097" y="18727"/>
                      <a:pt x="9874" y="18727"/>
                    </a:cubicBezTo>
                    <a:cubicBezTo>
                      <a:pt x="10502" y="18727"/>
                      <a:pt x="11136" y="18646"/>
                      <a:pt x="11765" y="18477"/>
                    </a:cubicBezTo>
                    <a:cubicBezTo>
                      <a:pt x="16170" y="17297"/>
                      <a:pt x="18646" y="12259"/>
                      <a:pt x="17298" y="7226"/>
                    </a:cubicBezTo>
                    <a:cubicBezTo>
                      <a:pt x="16141" y="2911"/>
                      <a:pt x="12550" y="0"/>
                      <a:pt x="8774" y="0"/>
                    </a:cubicBezTo>
                    <a:close/>
                  </a:path>
                </a:pathLst>
              </a:custGeom>
              <a:solidFill>
                <a:srgbClr val="F8BB8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6" name="Google Shape;186;p26"/>
              <p:cNvSpPr/>
              <p:nvPr/>
            </p:nvSpPr>
            <p:spPr>
              <a:xfrm>
                <a:off x="2947900" y="2079275"/>
                <a:ext cx="416450" cy="398700"/>
              </a:xfrm>
              <a:custGeom>
                <a:avLst/>
                <a:gdLst/>
                <a:ahLst/>
                <a:cxnLst/>
                <a:rect l="l" t="t" r="r" b="b"/>
                <a:pathLst>
                  <a:path w="16658" h="15948" extrusionOk="0">
                    <a:moveTo>
                      <a:pt x="8321" y="1"/>
                    </a:moveTo>
                    <a:cubicBezTo>
                      <a:pt x="4235" y="1"/>
                      <a:pt x="754" y="3126"/>
                      <a:pt x="388" y="7275"/>
                    </a:cubicBezTo>
                    <a:cubicBezTo>
                      <a:pt x="1" y="11660"/>
                      <a:pt x="3243" y="15529"/>
                      <a:pt x="7630" y="15916"/>
                    </a:cubicBezTo>
                    <a:cubicBezTo>
                      <a:pt x="7867" y="15937"/>
                      <a:pt x="8104" y="15948"/>
                      <a:pt x="8338" y="15948"/>
                    </a:cubicBezTo>
                    <a:cubicBezTo>
                      <a:pt x="12426" y="15948"/>
                      <a:pt x="15906" y="12822"/>
                      <a:pt x="16271" y="8674"/>
                    </a:cubicBezTo>
                    <a:cubicBezTo>
                      <a:pt x="16657" y="4288"/>
                      <a:pt x="13416" y="419"/>
                      <a:pt x="9029" y="32"/>
                    </a:cubicBezTo>
                    <a:cubicBezTo>
                      <a:pt x="8792" y="11"/>
                      <a:pt x="8556" y="1"/>
                      <a:pt x="8321" y="1"/>
                    </a:cubicBezTo>
                    <a:close/>
                  </a:path>
                </a:pathLst>
              </a:custGeom>
              <a:solidFill>
                <a:srgbClr val="EC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7" name="Google Shape;187;p26"/>
              <p:cNvSpPr/>
              <p:nvPr/>
            </p:nvSpPr>
            <p:spPr>
              <a:xfrm>
                <a:off x="4198450" y="2189450"/>
                <a:ext cx="416425" cy="398700"/>
              </a:xfrm>
              <a:custGeom>
                <a:avLst/>
                <a:gdLst/>
                <a:ahLst/>
                <a:cxnLst/>
                <a:rect l="l" t="t" r="r" b="b"/>
                <a:pathLst>
                  <a:path w="16657" h="15948" extrusionOk="0">
                    <a:moveTo>
                      <a:pt x="8320" y="1"/>
                    </a:moveTo>
                    <a:cubicBezTo>
                      <a:pt x="4233" y="1"/>
                      <a:pt x="752" y="3126"/>
                      <a:pt x="387" y="7275"/>
                    </a:cubicBezTo>
                    <a:cubicBezTo>
                      <a:pt x="1" y="11660"/>
                      <a:pt x="3243" y="15529"/>
                      <a:pt x="7630" y="15916"/>
                    </a:cubicBezTo>
                    <a:cubicBezTo>
                      <a:pt x="7867" y="15937"/>
                      <a:pt x="8103" y="15947"/>
                      <a:pt x="8338" y="15947"/>
                    </a:cubicBezTo>
                    <a:cubicBezTo>
                      <a:pt x="12424" y="15947"/>
                      <a:pt x="15905" y="12822"/>
                      <a:pt x="16271" y="8673"/>
                    </a:cubicBezTo>
                    <a:cubicBezTo>
                      <a:pt x="16657" y="4289"/>
                      <a:pt x="13415" y="419"/>
                      <a:pt x="9028" y="32"/>
                    </a:cubicBezTo>
                    <a:cubicBezTo>
                      <a:pt x="8790" y="11"/>
                      <a:pt x="8554" y="1"/>
                      <a:pt x="8320" y="1"/>
                    </a:cubicBezTo>
                    <a:close/>
                  </a:path>
                </a:pathLst>
              </a:custGeom>
              <a:solidFill>
                <a:srgbClr val="EC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8" name="Google Shape;188;p26"/>
              <p:cNvSpPr/>
              <p:nvPr/>
            </p:nvSpPr>
            <p:spPr>
              <a:xfrm>
                <a:off x="4166275" y="1774050"/>
                <a:ext cx="437250" cy="310675"/>
              </a:xfrm>
              <a:custGeom>
                <a:avLst/>
                <a:gdLst/>
                <a:ahLst/>
                <a:cxnLst/>
                <a:rect l="l" t="t" r="r" b="b"/>
                <a:pathLst>
                  <a:path w="17490" h="12427" fill="none" extrusionOk="0">
                    <a:moveTo>
                      <a:pt x="1337" y="11610"/>
                    </a:moveTo>
                    <a:cubicBezTo>
                      <a:pt x="1337" y="11610"/>
                      <a:pt x="0" y="0"/>
                      <a:pt x="8936" y="833"/>
                    </a:cubicBezTo>
                    <a:cubicBezTo>
                      <a:pt x="17489" y="1631"/>
                      <a:pt x="14350" y="12426"/>
                      <a:pt x="14350" y="12426"/>
                    </a:cubicBezTo>
                  </a:path>
                </a:pathLst>
              </a:custGeom>
              <a:noFill/>
              <a:ln w="28575" cap="rnd" cmpd="sng">
                <a:solidFill>
                  <a:srgbClr val="5B260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9" name="Google Shape;189;p26"/>
              <p:cNvSpPr/>
              <p:nvPr/>
            </p:nvSpPr>
            <p:spPr>
              <a:xfrm>
                <a:off x="3072025" y="1677625"/>
                <a:ext cx="437225" cy="310675"/>
              </a:xfrm>
              <a:custGeom>
                <a:avLst/>
                <a:gdLst/>
                <a:ahLst/>
                <a:cxnLst/>
                <a:rect l="l" t="t" r="r" b="b"/>
                <a:pathLst>
                  <a:path w="17489" h="12427" fill="none" extrusionOk="0">
                    <a:moveTo>
                      <a:pt x="1337" y="11612"/>
                    </a:moveTo>
                    <a:cubicBezTo>
                      <a:pt x="1337" y="11612"/>
                      <a:pt x="0" y="1"/>
                      <a:pt x="8936" y="834"/>
                    </a:cubicBezTo>
                    <a:cubicBezTo>
                      <a:pt x="17489" y="1631"/>
                      <a:pt x="14350" y="12427"/>
                      <a:pt x="14350" y="12427"/>
                    </a:cubicBezTo>
                  </a:path>
                </a:pathLst>
              </a:custGeom>
              <a:noFill/>
              <a:ln w="28575" cap="rnd" cmpd="sng">
                <a:solidFill>
                  <a:srgbClr val="5B260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0" name="Google Shape;190;p26"/>
              <p:cNvSpPr/>
              <p:nvPr/>
            </p:nvSpPr>
            <p:spPr>
              <a:xfrm>
                <a:off x="3678425" y="2028250"/>
                <a:ext cx="367250" cy="165650"/>
              </a:xfrm>
              <a:custGeom>
                <a:avLst/>
                <a:gdLst/>
                <a:ahLst/>
                <a:cxnLst/>
                <a:rect l="l" t="t" r="r" b="b"/>
                <a:pathLst>
                  <a:path w="14690" h="6626" extrusionOk="0">
                    <a:moveTo>
                      <a:pt x="4053" y="0"/>
                    </a:moveTo>
                    <a:cubicBezTo>
                      <a:pt x="1347" y="0"/>
                      <a:pt x="160" y="865"/>
                      <a:pt x="86" y="1991"/>
                    </a:cubicBezTo>
                    <a:cubicBezTo>
                      <a:pt x="1" y="3129"/>
                      <a:pt x="1052" y="4539"/>
                      <a:pt x="2809" y="5598"/>
                    </a:cubicBezTo>
                    <a:lnTo>
                      <a:pt x="2810" y="5604"/>
                    </a:lnTo>
                    <a:cubicBezTo>
                      <a:pt x="3452" y="5991"/>
                      <a:pt x="4134" y="6307"/>
                      <a:pt x="4844" y="6549"/>
                    </a:cubicBezTo>
                    <a:cubicBezTo>
                      <a:pt x="4997" y="6601"/>
                      <a:pt x="5170" y="6625"/>
                      <a:pt x="5358" y="6625"/>
                    </a:cubicBezTo>
                    <a:cubicBezTo>
                      <a:pt x="8238" y="6625"/>
                      <a:pt x="14689" y="874"/>
                      <a:pt x="5417" y="64"/>
                    </a:cubicBezTo>
                    <a:cubicBezTo>
                      <a:pt x="4925" y="21"/>
                      <a:pt x="4471" y="0"/>
                      <a:pt x="4053" y="0"/>
                    </a:cubicBezTo>
                    <a:close/>
                  </a:path>
                </a:pathLst>
              </a:custGeom>
              <a:solidFill>
                <a:srgbClr val="EC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" name="Google Shape;191;p26"/>
              <p:cNvSpPr/>
              <p:nvPr/>
            </p:nvSpPr>
            <p:spPr>
              <a:xfrm>
                <a:off x="3155325" y="2120550"/>
                <a:ext cx="39700" cy="37500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500" extrusionOk="0">
                    <a:moveTo>
                      <a:pt x="805" y="1"/>
                    </a:moveTo>
                    <a:cubicBezTo>
                      <a:pt x="527" y="1"/>
                      <a:pt x="270" y="154"/>
                      <a:pt x="140" y="403"/>
                    </a:cubicBezTo>
                    <a:cubicBezTo>
                      <a:pt x="0" y="673"/>
                      <a:pt x="36" y="999"/>
                      <a:pt x="230" y="1232"/>
                    </a:cubicBezTo>
                    <a:cubicBezTo>
                      <a:pt x="375" y="1404"/>
                      <a:pt x="587" y="1499"/>
                      <a:pt x="805" y="1499"/>
                    </a:cubicBezTo>
                    <a:cubicBezTo>
                      <a:pt x="880" y="1499"/>
                      <a:pt x="955" y="1488"/>
                      <a:pt x="1030" y="1465"/>
                    </a:cubicBezTo>
                    <a:cubicBezTo>
                      <a:pt x="1319" y="1374"/>
                      <a:pt x="1524" y="1117"/>
                      <a:pt x="1551" y="816"/>
                    </a:cubicBezTo>
                    <a:cubicBezTo>
                      <a:pt x="1588" y="403"/>
                      <a:pt x="1283" y="39"/>
                      <a:pt x="871" y="4"/>
                    </a:cubicBezTo>
                    <a:cubicBezTo>
                      <a:pt x="849" y="2"/>
                      <a:pt x="827" y="1"/>
                      <a:pt x="805" y="1"/>
                    </a:cubicBezTo>
                    <a:close/>
                  </a:path>
                </a:pathLst>
              </a:custGeom>
              <a:solidFill>
                <a:srgbClr val="FF0000">
                  <a:alpha val="183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2" name="Google Shape;192;p26"/>
              <p:cNvSpPr/>
              <p:nvPr/>
            </p:nvSpPr>
            <p:spPr>
              <a:xfrm>
                <a:off x="3226775" y="2195675"/>
                <a:ext cx="39725" cy="3750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500" extrusionOk="0">
                    <a:moveTo>
                      <a:pt x="805" y="1"/>
                    </a:moveTo>
                    <a:cubicBezTo>
                      <a:pt x="527" y="1"/>
                      <a:pt x="271" y="155"/>
                      <a:pt x="140" y="404"/>
                    </a:cubicBezTo>
                    <a:cubicBezTo>
                      <a:pt x="1" y="672"/>
                      <a:pt x="36" y="1000"/>
                      <a:pt x="231" y="1231"/>
                    </a:cubicBezTo>
                    <a:cubicBezTo>
                      <a:pt x="376" y="1405"/>
                      <a:pt x="587" y="1500"/>
                      <a:pt x="805" y="1500"/>
                    </a:cubicBezTo>
                    <a:cubicBezTo>
                      <a:pt x="880" y="1500"/>
                      <a:pt x="956" y="1489"/>
                      <a:pt x="1030" y="1465"/>
                    </a:cubicBezTo>
                    <a:cubicBezTo>
                      <a:pt x="1319" y="1374"/>
                      <a:pt x="1525" y="1118"/>
                      <a:pt x="1551" y="817"/>
                    </a:cubicBezTo>
                    <a:cubicBezTo>
                      <a:pt x="1589" y="404"/>
                      <a:pt x="1284" y="40"/>
                      <a:pt x="871" y="3"/>
                    </a:cubicBezTo>
                    <a:cubicBezTo>
                      <a:pt x="849" y="2"/>
                      <a:pt x="827" y="1"/>
                      <a:pt x="805" y="1"/>
                    </a:cubicBezTo>
                    <a:close/>
                  </a:path>
                </a:pathLst>
              </a:custGeom>
              <a:solidFill>
                <a:srgbClr val="FF0000">
                  <a:alpha val="183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" name="Google Shape;193;p26"/>
              <p:cNvSpPr/>
              <p:nvPr/>
            </p:nvSpPr>
            <p:spPr>
              <a:xfrm>
                <a:off x="3335925" y="2129925"/>
                <a:ext cx="39700" cy="37525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501" extrusionOk="0">
                    <a:moveTo>
                      <a:pt x="805" y="1"/>
                    </a:moveTo>
                    <a:cubicBezTo>
                      <a:pt x="527" y="1"/>
                      <a:pt x="270" y="155"/>
                      <a:pt x="140" y="404"/>
                    </a:cubicBezTo>
                    <a:cubicBezTo>
                      <a:pt x="0" y="672"/>
                      <a:pt x="36" y="1000"/>
                      <a:pt x="230" y="1232"/>
                    </a:cubicBezTo>
                    <a:cubicBezTo>
                      <a:pt x="375" y="1405"/>
                      <a:pt x="587" y="1500"/>
                      <a:pt x="805" y="1500"/>
                    </a:cubicBezTo>
                    <a:cubicBezTo>
                      <a:pt x="880" y="1500"/>
                      <a:pt x="955" y="1489"/>
                      <a:pt x="1030" y="1466"/>
                    </a:cubicBezTo>
                    <a:cubicBezTo>
                      <a:pt x="1319" y="1375"/>
                      <a:pt x="1524" y="1118"/>
                      <a:pt x="1551" y="817"/>
                    </a:cubicBezTo>
                    <a:cubicBezTo>
                      <a:pt x="1588" y="404"/>
                      <a:pt x="1282" y="40"/>
                      <a:pt x="871" y="4"/>
                    </a:cubicBezTo>
                    <a:cubicBezTo>
                      <a:pt x="849" y="2"/>
                      <a:pt x="827" y="1"/>
                      <a:pt x="805" y="1"/>
                    </a:cubicBezTo>
                    <a:close/>
                  </a:path>
                </a:pathLst>
              </a:custGeom>
              <a:solidFill>
                <a:srgbClr val="FF0000">
                  <a:alpha val="183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" name="Google Shape;194;p26"/>
              <p:cNvSpPr/>
              <p:nvPr/>
            </p:nvSpPr>
            <p:spPr>
              <a:xfrm>
                <a:off x="2966100" y="2049075"/>
                <a:ext cx="39725" cy="3750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500" extrusionOk="0">
                    <a:moveTo>
                      <a:pt x="805" y="0"/>
                    </a:moveTo>
                    <a:cubicBezTo>
                      <a:pt x="528" y="0"/>
                      <a:pt x="271" y="154"/>
                      <a:pt x="141" y="404"/>
                    </a:cubicBezTo>
                    <a:cubicBezTo>
                      <a:pt x="0" y="672"/>
                      <a:pt x="36" y="999"/>
                      <a:pt x="231" y="1231"/>
                    </a:cubicBezTo>
                    <a:cubicBezTo>
                      <a:pt x="376" y="1404"/>
                      <a:pt x="588" y="1500"/>
                      <a:pt x="806" y="1500"/>
                    </a:cubicBezTo>
                    <a:cubicBezTo>
                      <a:pt x="881" y="1500"/>
                      <a:pt x="957" y="1489"/>
                      <a:pt x="1031" y="1465"/>
                    </a:cubicBezTo>
                    <a:cubicBezTo>
                      <a:pt x="1319" y="1374"/>
                      <a:pt x="1526" y="1118"/>
                      <a:pt x="1552" y="816"/>
                    </a:cubicBezTo>
                    <a:cubicBezTo>
                      <a:pt x="1589" y="404"/>
                      <a:pt x="1284" y="40"/>
                      <a:pt x="871" y="3"/>
                    </a:cubicBezTo>
                    <a:cubicBezTo>
                      <a:pt x="849" y="1"/>
                      <a:pt x="827" y="0"/>
                      <a:pt x="805" y="0"/>
                    </a:cubicBezTo>
                    <a:close/>
                  </a:path>
                </a:pathLst>
              </a:custGeom>
              <a:solidFill>
                <a:srgbClr val="FF0000">
                  <a:alpha val="183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5" name="Google Shape;195;p26"/>
              <p:cNvSpPr/>
              <p:nvPr/>
            </p:nvSpPr>
            <p:spPr>
              <a:xfrm>
                <a:off x="3016800" y="2158325"/>
                <a:ext cx="41200" cy="37500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1500" extrusionOk="0">
                    <a:moveTo>
                      <a:pt x="822" y="1"/>
                    </a:moveTo>
                    <a:cubicBezTo>
                      <a:pt x="481" y="1"/>
                      <a:pt x="173" y="235"/>
                      <a:pt x="93" y="582"/>
                    </a:cubicBezTo>
                    <a:cubicBezTo>
                      <a:pt x="0" y="985"/>
                      <a:pt x="253" y="1388"/>
                      <a:pt x="656" y="1480"/>
                    </a:cubicBezTo>
                    <a:cubicBezTo>
                      <a:pt x="712" y="1493"/>
                      <a:pt x="769" y="1499"/>
                      <a:pt x="825" y="1499"/>
                    </a:cubicBezTo>
                    <a:cubicBezTo>
                      <a:pt x="1166" y="1499"/>
                      <a:pt x="1474" y="1264"/>
                      <a:pt x="1554" y="917"/>
                    </a:cubicBezTo>
                    <a:cubicBezTo>
                      <a:pt x="1647" y="515"/>
                      <a:pt x="1395" y="112"/>
                      <a:pt x="992" y="20"/>
                    </a:cubicBezTo>
                    <a:cubicBezTo>
                      <a:pt x="935" y="7"/>
                      <a:pt x="878" y="1"/>
                      <a:pt x="822" y="1"/>
                    </a:cubicBezTo>
                    <a:close/>
                  </a:path>
                </a:pathLst>
              </a:custGeom>
              <a:solidFill>
                <a:srgbClr val="FF0000">
                  <a:alpha val="183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6" name="Google Shape;196;p26"/>
              <p:cNvSpPr/>
              <p:nvPr/>
            </p:nvSpPr>
            <p:spPr>
              <a:xfrm>
                <a:off x="4380850" y="2269800"/>
                <a:ext cx="39500" cy="3750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500" extrusionOk="0">
                    <a:moveTo>
                      <a:pt x="774" y="0"/>
                    </a:moveTo>
                    <a:cubicBezTo>
                      <a:pt x="389" y="0"/>
                      <a:pt x="61" y="294"/>
                      <a:pt x="27" y="684"/>
                    </a:cubicBezTo>
                    <a:cubicBezTo>
                      <a:pt x="1" y="986"/>
                      <a:pt x="158" y="1274"/>
                      <a:pt x="427" y="1414"/>
                    </a:cubicBezTo>
                    <a:cubicBezTo>
                      <a:pt x="536" y="1471"/>
                      <a:pt x="656" y="1500"/>
                      <a:pt x="774" y="1500"/>
                    </a:cubicBezTo>
                    <a:cubicBezTo>
                      <a:pt x="946" y="1500"/>
                      <a:pt x="1117" y="1440"/>
                      <a:pt x="1255" y="1324"/>
                    </a:cubicBezTo>
                    <a:cubicBezTo>
                      <a:pt x="1487" y="1130"/>
                      <a:pt x="1579" y="814"/>
                      <a:pt x="1488" y="526"/>
                    </a:cubicBezTo>
                    <a:cubicBezTo>
                      <a:pt x="1397" y="236"/>
                      <a:pt x="1141" y="30"/>
                      <a:pt x="839" y="3"/>
                    </a:cubicBezTo>
                    <a:cubicBezTo>
                      <a:pt x="817" y="1"/>
                      <a:pt x="795" y="0"/>
                      <a:pt x="774" y="0"/>
                    </a:cubicBezTo>
                    <a:close/>
                  </a:path>
                </a:pathLst>
              </a:custGeom>
              <a:solidFill>
                <a:srgbClr val="FF0000">
                  <a:alpha val="183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7" name="Google Shape;197;p26"/>
              <p:cNvSpPr/>
              <p:nvPr/>
            </p:nvSpPr>
            <p:spPr>
              <a:xfrm>
                <a:off x="4297325" y="2331300"/>
                <a:ext cx="39525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1499" extrusionOk="0">
                    <a:moveTo>
                      <a:pt x="774" y="0"/>
                    </a:moveTo>
                    <a:cubicBezTo>
                      <a:pt x="389" y="0"/>
                      <a:pt x="62" y="294"/>
                      <a:pt x="29" y="684"/>
                    </a:cubicBezTo>
                    <a:cubicBezTo>
                      <a:pt x="1" y="986"/>
                      <a:pt x="160" y="1274"/>
                      <a:pt x="428" y="1414"/>
                    </a:cubicBezTo>
                    <a:cubicBezTo>
                      <a:pt x="538" y="1471"/>
                      <a:pt x="657" y="1499"/>
                      <a:pt x="775" y="1499"/>
                    </a:cubicBezTo>
                    <a:cubicBezTo>
                      <a:pt x="947" y="1499"/>
                      <a:pt x="1118" y="1440"/>
                      <a:pt x="1257" y="1324"/>
                    </a:cubicBezTo>
                    <a:cubicBezTo>
                      <a:pt x="1488" y="1129"/>
                      <a:pt x="1580" y="814"/>
                      <a:pt x="1489" y="525"/>
                    </a:cubicBezTo>
                    <a:cubicBezTo>
                      <a:pt x="1399" y="235"/>
                      <a:pt x="1142" y="30"/>
                      <a:pt x="841" y="3"/>
                    </a:cubicBezTo>
                    <a:cubicBezTo>
                      <a:pt x="818" y="1"/>
                      <a:pt x="796" y="0"/>
                      <a:pt x="774" y="0"/>
                    </a:cubicBezTo>
                    <a:close/>
                  </a:path>
                </a:pathLst>
              </a:custGeom>
              <a:solidFill>
                <a:srgbClr val="FF0000">
                  <a:alpha val="183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8" name="Google Shape;198;p26"/>
              <p:cNvSpPr/>
              <p:nvPr/>
            </p:nvSpPr>
            <p:spPr>
              <a:xfrm>
                <a:off x="4201400" y="2247475"/>
                <a:ext cx="39475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1579" h="1499" extrusionOk="0">
                    <a:moveTo>
                      <a:pt x="772" y="0"/>
                    </a:moveTo>
                    <a:cubicBezTo>
                      <a:pt x="389" y="0"/>
                      <a:pt x="62" y="294"/>
                      <a:pt x="27" y="684"/>
                    </a:cubicBezTo>
                    <a:cubicBezTo>
                      <a:pt x="0" y="986"/>
                      <a:pt x="158" y="1274"/>
                      <a:pt x="427" y="1414"/>
                    </a:cubicBezTo>
                    <a:cubicBezTo>
                      <a:pt x="536" y="1471"/>
                      <a:pt x="655" y="1499"/>
                      <a:pt x="773" y="1499"/>
                    </a:cubicBezTo>
                    <a:cubicBezTo>
                      <a:pt x="946" y="1499"/>
                      <a:pt x="1117" y="1440"/>
                      <a:pt x="1255" y="1324"/>
                    </a:cubicBezTo>
                    <a:cubicBezTo>
                      <a:pt x="1487" y="1129"/>
                      <a:pt x="1579" y="814"/>
                      <a:pt x="1488" y="525"/>
                    </a:cubicBezTo>
                    <a:cubicBezTo>
                      <a:pt x="1397" y="236"/>
                      <a:pt x="1141" y="30"/>
                      <a:pt x="839" y="3"/>
                    </a:cubicBezTo>
                    <a:cubicBezTo>
                      <a:pt x="816" y="1"/>
                      <a:pt x="794" y="0"/>
                      <a:pt x="772" y="0"/>
                    </a:cubicBezTo>
                    <a:close/>
                  </a:path>
                </a:pathLst>
              </a:custGeom>
              <a:solidFill>
                <a:srgbClr val="FF0000">
                  <a:alpha val="183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9" name="Google Shape;199;p26"/>
              <p:cNvSpPr/>
              <p:nvPr/>
            </p:nvSpPr>
            <p:spPr>
              <a:xfrm>
                <a:off x="4579650" y="2232525"/>
                <a:ext cx="39475" cy="37500"/>
              </a:xfrm>
              <a:custGeom>
                <a:avLst/>
                <a:gdLst/>
                <a:ahLst/>
                <a:cxnLst/>
                <a:rect l="l" t="t" r="r" b="b"/>
                <a:pathLst>
                  <a:path w="1579" h="1500" extrusionOk="0">
                    <a:moveTo>
                      <a:pt x="770" y="0"/>
                    </a:moveTo>
                    <a:cubicBezTo>
                      <a:pt x="386" y="0"/>
                      <a:pt x="60" y="294"/>
                      <a:pt x="27" y="683"/>
                    </a:cubicBezTo>
                    <a:cubicBezTo>
                      <a:pt x="0" y="986"/>
                      <a:pt x="158" y="1274"/>
                      <a:pt x="427" y="1414"/>
                    </a:cubicBezTo>
                    <a:cubicBezTo>
                      <a:pt x="536" y="1471"/>
                      <a:pt x="655" y="1499"/>
                      <a:pt x="773" y="1499"/>
                    </a:cubicBezTo>
                    <a:cubicBezTo>
                      <a:pt x="945" y="1499"/>
                      <a:pt x="1116" y="1439"/>
                      <a:pt x="1255" y="1323"/>
                    </a:cubicBezTo>
                    <a:cubicBezTo>
                      <a:pt x="1487" y="1129"/>
                      <a:pt x="1579" y="813"/>
                      <a:pt x="1488" y="525"/>
                    </a:cubicBezTo>
                    <a:cubicBezTo>
                      <a:pt x="1397" y="235"/>
                      <a:pt x="1141" y="29"/>
                      <a:pt x="839" y="4"/>
                    </a:cubicBezTo>
                    <a:cubicBezTo>
                      <a:pt x="816" y="1"/>
                      <a:pt x="793" y="0"/>
                      <a:pt x="770" y="0"/>
                    </a:cubicBezTo>
                    <a:close/>
                  </a:path>
                </a:pathLst>
              </a:custGeom>
              <a:solidFill>
                <a:srgbClr val="FF0000">
                  <a:alpha val="183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0" name="Google Shape;200;p26"/>
              <p:cNvSpPr/>
              <p:nvPr/>
            </p:nvSpPr>
            <p:spPr>
              <a:xfrm>
                <a:off x="4510125" y="2331225"/>
                <a:ext cx="39475" cy="37500"/>
              </a:xfrm>
              <a:custGeom>
                <a:avLst/>
                <a:gdLst/>
                <a:ahLst/>
                <a:cxnLst/>
                <a:rect l="l" t="t" r="r" b="b"/>
                <a:pathLst>
                  <a:path w="1579" h="1500" extrusionOk="0">
                    <a:moveTo>
                      <a:pt x="774" y="0"/>
                    </a:moveTo>
                    <a:cubicBezTo>
                      <a:pt x="389" y="0"/>
                      <a:pt x="61" y="293"/>
                      <a:pt x="27" y="684"/>
                    </a:cubicBezTo>
                    <a:cubicBezTo>
                      <a:pt x="1" y="986"/>
                      <a:pt x="158" y="1274"/>
                      <a:pt x="427" y="1415"/>
                    </a:cubicBezTo>
                    <a:cubicBezTo>
                      <a:pt x="536" y="1472"/>
                      <a:pt x="655" y="1500"/>
                      <a:pt x="773" y="1500"/>
                    </a:cubicBezTo>
                    <a:cubicBezTo>
                      <a:pt x="946" y="1500"/>
                      <a:pt x="1117" y="1440"/>
                      <a:pt x="1255" y="1324"/>
                    </a:cubicBezTo>
                    <a:cubicBezTo>
                      <a:pt x="1487" y="1130"/>
                      <a:pt x="1579" y="814"/>
                      <a:pt x="1488" y="525"/>
                    </a:cubicBezTo>
                    <a:cubicBezTo>
                      <a:pt x="1397" y="236"/>
                      <a:pt x="1141" y="30"/>
                      <a:pt x="839" y="3"/>
                    </a:cubicBezTo>
                    <a:cubicBezTo>
                      <a:pt x="817" y="1"/>
                      <a:pt x="795" y="0"/>
                      <a:pt x="774" y="0"/>
                    </a:cubicBezTo>
                    <a:close/>
                  </a:path>
                </a:pathLst>
              </a:custGeom>
              <a:solidFill>
                <a:srgbClr val="FF0000">
                  <a:alpha val="183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1" name="Google Shape;201;p26"/>
              <p:cNvSpPr/>
              <p:nvPr/>
            </p:nvSpPr>
            <p:spPr>
              <a:xfrm>
                <a:off x="3484925" y="2266425"/>
                <a:ext cx="6087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24350" h="12765" extrusionOk="0">
                    <a:moveTo>
                      <a:pt x="4265" y="0"/>
                    </a:moveTo>
                    <a:cubicBezTo>
                      <a:pt x="2721" y="0"/>
                      <a:pt x="1231" y="645"/>
                      <a:pt x="534" y="2040"/>
                    </a:cubicBezTo>
                    <a:cubicBezTo>
                      <a:pt x="138" y="2845"/>
                      <a:pt x="1" y="3899"/>
                      <a:pt x="273" y="5229"/>
                    </a:cubicBezTo>
                    <a:cubicBezTo>
                      <a:pt x="1200" y="9796"/>
                      <a:pt x="6037" y="12276"/>
                      <a:pt x="10170" y="12661"/>
                    </a:cubicBezTo>
                    <a:cubicBezTo>
                      <a:pt x="10919" y="12731"/>
                      <a:pt x="11635" y="12764"/>
                      <a:pt x="12320" y="12764"/>
                    </a:cubicBezTo>
                    <a:cubicBezTo>
                      <a:pt x="19200" y="12764"/>
                      <a:pt x="22862" y="9376"/>
                      <a:pt x="23820" y="5381"/>
                    </a:cubicBezTo>
                    <a:cubicBezTo>
                      <a:pt x="24349" y="3171"/>
                      <a:pt x="23572" y="1704"/>
                      <a:pt x="22096" y="959"/>
                    </a:cubicBezTo>
                    <a:cubicBezTo>
                      <a:pt x="21319" y="567"/>
                      <a:pt x="20348" y="372"/>
                      <a:pt x="19276" y="372"/>
                    </a:cubicBezTo>
                    <a:cubicBezTo>
                      <a:pt x="18598" y="372"/>
                      <a:pt x="17879" y="450"/>
                      <a:pt x="17143" y="605"/>
                    </a:cubicBezTo>
                    <a:cubicBezTo>
                      <a:pt x="16869" y="662"/>
                      <a:pt x="16597" y="728"/>
                      <a:pt x="16318" y="807"/>
                    </a:cubicBezTo>
                    <a:cubicBezTo>
                      <a:pt x="15493" y="1040"/>
                      <a:pt x="14723" y="1206"/>
                      <a:pt x="13993" y="1313"/>
                    </a:cubicBezTo>
                    <a:lnTo>
                      <a:pt x="13987" y="1314"/>
                    </a:lnTo>
                    <a:cubicBezTo>
                      <a:pt x="13245" y="1424"/>
                      <a:pt x="12550" y="1472"/>
                      <a:pt x="11890" y="1472"/>
                    </a:cubicBezTo>
                    <a:cubicBezTo>
                      <a:pt x="9737" y="1472"/>
                      <a:pt x="7960" y="952"/>
                      <a:pt x="6147" y="320"/>
                    </a:cubicBezTo>
                    <a:cubicBezTo>
                      <a:pt x="5545" y="109"/>
                      <a:pt x="4900" y="0"/>
                      <a:pt x="4265" y="0"/>
                    </a:cubicBezTo>
                    <a:close/>
                  </a:path>
                </a:pathLst>
              </a:custGeom>
              <a:solidFill>
                <a:srgbClr val="4012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2" name="Google Shape;202;p26"/>
              <p:cNvSpPr/>
              <p:nvPr/>
            </p:nvSpPr>
            <p:spPr>
              <a:xfrm>
                <a:off x="3498275" y="2266450"/>
                <a:ext cx="338300" cy="128600"/>
              </a:xfrm>
              <a:custGeom>
                <a:avLst/>
                <a:gdLst/>
                <a:ahLst/>
                <a:cxnLst/>
                <a:rect l="l" t="t" r="r" b="b"/>
                <a:pathLst>
                  <a:path w="13532" h="5144" extrusionOk="0">
                    <a:moveTo>
                      <a:pt x="3731" y="0"/>
                    </a:moveTo>
                    <a:cubicBezTo>
                      <a:pt x="2187" y="0"/>
                      <a:pt x="697" y="645"/>
                      <a:pt x="0" y="2041"/>
                    </a:cubicBezTo>
                    <a:cubicBezTo>
                      <a:pt x="1058" y="4417"/>
                      <a:pt x="5109" y="5144"/>
                      <a:pt x="8246" y="5144"/>
                    </a:cubicBezTo>
                    <a:cubicBezTo>
                      <a:pt x="9580" y="5144"/>
                      <a:pt x="10748" y="5012"/>
                      <a:pt x="11451" y="4820"/>
                    </a:cubicBezTo>
                    <a:cubicBezTo>
                      <a:pt x="13325" y="4307"/>
                      <a:pt x="13531" y="2493"/>
                      <a:pt x="13453" y="1314"/>
                    </a:cubicBezTo>
                    <a:lnTo>
                      <a:pt x="13453" y="1314"/>
                    </a:lnTo>
                    <a:cubicBezTo>
                      <a:pt x="12711" y="1424"/>
                      <a:pt x="12016" y="1472"/>
                      <a:pt x="11356" y="1472"/>
                    </a:cubicBezTo>
                    <a:cubicBezTo>
                      <a:pt x="9203" y="1472"/>
                      <a:pt x="7426" y="952"/>
                      <a:pt x="5613" y="320"/>
                    </a:cubicBezTo>
                    <a:cubicBezTo>
                      <a:pt x="5011" y="109"/>
                      <a:pt x="4366" y="0"/>
                      <a:pt x="37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3" name="Google Shape;203;p26"/>
              <p:cNvSpPr/>
              <p:nvPr/>
            </p:nvSpPr>
            <p:spPr>
              <a:xfrm>
                <a:off x="3894000" y="2275725"/>
                <a:ext cx="153800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6152" h="4037" extrusionOk="0">
                    <a:moveTo>
                      <a:pt x="2913" y="1"/>
                    </a:moveTo>
                    <a:cubicBezTo>
                      <a:pt x="2235" y="1"/>
                      <a:pt x="1516" y="78"/>
                      <a:pt x="780" y="233"/>
                    </a:cubicBezTo>
                    <a:cubicBezTo>
                      <a:pt x="223" y="1398"/>
                      <a:pt x="0" y="3120"/>
                      <a:pt x="2890" y="3854"/>
                    </a:cubicBezTo>
                    <a:cubicBezTo>
                      <a:pt x="3387" y="3980"/>
                      <a:pt x="3804" y="4037"/>
                      <a:pt x="4152" y="4037"/>
                    </a:cubicBezTo>
                    <a:cubicBezTo>
                      <a:pt x="6152" y="4037"/>
                      <a:pt x="5890" y="2148"/>
                      <a:pt x="5733" y="587"/>
                    </a:cubicBezTo>
                    <a:cubicBezTo>
                      <a:pt x="4956" y="195"/>
                      <a:pt x="3986" y="1"/>
                      <a:pt x="29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4" name="Google Shape;204;p26"/>
              <p:cNvSpPr/>
              <p:nvPr/>
            </p:nvSpPr>
            <p:spPr>
              <a:xfrm>
                <a:off x="2680550" y="238125"/>
                <a:ext cx="2308875" cy="1121325"/>
              </a:xfrm>
              <a:custGeom>
                <a:avLst/>
                <a:gdLst/>
                <a:ahLst/>
                <a:cxnLst/>
                <a:rect l="l" t="t" r="r" b="b"/>
                <a:pathLst>
                  <a:path w="92355" h="44853" extrusionOk="0">
                    <a:moveTo>
                      <a:pt x="46177" y="0"/>
                    </a:moveTo>
                    <a:cubicBezTo>
                      <a:pt x="23816" y="0"/>
                      <a:pt x="5071" y="15444"/>
                      <a:pt x="0" y="36244"/>
                    </a:cubicBezTo>
                    <a:cubicBezTo>
                      <a:pt x="2" y="36243"/>
                      <a:pt x="3" y="36243"/>
                      <a:pt x="5" y="36243"/>
                    </a:cubicBezTo>
                    <a:cubicBezTo>
                      <a:pt x="382" y="36243"/>
                      <a:pt x="13409" y="44852"/>
                      <a:pt x="46177" y="44852"/>
                    </a:cubicBezTo>
                    <a:cubicBezTo>
                      <a:pt x="78992" y="44852"/>
                      <a:pt x="92011" y="36243"/>
                      <a:pt x="92350" y="36243"/>
                    </a:cubicBezTo>
                    <a:cubicBezTo>
                      <a:pt x="92352" y="36243"/>
                      <a:pt x="92353" y="36244"/>
                      <a:pt x="92354" y="36244"/>
                    </a:cubicBezTo>
                    <a:cubicBezTo>
                      <a:pt x="87283" y="15444"/>
                      <a:pt x="68539" y="0"/>
                      <a:pt x="46177" y="0"/>
                    </a:cubicBezTo>
                    <a:close/>
                  </a:path>
                </a:pathLst>
              </a:custGeom>
              <a:solidFill>
                <a:srgbClr val="4B2C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5" name="Google Shape;205;p26"/>
              <p:cNvSpPr/>
              <p:nvPr/>
            </p:nvSpPr>
            <p:spPr>
              <a:xfrm>
                <a:off x="2646500" y="689100"/>
                <a:ext cx="2376975" cy="743900"/>
              </a:xfrm>
              <a:custGeom>
                <a:avLst/>
                <a:gdLst/>
                <a:ahLst/>
                <a:cxnLst/>
                <a:rect l="l" t="t" r="r" b="b"/>
                <a:pathLst>
                  <a:path w="95079" h="29756" extrusionOk="0">
                    <a:moveTo>
                      <a:pt x="9362" y="0"/>
                    </a:moveTo>
                    <a:cubicBezTo>
                      <a:pt x="9362" y="0"/>
                      <a:pt x="1642" y="8660"/>
                      <a:pt x="0" y="21024"/>
                    </a:cubicBezTo>
                    <a:cubicBezTo>
                      <a:pt x="0" y="21024"/>
                      <a:pt x="2336" y="20536"/>
                      <a:pt x="6805" y="20536"/>
                    </a:cubicBezTo>
                    <a:cubicBezTo>
                      <a:pt x="14461" y="20536"/>
                      <a:pt x="28379" y="21970"/>
                      <a:pt x="47541" y="29756"/>
                    </a:cubicBezTo>
                    <a:cubicBezTo>
                      <a:pt x="66703" y="21970"/>
                      <a:pt x="80619" y="20536"/>
                      <a:pt x="88275" y="20536"/>
                    </a:cubicBezTo>
                    <a:cubicBezTo>
                      <a:pt x="92743" y="20536"/>
                      <a:pt x="95078" y="21024"/>
                      <a:pt x="95078" y="21024"/>
                    </a:cubicBezTo>
                    <a:cubicBezTo>
                      <a:pt x="93438" y="8660"/>
                      <a:pt x="85717" y="0"/>
                      <a:pt x="85717" y="0"/>
                    </a:cubicBezTo>
                    <a:cubicBezTo>
                      <a:pt x="65500" y="0"/>
                      <a:pt x="47540" y="9847"/>
                      <a:pt x="47540" y="9847"/>
                    </a:cubicBezTo>
                    <a:cubicBezTo>
                      <a:pt x="47540" y="9847"/>
                      <a:pt x="29578" y="0"/>
                      <a:pt x="9362" y="0"/>
                    </a:cubicBezTo>
                    <a:close/>
                  </a:path>
                </a:pathLst>
              </a:custGeom>
              <a:solidFill>
                <a:srgbClr val="94A71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6" name="Google Shape;206;p26"/>
              <p:cNvSpPr/>
              <p:nvPr/>
            </p:nvSpPr>
            <p:spPr>
              <a:xfrm>
                <a:off x="2357050" y="1029425"/>
                <a:ext cx="2955775" cy="570425"/>
              </a:xfrm>
              <a:custGeom>
                <a:avLst/>
                <a:gdLst/>
                <a:ahLst/>
                <a:cxnLst/>
                <a:rect l="l" t="t" r="r" b="b"/>
                <a:pathLst>
                  <a:path w="118231" h="22817" extrusionOk="0">
                    <a:moveTo>
                      <a:pt x="13340" y="0"/>
                    </a:moveTo>
                    <a:cubicBezTo>
                      <a:pt x="13340" y="0"/>
                      <a:pt x="3744" y="4153"/>
                      <a:pt x="1" y="10713"/>
                    </a:cubicBezTo>
                    <a:cubicBezTo>
                      <a:pt x="1" y="10713"/>
                      <a:pt x="2944" y="9003"/>
                      <a:pt x="8399" y="9003"/>
                    </a:cubicBezTo>
                    <a:cubicBezTo>
                      <a:pt x="11487" y="9003"/>
                      <a:pt x="15381" y="9551"/>
                      <a:pt x="20001" y="11268"/>
                    </a:cubicBezTo>
                    <a:cubicBezTo>
                      <a:pt x="32783" y="16019"/>
                      <a:pt x="50033" y="22817"/>
                      <a:pt x="59117" y="22817"/>
                    </a:cubicBezTo>
                    <a:cubicBezTo>
                      <a:pt x="68200" y="22817"/>
                      <a:pt x="85448" y="16019"/>
                      <a:pt x="98230" y="11268"/>
                    </a:cubicBezTo>
                    <a:cubicBezTo>
                      <a:pt x="102850" y="9551"/>
                      <a:pt x="106744" y="9003"/>
                      <a:pt x="109832" y="9003"/>
                    </a:cubicBezTo>
                    <a:cubicBezTo>
                      <a:pt x="115287" y="9003"/>
                      <a:pt x="118230" y="10713"/>
                      <a:pt x="118230" y="10713"/>
                    </a:cubicBezTo>
                    <a:cubicBezTo>
                      <a:pt x="114486" y="4153"/>
                      <a:pt x="104892" y="1"/>
                      <a:pt x="104892" y="1"/>
                    </a:cubicBezTo>
                    <a:cubicBezTo>
                      <a:pt x="78534" y="1"/>
                      <a:pt x="59119" y="10713"/>
                      <a:pt x="59119" y="10713"/>
                    </a:cubicBezTo>
                    <a:cubicBezTo>
                      <a:pt x="59119" y="10713"/>
                      <a:pt x="39698" y="0"/>
                      <a:pt x="13340" y="0"/>
                    </a:cubicBezTo>
                    <a:close/>
                  </a:path>
                </a:pathLst>
              </a:custGeom>
              <a:solidFill>
                <a:srgbClr val="4B2C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6482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94887"/>
            <a:ext cx="4189307" cy="2663613"/>
          </a:xfrm>
          <a:custGeom>
            <a:avLst/>
            <a:gdLst/>
            <a:ahLst/>
            <a:cxnLst/>
            <a:rect l="l" t="t" r="r" b="b"/>
            <a:pathLst>
              <a:path w="3141980" h="1997710">
                <a:moveTo>
                  <a:pt x="0" y="0"/>
                </a:moveTo>
                <a:lnTo>
                  <a:pt x="0" y="1997334"/>
                </a:lnTo>
                <a:lnTo>
                  <a:pt x="3135891" y="1997334"/>
                </a:lnTo>
                <a:lnTo>
                  <a:pt x="3141428" y="1659126"/>
                </a:lnTo>
                <a:lnTo>
                  <a:pt x="3021203" y="1433960"/>
                </a:lnTo>
                <a:lnTo>
                  <a:pt x="2664186" y="1291848"/>
                </a:lnTo>
                <a:lnTo>
                  <a:pt x="1910765" y="1137922"/>
                </a:lnTo>
                <a:lnTo>
                  <a:pt x="1863183" y="1126717"/>
                </a:lnTo>
                <a:lnTo>
                  <a:pt x="1817430" y="1114462"/>
                </a:lnTo>
                <a:lnTo>
                  <a:pt x="1773439" y="1101197"/>
                </a:lnTo>
                <a:lnTo>
                  <a:pt x="1731140" y="1086962"/>
                </a:lnTo>
                <a:lnTo>
                  <a:pt x="1690467" y="1071798"/>
                </a:lnTo>
                <a:lnTo>
                  <a:pt x="1651351" y="1055747"/>
                </a:lnTo>
                <a:lnTo>
                  <a:pt x="1613725" y="1038848"/>
                </a:lnTo>
                <a:lnTo>
                  <a:pt x="1577519" y="1021142"/>
                </a:lnTo>
                <a:lnTo>
                  <a:pt x="1542667" y="1002671"/>
                </a:lnTo>
                <a:lnTo>
                  <a:pt x="1509100" y="983474"/>
                </a:lnTo>
                <a:lnTo>
                  <a:pt x="1445550" y="943067"/>
                </a:lnTo>
                <a:lnTo>
                  <a:pt x="1386324" y="900247"/>
                </a:lnTo>
                <a:lnTo>
                  <a:pt x="1330879" y="855339"/>
                </a:lnTo>
                <a:lnTo>
                  <a:pt x="1278671" y="808668"/>
                </a:lnTo>
                <a:lnTo>
                  <a:pt x="1229156" y="760561"/>
                </a:lnTo>
                <a:lnTo>
                  <a:pt x="1181789" y="711342"/>
                </a:lnTo>
                <a:lnTo>
                  <a:pt x="1136027" y="661338"/>
                </a:lnTo>
                <a:lnTo>
                  <a:pt x="1002926" y="509862"/>
                </a:lnTo>
                <a:lnTo>
                  <a:pt x="980640" y="484831"/>
                </a:lnTo>
                <a:lnTo>
                  <a:pt x="935365" y="435316"/>
                </a:lnTo>
                <a:lnTo>
                  <a:pt x="888703" y="386806"/>
                </a:lnTo>
                <a:lnTo>
                  <a:pt x="840109" y="339625"/>
                </a:lnTo>
                <a:lnTo>
                  <a:pt x="789040" y="294098"/>
                </a:lnTo>
                <a:lnTo>
                  <a:pt x="734950" y="250552"/>
                </a:lnTo>
                <a:lnTo>
                  <a:pt x="677297" y="209312"/>
                </a:lnTo>
                <a:lnTo>
                  <a:pt x="615535" y="170703"/>
                </a:lnTo>
                <a:lnTo>
                  <a:pt x="549122" y="135050"/>
                </a:lnTo>
                <a:lnTo>
                  <a:pt x="514001" y="118434"/>
                </a:lnTo>
                <a:lnTo>
                  <a:pt x="477513" y="102679"/>
                </a:lnTo>
                <a:lnTo>
                  <a:pt x="439590" y="87826"/>
                </a:lnTo>
                <a:lnTo>
                  <a:pt x="400164" y="73915"/>
                </a:lnTo>
                <a:lnTo>
                  <a:pt x="359167" y="60988"/>
                </a:lnTo>
                <a:lnTo>
                  <a:pt x="316530" y="49084"/>
                </a:lnTo>
                <a:lnTo>
                  <a:pt x="272187" y="38246"/>
                </a:lnTo>
                <a:lnTo>
                  <a:pt x="226069" y="28512"/>
                </a:lnTo>
                <a:lnTo>
                  <a:pt x="178107" y="19924"/>
                </a:lnTo>
                <a:lnTo>
                  <a:pt x="128235" y="12523"/>
                </a:lnTo>
                <a:lnTo>
                  <a:pt x="76384" y="6349"/>
                </a:lnTo>
                <a:lnTo>
                  <a:pt x="22485" y="1444"/>
                </a:lnTo>
                <a:lnTo>
                  <a:pt x="0" y="0"/>
                </a:lnTo>
                <a:close/>
              </a:path>
            </a:pathLst>
          </a:custGeom>
          <a:solidFill>
            <a:srgbClr val="EC6A2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5473794" y="5250687"/>
            <a:ext cx="6718300" cy="1607820"/>
          </a:xfrm>
          <a:custGeom>
            <a:avLst/>
            <a:gdLst/>
            <a:ahLst/>
            <a:cxnLst/>
            <a:rect l="l" t="t" r="r" b="b"/>
            <a:pathLst>
              <a:path w="5038725" h="1205864">
                <a:moveTo>
                  <a:pt x="1845874" y="0"/>
                </a:moveTo>
                <a:lnTo>
                  <a:pt x="994065" y="190486"/>
                </a:lnTo>
                <a:lnTo>
                  <a:pt x="419506" y="609557"/>
                </a:lnTo>
                <a:lnTo>
                  <a:pt x="94834" y="1028628"/>
                </a:lnTo>
                <a:lnTo>
                  <a:pt x="0" y="1205484"/>
                </a:lnTo>
                <a:lnTo>
                  <a:pt x="5038527" y="1205484"/>
                </a:lnTo>
                <a:lnTo>
                  <a:pt x="5038527" y="566013"/>
                </a:lnTo>
                <a:lnTo>
                  <a:pt x="4973881" y="565843"/>
                </a:lnTo>
                <a:lnTo>
                  <a:pt x="4911413" y="565337"/>
                </a:lnTo>
                <a:lnTo>
                  <a:pt x="4851061" y="564500"/>
                </a:lnTo>
                <a:lnTo>
                  <a:pt x="4792759" y="563337"/>
                </a:lnTo>
                <a:lnTo>
                  <a:pt x="4736445" y="561854"/>
                </a:lnTo>
                <a:lnTo>
                  <a:pt x="4682054" y="560057"/>
                </a:lnTo>
                <a:lnTo>
                  <a:pt x="4629522" y="557950"/>
                </a:lnTo>
                <a:lnTo>
                  <a:pt x="4578785" y="555540"/>
                </a:lnTo>
                <a:lnTo>
                  <a:pt x="4529780" y="552832"/>
                </a:lnTo>
                <a:lnTo>
                  <a:pt x="4482442" y="549830"/>
                </a:lnTo>
                <a:lnTo>
                  <a:pt x="4436708" y="546541"/>
                </a:lnTo>
                <a:lnTo>
                  <a:pt x="4392513" y="542971"/>
                </a:lnTo>
                <a:lnTo>
                  <a:pt x="4349794" y="539123"/>
                </a:lnTo>
                <a:lnTo>
                  <a:pt x="4308487" y="535005"/>
                </a:lnTo>
                <a:lnTo>
                  <a:pt x="4268527" y="530621"/>
                </a:lnTo>
                <a:lnTo>
                  <a:pt x="4229851" y="525976"/>
                </a:lnTo>
                <a:lnTo>
                  <a:pt x="4156095" y="515929"/>
                </a:lnTo>
                <a:lnTo>
                  <a:pt x="4086706" y="504905"/>
                </a:lnTo>
                <a:lnTo>
                  <a:pt x="4021174" y="492949"/>
                </a:lnTo>
                <a:lnTo>
                  <a:pt x="3958986" y="480104"/>
                </a:lnTo>
                <a:lnTo>
                  <a:pt x="3899632" y="466414"/>
                </a:lnTo>
                <a:lnTo>
                  <a:pt x="3842599" y="451922"/>
                </a:lnTo>
                <a:lnTo>
                  <a:pt x="3787376" y="436672"/>
                </a:lnTo>
                <a:lnTo>
                  <a:pt x="3733452" y="420707"/>
                </a:lnTo>
                <a:lnTo>
                  <a:pt x="3680314" y="404070"/>
                </a:lnTo>
                <a:lnTo>
                  <a:pt x="3627452" y="386806"/>
                </a:lnTo>
                <a:lnTo>
                  <a:pt x="3379266" y="302511"/>
                </a:lnTo>
                <a:lnTo>
                  <a:pt x="3318775" y="282570"/>
                </a:lnTo>
                <a:lnTo>
                  <a:pt x="3255235" y="262283"/>
                </a:lnTo>
                <a:lnTo>
                  <a:pt x="3188133" y="241695"/>
                </a:lnTo>
                <a:lnTo>
                  <a:pt x="3116959" y="220849"/>
                </a:lnTo>
                <a:lnTo>
                  <a:pt x="3079685" y="210342"/>
                </a:lnTo>
                <a:lnTo>
                  <a:pt x="3041200" y="199787"/>
                </a:lnTo>
                <a:lnTo>
                  <a:pt x="3001442" y="189189"/>
                </a:lnTo>
                <a:lnTo>
                  <a:pt x="2960346" y="178554"/>
                </a:lnTo>
                <a:lnTo>
                  <a:pt x="2917848" y="167887"/>
                </a:lnTo>
                <a:lnTo>
                  <a:pt x="2873884" y="157194"/>
                </a:lnTo>
                <a:lnTo>
                  <a:pt x="2828391" y="146479"/>
                </a:lnTo>
                <a:lnTo>
                  <a:pt x="2781303" y="135748"/>
                </a:lnTo>
                <a:lnTo>
                  <a:pt x="2732559" y="125008"/>
                </a:lnTo>
                <a:lnTo>
                  <a:pt x="2682092" y="114262"/>
                </a:lnTo>
                <a:lnTo>
                  <a:pt x="2629841" y="103517"/>
                </a:lnTo>
                <a:lnTo>
                  <a:pt x="2575739" y="92779"/>
                </a:lnTo>
                <a:lnTo>
                  <a:pt x="2519725" y="82051"/>
                </a:lnTo>
                <a:lnTo>
                  <a:pt x="2461733" y="71341"/>
                </a:lnTo>
                <a:lnTo>
                  <a:pt x="2401700" y="60653"/>
                </a:lnTo>
                <a:lnTo>
                  <a:pt x="2339561" y="49993"/>
                </a:lnTo>
                <a:lnTo>
                  <a:pt x="2275254" y="39366"/>
                </a:lnTo>
                <a:lnTo>
                  <a:pt x="2208713" y="28778"/>
                </a:lnTo>
                <a:lnTo>
                  <a:pt x="2154611" y="20973"/>
                </a:lnTo>
                <a:lnTo>
                  <a:pt x="2101268" y="14447"/>
                </a:lnTo>
                <a:lnTo>
                  <a:pt x="2048683" y="9171"/>
                </a:lnTo>
                <a:lnTo>
                  <a:pt x="1996854" y="5116"/>
                </a:lnTo>
                <a:lnTo>
                  <a:pt x="1945777" y="2255"/>
                </a:lnTo>
                <a:lnTo>
                  <a:pt x="1895451" y="559"/>
                </a:lnTo>
                <a:lnTo>
                  <a:pt x="1845874" y="0"/>
                </a:lnTo>
                <a:close/>
              </a:path>
            </a:pathLst>
          </a:custGeom>
          <a:solidFill>
            <a:srgbClr val="FFA18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7958724" y="169"/>
            <a:ext cx="4233333" cy="2738967"/>
          </a:xfrm>
          <a:custGeom>
            <a:avLst/>
            <a:gdLst/>
            <a:ahLst/>
            <a:cxnLst/>
            <a:rect l="l" t="t" r="r" b="b"/>
            <a:pathLst>
              <a:path w="3175000" h="2054225">
                <a:moveTo>
                  <a:pt x="3174956" y="0"/>
                </a:moveTo>
                <a:lnTo>
                  <a:pt x="6433" y="0"/>
                </a:lnTo>
                <a:lnTo>
                  <a:pt x="0" y="392957"/>
                </a:lnTo>
                <a:lnTo>
                  <a:pt x="120225" y="618109"/>
                </a:lnTo>
                <a:lnTo>
                  <a:pt x="477242" y="760202"/>
                </a:lnTo>
                <a:lnTo>
                  <a:pt x="1230660" y="914101"/>
                </a:lnTo>
                <a:lnTo>
                  <a:pt x="1278240" y="925308"/>
                </a:lnTo>
                <a:lnTo>
                  <a:pt x="1323990" y="937565"/>
                </a:lnTo>
                <a:lnTo>
                  <a:pt x="1367980" y="950833"/>
                </a:lnTo>
                <a:lnTo>
                  <a:pt x="1410276" y="965070"/>
                </a:lnTo>
                <a:lnTo>
                  <a:pt x="1450948" y="980235"/>
                </a:lnTo>
                <a:lnTo>
                  <a:pt x="1490062" y="996289"/>
                </a:lnTo>
                <a:lnTo>
                  <a:pt x="1527687" y="1013190"/>
                </a:lnTo>
                <a:lnTo>
                  <a:pt x="1563892" y="1030897"/>
                </a:lnTo>
                <a:lnTo>
                  <a:pt x="1598743" y="1049370"/>
                </a:lnTo>
                <a:lnTo>
                  <a:pt x="1632309" y="1068569"/>
                </a:lnTo>
                <a:lnTo>
                  <a:pt x="1695857" y="1108979"/>
                </a:lnTo>
                <a:lnTo>
                  <a:pt x="1755082" y="1151802"/>
                </a:lnTo>
                <a:lnTo>
                  <a:pt x="1810526" y="1196713"/>
                </a:lnTo>
                <a:lnTo>
                  <a:pt x="1862734" y="1243386"/>
                </a:lnTo>
                <a:lnTo>
                  <a:pt x="1912249" y="1291495"/>
                </a:lnTo>
                <a:lnTo>
                  <a:pt x="1959616" y="1340716"/>
                </a:lnTo>
                <a:lnTo>
                  <a:pt x="2005379" y="1390722"/>
                </a:lnTo>
                <a:lnTo>
                  <a:pt x="2050082" y="1441189"/>
                </a:lnTo>
                <a:lnTo>
                  <a:pt x="2138482" y="1542202"/>
                </a:lnTo>
                <a:lnTo>
                  <a:pt x="2160770" y="1567235"/>
                </a:lnTo>
                <a:lnTo>
                  <a:pt x="2206046" y="1616750"/>
                </a:lnTo>
                <a:lnTo>
                  <a:pt x="2252709" y="1665261"/>
                </a:lnTo>
                <a:lnTo>
                  <a:pt x="2301305" y="1712443"/>
                </a:lnTo>
                <a:lnTo>
                  <a:pt x="2352376" y="1757970"/>
                </a:lnTo>
                <a:lnTo>
                  <a:pt x="2406467" y="1801517"/>
                </a:lnTo>
                <a:lnTo>
                  <a:pt x="2464122" y="1842758"/>
                </a:lnTo>
                <a:lnTo>
                  <a:pt x="2525885" y="1881368"/>
                </a:lnTo>
                <a:lnTo>
                  <a:pt x="2592300" y="1917021"/>
                </a:lnTo>
                <a:lnTo>
                  <a:pt x="2627421" y="1933637"/>
                </a:lnTo>
                <a:lnTo>
                  <a:pt x="2663910" y="1949392"/>
                </a:lnTo>
                <a:lnTo>
                  <a:pt x="2701834" y="1964245"/>
                </a:lnTo>
                <a:lnTo>
                  <a:pt x="2741261" y="1978155"/>
                </a:lnTo>
                <a:lnTo>
                  <a:pt x="2782259" y="1991083"/>
                </a:lnTo>
                <a:lnTo>
                  <a:pt x="2824895" y="2002986"/>
                </a:lnTo>
                <a:lnTo>
                  <a:pt x="2869239" y="2013825"/>
                </a:lnTo>
                <a:lnTo>
                  <a:pt x="2915358" y="2023559"/>
                </a:lnTo>
                <a:lnTo>
                  <a:pt x="2963319" y="2032147"/>
                </a:lnTo>
                <a:lnTo>
                  <a:pt x="3013192" y="2039548"/>
                </a:lnTo>
                <a:lnTo>
                  <a:pt x="3065044" y="2045721"/>
                </a:lnTo>
                <a:lnTo>
                  <a:pt x="3118942" y="2050627"/>
                </a:lnTo>
                <a:lnTo>
                  <a:pt x="3174956" y="2054225"/>
                </a:lnTo>
                <a:lnTo>
                  <a:pt x="3174956" y="0"/>
                </a:lnTo>
                <a:close/>
              </a:path>
            </a:pathLst>
          </a:custGeom>
          <a:solidFill>
            <a:srgbClr val="E3EEF8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grpSp>
        <p:nvGrpSpPr>
          <p:cNvPr id="5" name="object 5"/>
          <p:cNvGrpSpPr/>
          <p:nvPr/>
        </p:nvGrpSpPr>
        <p:grpSpPr>
          <a:xfrm>
            <a:off x="160" y="169"/>
            <a:ext cx="10865273" cy="6162887"/>
            <a:chOff x="119" y="126"/>
            <a:chExt cx="8148955" cy="4622165"/>
          </a:xfrm>
        </p:grpSpPr>
        <p:sp>
          <p:nvSpPr>
            <p:cNvPr id="6" name="object 6"/>
            <p:cNvSpPr/>
            <p:nvPr/>
          </p:nvSpPr>
          <p:spPr>
            <a:xfrm>
              <a:off x="119" y="126"/>
              <a:ext cx="5046345" cy="1219200"/>
            </a:xfrm>
            <a:custGeom>
              <a:avLst/>
              <a:gdLst/>
              <a:ahLst/>
              <a:cxnLst/>
              <a:rect l="l" t="t" r="r" b="b"/>
              <a:pathLst>
                <a:path w="5046345" h="1219200">
                  <a:moveTo>
                    <a:pt x="5045844" y="0"/>
                  </a:moveTo>
                  <a:lnTo>
                    <a:pt x="0" y="0"/>
                  </a:lnTo>
                  <a:lnTo>
                    <a:pt x="0" y="653034"/>
                  </a:lnTo>
                  <a:lnTo>
                    <a:pt x="64646" y="653203"/>
                  </a:lnTo>
                  <a:lnTo>
                    <a:pt x="127114" y="653710"/>
                  </a:lnTo>
                  <a:lnTo>
                    <a:pt x="187467" y="654547"/>
                  </a:lnTo>
                  <a:lnTo>
                    <a:pt x="245769" y="655710"/>
                  </a:lnTo>
                  <a:lnTo>
                    <a:pt x="302083" y="657192"/>
                  </a:lnTo>
                  <a:lnTo>
                    <a:pt x="356474" y="658990"/>
                  </a:lnTo>
                  <a:lnTo>
                    <a:pt x="409006" y="661096"/>
                  </a:lnTo>
                  <a:lnTo>
                    <a:pt x="459743" y="663506"/>
                  </a:lnTo>
                  <a:lnTo>
                    <a:pt x="508748" y="666215"/>
                  </a:lnTo>
                  <a:lnTo>
                    <a:pt x="556086" y="669216"/>
                  </a:lnTo>
                  <a:lnTo>
                    <a:pt x="601820" y="672505"/>
                  </a:lnTo>
                  <a:lnTo>
                    <a:pt x="646015" y="676076"/>
                  </a:lnTo>
                  <a:lnTo>
                    <a:pt x="688734" y="679923"/>
                  </a:lnTo>
                  <a:lnTo>
                    <a:pt x="730041" y="684042"/>
                  </a:lnTo>
                  <a:lnTo>
                    <a:pt x="770001" y="688426"/>
                  </a:lnTo>
                  <a:lnTo>
                    <a:pt x="808677" y="693070"/>
                  </a:lnTo>
                  <a:lnTo>
                    <a:pt x="882433" y="703118"/>
                  </a:lnTo>
                  <a:lnTo>
                    <a:pt x="951821" y="714141"/>
                  </a:lnTo>
                  <a:lnTo>
                    <a:pt x="1017353" y="726097"/>
                  </a:lnTo>
                  <a:lnTo>
                    <a:pt x="1079540" y="738941"/>
                  </a:lnTo>
                  <a:lnTo>
                    <a:pt x="1138894" y="752631"/>
                  </a:lnTo>
                  <a:lnTo>
                    <a:pt x="1195926" y="767123"/>
                  </a:lnTo>
                  <a:lnTo>
                    <a:pt x="1251149" y="782372"/>
                  </a:lnTo>
                  <a:lnTo>
                    <a:pt x="1305073" y="798337"/>
                  </a:lnTo>
                  <a:lnTo>
                    <a:pt x="1358210" y="814973"/>
                  </a:lnTo>
                  <a:lnTo>
                    <a:pt x="1411071" y="832237"/>
                  </a:lnTo>
                  <a:lnTo>
                    <a:pt x="1659256" y="916530"/>
                  </a:lnTo>
                  <a:lnTo>
                    <a:pt x="1719747" y="936470"/>
                  </a:lnTo>
                  <a:lnTo>
                    <a:pt x="1783288" y="956755"/>
                  </a:lnTo>
                  <a:lnTo>
                    <a:pt x="1850389" y="977342"/>
                  </a:lnTo>
                  <a:lnTo>
                    <a:pt x="1921564" y="998187"/>
                  </a:lnTo>
                  <a:lnTo>
                    <a:pt x="1958839" y="1008693"/>
                  </a:lnTo>
                  <a:lnTo>
                    <a:pt x="1997323" y="1019248"/>
                  </a:lnTo>
                  <a:lnTo>
                    <a:pt x="2037082" y="1029845"/>
                  </a:lnTo>
                  <a:lnTo>
                    <a:pt x="2078178" y="1040479"/>
                  </a:lnTo>
                  <a:lnTo>
                    <a:pt x="2120677" y="1051145"/>
                  </a:lnTo>
                  <a:lnTo>
                    <a:pt x="2164641" y="1061838"/>
                  </a:lnTo>
                  <a:lnTo>
                    <a:pt x="2210135" y="1072552"/>
                  </a:lnTo>
                  <a:lnTo>
                    <a:pt x="2257223" y="1083282"/>
                  </a:lnTo>
                  <a:lnTo>
                    <a:pt x="2305968" y="1094022"/>
                  </a:lnTo>
                  <a:lnTo>
                    <a:pt x="2356435" y="1104767"/>
                  </a:lnTo>
                  <a:lnTo>
                    <a:pt x="2408687" y="1115511"/>
                  </a:lnTo>
                  <a:lnTo>
                    <a:pt x="2462789" y="1126248"/>
                  </a:lnTo>
                  <a:lnTo>
                    <a:pt x="2518804" y="1136975"/>
                  </a:lnTo>
                  <a:lnTo>
                    <a:pt x="2576797" y="1147684"/>
                  </a:lnTo>
                  <a:lnTo>
                    <a:pt x="2636831" y="1158371"/>
                  </a:lnTo>
                  <a:lnTo>
                    <a:pt x="2698971" y="1169030"/>
                  </a:lnTo>
                  <a:lnTo>
                    <a:pt x="2763279" y="1179656"/>
                  </a:lnTo>
                  <a:lnTo>
                    <a:pt x="2829821" y="1190244"/>
                  </a:lnTo>
                  <a:lnTo>
                    <a:pt x="2883923" y="1198079"/>
                  </a:lnTo>
                  <a:lnTo>
                    <a:pt x="2937266" y="1204623"/>
                  </a:lnTo>
                  <a:lnTo>
                    <a:pt x="2989851" y="1209908"/>
                  </a:lnTo>
                  <a:lnTo>
                    <a:pt x="3041680" y="1213964"/>
                  </a:lnTo>
                  <a:lnTo>
                    <a:pt x="3092757" y="1216823"/>
                  </a:lnTo>
                  <a:lnTo>
                    <a:pt x="3143083" y="1218515"/>
                  </a:lnTo>
                  <a:lnTo>
                    <a:pt x="3192660" y="1219073"/>
                  </a:lnTo>
                  <a:lnTo>
                    <a:pt x="4044469" y="1028592"/>
                  </a:lnTo>
                  <a:lnTo>
                    <a:pt x="4619028" y="609536"/>
                  </a:lnTo>
                  <a:lnTo>
                    <a:pt x="4943700" y="190480"/>
                  </a:lnTo>
                  <a:lnTo>
                    <a:pt x="5045844" y="0"/>
                  </a:lnTo>
                  <a:close/>
                </a:path>
              </a:pathLst>
            </a:custGeom>
            <a:solidFill>
              <a:srgbClr val="FDC92A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" name="object 7"/>
            <p:cNvSpPr/>
            <p:nvPr/>
          </p:nvSpPr>
          <p:spPr>
            <a:xfrm>
              <a:off x="1042415" y="350494"/>
              <a:ext cx="7106411" cy="4271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object 8"/>
            <p:cNvSpPr/>
            <p:nvPr/>
          </p:nvSpPr>
          <p:spPr>
            <a:xfrm>
              <a:off x="1220393" y="481583"/>
              <a:ext cx="6715125" cy="3880485"/>
            </a:xfrm>
            <a:custGeom>
              <a:avLst/>
              <a:gdLst/>
              <a:ahLst/>
              <a:cxnLst/>
              <a:rect l="l" t="t" r="r" b="b"/>
              <a:pathLst>
                <a:path w="6715125" h="3880485">
                  <a:moveTo>
                    <a:pt x="3363036" y="0"/>
                  </a:moveTo>
                  <a:lnTo>
                    <a:pt x="3015979" y="1029"/>
                  </a:lnTo>
                  <a:lnTo>
                    <a:pt x="2668852" y="4088"/>
                  </a:lnTo>
                  <a:lnTo>
                    <a:pt x="2470480" y="6730"/>
                  </a:lnTo>
                  <a:lnTo>
                    <a:pt x="2049358" y="14757"/>
                  </a:lnTo>
                  <a:lnTo>
                    <a:pt x="1747455" y="22145"/>
                  </a:lnTo>
                  <a:lnTo>
                    <a:pt x="1445526" y="31077"/>
                  </a:lnTo>
                  <a:lnTo>
                    <a:pt x="1143559" y="41558"/>
                  </a:lnTo>
                  <a:lnTo>
                    <a:pt x="841538" y="53594"/>
                  </a:lnTo>
                  <a:lnTo>
                    <a:pt x="520141" y="67944"/>
                  </a:lnTo>
                  <a:lnTo>
                    <a:pt x="497535" y="67690"/>
                  </a:lnTo>
                  <a:lnTo>
                    <a:pt x="447916" y="69416"/>
                  </a:lnTo>
                  <a:lnTo>
                    <a:pt x="400633" y="74728"/>
                  </a:lnTo>
                  <a:lnTo>
                    <a:pt x="355938" y="83832"/>
                  </a:lnTo>
                  <a:lnTo>
                    <a:pt x="314084" y="96934"/>
                  </a:lnTo>
                  <a:lnTo>
                    <a:pt x="275322" y="114239"/>
                  </a:lnTo>
                  <a:lnTo>
                    <a:pt x="239907" y="135952"/>
                  </a:lnTo>
                  <a:lnTo>
                    <a:pt x="208089" y="162279"/>
                  </a:lnTo>
                  <a:lnTo>
                    <a:pt x="180122" y="193425"/>
                  </a:lnTo>
                  <a:lnTo>
                    <a:pt x="156258" y="229595"/>
                  </a:lnTo>
                  <a:lnTo>
                    <a:pt x="136749" y="270995"/>
                  </a:lnTo>
                  <a:lnTo>
                    <a:pt x="121849" y="317829"/>
                  </a:lnTo>
                  <a:lnTo>
                    <a:pt x="111809" y="370304"/>
                  </a:lnTo>
                  <a:lnTo>
                    <a:pt x="106883" y="428625"/>
                  </a:lnTo>
                  <a:lnTo>
                    <a:pt x="103351" y="477341"/>
                  </a:lnTo>
                  <a:lnTo>
                    <a:pt x="86436" y="684656"/>
                  </a:lnTo>
                  <a:lnTo>
                    <a:pt x="54813" y="1060068"/>
                  </a:lnTo>
                  <a:lnTo>
                    <a:pt x="43853" y="1199984"/>
                  </a:lnTo>
                  <a:lnTo>
                    <a:pt x="33369" y="1345032"/>
                  </a:lnTo>
                  <a:lnTo>
                    <a:pt x="26818" y="1444077"/>
                  </a:lnTo>
                  <a:lnTo>
                    <a:pt x="20741" y="1544644"/>
                  </a:lnTo>
                  <a:lnTo>
                    <a:pt x="15242" y="1646431"/>
                  </a:lnTo>
                  <a:lnTo>
                    <a:pt x="10425" y="1749133"/>
                  </a:lnTo>
                  <a:lnTo>
                    <a:pt x="6254" y="1856311"/>
                  </a:lnTo>
                  <a:lnTo>
                    <a:pt x="3176" y="1959260"/>
                  </a:lnTo>
                  <a:lnTo>
                    <a:pt x="1998" y="2010749"/>
                  </a:lnTo>
                  <a:lnTo>
                    <a:pt x="1078" y="2062198"/>
                  </a:lnTo>
                  <a:lnTo>
                    <a:pt x="430" y="2113571"/>
                  </a:lnTo>
                  <a:lnTo>
                    <a:pt x="66" y="2164832"/>
                  </a:lnTo>
                  <a:lnTo>
                    <a:pt x="0" y="2215943"/>
                  </a:lnTo>
                  <a:lnTo>
                    <a:pt x="244" y="2266868"/>
                  </a:lnTo>
                  <a:lnTo>
                    <a:pt x="812" y="2317571"/>
                  </a:lnTo>
                  <a:lnTo>
                    <a:pt x="1718" y="2368014"/>
                  </a:lnTo>
                  <a:lnTo>
                    <a:pt x="2973" y="2418161"/>
                  </a:lnTo>
                  <a:lnTo>
                    <a:pt x="4592" y="2467975"/>
                  </a:lnTo>
                  <a:lnTo>
                    <a:pt x="6587" y="2517421"/>
                  </a:lnTo>
                  <a:lnTo>
                    <a:pt x="8972" y="2566460"/>
                  </a:lnTo>
                  <a:lnTo>
                    <a:pt x="14414" y="2655187"/>
                  </a:lnTo>
                  <a:lnTo>
                    <a:pt x="19608" y="2722751"/>
                  </a:lnTo>
                  <a:lnTo>
                    <a:pt x="24428" y="2776272"/>
                  </a:lnTo>
                  <a:lnTo>
                    <a:pt x="29858" y="2829019"/>
                  </a:lnTo>
                  <a:lnTo>
                    <a:pt x="35903" y="2880924"/>
                  </a:lnTo>
                  <a:lnTo>
                    <a:pt x="47548" y="2966466"/>
                  </a:lnTo>
                  <a:lnTo>
                    <a:pt x="57209" y="3026683"/>
                  </a:lnTo>
                  <a:lnTo>
                    <a:pt x="67917" y="3085297"/>
                  </a:lnTo>
                  <a:lnTo>
                    <a:pt x="79706" y="3142206"/>
                  </a:lnTo>
                  <a:lnTo>
                    <a:pt x="92611" y="3197307"/>
                  </a:lnTo>
                  <a:lnTo>
                    <a:pt x="106668" y="3250497"/>
                  </a:lnTo>
                  <a:lnTo>
                    <a:pt x="121911" y="3301676"/>
                  </a:lnTo>
                  <a:lnTo>
                    <a:pt x="138375" y="3350740"/>
                  </a:lnTo>
                  <a:lnTo>
                    <a:pt x="156094" y="3397587"/>
                  </a:lnTo>
                  <a:lnTo>
                    <a:pt x="175103" y="3442115"/>
                  </a:lnTo>
                  <a:lnTo>
                    <a:pt x="195438" y="3484223"/>
                  </a:lnTo>
                  <a:lnTo>
                    <a:pt x="217133" y="3523807"/>
                  </a:lnTo>
                  <a:lnTo>
                    <a:pt x="240223" y="3560766"/>
                  </a:lnTo>
                  <a:lnTo>
                    <a:pt x="264743" y="3594998"/>
                  </a:lnTo>
                  <a:lnTo>
                    <a:pt x="290727" y="3626399"/>
                  </a:lnTo>
                  <a:lnTo>
                    <a:pt x="318973" y="3655542"/>
                  </a:lnTo>
                  <a:lnTo>
                    <a:pt x="353378" y="3680292"/>
                  </a:lnTo>
                  <a:lnTo>
                    <a:pt x="406491" y="3710598"/>
                  </a:lnTo>
                  <a:lnTo>
                    <a:pt x="449888" y="3729812"/>
                  </a:lnTo>
                  <a:lnTo>
                    <a:pt x="494648" y="3745444"/>
                  </a:lnTo>
                  <a:lnTo>
                    <a:pt x="540534" y="3757919"/>
                  </a:lnTo>
                  <a:lnTo>
                    <a:pt x="587308" y="3767658"/>
                  </a:lnTo>
                  <a:lnTo>
                    <a:pt x="634733" y="3775083"/>
                  </a:lnTo>
                  <a:lnTo>
                    <a:pt x="682573" y="3780617"/>
                  </a:lnTo>
                  <a:lnTo>
                    <a:pt x="730591" y="3784683"/>
                  </a:lnTo>
                  <a:lnTo>
                    <a:pt x="778549" y="3787703"/>
                  </a:lnTo>
                  <a:lnTo>
                    <a:pt x="826211" y="3790099"/>
                  </a:lnTo>
                  <a:lnTo>
                    <a:pt x="1027189" y="3803804"/>
                  </a:lnTo>
                  <a:lnTo>
                    <a:pt x="1228129" y="3816376"/>
                  </a:lnTo>
                  <a:lnTo>
                    <a:pt x="1429036" y="3827816"/>
                  </a:lnTo>
                  <a:lnTo>
                    <a:pt x="1629914" y="3838124"/>
                  </a:lnTo>
                  <a:lnTo>
                    <a:pt x="1830766" y="3847298"/>
                  </a:lnTo>
                  <a:lnTo>
                    <a:pt x="2031598" y="3855340"/>
                  </a:lnTo>
                  <a:lnTo>
                    <a:pt x="2232414" y="3862249"/>
                  </a:lnTo>
                  <a:lnTo>
                    <a:pt x="2433217" y="3868025"/>
                  </a:lnTo>
                  <a:lnTo>
                    <a:pt x="2634012" y="3872669"/>
                  </a:lnTo>
                  <a:lnTo>
                    <a:pt x="2834804" y="3876179"/>
                  </a:lnTo>
                  <a:lnTo>
                    <a:pt x="3035596" y="3878556"/>
                  </a:lnTo>
                  <a:lnTo>
                    <a:pt x="3188284" y="3879724"/>
                  </a:lnTo>
                  <a:lnTo>
                    <a:pt x="3429088" y="3880066"/>
                  </a:lnTo>
                  <a:lnTo>
                    <a:pt x="3633357" y="3879165"/>
                  </a:lnTo>
                  <a:lnTo>
                    <a:pt x="3837632" y="3877066"/>
                  </a:lnTo>
                  <a:lnTo>
                    <a:pt x="4041920" y="3873777"/>
                  </a:lnTo>
                  <a:lnTo>
                    <a:pt x="4246225" y="3869303"/>
                  </a:lnTo>
                  <a:lnTo>
                    <a:pt x="4450553" y="3863651"/>
                  </a:lnTo>
                  <a:lnTo>
                    <a:pt x="4654910" y="3856825"/>
                  </a:lnTo>
                  <a:lnTo>
                    <a:pt x="4859300" y="3848832"/>
                  </a:lnTo>
                  <a:lnTo>
                    <a:pt x="5076126" y="3839025"/>
                  </a:lnTo>
                  <a:lnTo>
                    <a:pt x="5282368" y="3828596"/>
                  </a:lnTo>
                  <a:lnTo>
                    <a:pt x="5488657" y="3816967"/>
                  </a:lnTo>
                  <a:lnTo>
                    <a:pt x="5694964" y="3804135"/>
                  </a:lnTo>
                  <a:lnTo>
                    <a:pt x="5901258" y="3790099"/>
                  </a:lnTo>
                  <a:lnTo>
                    <a:pt x="5936941" y="3790975"/>
                  </a:lnTo>
                  <a:lnTo>
                    <a:pt x="6003202" y="3789698"/>
                  </a:lnTo>
                  <a:lnTo>
                    <a:pt x="6055363" y="3785700"/>
                  </a:lnTo>
                  <a:lnTo>
                    <a:pt x="6105148" y="3779076"/>
                  </a:lnTo>
                  <a:lnTo>
                    <a:pt x="6152593" y="3769860"/>
                  </a:lnTo>
                  <a:lnTo>
                    <a:pt x="6197735" y="3758084"/>
                  </a:lnTo>
                  <a:lnTo>
                    <a:pt x="6240611" y="3743781"/>
                  </a:lnTo>
                  <a:lnTo>
                    <a:pt x="6281255" y="3726983"/>
                  </a:lnTo>
                  <a:lnTo>
                    <a:pt x="6319706" y="3707724"/>
                  </a:lnTo>
                  <a:lnTo>
                    <a:pt x="6355999" y="3686037"/>
                  </a:lnTo>
                  <a:lnTo>
                    <a:pt x="6390171" y="3661954"/>
                  </a:lnTo>
                  <a:lnTo>
                    <a:pt x="6422258" y="3635508"/>
                  </a:lnTo>
                  <a:lnTo>
                    <a:pt x="6452296" y="3606732"/>
                  </a:lnTo>
                  <a:lnTo>
                    <a:pt x="6480323" y="3575659"/>
                  </a:lnTo>
                  <a:lnTo>
                    <a:pt x="6506373" y="3542321"/>
                  </a:lnTo>
                  <a:lnTo>
                    <a:pt x="6530484" y="3506751"/>
                  </a:lnTo>
                  <a:lnTo>
                    <a:pt x="6552693" y="3468982"/>
                  </a:lnTo>
                  <a:lnTo>
                    <a:pt x="6573034" y="3429048"/>
                  </a:lnTo>
                  <a:lnTo>
                    <a:pt x="6591546" y="3386980"/>
                  </a:lnTo>
                  <a:lnTo>
                    <a:pt x="6608263" y="3342811"/>
                  </a:lnTo>
                  <a:lnTo>
                    <a:pt x="6623224" y="3296575"/>
                  </a:lnTo>
                  <a:lnTo>
                    <a:pt x="6636463" y="3248304"/>
                  </a:lnTo>
                  <a:lnTo>
                    <a:pt x="6648017" y="3198032"/>
                  </a:lnTo>
                  <a:lnTo>
                    <a:pt x="6657924" y="3145790"/>
                  </a:lnTo>
                  <a:lnTo>
                    <a:pt x="6659575" y="3138042"/>
                  </a:lnTo>
                  <a:lnTo>
                    <a:pt x="6668265" y="3077382"/>
                  </a:lnTo>
                  <a:lnTo>
                    <a:pt x="6673620" y="3031286"/>
                  </a:lnTo>
                  <a:lnTo>
                    <a:pt x="6677945" y="2983910"/>
                  </a:lnTo>
                  <a:lnTo>
                    <a:pt x="6681258" y="2935284"/>
                  </a:lnTo>
                  <a:lnTo>
                    <a:pt x="6683578" y="2885440"/>
                  </a:lnTo>
                  <a:lnTo>
                    <a:pt x="6704406" y="2318385"/>
                  </a:lnTo>
                  <a:lnTo>
                    <a:pt x="6708799" y="2171017"/>
                  </a:lnTo>
                  <a:lnTo>
                    <a:pt x="6712234" y="2023279"/>
                  </a:lnTo>
                  <a:lnTo>
                    <a:pt x="6713854" y="1924650"/>
                  </a:lnTo>
                  <a:lnTo>
                    <a:pt x="6714842" y="1825958"/>
                  </a:lnTo>
                  <a:lnTo>
                    <a:pt x="6715074" y="1721358"/>
                  </a:lnTo>
                  <a:lnTo>
                    <a:pt x="6714398" y="1619125"/>
                  </a:lnTo>
                  <a:lnTo>
                    <a:pt x="6713699" y="1568047"/>
                  </a:lnTo>
                  <a:lnTo>
                    <a:pt x="6712744" y="1517002"/>
                  </a:lnTo>
                  <a:lnTo>
                    <a:pt x="6711522" y="1465995"/>
                  </a:lnTo>
                  <a:lnTo>
                    <a:pt x="6710022" y="1415033"/>
                  </a:lnTo>
                  <a:lnTo>
                    <a:pt x="6708232" y="1364122"/>
                  </a:lnTo>
                  <a:lnTo>
                    <a:pt x="6706140" y="1313268"/>
                  </a:lnTo>
                  <a:lnTo>
                    <a:pt x="6703736" y="1262475"/>
                  </a:lnTo>
                  <a:lnTo>
                    <a:pt x="6701007" y="1211751"/>
                  </a:lnTo>
                  <a:lnTo>
                    <a:pt x="6697944" y="1161100"/>
                  </a:lnTo>
                  <a:lnTo>
                    <a:pt x="6694533" y="1110529"/>
                  </a:lnTo>
                  <a:lnTo>
                    <a:pt x="6690764" y="1060044"/>
                  </a:lnTo>
                  <a:lnTo>
                    <a:pt x="6684213" y="982852"/>
                  </a:lnTo>
                  <a:lnTo>
                    <a:pt x="6679280" y="930255"/>
                  </a:lnTo>
                  <a:lnTo>
                    <a:pt x="6673874" y="877753"/>
                  </a:lnTo>
                  <a:lnTo>
                    <a:pt x="6667988" y="825357"/>
                  </a:lnTo>
                  <a:lnTo>
                    <a:pt x="6661616" y="773077"/>
                  </a:lnTo>
                  <a:lnTo>
                    <a:pt x="6654750" y="720924"/>
                  </a:lnTo>
                  <a:lnTo>
                    <a:pt x="6644077" y="646810"/>
                  </a:lnTo>
                  <a:lnTo>
                    <a:pt x="6633540" y="580516"/>
                  </a:lnTo>
                  <a:lnTo>
                    <a:pt x="6624478" y="527218"/>
                  </a:lnTo>
                  <a:lnTo>
                    <a:pt x="6614810" y="474128"/>
                  </a:lnTo>
                  <a:lnTo>
                    <a:pt x="6604520" y="421243"/>
                  </a:lnTo>
                  <a:lnTo>
                    <a:pt x="6593596" y="368558"/>
                  </a:lnTo>
                  <a:lnTo>
                    <a:pt x="6582022" y="316071"/>
                  </a:lnTo>
                  <a:lnTo>
                    <a:pt x="6561658" y="230631"/>
                  </a:lnTo>
                  <a:lnTo>
                    <a:pt x="6546554" y="190760"/>
                  </a:lnTo>
                  <a:lnTo>
                    <a:pt x="6523820" y="157604"/>
                  </a:lnTo>
                  <a:lnTo>
                    <a:pt x="6494481" y="130549"/>
                  </a:lnTo>
                  <a:lnTo>
                    <a:pt x="6459566" y="108979"/>
                  </a:lnTo>
                  <a:lnTo>
                    <a:pt x="6420103" y="92281"/>
                  </a:lnTo>
                  <a:lnTo>
                    <a:pt x="6377119" y="79838"/>
                  </a:lnTo>
                  <a:lnTo>
                    <a:pt x="6331641" y="71036"/>
                  </a:lnTo>
                  <a:lnTo>
                    <a:pt x="6284698" y="65261"/>
                  </a:lnTo>
                  <a:lnTo>
                    <a:pt x="6237317" y="61897"/>
                  </a:lnTo>
                  <a:lnTo>
                    <a:pt x="6190526" y="60329"/>
                  </a:lnTo>
                  <a:lnTo>
                    <a:pt x="6145352" y="59943"/>
                  </a:lnTo>
                  <a:lnTo>
                    <a:pt x="6057400" y="60275"/>
                  </a:lnTo>
                  <a:lnTo>
                    <a:pt x="6034088" y="59842"/>
                  </a:lnTo>
                  <a:lnTo>
                    <a:pt x="5411165" y="35305"/>
                  </a:lnTo>
                  <a:lnTo>
                    <a:pt x="5097599" y="25315"/>
                  </a:lnTo>
                  <a:lnTo>
                    <a:pt x="4791476" y="17169"/>
                  </a:lnTo>
                  <a:lnTo>
                    <a:pt x="4485366" y="10599"/>
                  </a:lnTo>
                  <a:lnTo>
                    <a:pt x="4179267" y="5606"/>
                  </a:lnTo>
                  <a:lnTo>
                    <a:pt x="3873177" y="2189"/>
                  </a:lnTo>
                  <a:lnTo>
                    <a:pt x="3567091" y="350"/>
                  </a:lnTo>
                  <a:lnTo>
                    <a:pt x="3363036" y="0"/>
                  </a:lnTo>
                  <a:close/>
                </a:path>
              </a:pathLst>
            </a:custGeom>
            <a:solidFill>
              <a:srgbClr val="FFF5D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101345" y="325068"/>
            <a:ext cx="10292079" cy="5759027"/>
            <a:chOff x="826008" y="243801"/>
            <a:chExt cx="7719059" cy="4319270"/>
          </a:xfrm>
        </p:grpSpPr>
        <p:sp>
          <p:nvSpPr>
            <p:cNvPr id="11" name="object 11"/>
            <p:cNvSpPr/>
            <p:nvPr/>
          </p:nvSpPr>
          <p:spPr>
            <a:xfrm>
              <a:off x="6960108" y="323062"/>
              <a:ext cx="1269479" cy="1005865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7019659" y="362712"/>
              <a:ext cx="1154211" cy="893063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859536" y="3262884"/>
              <a:ext cx="1274064" cy="1229868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919416" y="3302508"/>
              <a:ext cx="1158938" cy="1117092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231392" y="243801"/>
              <a:ext cx="387108" cy="484670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329023" y="321564"/>
              <a:ext cx="196215" cy="295910"/>
            </a:xfrm>
            <a:custGeom>
              <a:avLst/>
              <a:gdLst/>
              <a:ahLst/>
              <a:cxnLst/>
              <a:rect l="l" t="t" r="r" b="b"/>
              <a:pathLst>
                <a:path w="196215" h="295909">
                  <a:moveTo>
                    <a:pt x="108362" y="0"/>
                  </a:moveTo>
                  <a:lnTo>
                    <a:pt x="102393" y="0"/>
                  </a:lnTo>
                  <a:lnTo>
                    <a:pt x="100742" y="508"/>
                  </a:lnTo>
                  <a:lnTo>
                    <a:pt x="99091" y="1397"/>
                  </a:lnTo>
                  <a:lnTo>
                    <a:pt x="90836" y="4699"/>
                  </a:lnTo>
                  <a:lnTo>
                    <a:pt x="84740" y="12446"/>
                  </a:lnTo>
                  <a:lnTo>
                    <a:pt x="83724" y="21209"/>
                  </a:lnTo>
                  <a:lnTo>
                    <a:pt x="81470" y="33518"/>
                  </a:lnTo>
                  <a:lnTo>
                    <a:pt x="76581" y="58231"/>
                  </a:lnTo>
                  <a:lnTo>
                    <a:pt x="74326" y="70612"/>
                  </a:lnTo>
                  <a:lnTo>
                    <a:pt x="71401" y="81347"/>
                  </a:lnTo>
                  <a:lnTo>
                    <a:pt x="44170" y="116181"/>
                  </a:lnTo>
                  <a:lnTo>
                    <a:pt x="12798" y="142545"/>
                  </a:lnTo>
                  <a:lnTo>
                    <a:pt x="8413" y="146303"/>
                  </a:lnTo>
                  <a:lnTo>
                    <a:pt x="3968" y="150749"/>
                  </a:lnTo>
                  <a:lnTo>
                    <a:pt x="341" y="156886"/>
                  </a:lnTo>
                  <a:lnTo>
                    <a:pt x="0" y="163750"/>
                  </a:lnTo>
                  <a:lnTo>
                    <a:pt x="2754" y="170019"/>
                  </a:lnTo>
                  <a:lnTo>
                    <a:pt x="8413" y="174371"/>
                  </a:lnTo>
                  <a:lnTo>
                    <a:pt x="15017" y="177673"/>
                  </a:lnTo>
                  <a:lnTo>
                    <a:pt x="22129" y="180339"/>
                  </a:lnTo>
                  <a:lnTo>
                    <a:pt x="29241" y="182625"/>
                  </a:lnTo>
                  <a:lnTo>
                    <a:pt x="49029" y="192692"/>
                  </a:lnTo>
                  <a:lnTo>
                    <a:pt x="78890" y="224541"/>
                  </a:lnTo>
                  <a:lnTo>
                    <a:pt x="95732" y="272256"/>
                  </a:lnTo>
                  <a:lnTo>
                    <a:pt x="98583" y="281305"/>
                  </a:lnTo>
                  <a:lnTo>
                    <a:pt x="102901" y="291211"/>
                  </a:lnTo>
                  <a:lnTo>
                    <a:pt x="105695" y="295656"/>
                  </a:lnTo>
                  <a:lnTo>
                    <a:pt x="110615" y="290322"/>
                  </a:lnTo>
                  <a:lnTo>
                    <a:pt x="124745" y="253126"/>
                  </a:lnTo>
                  <a:lnTo>
                    <a:pt x="128809" y="235838"/>
                  </a:lnTo>
                  <a:lnTo>
                    <a:pt x="134052" y="219328"/>
                  </a:lnTo>
                  <a:lnTo>
                    <a:pt x="105187" y="219328"/>
                  </a:lnTo>
                  <a:lnTo>
                    <a:pt x="101268" y="212772"/>
                  </a:lnTo>
                  <a:lnTo>
                    <a:pt x="96980" y="206311"/>
                  </a:lnTo>
                  <a:lnTo>
                    <a:pt x="65563" y="173736"/>
                  </a:lnTo>
                  <a:lnTo>
                    <a:pt x="45721" y="161323"/>
                  </a:lnTo>
                  <a:lnTo>
                    <a:pt x="38131" y="156718"/>
                  </a:lnTo>
                  <a:lnTo>
                    <a:pt x="57068" y="140168"/>
                  </a:lnTo>
                  <a:lnTo>
                    <a:pt x="74660" y="122999"/>
                  </a:lnTo>
                  <a:lnTo>
                    <a:pt x="88941" y="103354"/>
                  </a:lnTo>
                  <a:lnTo>
                    <a:pt x="97948" y="79375"/>
                  </a:lnTo>
                  <a:lnTo>
                    <a:pt x="129055" y="79375"/>
                  </a:lnTo>
                  <a:lnTo>
                    <a:pt x="124964" y="70328"/>
                  </a:lnTo>
                  <a:lnTo>
                    <a:pt x="121062" y="54610"/>
                  </a:lnTo>
                  <a:lnTo>
                    <a:pt x="120003" y="46495"/>
                  </a:lnTo>
                  <a:lnTo>
                    <a:pt x="118312" y="30410"/>
                  </a:lnTo>
                  <a:lnTo>
                    <a:pt x="116617" y="17399"/>
                  </a:lnTo>
                  <a:lnTo>
                    <a:pt x="115601" y="11811"/>
                  </a:lnTo>
                  <a:lnTo>
                    <a:pt x="113950" y="6858"/>
                  </a:lnTo>
                  <a:lnTo>
                    <a:pt x="112426" y="2666"/>
                  </a:lnTo>
                  <a:lnTo>
                    <a:pt x="108362" y="0"/>
                  </a:lnTo>
                  <a:close/>
                </a:path>
                <a:path w="196215" h="295909">
                  <a:moveTo>
                    <a:pt x="129055" y="79375"/>
                  </a:moveTo>
                  <a:lnTo>
                    <a:pt x="97948" y="79375"/>
                  </a:lnTo>
                  <a:lnTo>
                    <a:pt x="103943" y="89163"/>
                  </a:lnTo>
                  <a:lnTo>
                    <a:pt x="132514" y="125380"/>
                  </a:lnTo>
                  <a:lnTo>
                    <a:pt x="159035" y="147955"/>
                  </a:lnTo>
                  <a:lnTo>
                    <a:pt x="141692" y="162500"/>
                  </a:lnTo>
                  <a:lnTo>
                    <a:pt x="126492" y="178688"/>
                  </a:lnTo>
                  <a:lnTo>
                    <a:pt x="114101" y="197354"/>
                  </a:lnTo>
                  <a:lnTo>
                    <a:pt x="105187" y="219328"/>
                  </a:lnTo>
                  <a:lnTo>
                    <a:pt x="134052" y="219328"/>
                  </a:lnTo>
                  <a:lnTo>
                    <a:pt x="135572" y="214540"/>
                  </a:lnTo>
                  <a:lnTo>
                    <a:pt x="146526" y="196421"/>
                  </a:lnTo>
                  <a:lnTo>
                    <a:pt x="161099" y="180992"/>
                  </a:lnTo>
                  <a:lnTo>
                    <a:pt x="178720" y="167766"/>
                  </a:lnTo>
                  <a:lnTo>
                    <a:pt x="182022" y="164973"/>
                  </a:lnTo>
                  <a:lnTo>
                    <a:pt x="185959" y="163322"/>
                  </a:lnTo>
                  <a:lnTo>
                    <a:pt x="188626" y="160655"/>
                  </a:lnTo>
                  <a:lnTo>
                    <a:pt x="193930" y="155713"/>
                  </a:lnTo>
                  <a:lnTo>
                    <a:pt x="195818" y="149225"/>
                  </a:lnTo>
                  <a:lnTo>
                    <a:pt x="194395" y="142545"/>
                  </a:lnTo>
                  <a:lnTo>
                    <a:pt x="189769" y="137033"/>
                  </a:lnTo>
                  <a:lnTo>
                    <a:pt x="186467" y="134238"/>
                  </a:lnTo>
                  <a:lnTo>
                    <a:pt x="183165" y="132587"/>
                  </a:lnTo>
                  <a:lnTo>
                    <a:pt x="179863" y="129921"/>
                  </a:lnTo>
                  <a:lnTo>
                    <a:pt x="140815" y="98240"/>
                  </a:lnTo>
                  <a:lnTo>
                    <a:pt x="131603" y="85010"/>
                  </a:lnTo>
                  <a:lnTo>
                    <a:pt x="129055" y="79375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329055" y="362839"/>
              <a:ext cx="197103" cy="216153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329023" y="321564"/>
              <a:ext cx="196215" cy="295910"/>
            </a:xfrm>
            <a:custGeom>
              <a:avLst/>
              <a:gdLst/>
              <a:ahLst/>
              <a:cxnLst/>
              <a:rect l="l" t="t" r="r" b="b"/>
              <a:pathLst>
                <a:path w="196215" h="295909">
                  <a:moveTo>
                    <a:pt x="104171" y="0"/>
                  </a:moveTo>
                  <a:lnTo>
                    <a:pt x="102393" y="0"/>
                  </a:lnTo>
                  <a:lnTo>
                    <a:pt x="100742" y="508"/>
                  </a:lnTo>
                  <a:lnTo>
                    <a:pt x="99091" y="1397"/>
                  </a:lnTo>
                  <a:lnTo>
                    <a:pt x="90836" y="4699"/>
                  </a:lnTo>
                  <a:lnTo>
                    <a:pt x="84740" y="12446"/>
                  </a:lnTo>
                  <a:lnTo>
                    <a:pt x="83724" y="21209"/>
                  </a:lnTo>
                  <a:lnTo>
                    <a:pt x="81470" y="33518"/>
                  </a:lnTo>
                  <a:lnTo>
                    <a:pt x="79025" y="45862"/>
                  </a:lnTo>
                  <a:lnTo>
                    <a:pt x="76581" y="58231"/>
                  </a:lnTo>
                  <a:lnTo>
                    <a:pt x="74326" y="70612"/>
                  </a:lnTo>
                  <a:lnTo>
                    <a:pt x="71401" y="81347"/>
                  </a:lnTo>
                  <a:lnTo>
                    <a:pt x="44170" y="116181"/>
                  </a:lnTo>
                  <a:lnTo>
                    <a:pt x="26449" y="131246"/>
                  </a:lnTo>
                  <a:lnTo>
                    <a:pt x="17684" y="138684"/>
                  </a:lnTo>
                  <a:lnTo>
                    <a:pt x="0" y="163750"/>
                  </a:lnTo>
                  <a:lnTo>
                    <a:pt x="2754" y="170019"/>
                  </a:lnTo>
                  <a:lnTo>
                    <a:pt x="8413" y="174371"/>
                  </a:lnTo>
                  <a:lnTo>
                    <a:pt x="15017" y="177673"/>
                  </a:lnTo>
                  <a:lnTo>
                    <a:pt x="22129" y="180339"/>
                  </a:lnTo>
                  <a:lnTo>
                    <a:pt x="29241" y="182625"/>
                  </a:lnTo>
                  <a:lnTo>
                    <a:pt x="49029" y="192692"/>
                  </a:lnTo>
                  <a:lnTo>
                    <a:pt x="78890" y="224541"/>
                  </a:lnTo>
                  <a:lnTo>
                    <a:pt x="93011" y="263207"/>
                  </a:lnTo>
                  <a:lnTo>
                    <a:pt x="95732" y="272256"/>
                  </a:lnTo>
                  <a:lnTo>
                    <a:pt x="98583" y="281305"/>
                  </a:lnTo>
                  <a:lnTo>
                    <a:pt x="100742" y="286258"/>
                  </a:lnTo>
                  <a:lnTo>
                    <a:pt x="102901" y="291211"/>
                  </a:lnTo>
                  <a:lnTo>
                    <a:pt x="124745" y="253126"/>
                  </a:lnTo>
                  <a:lnTo>
                    <a:pt x="128809" y="235838"/>
                  </a:lnTo>
                  <a:lnTo>
                    <a:pt x="135572" y="214540"/>
                  </a:lnTo>
                  <a:lnTo>
                    <a:pt x="146526" y="196421"/>
                  </a:lnTo>
                  <a:lnTo>
                    <a:pt x="161099" y="180992"/>
                  </a:lnTo>
                  <a:lnTo>
                    <a:pt x="178720" y="167766"/>
                  </a:lnTo>
                  <a:lnTo>
                    <a:pt x="182022" y="164973"/>
                  </a:lnTo>
                  <a:lnTo>
                    <a:pt x="185959" y="163322"/>
                  </a:lnTo>
                  <a:lnTo>
                    <a:pt x="188626" y="160655"/>
                  </a:lnTo>
                  <a:lnTo>
                    <a:pt x="193930" y="155713"/>
                  </a:lnTo>
                  <a:lnTo>
                    <a:pt x="195818" y="149225"/>
                  </a:lnTo>
                  <a:lnTo>
                    <a:pt x="194395" y="142545"/>
                  </a:lnTo>
                  <a:lnTo>
                    <a:pt x="189769" y="137033"/>
                  </a:lnTo>
                  <a:lnTo>
                    <a:pt x="186467" y="134238"/>
                  </a:lnTo>
                  <a:lnTo>
                    <a:pt x="183165" y="132587"/>
                  </a:lnTo>
                  <a:lnTo>
                    <a:pt x="179863" y="129921"/>
                  </a:lnTo>
                  <a:lnTo>
                    <a:pt x="140815" y="98240"/>
                  </a:lnTo>
                  <a:lnTo>
                    <a:pt x="121062" y="54610"/>
                  </a:lnTo>
                  <a:lnTo>
                    <a:pt x="118312" y="30410"/>
                  </a:lnTo>
                  <a:lnTo>
                    <a:pt x="117252" y="22225"/>
                  </a:lnTo>
                  <a:lnTo>
                    <a:pt x="108362" y="0"/>
                  </a:lnTo>
                  <a:lnTo>
                    <a:pt x="104171" y="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062228" y="504456"/>
              <a:ext cx="329247" cy="399275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157236" y="582168"/>
              <a:ext cx="142735" cy="210312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1160460" y="582168"/>
              <a:ext cx="139700" cy="210820"/>
            </a:xfrm>
            <a:custGeom>
              <a:avLst/>
              <a:gdLst/>
              <a:ahLst/>
              <a:cxnLst/>
              <a:rect l="l" t="t" r="r" b="b"/>
              <a:pathLst>
                <a:path w="139700" h="210820">
                  <a:moveTo>
                    <a:pt x="63653" y="0"/>
                  </a:moveTo>
                  <a:lnTo>
                    <a:pt x="54802" y="14351"/>
                  </a:lnTo>
                  <a:lnTo>
                    <a:pt x="54802" y="18287"/>
                  </a:lnTo>
                  <a:lnTo>
                    <a:pt x="51475" y="39286"/>
                  </a:lnTo>
                  <a:lnTo>
                    <a:pt x="43530" y="57880"/>
                  </a:lnTo>
                  <a:lnTo>
                    <a:pt x="31538" y="74330"/>
                  </a:lnTo>
                  <a:lnTo>
                    <a:pt x="16067" y="88900"/>
                  </a:lnTo>
                  <a:lnTo>
                    <a:pt x="12739" y="92202"/>
                  </a:lnTo>
                  <a:lnTo>
                    <a:pt x="8307" y="94361"/>
                  </a:lnTo>
                  <a:lnTo>
                    <a:pt x="4979" y="97662"/>
                  </a:lnTo>
                  <a:lnTo>
                    <a:pt x="1035" y="102687"/>
                  </a:lnTo>
                  <a:lnTo>
                    <a:pt x="0" y="108616"/>
                  </a:lnTo>
                  <a:lnTo>
                    <a:pt x="1867" y="114307"/>
                  </a:lnTo>
                  <a:lnTo>
                    <a:pt x="6630" y="118618"/>
                  </a:lnTo>
                  <a:lnTo>
                    <a:pt x="9958" y="120904"/>
                  </a:lnTo>
                  <a:lnTo>
                    <a:pt x="13844" y="122555"/>
                  </a:lnTo>
                  <a:lnTo>
                    <a:pt x="17718" y="124206"/>
                  </a:lnTo>
                  <a:lnTo>
                    <a:pt x="41517" y="154559"/>
                  </a:lnTo>
                  <a:lnTo>
                    <a:pt x="42610" y="160655"/>
                  </a:lnTo>
                  <a:lnTo>
                    <a:pt x="44286" y="166751"/>
                  </a:lnTo>
                  <a:lnTo>
                    <a:pt x="45391" y="172720"/>
                  </a:lnTo>
                  <a:lnTo>
                    <a:pt x="46239" y="179073"/>
                  </a:lnTo>
                  <a:lnTo>
                    <a:pt x="47193" y="185547"/>
                  </a:lnTo>
                  <a:lnTo>
                    <a:pt x="48354" y="192115"/>
                  </a:lnTo>
                  <a:lnTo>
                    <a:pt x="49823" y="198755"/>
                  </a:lnTo>
                  <a:lnTo>
                    <a:pt x="50915" y="202565"/>
                  </a:lnTo>
                  <a:lnTo>
                    <a:pt x="54802" y="205359"/>
                  </a:lnTo>
                  <a:lnTo>
                    <a:pt x="58675" y="210312"/>
                  </a:lnTo>
                  <a:lnTo>
                    <a:pt x="63653" y="206502"/>
                  </a:lnTo>
                  <a:lnTo>
                    <a:pt x="68086" y="204216"/>
                  </a:lnTo>
                  <a:lnTo>
                    <a:pt x="69762" y="199771"/>
                  </a:lnTo>
                  <a:lnTo>
                    <a:pt x="71967" y="193500"/>
                  </a:lnTo>
                  <a:lnTo>
                    <a:pt x="73764" y="187134"/>
                  </a:lnTo>
                  <a:lnTo>
                    <a:pt x="75354" y="180768"/>
                  </a:lnTo>
                  <a:lnTo>
                    <a:pt x="76938" y="174498"/>
                  </a:lnTo>
                  <a:lnTo>
                    <a:pt x="95278" y="136588"/>
                  </a:lnTo>
                  <a:lnTo>
                    <a:pt x="130621" y="113157"/>
                  </a:lnTo>
                  <a:lnTo>
                    <a:pt x="138876" y="110998"/>
                  </a:lnTo>
                  <a:lnTo>
                    <a:pt x="139511" y="101600"/>
                  </a:lnTo>
                  <a:lnTo>
                    <a:pt x="132272" y="96012"/>
                  </a:lnTo>
                  <a:lnTo>
                    <a:pt x="130113" y="94361"/>
                  </a:lnTo>
                  <a:lnTo>
                    <a:pt x="127827" y="92710"/>
                  </a:lnTo>
                  <a:lnTo>
                    <a:pt x="125668" y="91694"/>
                  </a:lnTo>
                  <a:lnTo>
                    <a:pt x="113642" y="83099"/>
                  </a:lnTo>
                  <a:lnTo>
                    <a:pt x="89130" y="46862"/>
                  </a:lnTo>
                  <a:lnTo>
                    <a:pt x="81570" y="25360"/>
                  </a:lnTo>
                  <a:lnTo>
                    <a:pt x="79160" y="18287"/>
                  </a:lnTo>
                  <a:lnTo>
                    <a:pt x="66981" y="0"/>
                  </a:lnTo>
                  <a:lnTo>
                    <a:pt x="63653" y="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1329023" y="321564"/>
              <a:ext cx="196215" cy="295910"/>
            </a:xfrm>
            <a:custGeom>
              <a:avLst/>
              <a:gdLst/>
              <a:ahLst/>
              <a:cxnLst/>
              <a:rect l="l" t="t" r="r" b="b"/>
              <a:pathLst>
                <a:path w="196215" h="295909">
                  <a:moveTo>
                    <a:pt x="108362" y="0"/>
                  </a:moveTo>
                  <a:lnTo>
                    <a:pt x="102393" y="0"/>
                  </a:lnTo>
                  <a:lnTo>
                    <a:pt x="100742" y="508"/>
                  </a:lnTo>
                  <a:lnTo>
                    <a:pt x="99091" y="1397"/>
                  </a:lnTo>
                  <a:lnTo>
                    <a:pt x="90836" y="4699"/>
                  </a:lnTo>
                  <a:lnTo>
                    <a:pt x="84740" y="12446"/>
                  </a:lnTo>
                  <a:lnTo>
                    <a:pt x="83724" y="21209"/>
                  </a:lnTo>
                  <a:lnTo>
                    <a:pt x="81470" y="33518"/>
                  </a:lnTo>
                  <a:lnTo>
                    <a:pt x="76581" y="58231"/>
                  </a:lnTo>
                  <a:lnTo>
                    <a:pt x="74326" y="70612"/>
                  </a:lnTo>
                  <a:lnTo>
                    <a:pt x="71401" y="81347"/>
                  </a:lnTo>
                  <a:lnTo>
                    <a:pt x="44170" y="116181"/>
                  </a:lnTo>
                  <a:lnTo>
                    <a:pt x="12798" y="142545"/>
                  </a:lnTo>
                  <a:lnTo>
                    <a:pt x="8413" y="146303"/>
                  </a:lnTo>
                  <a:lnTo>
                    <a:pt x="3968" y="150749"/>
                  </a:lnTo>
                  <a:lnTo>
                    <a:pt x="341" y="156886"/>
                  </a:lnTo>
                  <a:lnTo>
                    <a:pt x="0" y="163750"/>
                  </a:lnTo>
                  <a:lnTo>
                    <a:pt x="2754" y="170019"/>
                  </a:lnTo>
                  <a:lnTo>
                    <a:pt x="8413" y="174371"/>
                  </a:lnTo>
                  <a:lnTo>
                    <a:pt x="15017" y="177673"/>
                  </a:lnTo>
                  <a:lnTo>
                    <a:pt x="22129" y="180339"/>
                  </a:lnTo>
                  <a:lnTo>
                    <a:pt x="29241" y="182625"/>
                  </a:lnTo>
                  <a:lnTo>
                    <a:pt x="49029" y="192692"/>
                  </a:lnTo>
                  <a:lnTo>
                    <a:pt x="78890" y="224541"/>
                  </a:lnTo>
                  <a:lnTo>
                    <a:pt x="95732" y="272256"/>
                  </a:lnTo>
                  <a:lnTo>
                    <a:pt x="98583" y="281305"/>
                  </a:lnTo>
                  <a:lnTo>
                    <a:pt x="102901" y="291211"/>
                  </a:lnTo>
                  <a:lnTo>
                    <a:pt x="105695" y="295656"/>
                  </a:lnTo>
                  <a:lnTo>
                    <a:pt x="110615" y="290322"/>
                  </a:lnTo>
                  <a:lnTo>
                    <a:pt x="124745" y="253126"/>
                  </a:lnTo>
                  <a:lnTo>
                    <a:pt x="128809" y="235838"/>
                  </a:lnTo>
                  <a:lnTo>
                    <a:pt x="134052" y="219328"/>
                  </a:lnTo>
                  <a:lnTo>
                    <a:pt x="105187" y="219328"/>
                  </a:lnTo>
                  <a:lnTo>
                    <a:pt x="101268" y="212772"/>
                  </a:lnTo>
                  <a:lnTo>
                    <a:pt x="96980" y="206311"/>
                  </a:lnTo>
                  <a:lnTo>
                    <a:pt x="65563" y="173736"/>
                  </a:lnTo>
                  <a:lnTo>
                    <a:pt x="45721" y="161323"/>
                  </a:lnTo>
                  <a:lnTo>
                    <a:pt x="38131" y="156718"/>
                  </a:lnTo>
                  <a:lnTo>
                    <a:pt x="57068" y="140168"/>
                  </a:lnTo>
                  <a:lnTo>
                    <a:pt x="74660" y="122999"/>
                  </a:lnTo>
                  <a:lnTo>
                    <a:pt x="88941" y="103354"/>
                  </a:lnTo>
                  <a:lnTo>
                    <a:pt x="97948" y="79375"/>
                  </a:lnTo>
                  <a:lnTo>
                    <a:pt x="129055" y="79375"/>
                  </a:lnTo>
                  <a:lnTo>
                    <a:pt x="124964" y="70328"/>
                  </a:lnTo>
                  <a:lnTo>
                    <a:pt x="121062" y="54610"/>
                  </a:lnTo>
                  <a:lnTo>
                    <a:pt x="120003" y="46495"/>
                  </a:lnTo>
                  <a:lnTo>
                    <a:pt x="118312" y="30410"/>
                  </a:lnTo>
                  <a:lnTo>
                    <a:pt x="116617" y="17399"/>
                  </a:lnTo>
                  <a:lnTo>
                    <a:pt x="115601" y="11811"/>
                  </a:lnTo>
                  <a:lnTo>
                    <a:pt x="113950" y="6858"/>
                  </a:lnTo>
                  <a:lnTo>
                    <a:pt x="112426" y="2666"/>
                  </a:lnTo>
                  <a:lnTo>
                    <a:pt x="108362" y="0"/>
                  </a:lnTo>
                  <a:close/>
                </a:path>
                <a:path w="196215" h="295909">
                  <a:moveTo>
                    <a:pt x="129055" y="79375"/>
                  </a:moveTo>
                  <a:lnTo>
                    <a:pt x="97948" y="79375"/>
                  </a:lnTo>
                  <a:lnTo>
                    <a:pt x="103943" y="89163"/>
                  </a:lnTo>
                  <a:lnTo>
                    <a:pt x="132514" y="125380"/>
                  </a:lnTo>
                  <a:lnTo>
                    <a:pt x="159035" y="147955"/>
                  </a:lnTo>
                  <a:lnTo>
                    <a:pt x="141692" y="162500"/>
                  </a:lnTo>
                  <a:lnTo>
                    <a:pt x="126492" y="178688"/>
                  </a:lnTo>
                  <a:lnTo>
                    <a:pt x="114101" y="197354"/>
                  </a:lnTo>
                  <a:lnTo>
                    <a:pt x="105187" y="219328"/>
                  </a:lnTo>
                  <a:lnTo>
                    <a:pt x="134052" y="219328"/>
                  </a:lnTo>
                  <a:lnTo>
                    <a:pt x="135572" y="214540"/>
                  </a:lnTo>
                  <a:lnTo>
                    <a:pt x="146526" y="196421"/>
                  </a:lnTo>
                  <a:lnTo>
                    <a:pt x="161099" y="180992"/>
                  </a:lnTo>
                  <a:lnTo>
                    <a:pt x="178720" y="167766"/>
                  </a:lnTo>
                  <a:lnTo>
                    <a:pt x="182022" y="164973"/>
                  </a:lnTo>
                  <a:lnTo>
                    <a:pt x="185959" y="163322"/>
                  </a:lnTo>
                  <a:lnTo>
                    <a:pt x="188626" y="160655"/>
                  </a:lnTo>
                  <a:lnTo>
                    <a:pt x="193930" y="155713"/>
                  </a:lnTo>
                  <a:lnTo>
                    <a:pt x="195818" y="149225"/>
                  </a:lnTo>
                  <a:lnTo>
                    <a:pt x="194395" y="142545"/>
                  </a:lnTo>
                  <a:lnTo>
                    <a:pt x="189769" y="137033"/>
                  </a:lnTo>
                  <a:lnTo>
                    <a:pt x="186467" y="134238"/>
                  </a:lnTo>
                  <a:lnTo>
                    <a:pt x="183165" y="132587"/>
                  </a:lnTo>
                  <a:lnTo>
                    <a:pt x="179863" y="129921"/>
                  </a:lnTo>
                  <a:lnTo>
                    <a:pt x="140815" y="98240"/>
                  </a:lnTo>
                  <a:lnTo>
                    <a:pt x="131603" y="85010"/>
                  </a:lnTo>
                  <a:lnTo>
                    <a:pt x="129055" y="79375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367027" y="400812"/>
              <a:ext cx="120396" cy="140208"/>
            </a:xfrm>
            <a:prstGeom prst="rect">
              <a:avLst/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160460" y="582168"/>
              <a:ext cx="139511" cy="210312"/>
            </a:xfrm>
            <a:prstGeom prst="rect">
              <a:avLst/>
            </a:pr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7115555" y="3291840"/>
              <a:ext cx="678205" cy="1200912"/>
            </a:xfrm>
            <a:prstGeom prst="rect">
              <a:avLst/>
            </a:pr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7174940" y="3331464"/>
              <a:ext cx="563266" cy="1088136"/>
            </a:xfrm>
            <a:prstGeom prst="rect">
              <a:avLst/>
            </a:pr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6669023" y="4114800"/>
              <a:ext cx="358178" cy="448106"/>
            </a:xfrm>
            <a:prstGeom prst="rect">
              <a:avLst/>
            </a:prstGeom>
            <a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6766337" y="4192524"/>
              <a:ext cx="167640" cy="259079"/>
            </a:xfrm>
            <a:custGeom>
              <a:avLst/>
              <a:gdLst/>
              <a:ahLst/>
              <a:cxnLst/>
              <a:rect l="l" t="t" r="r" b="b"/>
              <a:pathLst>
                <a:path w="167640" h="259079">
                  <a:moveTo>
                    <a:pt x="92932" y="0"/>
                  </a:moveTo>
                  <a:lnTo>
                    <a:pt x="87852" y="0"/>
                  </a:lnTo>
                  <a:lnTo>
                    <a:pt x="86455" y="330"/>
                  </a:lnTo>
                  <a:lnTo>
                    <a:pt x="85185" y="1003"/>
                  </a:lnTo>
                  <a:lnTo>
                    <a:pt x="78073" y="4381"/>
                  </a:lnTo>
                  <a:lnTo>
                    <a:pt x="72993" y="10629"/>
                  </a:lnTo>
                  <a:lnTo>
                    <a:pt x="72104" y="18795"/>
                  </a:lnTo>
                  <a:lnTo>
                    <a:pt x="70149" y="29612"/>
                  </a:lnTo>
                  <a:lnTo>
                    <a:pt x="67920" y="40770"/>
                  </a:lnTo>
                  <a:lnTo>
                    <a:pt x="65764" y="51230"/>
                  </a:lnTo>
                  <a:lnTo>
                    <a:pt x="63595" y="62039"/>
                  </a:lnTo>
                  <a:lnTo>
                    <a:pt x="37947" y="101970"/>
                  </a:lnTo>
                  <a:lnTo>
                    <a:pt x="11271" y="124993"/>
                  </a:lnTo>
                  <a:lnTo>
                    <a:pt x="7461" y="128358"/>
                  </a:lnTo>
                  <a:lnTo>
                    <a:pt x="3778" y="132206"/>
                  </a:lnTo>
                  <a:lnTo>
                    <a:pt x="388" y="137530"/>
                  </a:lnTo>
                  <a:lnTo>
                    <a:pt x="0" y="143438"/>
                  </a:lnTo>
                  <a:lnTo>
                    <a:pt x="2420" y="148896"/>
                  </a:lnTo>
                  <a:lnTo>
                    <a:pt x="7461" y="152869"/>
                  </a:lnTo>
                  <a:lnTo>
                    <a:pt x="18764" y="157683"/>
                  </a:lnTo>
                  <a:lnTo>
                    <a:pt x="24733" y="160070"/>
                  </a:lnTo>
                  <a:lnTo>
                    <a:pt x="41858" y="168636"/>
                  </a:lnTo>
                  <a:lnTo>
                    <a:pt x="56292" y="180932"/>
                  </a:lnTo>
                  <a:lnTo>
                    <a:pt x="67488" y="196373"/>
                  </a:lnTo>
                  <a:lnTo>
                    <a:pt x="74898" y="214375"/>
                  </a:lnTo>
                  <a:lnTo>
                    <a:pt x="79533" y="230665"/>
                  </a:lnTo>
                  <a:lnTo>
                    <a:pt x="81827" y="238648"/>
                  </a:lnTo>
                  <a:lnTo>
                    <a:pt x="84169" y="246583"/>
                  </a:lnTo>
                  <a:lnTo>
                    <a:pt x="86074" y="250913"/>
                  </a:lnTo>
                  <a:lnTo>
                    <a:pt x="87979" y="254761"/>
                  </a:lnTo>
                  <a:lnTo>
                    <a:pt x="90265" y="259079"/>
                  </a:lnTo>
                  <a:lnTo>
                    <a:pt x="96361" y="253301"/>
                  </a:lnTo>
                  <a:lnTo>
                    <a:pt x="100552" y="245135"/>
                  </a:lnTo>
                  <a:lnTo>
                    <a:pt x="102457" y="236969"/>
                  </a:lnTo>
                  <a:lnTo>
                    <a:pt x="104618" y="229119"/>
                  </a:lnTo>
                  <a:lnTo>
                    <a:pt x="106791" y="221408"/>
                  </a:lnTo>
                  <a:lnTo>
                    <a:pt x="108797" y="213787"/>
                  </a:lnTo>
                  <a:lnTo>
                    <a:pt x="110458" y="206209"/>
                  </a:lnTo>
                  <a:lnTo>
                    <a:pt x="114909" y="191795"/>
                  </a:lnTo>
                  <a:lnTo>
                    <a:pt x="89884" y="191795"/>
                  </a:lnTo>
                  <a:lnTo>
                    <a:pt x="86274" y="186110"/>
                  </a:lnTo>
                  <a:lnTo>
                    <a:pt x="82534" y="180565"/>
                  </a:lnTo>
                  <a:lnTo>
                    <a:pt x="55721" y="151904"/>
                  </a:lnTo>
                  <a:lnTo>
                    <a:pt x="38933" y="141499"/>
                  </a:lnTo>
                  <a:lnTo>
                    <a:pt x="32226" y="137490"/>
                  </a:lnTo>
                  <a:lnTo>
                    <a:pt x="32734" y="137490"/>
                  </a:lnTo>
                  <a:lnTo>
                    <a:pt x="48891" y="122707"/>
                  </a:lnTo>
                  <a:lnTo>
                    <a:pt x="63880" y="107519"/>
                  </a:lnTo>
                  <a:lnTo>
                    <a:pt x="76061" y="90257"/>
                  </a:lnTo>
                  <a:lnTo>
                    <a:pt x="83788" y="69253"/>
                  </a:lnTo>
                  <a:lnTo>
                    <a:pt x="110555" y="69253"/>
                  </a:lnTo>
                  <a:lnTo>
                    <a:pt x="101300" y="26881"/>
                  </a:lnTo>
                  <a:lnTo>
                    <a:pt x="100171" y="14947"/>
                  </a:lnTo>
                  <a:lnTo>
                    <a:pt x="99155" y="10629"/>
                  </a:lnTo>
                  <a:lnTo>
                    <a:pt x="97758" y="6311"/>
                  </a:lnTo>
                  <a:lnTo>
                    <a:pt x="96488" y="2159"/>
                  </a:lnTo>
                  <a:lnTo>
                    <a:pt x="92932" y="0"/>
                  </a:lnTo>
                  <a:close/>
                </a:path>
                <a:path w="167640" h="259079">
                  <a:moveTo>
                    <a:pt x="110555" y="69253"/>
                  </a:moveTo>
                  <a:lnTo>
                    <a:pt x="83788" y="69253"/>
                  </a:lnTo>
                  <a:lnTo>
                    <a:pt x="88828" y="77813"/>
                  </a:lnTo>
                  <a:lnTo>
                    <a:pt x="112960" y="109525"/>
                  </a:lnTo>
                  <a:lnTo>
                    <a:pt x="135731" y="129793"/>
                  </a:lnTo>
                  <a:lnTo>
                    <a:pt x="120709" y="142326"/>
                  </a:lnTo>
                  <a:lnTo>
                    <a:pt x="107664" y="156475"/>
                  </a:lnTo>
                  <a:lnTo>
                    <a:pt x="97190" y="172783"/>
                  </a:lnTo>
                  <a:lnTo>
                    <a:pt x="89884" y="191795"/>
                  </a:lnTo>
                  <a:lnTo>
                    <a:pt x="114909" y="191795"/>
                  </a:lnTo>
                  <a:lnTo>
                    <a:pt x="116212" y="187574"/>
                  </a:lnTo>
                  <a:lnTo>
                    <a:pt x="125539" y="171734"/>
                  </a:lnTo>
                  <a:lnTo>
                    <a:pt x="137961" y="158234"/>
                  </a:lnTo>
                  <a:lnTo>
                    <a:pt x="153003" y="146621"/>
                  </a:lnTo>
                  <a:lnTo>
                    <a:pt x="161385" y="140855"/>
                  </a:lnTo>
                  <a:lnTo>
                    <a:pt x="165687" y="136269"/>
                  </a:lnTo>
                  <a:lnTo>
                    <a:pt x="167322" y="130463"/>
                  </a:lnTo>
                  <a:lnTo>
                    <a:pt x="166242" y="124567"/>
                  </a:lnTo>
                  <a:lnTo>
                    <a:pt x="162401" y="119710"/>
                  </a:lnTo>
                  <a:lnTo>
                    <a:pt x="159607" y="117779"/>
                  </a:lnTo>
                  <a:lnTo>
                    <a:pt x="156305" y="115874"/>
                  </a:lnTo>
                  <a:lnTo>
                    <a:pt x="153892" y="113944"/>
                  </a:lnTo>
                  <a:lnTo>
                    <a:pt x="147901" y="109405"/>
                  </a:lnTo>
                  <a:lnTo>
                    <a:pt x="141874" y="104995"/>
                  </a:lnTo>
                  <a:lnTo>
                    <a:pt x="136015" y="100498"/>
                  </a:lnTo>
                  <a:lnTo>
                    <a:pt x="130524" y="95694"/>
                  </a:lnTo>
                  <a:lnTo>
                    <a:pt x="120642" y="85819"/>
                  </a:lnTo>
                  <a:lnTo>
                    <a:pt x="112807" y="74364"/>
                  </a:lnTo>
                  <a:lnTo>
                    <a:pt x="110555" y="69253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6760463" y="4223677"/>
              <a:ext cx="179704" cy="198742"/>
            </a:xfrm>
            <a:prstGeom prst="rect">
              <a:avLst/>
            </a:prstGeom>
            <a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6766337" y="4192524"/>
              <a:ext cx="167640" cy="259079"/>
            </a:xfrm>
            <a:custGeom>
              <a:avLst/>
              <a:gdLst/>
              <a:ahLst/>
              <a:cxnLst/>
              <a:rect l="l" t="t" r="r" b="b"/>
              <a:pathLst>
                <a:path w="167640" h="259079">
                  <a:moveTo>
                    <a:pt x="89376" y="0"/>
                  </a:moveTo>
                  <a:lnTo>
                    <a:pt x="87852" y="0"/>
                  </a:lnTo>
                  <a:lnTo>
                    <a:pt x="86455" y="330"/>
                  </a:lnTo>
                  <a:lnTo>
                    <a:pt x="85185" y="1003"/>
                  </a:lnTo>
                  <a:lnTo>
                    <a:pt x="78073" y="4381"/>
                  </a:lnTo>
                  <a:lnTo>
                    <a:pt x="72993" y="10629"/>
                  </a:lnTo>
                  <a:lnTo>
                    <a:pt x="72104" y="18795"/>
                  </a:lnTo>
                  <a:lnTo>
                    <a:pt x="70149" y="29612"/>
                  </a:lnTo>
                  <a:lnTo>
                    <a:pt x="67992" y="40422"/>
                  </a:lnTo>
                  <a:lnTo>
                    <a:pt x="65764" y="51230"/>
                  </a:lnTo>
                  <a:lnTo>
                    <a:pt x="63595" y="62039"/>
                  </a:lnTo>
                  <a:lnTo>
                    <a:pt x="37947" y="101970"/>
                  </a:lnTo>
                  <a:lnTo>
                    <a:pt x="22877" y="115134"/>
                  </a:lnTo>
                  <a:lnTo>
                    <a:pt x="15462" y="121627"/>
                  </a:lnTo>
                  <a:lnTo>
                    <a:pt x="0" y="143438"/>
                  </a:lnTo>
                  <a:lnTo>
                    <a:pt x="2420" y="148896"/>
                  </a:lnTo>
                  <a:lnTo>
                    <a:pt x="7461" y="152869"/>
                  </a:lnTo>
                  <a:lnTo>
                    <a:pt x="13049" y="155270"/>
                  </a:lnTo>
                  <a:lnTo>
                    <a:pt x="18764" y="157683"/>
                  </a:lnTo>
                  <a:lnTo>
                    <a:pt x="24733" y="160070"/>
                  </a:lnTo>
                  <a:lnTo>
                    <a:pt x="41858" y="168636"/>
                  </a:lnTo>
                  <a:lnTo>
                    <a:pt x="74898" y="214375"/>
                  </a:lnTo>
                  <a:lnTo>
                    <a:pt x="79533" y="230665"/>
                  </a:lnTo>
                  <a:lnTo>
                    <a:pt x="81827" y="238648"/>
                  </a:lnTo>
                  <a:lnTo>
                    <a:pt x="84169" y="246583"/>
                  </a:lnTo>
                  <a:lnTo>
                    <a:pt x="86074" y="250913"/>
                  </a:lnTo>
                  <a:lnTo>
                    <a:pt x="87979" y="254761"/>
                  </a:lnTo>
                  <a:lnTo>
                    <a:pt x="90265" y="259079"/>
                  </a:lnTo>
                  <a:lnTo>
                    <a:pt x="96361" y="253301"/>
                  </a:lnTo>
                  <a:lnTo>
                    <a:pt x="100552" y="245135"/>
                  </a:lnTo>
                  <a:lnTo>
                    <a:pt x="102457" y="236969"/>
                  </a:lnTo>
                  <a:lnTo>
                    <a:pt x="104618" y="229119"/>
                  </a:lnTo>
                  <a:lnTo>
                    <a:pt x="106791" y="221408"/>
                  </a:lnTo>
                  <a:lnTo>
                    <a:pt x="108797" y="213787"/>
                  </a:lnTo>
                  <a:lnTo>
                    <a:pt x="110458" y="206209"/>
                  </a:lnTo>
                  <a:lnTo>
                    <a:pt x="116212" y="187574"/>
                  </a:lnTo>
                  <a:lnTo>
                    <a:pt x="153003" y="146621"/>
                  </a:lnTo>
                  <a:lnTo>
                    <a:pt x="158591" y="142786"/>
                  </a:lnTo>
                  <a:lnTo>
                    <a:pt x="161385" y="140855"/>
                  </a:lnTo>
                  <a:lnTo>
                    <a:pt x="165687" y="136269"/>
                  </a:lnTo>
                  <a:lnTo>
                    <a:pt x="167322" y="130463"/>
                  </a:lnTo>
                  <a:lnTo>
                    <a:pt x="166242" y="124567"/>
                  </a:lnTo>
                  <a:lnTo>
                    <a:pt x="162401" y="119710"/>
                  </a:lnTo>
                  <a:lnTo>
                    <a:pt x="159607" y="117779"/>
                  </a:lnTo>
                  <a:lnTo>
                    <a:pt x="156305" y="115874"/>
                  </a:lnTo>
                  <a:lnTo>
                    <a:pt x="153892" y="113944"/>
                  </a:lnTo>
                  <a:lnTo>
                    <a:pt x="147901" y="109405"/>
                  </a:lnTo>
                  <a:lnTo>
                    <a:pt x="141874" y="104995"/>
                  </a:lnTo>
                  <a:lnTo>
                    <a:pt x="136015" y="100498"/>
                  </a:lnTo>
                  <a:lnTo>
                    <a:pt x="107164" y="61558"/>
                  </a:lnTo>
                  <a:lnTo>
                    <a:pt x="100552" y="19748"/>
                  </a:lnTo>
                  <a:lnTo>
                    <a:pt x="100171" y="14947"/>
                  </a:lnTo>
                  <a:lnTo>
                    <a:pt x="99155" y="10629"/>
                  </a:lnTo>
                  <a:lnTo>
                    <a:pt x="97758" y="6311"/>
                  </a:lnTo>
                  <a:lnTo>
                    <a:pt x="96488" y="2159"/>
                  </a:lnTo>
                  <a:lnTo>
                    <a:pt x="92932" y="0"/>
                  </a:lnTo>
                  <a:lnTo>
                    <a:pt x="89376" y="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6766337" y="4192524"/>
              <a:ext cx="167640" cy="259079"/>
            </a:xfrm>
            <a:custGeom>
              <a:avLst/>
              <a:gdLst/>
              <a:ahLst/>
              <a:cxnLst/>
              <a:rect l="l" t="t" r="r" b="b"/>
              <a:pathLst>
                <a:path w="167640" h="259079">
                  <a:moveTo>
                    <a:pt x="92932" y="0"/>
                  </a:moveTo>
                  <a:lnTo>
                    <a:pt x="87852" y="0"/>
                  </a:lnTo>
                  <a:lnTo>
                    <a:pt x="86455" y="330"/>
                  </a:lnTo>
                  <a:lnTo>
                    <a:pt x="85185" y="1003"/>
                  </a:lnTo>
                  <a:lnTo>
                    <a:pt x="78073" y="4381"/>
                  </a:lnTo>
                  <a:lnTo>
                    <a:pt x="72993" y="10629"/>
                  </a:lnTo>
                  <a:lnTo>
                    <a:pt x="72104" y="18795"/>
                  </a:lnTo>
                  <a:lnTo>
                    <a:pt x="70149" y="29612"/>
                  </a:lnTo>
                  <a:lnTo>
                    <a:pt x="67920" y="40770"/>
                  </a:lnTo>
                  <a:lnTo>
                    <a:pt x="65764" y="51230"/>
                  </a:lnTo>
                  <a:lnTo>
                    <a:pt x="63595" y="62039"/>
                  </a:lnTo>
                  <a:lnTo>
                    <a:pt x="37947" y="101970"/>
                  </a:lnTo>
                  <a:lnTo>
                    <a:pt x="11271" y="124993"/>
                  </a:lnTo>
                  <a:lnTo>
                    <a:pt x="7461" y="128358"/>
                  </a:lnTo>
                  <a:lnTo>
                    <a:pt x="3778" y="132206"/>
                  </a:lnTo>
                  <a:lnTo>
                    <a:pt x="388" y="137530"/>
                  </a:lnTo>
                  <a:lnTo>
                    <a:pt x="0" y="143438"/>
                  </a:lnTo>
                  <a:lnTo>
                    <a:pt x="2420" y="148896"/>
                  </a:lnTo>
                  <a:lnTo>
                    <a:pt x="7461" y="152869"/>
                  </a:lnTo>
                  <a:lnTo>
                    <a:pt x="18764" y="157683"/>
                  </a:lnTo>
                  <a:lnTo>
                    <a:pt x="24733" y="160070"/>
                  </a:lnTo>
                  <a:lnTo>
                    <a:pt x="41858" y="168636"/>
                  </a:lnTo>
                  <a:lnTo>
                    <a:pt x="56292" y="180932"/>
                  </a:lnTo>
                  <a:lnTo>
                    <a:pt x="67488" y="196373"/>
                  </a:lnTo>
                  <a:lnTo>
                    <a:pt x="74898" y="214375"/>
                  </a:lnTo>
                  <a:lnTo>
                    <a:pt x="79533" y="230665"/>
                  </a:lnTo>
                  <a:lnTo>
                    <a:pt x="81827" y="238648"/>
                  </a:lnTo>
                  <a:lnTo>
                    <a:pt x="84169" y="246583"/>
                  </a:lnTo>
                  <a:lnTo>
                    <a:pt x="86074" y="250913"/>
                  </a:lnTo>
                  <a:lnTo>
                    <a:pt x="87979" y="254761"/>
                  </a:lnTo>
                  <a:lnTo>
                    <a:pt x="90265" y="259079"/>
                  </a:lnTo>
                  <a:lnTo>
                    <a:pt x="96361" y="253301"/>
                  </a:lnTo>
                  <a:lnTo>
                    <a:pt x="100552" y="245135"/>
                  </a:lnTo>
                  <a:lnTo>
                    <a:pt x="102457" y="236969"/>
                  </a:lnTo>
                  <a:lnTo>
                    <a:pt x="104618" y="229119"/>
                  </a:lnTo>
                  <a:lnTo>
                    <a:pt x="106791" y="221408"/>
                  </a:lnTo>
                  <a:lnTo>
                    <a:pt x="108797" y="213787"/>
                  </a:lnTo>
                  <a:lnTo>
                    <a:pt x="110458" y="206209"/>
                  </a:lnTo>
                  <a:lnTo>
                    <a:pt x="114909" y="191795"/>
                  </a:lnTo>
                  <a:lnTo>
                    <a:pt x="89884" y="191795"/>
                  </a:lnTo>
                  <a:lnTo>
                    <a:pt x="86274" y="186110"/>
                  </a:lnTo>
                  <a:lnTo>
                    <a:pt x="82534" y="180565"/>
                  </a:lnTo>
                  <a:lnTo>
                    <a:pt x="55721" y="151904"/>
                  </a:lnTo>
                  <a:lnTo>
                    <a:pt x="38933" y="141499"/>
                  </a:lnTo>
                  <a:lnTo>
                    <a:pt x="32226" y="137490"/>
                  </a:lnTo>
                  <a:lnTo>
                    <a:pt x="32734" y="137490"/>
                  </a:lnTo>
                  <a:lnTo>
                    <a:pt x="48891" y="122707"/>
                  </a:lnTo>
                  <a:lnTo>
                    <a:pt x="63880" y="107519"/>
                  </a:lnTo>
                  <a:lnTo>
                    <a:pt x="76061" y="90257"/>
                  </a:lnTo>
                  <a:lnTo>
                    <a:pt x="83788" y="69253"/>
                  </a:lnTo>
                  <a:lnTo>
                    <a:pt x="110555" y="69253"/>
                  </a:lnTo>
                  <a:lnTo>
                    <a:pt x="101300" y="26881"/>
                  </a:lnTo>
                  <a:lnTo>
                    <a:pt x="100171" y="14947"/>
                  </a:lnTo>
                  <a:lnTo>
                    <a:pt x="99155" y="10629"/>
                  </a:lnTo>
                  <a:lnTo>
                    <a:pt x="97758" y="6311"/>
                  </a:lnTo>
                  <a:lnTo>
                    <a:pt x="96488" y="2159"/>
                  </a:lnTo>
                  <a:lnTo>
                    <a:pt x="92932" y="0"/>
                  </a:lnTo>
                  <a:close/>
                </a:path>
                <a:path w="167640" h="259079">
                  <a:moveTo>
                    <a:pt x="110555" y="69253"/>
                  </a:moveTo>
                  <a:lnTo>
                    <a:pt x="83788" y="69253"/>
                  </a:lnTo>
                  <a:lnTo>
                    <a:pt x="88828" y="77813"/>
                  </a:lnTo>
                  <a:lnTo>
                    <a:pt x="112960" y="109525"/>
                  </a:lnTo>
                  <a:lnTo>
                    <a:pt x="135731" y="129793"/>
                  </a:lnTo>
                  <a:lnTo>
                    <a:pt x="120709" y="142326"/>
                  </a:lnTo>
                  <a:lnTo>
                    <a:pt x="107664" y="156475"/>
                  </a:lnTo>
                  <a:lnTo>
                    <a:pt x="97190" y="172783"/>
                  </a:lnTo>
                  <a:lnTo>
                    <a:pt x="89884" y="191795"/>
                  </a:lnTo>
                  <a:lnTo>
                    <a:pt x="114909" y="191795"/>
                  </a:lnTo>
                  <a:lnTo>
                    <a:pt x="116212" y="187574"/>
                  </a:lnTo>
                  <a:lnTo>
                    <a:pt x="125539" y="171734"/>
                  </a:lnTo>
                  <a:lnTo>
                    <a:pt x="137961" y="158234"/>
                  </a:lnTo>
                  <a:lnTo>
                    <a:pt x="153003" y="146621"/>
                  </a:lnTo>
                  <a:lnTo>
                    <a:pt x="161385" y="140855"/>
                  </a:lnTo>
                  <a:lnTo>
                    <a:pt x="165687" y="136269"/>
                  </a:lnTo>
                  <a:lnTo>
                    <a:pt x="167322" y="130463"/>
                  </a:lnTo>
                  <a:lnTo>
                    <a:pt x="166242" y="124567"/>
                  </a:lnTo>
                  <a:lnTo>
                    <a:pt x="162401" y="119710"/>
                  </a:lnTo>
                  <a:lnTo>
                    <a:pt x="159607" y="117779"/>
                  </a:lnTo>
                  <a:lnTo>
                    <a:pt x="156305" y="115874"/>
                  </a:lnTo>
                  <a:lnTo>
                    <a:pt x="153892" y="113944"/>
                  </a:lnTo>
                  <a:lnTo>
                    <a:pt x="147901" y="109405"/>
                  </a:lnTo>
                  <a:lnTo>
                    <a:pt x="141874" y="104995"/>
                  </a:lnTo>
                  <a:lnTo>
                    <a:pt x="136015" y="100498"/>
                  </a:lnTo>
                  <a:lnTo>
                    <a:pt x="130524" y="95694"/>
                  </a:lnTo>
                  <a:lnTo>
                    <a:pt x="120642" y="85819"/>
                  </a:lnTo>
                  <a:lnTo>
                    <a:pt x="112807" y="74364"/>
                  </a:lnTo>
                  <a:lnTo>
                    <a:pt x="110555" y="69253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" name="object 32"/>
            <p:cNvSpPr/>
            <p:nvPr/>
          </p:nvSpPr>
          <p:spPr>
            <a:xfrm>
              <a:off x="6798563" y="4262640"/>
              <a:ext cx="103631" cy="121894"/>
            </a:xfrm>
            <a:prstGeom prst="rect">
              <a:avLst/>
            </a:prstGeom>
            <a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8215884" y="1565084"/>
              <a:ext cx="315468" cy="320103"/>
            </a:xfrm>
            <a:prstGeom prst="rect">
              <a:avLst/>
            </a:prstGeom>
            <a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8333025" y="1661922"/>
              <a:ext cx="86995" cy="93345"/>
            </a:xfrm>
            <a:custGeom>
              <a:avLst/>
              <a:gdLst/>
              <a:ahLst/>
              <a:cxnLst/>
              <a:rect l="l" t="t" r="r" b="b"/>
              <a:pathLst>
                <a:path w="86995" h="93344">
                  <a:moveTo>
                    <a:pt x="40719" y="0"/>
                  </a:moveTo>
                  <a:lnTo>
                    <a:pt x="38941" y="0"/>
                  </a:lnTo>
                  <a:lnTo>
                    <a:pt x="27463" y="3333"/>
                  </a:lnTo>
                  <a:lnTo>
                    <a:pt x="93" y="42292"/>
                  </a:lnTo>
                  <a:lnTo>
                    <a:pt x="0" y="55260"/>
                  </a:lnTo>
                  <a:lnTo>
                    <a:pt x="3692" y="67395"/>
                  </a:lnTo>
                  <a:lnTo>
                    <a:pt x="35615" y="91977"/>
                  </a:lnTo>
                  <a:lnTo>
                    <a:pt x="45037" y="92963"/>
                  </a:lnTo>
                  <a:lnTo>
                    <a:pt x="51133" y="92963"/>
                  </a:lnTo>
                  <a:lnTo>
                    <a:pt x="84199" y="66675"/>
                  </a:lnTo>
                  <a:lnTo>
                    <a:pt x="33607" y="66675"/>
                  </a:lnTo>
                  <a:lnTo>
                    <a:pt x="26114" y="59054"/>
                  </a:lnTo>
                  <a:lnTo>
                    <a:pt x="46307" y="23749"/>
                  </a:lnTo>
                  <a:lnTo>
                    <a:pt x="79109" y="23749"/>
                  </a:lnTo>
                  <a:lnTo>
                    <a:pt x="73818" y="15065"/>
                  </a:lnTo>
                  <a:lnTo>
                    <a:pt x="58941" y="4062"/>
                  </a:lnTo>
                  <a:lnTo>
                    <a:pt x="40719" y="0"/>
                  </a:lnTo>
                  <a:close/>
                </a:path>
                <a:path w="86995" h="93344">
                  <a:moveTo>
                    <a:pt x="79109" y="23749"/>
                  </a:moveTo>
                  <a:lnTo>
                    <a:pt x="48466" y="23749"/>
                  </a:lnTo>
                  <a:lnTo>
                    <a:pt x="52784" y="26035"/>
                  </a:lnTo>
                  <a:lnTo>
                    <a:pt x="59134" y="31623"/>
                  </a:lnTo>
                  <a:lnTo>
                    <a:pt x="63325" y="39497"/>
                  </a:lnTo>
                  <a:lnTo>
                    <a:pt x="62309" y="48513"/>
                  </a:lnTo>
                  <a:lnTo>
                    <a:pt x="61134" y="57064"/>
                  </a:lnTo>
                  <a:lnTo>
                    <a:pt x="57673" y="62626"/>
                  </a:lnTo>
                  <a:lnTo>
                    <a:pt x="52022" y="65641"/>
                  </a:lnTo>
                  <a:lnTo>
                    <a:pt x="44275" y="66548"/>
                  </a:lnTo>
                  <a:lnTo>
                    <a:pt x="43640" y="66675"/>
                  </a:lnTo>
                  <a:lnTo>
                    <a:pt x="84199" y="66675"/>
                  </a:lnTo>
                  <a:lnTo>
                    <a:pt x="85685" y="63115"/>
                  </a:lnTo>
                  <a:lnTo>
                    <a:pt x="86820" y="50800"/>
                  </a:lnTo>
                  <a:lnTo>
                    <a:pt x="83671" y="31236"/>
                  </a:lnTo>
                  <a:lnTo>
                    <a:pt x="79109" y="23749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" name="object 35"/>
            <p:cNvSpPr/>
            <p:nvPr/>
          </p:nvSpPr>
          <p:spPr>
            <a:xfrm>
              <a:off x="8333025" y="1661922"/>
              <a:ext cx="86995" cy="93345"/>
            </a:xfrm>
            <a:custGeom>
              <a:avLst/>
              <a:gdLst/>
              <a:ahLst/>
              <a:cxnLst/>
              <a:rect l="l" t="t" r="r" b="b"/>
              <a:pathLst>
                <a:path w="86995" h="93344">
                  <a:moveTo>
                    <a:pt x="46307" y="23749"/>
                  </a:moveTo>
                  <a:lnTo>
                    <a:pt x="48466" y="23749"/>
                  </a:lnTo>
                  <a:lnTo>
                    <a:pt x="50625" y="24891"/>
                  </a:lnTo>
                  <a:lnTo>
                    <a:pt x="52784" y="26035"/>
                  </a:lnTo>
                  <a:lnTo>
                    <a:pt x="59134" y="31623"/>
                  </a:lnTo>
                  <a:lnTo>
                    <a:pt x="63325" y="39497"/>
                  </a:lnTo>
                  <a:lnTo>
                    <a:pt x="62309" y="48513"/>
                  </a:lnTo>
                  <a:lnTo>
                    <a:pt x="61134" y="57064"/>
                  </a:lnTo>
                  <a:lnTo>
                    <a:pt x="57673" y="62626"/>
                  </a:lnTo>
                  <a:lnTo>
                    <a:pt x="52022" y="65641"/>
                  </a:lnTo>
                  <a:lnTo>
                    <a:pt x="44275" y="66548"/>
                  </a:lnTo>
                  <a:lnTo>
                    <a:pt x="43640" y="66675"/>
                  </a:lnTo>
                  <a:lnTo>
                    <a:pt x="43005" y="66675"/>
                  </a:lnTo>
                  <a:lnTo>
                    <a:pt x="42497" y="66675"/>
                  </a:lnTo>
                  <a:lnTo>
                    <a:pt x="33607" y="66675"/>
                  </a:lnTo>
                  <a:lnTo>
                    <a:pt x="26114" y="59054"/>
                  </a:lnTo>
                  <a:lnTo>
                    <a:pt x="25098" y="48513"/>
                  </a:lnTo>
                  <a:lnTo>
                    <a:pt x="26626" y="39715"/>
                  </a:lnTo>
                  <a:lnTo>
                    <a:pt x="30940" y="32321"/>
                  </a:lnTo>
                  <a:lnTo>
                    <a:pt x="37635" y="26832"/>
                  </a:lnTo>
                  <a:lnTo>
                    <a:pt x="46307" y="23749"/>
                  </a:lnTo>
                  <a:close/>
                </a:path>
                <a:path w="86995" h="93344">
                  <a:moveTo>
                    <a:pt x="40719" y="0"/>
                  </a:moveTo>
                  <a:lnTo>
                    <a:pt x="40084" y="0"/>
                  </a:lnTo>
                  <a:lnTo>
                    <a:pt x="39576" y="0"/>
                  </a:lnTo>
                  <a:lnTo>
                    <a:pt x="38941" y="0"/>
                  </a:lnTo>
                  <a:lnTo>
                    <a:pt x="27463" y="3333"/>
                  </a:lnTo>
                  <a:lnTo>
                    <a:pt x="93" y="42292"/>
                  </a:lnTo>
                  <a:lnTo>
                    <a:pt x="0" y="55260"/>
                  </a:lnTo>
                  <a:lnTo>
                    <a:pt x="3692" y="67395"/>
                  </a:lnTo>
                  <a:lnTo>
                    <a:pt x="35615" y="91977"/>
                  </a:lnTo>
                  <a:lnTo>
                    <a:pt x="45037" y="92963"/>
                  </a:lnTo>
                  <a:lnTo>
                    <a:pt x="51133" y="92963"/>
                  </a:lnTo>
                  <a:lnTo>
                    <a:pt x="85685" y="63115"/>
                  </a:lnTo>
                  <a:lnTo>
                    <a:pt x="86820" y="50800"/>
                  </a:lnTo>
                  <a:lnTo>
                    <a:pt x="83671" y="31236"/>
                  </a:lnTo>
                  <a:lnTo>
                    <a:pt x="73818" y="15065"/>
                  </a:lnTo>
                  <a:lnTo>
                    <a:pt x="58941" y="4062"/>
                  </a:lnTo>
                  <a:lnTo>
                    <a:pt x="40719" y="0"/>
                  </a:lnTo>
                  <a:close/>
                </a:path>
              </a:pathLst>
            </a:custGeom>
            <a:ln w="1143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8101584" y="1671878"/>
              <a:ext cx="309321" cy="300177"/>
            </a:xfrm>
            <a:prstGeom prst="rect">
              <a:avLst/>
            </a:prstGeom>
            <a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" name="object 37"/>
            <p:cNvSpPr/>
            <p:nvPr/>
          </p:nvSpPr>
          <p:spPr>
            <a:xfrm>
              <a:off x="8218406" y="1768602"/>
              <a:ext cx="80645" cy="73660"/>
            </a:xfrm>
            <a:custGeom>
              <a:avLst/>
              <a:gdLst/>
              <a:ahLst/>
              <a:cxnLst/>
              <a:rect l="l" t="t" r="r" b="b"/>
              <a:pathLst>
                <a:path w="80645" h="73660">
                  <a:moveTo>
                    <a:pt x="43197" y="0"/>
                  </a:moveTo>
                  <a:lnTo>
                    <a:pt x="5732" y="18669"/>
                  </a:lnTo>
                  <a:lnTo>
                    <a:pt x="0" y="38903"/>
                  </a:lnTo>
                  <a:lnTo>
                    <a:pt x="1414" y="45847"/>
                  </a:lnTo>
                  <a:lnTo>
                    <a:pt x="6163" y="56971"/>
                  </a:lnTo>
                  <a:lnTo>
                    <a:pt x="13781" y="65595"/>
                  </a:lnTo>
                  <a:lnTo>
                    <a:pt x="23471" y="71171"/>
                  </a:lnTo>
                  <a:lnTo>
                    <a:pt x="34434" y="73151"/>
                  </a:lnTo>
                  <a:lnTo>
                    <a:pt x="35958" y="73151"/>
                  </a:lnTo>
                  <a:lnTo>
                    <a:pt x="36593" y="73025"/>
                  </a:lnTo>
                  <a:lnTo>
                    <a:pt x="49692" y="70992"/>
                  </a:lnTo>
                  <a:lnTo>
                    <a:pt x="61279" y="65246"/>
                  </a:lnTo>
                  <a:lnTo>
                    <a:pt x="70651" y="56308"/>
                  </a:lnTo>
                  <a:lnTo>
                    <a:pt x="73786" y="50673"/>
                  </a:lnTo>
                  <a:lnTo>
                    <a:pt x="30624" y="50673"/>
                  </a:lnTo>
                  <a:lnTo>
                    <a:pt x="25925" y="47751"/>
                  </a:lnTo>
                  <a:lnTo>
                    <a:pt x="22750" y="43561"/>
                  </a:lnTo>
                  <a:lnTo>
                    <a:pt x="20591" y="36830"/>
                  </a:lnTo>
                  <a:lnTo>
                    <a:pt x="21734" y="28828"/>
                  </a:lnTo>
                  <a:lnTo>
                    <a:pt x="27068" y="25400"/>
                  </a:lnTo>
                  <a:lnTo>
                    <a:pt x="30243" y="23240"/>
                  </a:lnTo>
                  <a:lnTo>
                    <a:pt x="32402" y="20955"/>
                  </a:lnTo>
                  <a:lnTo>
                    <a:pt x="35577" y="19812"/>
                  </a:lnTo>
                  <a:lnTo>
                    <a:pt x="77640" y="19812"/>
                  </a:lnTo>
                  <a:lnTo>
                    <a:pt x="76731" y="17289"/>
                  </a:lnTo>
                  <a:lnTo>
                    <a:pt x="70756" y="9525"/>
                  </a:lnTo>
                  <a:lnTo>
                    <a:pt x="64325" y="5304"/>
                  </a:lnTo>
                  <a:lnTo>
                    <a:pt x="57501" y="2333"/>
                  </a:lnTo>
                  <a:lnTo>
                    <a:pt x="50415" y="577"/>
                  </a:lnTo>
                  <a:lnTo>
                    <a:pt x="43197" y="0"/>
                  </a:lnTo>
                  <a:close/>
                </a:path>
                <a:path w="80645" h="73660">
                  <a:moveTo>
                    <a:pt x="77640" y="19812"/>
                  </a:moveTo>
                  <a:lnTo>
                    <a:pt x="35577" y="19812"/>
                  </a:lnTo>
                  <a:lnTo>
                    <a:pt x="43070" y="20955"/>
                  </a:lnTo>
                  <a:lnTo>
                    <a:pt x="50436" y="25400"/>
                  </a:lnTo>
                  <a:lnTo>
                    <a:pt x="55770" y="32258"/>
                  </a:lnTo>
                  <a:lnTo>
                    <a:pt x="54754" y="40132"/>
                  </a:lnTo>
                  <a:lnTo>
                    <a:pt x="48404" y="46989"/>
                  </a:lnTo>
                  <a:lnTo>
                    <a:pt x="41927" y="49275"/>
                  </a:lnTo>
                  <a:lnTo>
                    <a:pt x="39895" y="50164"/>
                  </a:lnTo>
                  <a:lnTo>
                    <a:pt x="37863" y="50673"/>
                  </a:lnTo>
                  <a:lnTo>
                    <a:pt x="73786" y="50673"/>
                  </a:lnTo>
                  <a:lnTo>
                    <a:pt x="77106" y="44703"/>
                  </a:lnTo>
                  <a:lnTo>
                    <a:pt x="80204" y="35724"/>
                  </a:lnTo>
                  <a:lnTo>
                    <a:pt x="79980" y="26304"/>
                  </a:lnTo>
                  <a:lnTo>
                    <a:pt x="77640" y="1981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8" name="object 38"/>
            <p:cNvSpPr/>
            <p:nvPr/>
          </p:nvSpPr>
          <p:spPr>
            <a:xfrm>
              <a:off x="8218406" y="1768602"/>
              <a:ext cx="80645" cy="73660"/>
            </a:xfrm>
            <a:custGeom>
              <a:avLst/>
              <a:gdLst/>
              <a:ahLst/>
              <a:cxnLst/>
              <a:rect l="l" t="t" r="r" b="b"/>
              <a:pathLst>
                <a:path w="80645" h="73660">
                  <a:moveTo>
                    <a:pt x="35577" y="19812"/>
                  </a:moveTo>
                  <a:lnTo>
                    <a:pt x="43070" y="20955"/>
                  </a:lnTo>
                  <a:lnTo>
                    <a:pt x="50436" y="25400"/>
                  </a:lnTo>
                  <a:lnTo>
                    <a:pt x="55770" y="32258"/>
                  </a:lnTo>
                  <a:lnTo>
                    <a:pt x="54754" y="40132"/>
                  </a:lnTo>
                  <a:lnTo>
                    <a:pt x="48404" y="46989"/>
                  </a:lnTo>
                  <a:lnTo>
                    <a:pt x="41927" y="49275"/>
                  </a:lnTo>
                  <a:lnTo>
                    <a:pt x="39895" y="50164"/>
                  </a:lnTo>
                  <a:lnTo>
                    <a:pt x="37863" y="50673"/>
                  </a:lnTo>
                  <a:lnTo>
                    <a:pt x="35831" y="50673"/>
                  </a:lnTo>
                  <a:lnTo>
                    <a:pt x="30624" y="50673"/>
                  </a:lnTo>
                  <a:lnTo>
                    <a:pt x="25925" y="47751"/>
                  </a:lnTo>
                  <a:lnTo>
                    <a:pt x="22750" y="43561"/>
                  </a:lnTo>
                  <a:lnTo>
                    <a:pt x="20591" y="36830"/>
                  </a:lnTo>
                  <a:lnTo>
                    <a:pt x="21734" y="28828"/>
                  </a:lnTo>
                  <a:lnTo>
                    <a:pt x="27068" y="25400"/>
                  </a:lnTo>
                  <a:lnTo>
                    <a:pt x="30243" y="23240"/>
                  </a:lnTo>
                  <a:lnTo>
                    <a:pt x="32402" y="20955"/>
                  </a:lnTo>
                  <a:lnTo>
                    <a:pt x="35577" y="19812"/>
                  </a:lnTo>
                  <a:close/>
                </a:path>
                <a:path w="80645" h="73660">
                  <a:moveTo>
                    <a:pt x="43197" y="0"/>
                  </a:moveTo>
                  <a:lnTo>
                    <a:pt x="5732" y="18669"/>
                  </a:lnTo>
                  <a:lnTo>
                    <a:pt x="0" y="38903"/>
                  </a:lnTo>
                  <a:lnTo>
                    <a:pt x="1414" y="45847"/>
                  </a:lnTo>
                  <a:lnTo>
                    <a:pt x="6163" y="56971"/>
                  </a:lnTo>
                  <a:lnTo>
                    <a:pt x="13781" y="65595"/>
                  </a:lnTo>
                  <a:lnTo>
                    <a:pt x="23471" y="71171"/>
                  </a:lnTo>
                  <a:lnTo>
                    <a:pt x="34434" y="73151"/>
                  </a:lnTo>
                  <a:lnTo>
                    <a:pt x="35196" y="73151"/>
                  </a:lnTo>
                  <a:lnTo>
                    <a:pt x="35958" y="73151"/>
                  </a:lnTo>
                  <a:lnTo>
                    <a:pt x="36593" y="73025"/>
                  </a:lnTo>
                  <a:lnTo>
                    <a:pt x="49692" y="70992"/>
                  </a:lnTo>
                  <a:lnTo>
                    <a:pt x="61279" y="65246"/>
                  </a:lnTo>
                  <a:lnTo>
                    <a:pt x="70651" y="56308"/>
                  </a:lnTo>
                  <a:lnTo>
                    <a:pt x="77106" y="44703"/>
                  </a:lnTo>
                  <a:lnTo>
                    <a:pt x="80204" y="35724"/>
                  </a:lnTo>
                  <a:lnTo>
                    <a:pt x="79980" y="26304"/>
                  </a:lnTo>
                  <a:lnTo>
                    <a:pt x="50415" y="577"/>
                  </a:lnTo>
                  <a:lnTo>
                    <a:pt x="43197" y="0"/>
                  </a:lnTo>
                  <a:close/>
                </a:path>
              </a:pathLst>
            </a:custGeom>
            <a:ln w="1143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8052815" y="1428051"/>
              <a:ext cx="285038" cy="292671"/>
            </a:xfrm>
            <a:prstGeom prst="rect">
              <a:avLst/>
            </a:prstGeom>
            <a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0" name="object 40"/>
            <p:cNvSpPr/>
            <p:nvPr/>
          </p:nvSpPr>
          <p:spPr>
            <a:xfrm>
              <a:off x="8168928" y="1524761"/>
              <a:ext cx="57150" cy="66040"/>
            </a:xfrm>
            <a:custGeom>
              <a:avLst/>
              <a:gdLst/>
              <a:ahLst/>
              <a:cxnLst/>
              <a:rect l="l" t="t" r="r" b="b"/>
              <a:pathLst>
                <a:path w="57150" h="66040">
                  <a:moveTo>
                    <a:pt x="24350" y="0"/>
                  </a:moveTo>
                  <a:lnTo>
                    <a:pt x="22191" y="0"/>
                  </a:lnTo>
                  <a:lnTo>
                    <a:pt x="17873" y="2286"/>
                  </a:lnTo>
                  <a:lnTo>
                    <a:pt x="0" y="41324"/>
                  </a:lnTo>
                  <a:lnTo>
                    <a:pt x="2426" y="49990"/>
                  </a:lnTo>
                  <a:lnTo>
                    <a:pt x="7496" y="57346"/>
                  </a:lnTo>
                  <a:lnTo>
                    <a:pt x="14698" y="62737"/>
                  </a:lnTo>
                  <a:lnTo>
                    <a:pt x="18762" y="64642"/>
                  </a:lnTo>
                  <a:lnTo>
                    <a:pt x="23080" y="65532"/>
                  </a:lnTo>
                  <a:lnTo>
                    <a:pt x="27144" y="65532"/>
                  </a:lnTo>
                  <a:lnTo>
                    <a:pt x="55175" y="45847"/>
                  </a:lnTo>
                  <a:lnTo>
                    <a:pt x="26255" y="45847"/>
                  </a:lnTo>
                  <a:lnTo>
                    <a:pt x="25493" y="45720"/>
                  </a:lnTo>
                  <a:lnTo>
                    <a:pt x="17873" y="45720"/>
                  </a:lnTo>
                  <a:lnTo>
                    <a:pt x="12539" y="40004"/>
                  </a:lnTo>
                  <a:lnTo>
                    <a:pt x="14698" y="33147"/>
                  </a:lnTo>
                  <a:lnTo>
                    <a:pt x="14698" y="32003"/>
                  </a:lnTo>
                  <a:lnTo>
                    <a:pt x="15714" y="30861"/>
                  </a:lnTo>
                  <a:lnTo>
                    <a:pt x="15714" y="29717"/>
                  </a:lnTo>
                  <a:lnTo>
                    <a:pt x="18000" y="23367"/>
                  </a:lnTo>
                  <a:lnTo>
                    <a:pt x="23461" y="20574"/>
                  </a:lnTo>
                  <a:lnTo>
                    <a:pt x="52800" y="20574"/>
                  </a:lnTo>
                  <a:lnTo>
                    <a:pt x="49115" y="14859"/>
                  </a:lnTo>
                  <a:lnTo>
                    <a:pt x="43727" y="9483"/>
                  </a:lnTo>
                  <a:lnTo>
                    <a:pt x="37542" y="5286"/>
                  </a:lnTo>
                  <a:lnTo>
                    <a:pt x="30952" y="2160"/>
                  </a:lnTo>
                  <a:lnTo>
                    <a:pt x="24350" y="0"/>
                  </a:lnTo>
                  <a:close/>
                </a:path>
                <a:path w="57150" h="66040">
                  <a:moveTo>
                    <a:pt x="52800" y="20574"/>
                  </a:moveTo>
                  <a:lnTo>
                    <a:pt x="36034" y="20574"/>
                  </a:lnTo>
                  <a:lnTo>
                    <a:pt x="43273" y="25653"/>
                  </a:lnTo>
                  <a:lnTo>
                    <a:pt x="42638" y="34289"/>
                  </a:lnTo>
                  <a:lnTo>
                    <a:pt x="41622" y="34289"/>
                  </a:lnTo>
                  <a:lnTo>
                    <a:pt x="41622" y="42290"/>
                  </a:lnTo>
                  <a:lnTo>
                    <a:pt x="34129" y="45847"/>
                  </a:lnTo>
                  <a:lnTo>
                    <a:pt x="55175" y="45847"/>
                  </a:lnTo>
                  <a:lnTo>
                    <a:pt x="55955" y="44273"/>
                  </a:lnTo>
                  <a:lnTo>
                    <a:pt x="57100" y="33861"/>
                  </a:lnTo>
                  <a:lnTo>
                    <a:pt x="54792" y="23663"/>
                  </a:lnTo>
                  <a:lnTo>
                    <a:pt x="52800" y="20574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1" name="object 41"/>
            <p:cNvSpPr/>
            <p:nvPr/>
          </p:nvSpPr>
          <p:spPr>
            <a:xfrm>
              <a:off x="8168928" y="1524761"/>
              <a:ext cx="57150" cy="66040"/>
            </a:xfrm>
            <a:custGeom>
              <a:avLst/>
              <a:gdLst/>
              <a:ahLst/>
              <a:cxnLst/>
              <a:rect l="l" t="t" r="r" b="b"/>
              <a:pathLst>
                <a:path w="57150" h="66040">
                  <a:moveTo>
                    <a:pt x="28795" y="20574"/>
                  </a:moveTo>
                  <a:lnTo>
                    <a:pt x="36034" y="20574"/>
                  </a:lnTo>
                  <a:lnTo>
                    <a:pt x="43273" y="25653"/>
                  </a:lnTo>
                  <a:lnTo>
                    <a:pt x="42638" y="34289"/>
                  </a:lnTo>
                  <a:lnTo>
                    <a:pt x="41622" y="34289"/>
                  </a:lnTo>
                  <a:lnTo>
                    <a:pt x="41622" y="42290"/>
                  </a:lnTo>
                  <a:lnTo>
                    <a:pt x="34129" y="45847"/>
                  </a:lnTo>
                  <a:lnTo>
                    <a:pt x="27906" y="45847"/>
                  </a:lnTo>
                  <a:lnTo>
                    <a:pt x="27017" y="45847"/>
                  </a:lnTo>
                  <a:lnTo>
                    <a:pt x="26255" y="45847"/>
                  </a:lnTo>
                  <a:lnTo>
                    <a:pt x="25493" y="45720"/>
                  </a:lnTo>
                  <a:lnTo>
                    <a:pt x="17873" y="45720"/>
                  </a:lnTo>
                  <a:lnTo>
                    <a:pt x="12539" y="40004"/>
                  </a:lnTo>
                  <a:lnTo>
                    <a:pt x="14698" y="33147"/>
                  </a:lnTo>
                  <a:lnTo>
                    <a:pt x="14698" y="32003"/>
                  </a:lnTo>
                  <a:lnTo>
                    <a:pt x="15714" y="30861"/>
                  </a:lnTo>
                  <a:lnTo>
                    <a:pt x="15714" y="29717"/>
                  </a:lnTo>
                  <a:lnTo>
                    <a:pt x="18000" y="23367"/>
                  </a:lnTo>
                  <a:lnTo>
                    <a:pt x="23461" y="20574"/>
                  </a:lnTo>
                  <a:lnTo>
                    <a:pt x="28795" y="20574"/>
                  </a:lnTo>
                  <a:close/>
                </a:path>
                <a:path w="57150" h="66040">
                  <a:moveTo>
                    <a:pt x="24350" y="0"/>
                  </a:moveTo>
                  <a:lnTo>
                    <a:pt x="22191" y="0"/>
                  </a:lnTo>
                  <a:lnTo>
                    <a:pt x="20032" y="1142"/>
                  </a:lnTo>
                  <a:lnTo>
                    <a:pt x="0" y="41324"/>
                  </a:lnTo>
                  <a:lnTo>
                    <a:pt x="2426" y="49990"/>
                  </a:lnTo>
                  <a:lnTo>
                    <a:pt x="7496" y="57346"/>
                  </a:lnTo>
                  <a:lnTo>
                    <a:pt x="14698" y="62737"/>
                  </a:lnTo>
                  <a:lnTo>
                    <a:pt x="18762" y="64642"/>
                  </a:lnTo>
                  <a:lnTo>
                    <a:pt x="23080" y="65532"/>
                  </a:lnTo>
                  <a:lnTo>
                    <a:pt x="27144" y="65532"/>
                  </a:lnTo>
                  <a:lnTo>
                    <a:pt x="57100" y="33861"/>
                  </a:lnTo>
                  <a:lnTo>
                    <a:pt x="54792" y="23663"/>
                  </a:lnTo>
                  <a:lnTo>
                    <a:pt x="24350" y="0"/>
                  </a:lnTo>
                  <a:close/>
                </a:path>
              </a:pathLst>
            </a:custGeom>
            <a:ln w="1143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2" name="object 42"/>
            <p:cNvSpPr/>
            <p:nvPr/>
          </p:nvSpPr>
          <p:spPr>
            <a:xfrm>
              <a:off x="8155635" y="1508759"/>
              <a:ext cx="268605" cy="332740"/>
            </a:xfrm>
            <a:custGeom>
              <a:avLst/>
              <a:gdLst/>
              <a:ahLst/>
              <a:cxnLst/>
              <a:rect l="l" t="t" r="r" b="b"/>
              <a:pathLst>
                <a:path w="268604" h="332739">
                  <a:moveTo>
                    <a:pt x="83566" y="49555"/>
                  </a:moveTo>
                  <a:lnTo>
                    <a:pt x="64020" y="13881"/>
                  </a:lnTo>
                  <a:lnTo>
                    <a:pt x="62407" y="12801"/>
                  </a:lnTo>
                  <a:lnTo>
                    <a:pt x="62407" y="50165"/>
                  </a:lnTo>
                  <a:lnTo>
                    <a:pt x="60883" y="50165"/>
                  </a:lnTo>
                  <a:lnTo>
                    <a:pt x="59029" y="57759"/>
                  </a:lnTo>
                  <a:lnTo>
                    <a:pt x="54292" y="63068"/>
                  </a:lnTo>
                  <a:lnTo>
                    <a:pt x="47853" y="66179"/>
                  </a:lnTo>
                  <a:lnTo>
                    <a:pt x="40944" y="67183"/>
                  </a:lnTo>
                  <a:lnTo>
                    <a:pt x="38404" y="67183"/>
                  </a:lnTo>
                  <a:lnTo>
                    <a:pt x="37261" y="66929"/>
                  </a:lnTo>
                  <a:lnTo>
                    <a:pt x="29692" y="65468"/>
                  </a:lnTo>
                  <a:lnTo>
                    <a:pt x="24053" y="61493"/>
                  </a:lnTo>
                  <a:lnTo>
                    <a:pt x="21069" y="55626"/>
                  </a:lnTo>
                  <a:lnTo>
                    <a:pt x="21412" y="50165"/>
                  </a:lnTo>
                  <a:lnTo>
                    <a:pt x="21513" y="46863"/>
                  </a:lnTo>
                  <a:lnTo>
                    <a:pt x="23037" y="45212"/>
                  </a:lnTo>
                  <a:lnTo>
                    <a:pt x="23037" y="43561"/>
                  </a:lnTo>
                  <a:lnTo>
                    <a:pt x="26339" y="34290"/>
                  </a:lnTo>
                  <a:lnTo>
                    <a:pt x="34340" y="30099"/>
                  </a:lnTo>
                  <a:lnTo>
                    <a:pt x="42087" y="30099"/>
                  </a:lnTo>
                  <a:lnTo>
                    <a:pt x="49936" y="31496"/>
                  </a:lnTo>
                  <a:lnTo>
                    <a:pt x="56629" y="35471"/>
                  </a:lnTo>
                  <a:lnTo>
                    <a:pt x="61125" y="41783"/>
                  </a:lnTo>
                  <a:lnTo>
                    <a:pt x="62407" y="50165"/>
                  </a:lnTo>
                  <a:lnTo>
                    <a:pt x="62407" y="12801"/>
                  </a:lnTo>
                  <a:lnTo>
                    <a:pt x="54978" y="7772"/>
                  </a:lnTo>
                  <a:lnTo>
                    <a:pt x="45351" y="3200"/>
                  </a:lnTo>
                  <a:lnTo>
                    <a:pt x="35737" y="0"/>
                  </a:lnTo>
                  <a:lnTo>
                    <a:pt x="32435" y="0"/>
                  </a:lnTo>
                  <a:lnTo>
                    <a:pt x="29387" y="1778"/>
                  </a:lnTo>
                  <a:lnTo>
                    <a:pt x="26212" y="3429"/>
                  </a:lnTo>
                  <a:lnTo>
                    <a:pt x="1066" y="46863"/>
                  </a:lnTo>
                  <a:lnTo>
                    <a:pt x="0" y="60515"/>
                  </a:lnTo>
                  <a:lnTo>
                    <a:pt x="3568" y="73215"/>
                  </a:lnTo>
                  <a:lnTo>
                    <a:pt x="10985" y="84010"/>
                  </a:lnTo>
                  <a:lnTo>
                    <a:pt x="21513" y="91948"/>
                  </a:lnTo>
                  <a:lnTo>
                    <a:pt x="27482" y="94742"/>
                  </a:lnTo>
                  <a:lnTo>
                    <a:pt x="33705" y="96012"/>
                  </a:lnTo>
                  <a:lnTo>
                    <a:pt x="39801" y="96012"/>
                  </a:lnTo>
                  <a:lnTo>
                    <a:pt x="75107" y="78613"/>
                  </a:lnTo>
                  <a:lnTo>
                    <a:pt x="80721" y="67183"/>
                  </a:lnTo>
                  <a:lnTo>
                    <a:pt x="81915" y="64782"/>
                  </a:lnTo>
                  <a:lnTo>
                    <a:pt x="83566" y="49555"/>
                  </a:lnTo>
                  <a:close/>
                </a:path>
                <a:path w="268604" h="332739">
                  <a:moveTo>
                    <a:pt x="146773" y="294805"/>
                  </a:moveTo>
                  <a:lnTo>
                    <a:pt x="124079" y="261416"/>
                  </a:lnTo>
                  <a:lnTo>
                    <a:pt x="122351" y="260997"/>
                  </a:lnTo>
                  <a:lnTo>
                    <a:pt x="122351" y="291338"/>
                  </a:lnTo>
                  <a:lnTo>
                    <a:pt x="121335" y="299212"/>
                  </a:lnTo>
                  <a:lnTo>
                    <a:pt x="114985" y="306070"/>
                  </a:lnTo>
                  <a:lnTo>
                    <a:pt x="108508" y="308356"/>
                  </a:lnTo>
                  <a:lnTo>
                    <a:pt x="106476" y="309245"/>
                  </a:lnTo>
                  <a:lnTo>
                    <a:pt x="104444" y="309753"/>
                  </a:lnTo>
                  <a:lnTo>
                    <a:pt x="97205" y="309753"/>
                  </a:lnTo>
                  <a:lnTo>
                    <a:pt x="92506" y="306832"/>
                  </a:lnTo>
                  <a:lnTo>
                    <a:pt x="89331" y="302641"/>
                  </a:lnTo>
                  <a:lnTo>
                    <a:pt x="87172" y="295910"/>
                  </a:lnTo>
                  <a:lnTo>
                    <a:pt x="88315" y="287909"/>
                  </a:lnTo>
                  <a:lnTo>
                    <a:pt x="93649" y="284480"/>
                  </a:lnTo>
                  <a:lnTo>
                    <a:pt x="96824" y="282321"/>
                  </a:lnTo>
                  <a:lnTo>
                    <a:pt x="98983" y="280035"/>
                  </a:lnTo>
                  <a:lnTo>
                    <a:pt x="102158" y="278892"/>
                  </a:lnTo>
                  <a:lnTo>
                    <a:pt x="109651" y="280035"/>
                  </a:lnTo>
                  <a:lnTo>
                    <a:pt x="117017" y="284480"/>
                  </a:lnTo>
                  <a:lnTo>
                    <a:pt x="122351" y="291338"/>
                  </a:lnTo>
                  <a:lnTo>
                    <a:pt x="122351" y="260997"/>
                  </a:lnTo>
                  <a:lnTo>
                    <a:pt x="116992" y="259664"/>
                  </a:lnTo>
                  <a:lnTo>
                    <a:pt x="109778" y="259080"/>
                  </a:lnTo>
                  <a:lnTo>
                    <a:pt x="99352" y="260311"/>
                  </a:lnTo>
                  <a:lnTo>
                    <a:pt x="68935" y="284060"/>
                  </a:lnTo>
                  <a:lnTo>
                    <a:pt x="66573" y="297992"/>
                  </a:lnTo>
                  <a:lnTo>
                    <a:pt x="67995" y="304927"/>
                  </a:lnTo>
                  <a:lnTo>
                    <a:pt x="72732" y="316052"/>
                  </a:lnTo>
                  <a:lnTo>
                    <a:pt x="80352" y="324675"/>
                  </a:lnTo>
                  <a:lnTo>
                    <a:pt x="90043" y="330263"/>
                  </a:lnTo>
                  <a:lnTo>
                    <a:pt x="101015" y="332232"/>
                  </a:lnTo>
                  <a:lnTo>
                    <a:pt x="102539" y="332232"/>
                  </a:lnTo>
                  <a:lnTo>
                    <a:pt x="103174" y="332105"/>
                  </a:lnTo>
                  <a:lnTo>
                    <a:pt x="116268" y="330073"/>
                  </a:lnTo>
                  <a:lnTo>
                    <a:pt x="127850" y="324332"/>
                  </a:lnTo>
                  <a:lnTo>
                    <a:pt x="137223" y="315391"/>
                  </a:lnTo>
                  <a:lnTo>
                    <a:pt x="140360" y="309753"/>
                  </a:lnTo>
                  <a:lnTo>
                    <a:pt x="143687" y="303784"/>
                  </a:lnTo>
                  <a:lnTo>
                    <a:pt x="146773" y="294805"/>
                  </a:lnTo>
                  <a:close/>
                </a:path>
                <a:path w="268604" h="332739">
                  <a:moveTo>
                    <a:pt x="268020" y="203200"/>
                  </a:moveTo>
                  <a:lnTo>
                    <a:pt x="264871" y="183642"/>
                  </a:lnTo>
                  <a:lnTo>
                    <a:pt x="260299" y="176149"/>
                  </a:lnTo>
                  <a:lnTo>
                    <a:pt x="255016" y="167474"/>
                  </a:lnTo>
                  <a:lnTo>
                    <a:pt x="244525" y="159715"/>
                  </a:lnTo>
                  <a:lnTo>
                    <a:pt x="244525" y="191897"/>
                  </a:lnTo>
                  <a:lnTo>
                    <a:pt x="243509" y="200914"/>
                  </a:lnTo>
                  <a:lnTo>
                    <a:pt x="242328" y="209473"/>
                  </a:lnTo>
                  <a:lnTo>
                    <a:pt x="238874" y="215036"/>
                  </a:lnTo>
                  <a:lnTo>
                    <a:pt x="233222" y="218046"/>
                  </a:lnTo>
                  <a:lnTo>
                    <a:pt x="225475" y="218948"/>
                  </a:lnTo>
                  <a:lnTo>
                    <a:pt x="224840" y="219075"/>
                  </a:lnTo>
                  <a:lnTo>
                    <a:pt x="214807" y="219075"/>
                  </a:lnTo>
                  <a:lnTo>
                    <a:pt x="207314" y="211455"/>
                  </a:lnTo>
                  <a:lnTo>
                    <a:pt x="206298" y="200914"/>
                  </a:lnTo>
                  <a:lnTo>
                    <a:pt x="207822" y="192125"/>
                  </a:lnTo>
                  <a:lnTo>
                    <a:pt x="212140" y="184721"/>
                  </a:lnTo>
                  <a:lnTo>
                    <a:pt x="218833" y="179235"/>
                  </a:lnTo>
                  <a:lnTo>
                    <a:pt x="227507" y="176149"/>
                  </a:lnTo>
                  <a:lnTo>
                    <a:pt x="229666" y="176149"/>
                  </a:lnTo>
                  <a:lnTo>
                    <a:pt x="233984" y="178435"/>
                  </a:lnTo>
                  <a:lnTo>
                    <a:pt x="240334" y="184023"/>
                  </a:lnTo>
                  <a:lnTo>
                    <a:pt x="244525" y="191897"/>
                  </a:lnTo>
                  <a:lnTo>
                    <a:pt x="244525" y="159715"/>
                  </a:lnTo>
                  <a:lnTo>
                    <a:pt x="240131" y="156464"/>
                  </a:lnTo>
                  <a:lnTo>
                    <a:pt x="221919" y="152400"/>
                  </a:lnTo>
                  <a:lnTo>
                    <a:pt x="220141" y="152400"/>
                  </a:lnTo>
                  <a:lnTo>
                    <a:pt x="185089" y="181737"/>
                  </a:lnTo>
                  <a:lnTo>
                    <a:pt x="181190" y="207670"/>
                  </a:lnTo>
                  <a:lnTo>
                    <a:pt x="184886" y="219798"/>
                  </a:lnTo>
                  <a:lnTo>
                    <a:pt x="216814" y="244386"/>
                  </a:lnTo>
                  <a:lnTo>
                    <a:pt x="226237" y="245364"/>
                  </a:lnTo>
                  <a:lnTo>
                    <a:pt x="232333" y="245364"/>
                  </a:lnTo>
                  <a:lnTo>
                    <a:pt x="265391" y="219075"/>
                  </a:lnTo>
                  <a:lnTo>
                    <a:pt x="266877" y="215519"/>
                  </a:lnTo>
                  <a:lnTo>
                    <a:pt x="268020" y="203200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3" name="object 43"/>
            <p:cNvSpPr/>
            <p:nvPr/>
          </p:nvSpPr>
          <p:spPr>
            <a:xfrm>
              <a:off x="851916" y="906729"/>
              <a:ext cx="565378" cy="420674"/>
            </a:xfrm>
            <a:prstGeom prst="rect">
              <a:avLst/>
            </a:prstGeom>
            <a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4" name="object 44"/>
            <p:cNvSpPr/>
            <p:nvPr/>
          </p:nvSpPr>
          <p:spPr>
            <a:xfrm>
              <a:off x="968438" y="1004443"/>
              <a:ext cx="337185" cy="191770"/>
            </a:xfrm>
            <a:custGeom>
              <a:avLst/>
              <a:gdLst/>
              <a:ahLst/>
              <a:cxnLst/>
              <a:rect l="l" t="t" r="r" b="b"/>
              <a:pathLst>
                <a:path w="337184" h="191769">
                  <a:moveTo>
                    <a:pt x="307149" y="0"/>
                  </a:moveTo>
                  <a:lnTo>
                    <a:pt x="305625" y="381"/>
                  </a:lnTo>
                  <a:lnTo>
                    <a:pt x="302958" y="127"/>
                  </a:lnTo>
                  <a:lnTo>
                    <a:pt x="299161" y="1397"/>
                  </a:lnTo>
                  <a:lnTo>
                    <a:pt x="262360" y="12541"/>
                  </a:lnTo>
                  <a:lnTo>
                    <a:pt x="226535" y="25991"/>
                  </a:lnTo>
                  <a:lnTo>
                    <a:pt x="155930" y="54102"/>
                  </a:lnTo>
                  <a:lnTo>
                    <a:pt x="8102" y="108077"/>
                  </a:lnTo>
                  <a:lnTo>
                    <a:pt x="5499" y="108712"/>
                  </a:lnTo>
                  <a:lnTo>
                    <a:pt x="2552" y="110871"/>
                  </a:lnTo>
                  <a:lnTo>
                    <a:pt x="101" y="112268"/>
                  </a:lnTo>
                  <a:lnTo>
                    <a:pt x="0" y="117221"/>
                  </a:lnTo>
                  <a:lnTo>
                    <a:pt x="685" y="119761"/>
                  </a:lnTo>
                  <a:lnTo>
                    <a:pt x="12863" y="152781"/>
                  </a:lnTo>
                  <a:lnTo>
                    <a:pt x="25679" y="186182"/>
                  </a:lnTo>
                  <a:lnTo>
                    <a:pt x="26187" y="188087"/>
                  </a:lnTo>
                  <a:lnTo>
                    <a:pt x="28486" y="188976"/>
                  </a:lnTo>
                  <a:lnTo>
                    <a:pt x="30505" y="191262"/>
                  </a:lnTo>
                  <a:lnTo>
                    <a:pt x="134861" y="150622"/>
                  </a:lnTo>
                  <a:lnTo>
                    <a:pt x="227088" y="114998"/>
                  </a:lnTo>
                  <a:lnTo>
                    <a:pt x="325056" y="76581"/>
                  </a:lnTo>
                  <a:lnTo>
                    <a:pt x="331152" y="72898"/>
                  </a:lnTo>
                  <a:lnTo>
                    <a:pt x="336740" y="70104"/>
                  </a:lnTo>
                  <a:lnTo>
                    <a:pt x="332956" y="56649"/>
                  </a:lnTo>
                  <a:lnTo>
                    <a:pt x="325516" y="37528"/>
                  </a:lnTo>
                  <a:lnTo>
                    <a:pt x="316291" y="17168"/>
                  </a:lnTo>
                  <a:close/>
                </a:path>
              </a:pathLst>
            </a:custGeom>
            <a:solidFill>
              <a:srgbClr val="4E8BC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5" name="object 45"/>
            <p:cNvSpPr/>
            <p:nvPr/>
          </p:nvSpPr>
          <p:spPr>
            <a:xfrm>
              <a:off x="968438" y="1004443"/>
              <a:ext cx="337185" cy="191770"/>
            </a:xfrm>
            <a:custGeom>
              <a:avLst/>
              <a:gdLst/>
              <a:ahLst/>
              <a:cxnLst/>
              <a:rect l="l" t="t" r="r" b="b"/>
              <a:pathLst>
                <a:path w="337184" h="191769">
                  <a:moveTo>
                    <a:pt x="300761" y="762"/>
                  </a:moveTo>
                  <a:lnTo>
                    <a:pt x="300189" y="889"/>
                  </a:lnTo>
                  <a:lnTo>
                    <a:pt x="299669" y="1143"/>
                  </a:lnTo>
                  <a:lnTo>
                    <a:pt x="299161" y="1397"/>
                  </a:lnTo>
                  <a:lnTo>
                    <a:pt x="286962" y="5016"/>
                  </a:lnTo>
                  <a:lnTo>
                    <a:pt x="249961" y="17018"/>
                  </a:lnTo>
                  <a:lnTo>
                    <a:pt x="203126" y="35274"/>
                  </a:lnTo>
                  <a:lnTo>
                    <a:pt x="179627" y="44700"/>
                  </a:lnTo>
                  <a:lnTo>
                    <a:pt x="155930" y="54102"/>
                  </a:lnTo>
                  <a:lnTo>
                    <a:pt x="119018" y="67714"/>
                  </a:lnTo>
                  <a:lnTo>
                    <a:pt x="82030" y="81089"/>
                  </a:lnTo>
                  <a:lnTo>
                    <a:pt x="45036" y="94464"/>
                  </a:lnTo>
                  <a:lnTo>
                    <a:pt x="8102" y="108077"/>
                  </a:lnTo>
                  <a:lnTo>
                    <a:pt x="5499" y="108712"/>
                  </a:lnTo>
                  <a:lnTo>
                    <a:pt x="2552" y="110871"/>
                  </a:lnTo>
                  <a:lnTo>
                    <a:pt x="101" y="112268"/>
                  </a:lnTo>
                  <a:lnTo>
                    <a:pt x="139" y="115062"/>
                  </a:lnTo>
                  <a:lnTo>
                    <a:pt x="0" y="117221"/>
                  </a:lnTo>
                  <a:lnTo>
                    <a:pt x="685" y="119761"/>
                  </a:lnTo>
                  <a:lnTo>
                    <a:pt x="6657" y="136211"/>
                  </a:lnTo>
                  <a:lnTo>
                    <a:pt x="12863" y="152781"/>
                  </a:lnTo>
                  <a:lnTo>
                    <a:pt x="19229" y="169445"/>
                  </a:lnTo>
                  <a:lnTo>
                    <a:pt x="25679" y="186182"/>
                  </a:lnTo>
                  <a:lnTo>
                    <a:pt x="26187" y="188087"/>
                  </a:lnTo>
                  <a:lnTo>
                    <a:pt x="28486" y="188976"/>
                  </a:lnTo>
                  <a:lnTo>
                    <a:pt x="30505" y="191262"/>
                  </a:lnTo>
                  <a:lnTo>
                    <a:pt x="56753" y="181143"/>
                  </a:lnTo>
                  <a:lnTo>
                    <a:pt x="82916" y="170894"/>
                  </a:lnTo>
                  <a:lnTo>
                    <a:pt x="108963" y="160668"/>
                  </a:lnTo>
                  <a:lnTo>
                    <a:pt x="134861" y="150622"/>
                  </a:lnTo>
                  <a:lnTo>
                    <a:pt x="181075" y="132822"/>
                  </a:lnTo>
                  <a:lnTo>
                    <a:pt x="227088" y="114998"/>
                  </a:lnTo>
                  <a:lnTo>
                    <a:pt x="272949" y="97079"/>
                  </a:lnTo>
                  <a:lnTo>
                    <a:pt x="318706" y="78994"/>
                  </a:lnTo>
                  <a:lnTo>
                    <a:pt x="325056" y="76581"/>
                  </a:lnTo>
                  <a:lnTo>
                    <a:pt x="331152" y="72898"/>
                  </a:lnTo>
                  <a:lnTo>
                    <a:pt x="336740" y="70104"/>
                  </a:lnTo>
                  <a:lnTo>
                    <a:pt x="332956" y="56649"/>
                  </a:lnTo>
                  <a:lnTo>
                    <a:pt x="325516" y="37528"/>
                  </a:lnTo>
                  <a:lnTo>
                    <a:pt x="316291" y="17168"/>
                  </a:lnTo>
                  <a:lnTo>
                    <a:pt x="307149" y="0"/>
                  </a:lnTo>
                  <a:lnTo>
                    <a:pt x="305625" y="381"/>
                  </a:lnTo>
                  <a:lnTo>
                    <a:pt x="302958" y="127"/>
                  </a:lnTo>
                  <a:lnTo>
                    <a:pt x="300761" y="762"/>
                  </a:lnTo>
                  <a:close/>
                </a:path>
              </a:pathLst>
            </a:custGeom>
            <a:ln w="1143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6" name="object 46"/>
            <p:cNvSpPr/>
            <p:nvPr/>
          </p:nvSpPr>
          <p:spPr>
            <a:xfrm>
              <a:off x="826008" y="879360"/>
              <a:ext cx="763523" cy="1059167"/>
            </a:xfrm>
            <a:prstGeom prst="rect">
              <a:avLst/>
            </a:prstGeom>
            <a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7" name="object 47"/>
            <p:cNvSpPr/>
            <p:nvPr/>
          </p:nvSpPr>
          <p:spPr>
            <a:xfrm>
              <a:off x="884326" y="920132"/>
              <a:ext cx="649428" cy="944354"/>
            </a:xfrm>
            <a:prstGeom prst="rect">
              <a:avLst/>
            </a:prstGeom>
            <a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8" name="object 48"/>
            <p:cNvSpPr/>
            <p:nvPr/>
          </p:nvSpPr>
          <p:spPr>
            <a:xfrm>
              <a:off x="7979664" y="2820949"/>
              <a:ext cx="342900" cy="326110"/>
            </a:xfrm>
            <a:prstGeom prst="rect">
              <a:avLst/>
            </a:prstGeom>
            <a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9" name="object 49"/>
            <p:cNvSpPr/>
            <p:nvPr/>
          </p:nvSpPr>
          <p:spPr>
            <a:xfrm>
              <a:off x="8076264" y="2898902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4" h="137160">
                  <a:moveTo>
                    <a:pt x="72816" y="0"/>
                  </a:moveTo>
                  <a:lnTo>
                    <a:pt x="70149" y="762"/>
                  </a:lnTo>
                  <a:lnTo>
                    <a:pt x="67482" y="1650"/>
                  </a:lnTo>
                  <a:lnTo>
                    <a:pt x="64688" y="2412"/>
                  </a:lnTo>
                  <a:lnTo>
                    <a:pt x="25668" y="24780"/>
                  </a:lnTo>
                  <a:lnTo>
                    <a:pt x="2458" y="60071"/>
                  </a:lnTo>
                  <a:lnTo>
                    <a:pt x="0" y="73025"/>
                  </a:lnTo>
                  <a:lnTo>
                    <a:pt x="553" y="78231"/>
                  </a:lnTo>
                  <a:lnTo>
                    <a:pt x="3347" y="84581"/>
                  </a:lnTo>
                  <a:lnTo>
                    <a:pt x="5887" y="92710"/>
                  </a:lnTo>
                  <a:lnTo>
                    <a:pt x="46877" y="127587"/>
                  </a:lnTo>
                  <a:lnTo>
                    <a:pt x="83230" y="136652"/>
                  </a:lnTo>
                  <a:lnTo>
                    <a:pt x="108154" y="132554"/>
                  </a:lnTo>
                  <a:lnTo>
                    <a:pt x="129363" y="120253"/>
                  </a:lnTo>
                  <a:lnTo>
                    <a:pt x="140720" y="106680"/>
                  </a:lnTo>
                  <a:lnTo>
                    <a:pt x="88310" y="106680"/>
                  </a:lnTo>
                  <a:lnTo>
                    <a:pt x="85770" y="106172"/>
                  </a:lnTo>
                  <a:lnTo>
                    <a:pt x="47228" y="94079"/>
                  </a:lnTo>
                  <a:lnTo>
                    <a:pt x="36748" y="85090"/>
                  </a:lnTo>
                  <a:lnTo>
                    <a:pt x="33319" y="82677"/>
                  </a:lnTo>
                  <a:lnTo>
                    <a:pt x="31835" y="77850"/>
                  </a:lnTo>
                  <a:lnTo>
                    <a:pt x="31878" y="77216"/>
                  </a:lnTo>
                  <a:lnTo>
                    <a:pt x="32557" y="73025"/>
                  </a:lnTo>
                  <a:lnTo>
                    <a:pt x="32938" y="71247"/>
                  </a:lnTo>
                  <a:lnTo>
                    <a:pt x="33446" y="69596"/>
                  </a:lnTo>
                  <a:lnTo>
                    <a:pt x="34462" y="68072"/>
                  </a:lnTo>
                  <a:lnTo>
                    <a:pt x="37431" y="62011"/>
                  </a:lnTo>
                  <a:lnTo>
                    <a:pt x="64057" y="34204"/>
                  </a:lnTo>
                  <a:lnTo>
                    <a:pt x="82373" y="30972"/>
                  </a:lnTo>
                  <a:lnTo>
                    <a:pt x="136351" y="30972"/>
                  </a:lnTo>
                  <a:lnTo>
                    <a:pt x="130554" y="22669"/>
                  </a:lnTo>
                  <a:lnTo>
                    <a:pt x="106803" y="6838"/>
                  </a:lnTo>
                  <a:lnTo>
                    <a:pt x="75356" y="381"/>
                  </a:lnTo>
                  <a:lnTo>
                    <a:pt x="72816" y="0"/>
                  </a:lnTo>
                  <a:close/>
                </a:path>
                <a:path w="154304" h="137160">
                  <a:moveTo>
                    <a:pt x="136351" y="30972"/>
                  </a:moveTo>
                  <a:lnTo>
                    <a:pt x="82373" y="30972"/>
                  </a:lnTo>
                  <a:lnTo>
                    <a:pt x="100260" y="36097"/>
                  </a:lnTo>
                  <a:lnTo>
                    <a:pt x="114599" y="49403"/>
                  </a:lnTo>
                  <a:lnTo>
                    <a:pt x="119378" y="55856"/>
                  </a:lnTo>
                  <a:lnTo>
                    <a:pt x="122346" y="62833"/>
                  </a:lnTo>
                  <a:lnTo>
                    <a:pt x="123522" y="69596"/>
                  </a:lnTo>
                  <a:lnTo>
                    <a:pt x="123540" y="71247"/>
                  </a:lnTo>
                  <a:lnTo>
                    <a:pt x="123235" y="77216"/>
                  </a:lnTo>
                  <a:lnTo>
                    <a:pt x="94914" y="105156"/>
                  </a:lnTo>
                  <a:lnTo>
                    <a:pt x="88310" y="106680"/>
                  </a:lnTo>
                  <a:lnTo>
                    <a:pt x="140720" y="106680"/>
                  </a:lnTo>
                  <a:lnTo>
                    <a:pt x="145095" y="101451"/>
                  </a:lnTo>
                  <a:lnTo>
                    <a:pt x="153588" y="77850"/>
                  </a:lnTo>
                  <a:lnTo>
                    <a:pt x="153969" y="75311"/>
                  </a:lnTo>
                  <a:lnTo>
                    <a:pt x="146994" y="46216"/>
                  </a:lnTo>
                  <a:lnTo>
                    <a:pt x="136351" y="3097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0" name="object 50"/>
            <p:cNvSpPr/>
            <p:nvPr/>
          </p:nvSpPr>
          <p:spPr>
            <a:xfrm>
              <a:off x="8076184" y="2898902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4" h="137160">
                  <a:moveTo>
                    <a:pt x="123317" y="77216"/>
                  </a:moveTo>
                  <a:lnTo>
                    <a:pt x="94996" y="105156"/>
                  </a:lnTo>
                  <a:lnTo>
                    <a:pt x="88392" y="106680"/>
                  </a:lnTo>
                  <a:lnTo>
                    <a:pt x="85851" y="106172"/>
                  </a:lnTo>
                  <a:lnTo>
                    <a:pt x="84582" y="106045"/>
                  </a:lnTo>
                  <a:lnTo>
                    <a:pt x="71459" y="104485"/>
                  </a:lnTo>
                  <a:lnTo>
                    <a:pt x="58943" y="100520"/>
                  </a:lnTo>
                  <a:lnTo>
                    <a:pt x="47309" y="94079"/>
                  </a:lnTo>
                  <a:lnTo>
                    <a:pt x="36830" y="85090"/>
                  </a:lnTo>
                  <a:lnTo>
                    <a:pt x="33400" y="82677"/>
                  </a:lnTo>
                  <a:lnTo>
                    <a:pt x="31876" y="77724"/>
                  </a:lnTo>
                  <a:lnTo>
                    <a:pt x="32639" y="73025"/>
                  </a:lnTo>
                  <a:lnTo>
                    <a:pt x="33020" y="71247"/>
                  </a:lnTo>
                  <a:lnTo>
                    <a:pt x="33527" y="69596"/>
                  </a:lnTo>
                  <a:lnTo>
                    <a:pt x="34544" y="68072"/>
                  </a:lnTo>
                  <a:lnTo>
                    <a:pt x="37512" y="62011"/>
                  </a:lnTo>
                  <a:lnTo>
                    <a:pt x="64138" y="34204"/>
                  </a:lnTo>
                  <a:lnTo>
                    <a:pt x="82454" y="30972"/>
                  </a:lnTo>
                  <a:lnTo>
                    <a:pt x="100341" y="36097"/>
                  </a:lnTo>
                  <a:lnTo>
                    <a:pt x="114681" y="49403"/>
                  </a:lnTo>
                  <a:lnTo>
                    <a:pt x="119459" y="55856"/>
                  </a:lnTo>
                  <a:lnTo>
                    <a:pt x="122427" y="62833"/>
                  </a:lnTo>
                  <a:lnTo>
                    <a:pt x="123682" y="70048"/>
                  </a:lnTo>
                  <a:lnTo>
                    <a:pt x="123317" y="77216"/>
                  </a:lnTo>
                  <a:close/>
                </a:path>
                <a:path w="154304" h="137160">
                  <a:moveTo>
                    <a:pt x="153670" y="77850"/>
                  </a:moveTo>
                  <a:lnTo>
                    <a:pt x="153797" y="76962"/>
                  </a:lnTo>
                  <a:lnTo>
                    <a:pt x="153924" y="76073"/>
                  </a:lnTo>
                  <a:lnTo>
                    <a:pt x="154050" y="75311"/>
                  </a:lnTo>
                  <a:lnTo>
                    <a:pt x="130635" y="22669"/>
                  </a:lnTo>
                  <a:lnTo>
                    <a:pt x="77977" y="889"/>
                  </a:lnTo>
                  <a:lnTo>
                    <a:pt x="72898" y="0"/>
                  </a:lnTo>
                  <a:lnTo>
                    <a:pt x="70231" y="762"/>
                  </a:lnTo>
                  <a:lnTo>
                    <a:pt x="67564" y="1650"/>
                  </a:lnTo>
                  <a:lnTo>
                    <a:pt x="64770" y="2412"/>
                  </a:lnTo>
                  <a:lnTo>
                    <a:pt x="25749" y="24780"/>
                  </a:lnTo>
                  <a:lnTo>
                    <a:pt x="2540" y="60071"/>
                  </a:lnTo>
                  <a:lnTo>
                    <a:pt x="0" y="72262"/>
                  </a:lnTo>
                  <a:lnTo>
                    <a:pt x="635" y="78231"/>
                  </a:lnTo>
                  <a:lnTo>
                    <a:pt x="3429" y="84581"/>
                  </a:lnTo>
                  <a:lnTo>
                    <a:pt x="5969" y="92710"/>
                  </a:lnTo>
                  <a:lnTo>
                    <a:pt x="46958" y="127587"/>
                  </a:lnTo>
                  <a:lnTo>
                    <a:pt x="83312" y="136652"/>
                  </a:lnTo>
                  <a:lnTo>
                    <a:pt x="108235" y="132554"/>
                  </a:lnTo>
                  <a:lnTo>
                    <a:pt x="129444" y="120253"/>
                  </a:lnTo>
                  <a:lnTo>
                    <a:pt x="145176" y="101451"/>
                  </a:lnTo>
                  <a:lnTo>
                    <a:pt x="153670" y="7785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1" name="object 51"/>
            <p:cNvSpPr/>
            <p:nvPr/>
          </p:nvSpPr>
          <p:spPr>
            <a:xfrm>
              <a:off x="8238743" y="3166846"/>
              <a:ext cx="306324" cy="304825"/>
            </a:xfrm>
            <a:prstGeom prst="rect">
              <a:avLst/>
            </a:prstGeom>
            <a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2" name="object 52"/>
            <p:cNvSpPr/>
            <p:nvPr/>
          </p:nvSpPr>
          <p:spPr>
            <a:xfrm>
              <a:off x="8336041" y="3245484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5">
                  <a:moveTo>
                    <a:pt x="48879" y="0"/>
                  </a:moveTo>
                  <a:lnTo>
                    <a:pt x="13938" y="18668"/>
                  </a:lnTo>
                  <a:lnTo>
                    <a:pt x="0" y="60832"/>
                  </a:lnTo>
                  <a:lnTo>
                    <a:pt x="994" y="67726"/>
                  </a:lnTo>
                  <a:lnTo>
                    <a:pt x="29035" y="103346"/>
                  </a:lnTo>
                  <a:lnTo>
                    <a:pt x="66786" y="114807"/>
                  </a:lnTo>
                  <a:lnTo>
                    <a:pt x="75406" y="113609"/>
                  </a:lnTo>
                  <a:lnTo>
                    <a:pt x="110093" y="89820"/>
                  </a:lnTo>
                  <a:lnTo>
                    <a:pt x="111629" y="86758"/>
                  </a:lnTo>
                  <a:lnTo>
                    <a:pt x="67943" y="86758"/>
                  </a:lnTo>
                  <a:lnTo>
                    <a:pt x="58658" y="86487"/>
                  </a:lnTo>
                  <a:lnTo>
                    <a:pt x="26781" y="64515"/>
                  </a:lnTo>
                  <a:lnTo>
                    <a:pt x="25257" y="58292"/>
                  </a:lnTo>
                  <a:lnTo>
                    <a:pt x="26146" y="52450"/>
                  </a:lnTo>
                  <a:lnTo>
                    <a:pt x="51292" y="31241"/>
                  </a:lnTo>
                  <a:lnTo>
                    <a:pt x="102519" y="31241"/>
                  </a:lnTo>
                  <a:lnTo>
                    <a:pt x="92313" y="19224"/>
                  </a:lnTo>
                  <a:lnTo>
                    <a:pt x="74418" y="7395"/>
                  </a:lnTo>
                  <a:lnTo>
                    <a:pt x="53832" y="888"/>
                  </a:lnTo>
                  <a:lnTo>
                    <a:pt x="48879" y="0"/>
                  </a:lnTo>
                  <a:close/>
                </a:path>
                <a:path w="117475" h="114935">
                  <a:moveTo>
                    <a:pt x="102519" y="31241"/>
                  </a:moveTo>
                  <a:lnTo>
                    <a:pt x="51292" y="31241"/>
                  </a:lnTo>
                  <a:lnTo>
                    <a:pt x="63103" y="34357"/>
                  </a:lnTo>
                  <a:lnTo>
                    <a:pt x="73390" y="40925"/>
                  </a:lnTo>
                  <a:lnTo>
                    <a:pt x="81295" y="50208"/>
                  </a:lnTo>
                  <a:lnTo>
                    <a:pt x="85963" y="61467"/>
                  </a:lnTo>
                  <a:lnTo>
                    <a:pt x="86344" y="63881"/>
                  </a:lnTo>
                  <a:lnTo>
                    <a:pt x="86344" y="66293"/>
                  </a:lnTo>
                  <a:lnTo>
                    <a:pt x="85963" y="68452"/>
                  </a:lnTo>
                  <a:lnTo>
                    <a:pt x="82607" y="76967"/>
                  </a:lnTo>
                  <a:lnTo>
                    <a:pt x="76263" y="83327"/>
                  </a:lnTo>
                  <a:lnTo>
                    <a:pt x="67943" y="86758"/>
                  </a:lnTo>
                  <a:lnTo>
                    <a:pt x="111629" y="86758"/>
                  </a:lnTo>
                  <a:lnTo>
                    <a:pt x="113839" y="82355"/>
                  </a:lnTo>
                  <a:lnTo>
                    <a:pt x="116062" y="74294"/>
                  </a:lnTo>
                  <a:lnTo>
                    <a:pt x="116970" y="68960"/>
                  </a:lnTo>
                  <a:lnTo>
                    <a:pt x="116892" y="63881"/>
                  </a:lnTo>
                  <a:lnTo>
                    <a:pt x="116824" y="62229"/>
                  </a:lnTo>
                  <a:lnTo>
                    <a:pt x="115173" y="56133"/>
                  </a:lnTo>
                  <a:lnTo>
                    <a:pt x="106294" y="35687"/>
                  </a:lnTo>
                  <a:lnTo>
                    <a:pt x="102519" y="31241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3" name="object 53"/>
            <p:cNvSpPr/>
            <p:nvPr/>
          </p:nvSpPr>
          <p:spPr>
            <a:xfrm>
              <a:off x="8335928" y="3245484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5">
                  <a:moveTo>
                    <a:pt x="86076" y="68452"/>
                  </a:moveTo>
                  <a:lnTo>
                    <a:pt x="82720" y="76967"/>
                  </a:lnTo>
                  <a:lnTo>
                    <a:pt x="76376" y="83327"/>
                  </a:lnTo>
                  <a:lnTo>
                    <a:pt x="68056" y="86758"/>
                  </a:lnTo>
                  <a:lnTo>
                    <a:pt x="58771" y="86487"/>
                  </a:lnTo>
                  <a:lnTo>
                    <a:pt x="26894" y="64515"/>
                  </a:lnTo>
                  <a:lnTo>
                    <a:pt x="25370" y="58292"/>
                  </a:lnTo>
                  <a:lnTo>
                    <a:pt x="26259" y="52450"/>
                  </a:lnTo>
                  <a:lnTo>
                    <a:pt x="51405" y="31241"/>
                  </a:lnTo>
                  <a:lnTo>
                    <a:pt x="63216" y="34357"/>
                  </a:lnTo>
                  <a:lnTo>
                    <a:pt x="73503" y="40925"/>
                  </a:lnTo>
                  <a:lnTo>
                    <a:pt x="81408" y="50208"/>
                  </a:lnTo>
                  <a:lnTo>
                    <a:pt x="86076" y="61467"/>
                  </a:lnTo>
                  <a:lnTo>
                    <a:pt x="86457" y="63881"/>
                  </a:lnTo>
                  <a:lnTo>
                    <a:pt x="86457" y="66293"/>
                  </a:lnTo>
                  <a:lnTo>
                    <a:pt x="86076" y="68452"/>
                  </a:lnTo>
                  <a:close/>
                </a:path>
                <a:path w="117475" h="114935">
                  <a:moveTo>
                    <a:pt x="116175" y="74294"/>
                  </a:moveTo>
                  <a:lnTo>
                    <a:pt x="117191" y="68325"/>
                  </a:lnTo>
                  <a:lnTo>
                    <a:pt x="116937" y="62229"/>
                  </a:lnTo>
                  <a:lnTo>
                    <a:pt x="115286" y="56133"/>
                  </a:lnTo>
                  <a:lnTo>
                    <a:pt x="92426" y="19224"/>
                  </a:lnTo>
                  <a:lnTo>
                    <a:pt x="53945" y="888"/>
                  </a:lnTo>
                  <a:lnTo>
                    <a:pt x="48992" y="0"/>
                  </a:lnTo>
                  <a:lnTo>
                    <a:pt x="45055" y="634"/>
                  </a:lnTo>
                  <a:lnTo>
                    <a:pt x="40991" y="1269"/>
                  </a:lnTo>
                  <a:lnTo>
                    <a:pt x="5468" y="31988"/>
                  </a:lnTo>
                  <a:lnTo>
                    <a:pt x="0" y="53939"/>
                  </a:lnTo>
                  <a:lnTo>
                    <a:pt x="113" y="60832"/>
                  </a:lnTo>
                  <a:lnTo>
                    <a:pt x="29148" y="103346"/>
                  </a:lnTo>
                  <a:lnTo>
                    <a:pt x="66899" y="114807"/>
                  </a:lnTo>
                  <a:lnTo>
                    <a:pt x="75519" y="113609"/>
                  </a:lnTo>
                  <a:lnTo>
                    <a:pt x="110206" y="89820"/>
                  </a:lnTo>
                  <a:lnTo>
                    <a:pt x="113952" y="82355"/>
                  </a:lnTo>
                  <a:lnTo>
                    <a:pt x="116175" y="74294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4" name="object 54"/>
            <p:cNvSpPr/>
            <p:nvPr/>
          </p:nvSpPr>
          <p:spPr>
            <a:xfrm>
              <a:off x="7933943" y="3201962"/>
              <a:ext cx="310959" cy="318477"/>
            </a:xfrm>
            <a:prstGeom prst="rect">
              <a:avLst/>
            </a:prstGeom>
            <a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5" name="object 55"/>
            <p:cNvSpPr/>
            <p:nvPr/>
          </p:nvSpPr>
          <p:spPr>
            <a:xfrm>
              <a:off x="8031303" y="3280781"/>
              <a:ext cx="120014" cy="127635"/>
            </a:xfrm>
            <a:custGeom>
              <a:avLst/>
              <a:gdLst/>
              <a:ahLst/>
              <a:cxnLst/>
              <a:rect l="l" t="t" r="r" b="b"/>
              <a:pathLst>
                <a:path w="120015" h="127635">
                  <a:moveTo>
                    <a:pt x="61981" y="0"/>
                  </a:moveTo>
                  <a:lnTo>
                    <a:pt x="24941" y="9661"/>
                  </a:lnTo>
                  <a:lnTo>
                    <a:pt x="938" y="45983"/>
                  </a:lnTo>
                  <a:lnTo>
                    <a:pt x="0" y="57094"/>
                  </a:lnTo>
                  <a:lnTo>
                    <a:pt x="684" y="62112"/>
                  </a:lnTo>
                  <a:lnTo>
                    <a:pt x="1841" y="81539"/>
                  </a:lnTo>
                  <a:lnTo>
                    <a:pt x="9272" y="99133"/>
                  </a:lnTo>
                  <a:lnTo>
                    <a:pt x="22062" y="113297"/>
                  </a:lnTo>
                  <a:lnTo>
                    <a:pt x="39292" y="122437"/>
                  </a:lnTo>
                  <a:lnTo>
                    <a:pt x="64700" y="127595"/>
                  </a:lnTo>
                  <a:lnTo>
                    <a:pt x="88536" y="121977"/>
                  </a:lnTo>
                  <a:lnTo>
                    <a:pt x="107658" y="107096"/>
                  </a:lnTo>
                  <a:lnTo>
                    <a:pt x="112474" y="97418"/>
                  </a:lnTo>
                  <a:lnTo>
                    <a:pt x="65454" y="97418"/>
                  </a:lnTo>
                  <a:lnTo>
                    <a:pt x="49474" y="94313"/>
                  </a:lnTo>
                  <a:lnTo>
                    <a:pt x="37244" y="85242"/>
                  </a:lnTo>
                  <a:lnTo>
                    <a:pt x="30039" y="72005"/>
                  </a:lnTo>
                  <a:lnTo>
                    <a:pt x="29172" y="57094"/>
                  </a:lnTo>
                  <a:lnTo>
                    <a:pt x="29184" y="56064"/>
                  </a:lnTo>
                  <a:lnTo>
                    <a:pt x="53611" y="30982"/>
                  </a:lnTo>
                  <a:lnTo>
                    <a:pt x="108408" y="30982"/>
                  </a:lnTo>
                  <a:lnTo>
                    <a:pt x="96069" y="15720"/>
                  </a:lnTo>
                  <a:lnTo>
                    <a:pt x="74979" y="2676"/>
                  </a:lnTo>
                  <a:lnTo>
                    <a:pt x="61981" y="0"/>
                  </a:lnTo>
                  <a:close/>
                </a:path>
                <a:path w="120015" h="127635">
                  <a:moveTo>
                    <a:pt x="108408" y="30982"/>
                  </a:moveTo>
                  <a:lnTo>
                    <a:pt x="53611" y="30982"/>
                  </a:lnTo>
                  <a:lnTo>
                    <a:pt x="67954" y="33174"/>
                  </a:lnTo>
                  <a:lnTo>
                    <a:pt x="79678" y="43189"/>
                  </a:lnTo>
                  <a:lnTo>
                    <a:pt x="84686" y="49335"/>
                  </a:lnTo>
                  <a:lnTo>
                    <a:pt x="88123" y="56064"/>
                  </a:lnTo>
                  <a:lnTo>
                    <a:pt x="90036" y="63246"/>
                  </a:lnTo>
                  <a:lnTo>
                    <a:pt x="90473" y="70748"/>
                  </a:lnTo>
                  <a:lnTo>
                    <a:pt x="90473" y="72272"/>
                  </a:lnTo>
                  <a:lnTo>
                    <a:pt x="65454" y="97418"/>
                  </a:lnTo>
                  <a:lnTo>
                    <a:pt x="112474" y="97418"/>
                  </a:lnTo>
                  <a:lnTo>
                    <a:pt x="118921" y="84464"/>
                  </a:lnTo>
                  <a:lnTo>
                    <a:pt x="119175" y="83702"/>
                  </a:lnTo>
                  <a:lnTo>
                    <a:pt x="119429" y="81924"/>
                  </a:lnTo>
                  <a:lnTo>
                    <a:pt x="119342" y="57094"/>
                  </a:lnTo>
                  <a:lnTo>
                    <a:pt x="111206" y="34442"/>
                  </a:lnTo>
                  <a:lnTo>
                    <a:pt x="108408" y="3098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6" name="object 56"/>
            <p:cNvSpPr/>
            <p:nvPr/>
          </p:nvSpPr>
          <p:spPr>
            <a:xfrm>
              <a:off x="8031226" y="3280781"/>
              <a:ext cx="120014" cy="127635"/>
            </a:xfrm>
            <a:custGeom>
              <a:avLst/>
              <a:gdLst/>
              <a:ahLst/>
              <a:cxnLst/>
              <a:rect l="l" t="t" r="r" b="b"/>
              <a:pathLst>
                <a:path w="120015" h="127635">
                  <a:moveTo>
                    <a:pt x="90297" y="75193"/>
                  </a:moveTo>
                  <a:lnTo>
                    <a:pt x="87409" y="83202"/>
                  </a:lnTo>
                  <a:lnTo>
                    <a:pt x="81962" y="90021"/>
                  </a:lnTo>
                  <a:lnTo>
                    <a:pt x="74491" y="94982"/>
                  </a:lnTo>
                  <a:lnTo>
                    <a:pt x="65531" y="97418"/>
                  </a:lnTo>
                  <a:lnTo>
                    <a:pt x="49551" y="94313"/>
                  </a:lnTo>
                  <a:lnTo>
                    <a:pt x="37322" y="85242"/>
                  </a:lnTo>
                  <a:lnTo>
                    <a:pt x="30116" y="72005"/>
                  </a:lnTo>
                  <a:lnTo>
                    <a:pt x="29209" y="56397"/>
                  </a:lnTo>
                  <a:lnTo>
                    <a:pt x="29591" y="53984"/>
                  </a:lnTo>
                  <a:lnTo>
                    <a:pt x="30352" y="51571"/>
                  </a:lnTo>
                  <a:lnTo>
                    <a:pt x="31242" y="49158"/>
                  </a:lnTo>
                  <a:lnTo>
                    <a:pt x="40251" y="36385"/>
                  </a:lnTo>
                  <a:lnTo>
                    <a:pt x="53689" y="30982"/>
                  </a:lnTo>
                  <a:lnTo>
                    <a:pt x="68032" y="33174"/>
                  </a:lnTo>
                  <a:lnTo>
                    <a:pt x="90550" y="70748"/>
                  </a:lnTo>
                  <a:lnTo>
                    <a:pt x="90550" y="72272"/>
                  </a:lnTo>
                  <a:lnTo>
                    <a:pt x="90424" y="73669"/>
                  </a:lnTo>
                  <a:lnTo>
                    <a:pt x="90297" y="75193"/>
                  </a:lnTo>
                  <a:close/>
                </a:path>
                <a:path w="120015" h="127635">
                  <a:moveTo>
                    <a:pt x="119506" y="81924"/>
                  </a:moveTo>
                  <a:lnTo>
                    <a:pt x="111283" y="34442"/>
                  </a:lnTo>
                  <a:lnTo>
                    <a:pt x="75056" y="2676"/>
                  </a:lnTo>
                  <a:lnTo>
                    <a:pt x="62059" y="0"/>
                  </a:lnTo>
                  <a:lnTo>
                    <a:pt x="49085" y="216"/>
                  </a:lnTo>
                  <a:lnTo>
                    <a:pt x="9159" y="25346"/>
                  </a:lnTo>
                  <a:lnTo>
                    <a:pt x="0" y="56524"/>
                  </a:lnTo>
                  <a:lnTo>
                    <a:pt x="762" y="62112"/>
                  </a:lnTo>
                  <a:lnTo>
                    <a:pt x="1918" y="81539"/>
                  </a:lnTo>
                  <a:lnTo>
                    <a:pt x="9350" y="99133"/>
                  </a:lnTo>
                  <a:lnTo>
                    <a:pt x="22139" y="113297"/>
                  </a:lnTo>
                  <a:lnTo>
                    <a:pt x="39370" y="122437"/>
                  </a:lnTo>
                  <a:lnTo>
                    <a:pt x="64777" y="127595"/>
                  </a:lnTo>
                  <a:lnTo>
                    <a:pt x="88614" y="121977"/>
                  </a:lnTo>
                  <a:lnTo>
                    <a:pt x="107735" y="107096"/>
                  </a:lnTo>
                  <a:lnTo>
                    <a:pt x="118999" y="84464"/>
                  </a:lnTo>
                  <a:lnTo>
                    <a:pt x="119252" y="83702"/>
                  </a:lnTo>
                  <a:lnTo>
                    <a:pt x="119379" y="82813"/>
                  </a:lnTo>
                  <a:lnTo>
                    <a:pt x="119506" y="81924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7" name="object 57"/>
            <p:cNvSpPr/>
            <p:nvPr/>
          </p:nvSpPr>
          <p:spPr>
            <a:xfrm>
              <a:off x="8076264" y="2898902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4" h="137160">
                  <a:moveTo>
                    <a:pt x="72816" y="0"/>
                  </a:moveTo>
                  <a:lnTo>
                    <a:pt x="70149" y="762"/>
                  </a:lnTo>
                  <a:lnTo>
                    <a:pt x="67482" y="1650"/>
                  </a:lnTo>
                  <a:lnTo>
                    <a:pt x="64688" y="2412"/>
                  </a:lnTo>
                  <a:lnTo>
                    <a:pt x="25668" y="24780"/>
                  </a:lnTo>
                  <a:lnTo>
                    <a:pt x="2458" y="60071"/>
                  </a:lnTo>
                  <a:lnTo>
                    <a:pt x="0" y="73025"/>
                  </a:lnTo>
                  <a:lnTo>
                    <a:pt x="553" y="78231"/>
                  </a:lnTo>
                  <a:lnTo>
                    <a:pt x="3347" y="84581"/>
                  </a:lnTo>
                  <a:lnTo>
                    <a:pt x="5887" y="92710"/>
                  </a:lnTo>
                  <a:lnTo>
                    <a:pt x="46877" y="127587"/>
                  </a:lnTo>
                  <a:lnTo>
                    <a:pt x="83230" y="136652"/>
                  </a:lnTo>
                  <a:lnTo>
                    <a:pt x="108154" y="132554"/>
                  </a:lnTo>
                  <a:lnTo>
                    <a:pt x="129363" y="120253"/>
                  </a:lnTo>
                  <a:lnTo>
                    <a:pt x="140720" y="106680"/>
                  </a:lnTo>
                  <a:lnTo>
                    <a:pt x="88310" y="106680"/>
                  </a:lnTo>
                  <a:lnTo>
                    <a:pt x="85770" y="106172"/>
                  </a:lnTo>
                  <a:lnTo>
                    <a:pt x="47228" y="94079"/>
                  </a:lnTo>
                  <a:lnTo>
                    <a:pt x="36748" y="85090"/>
                  </a:lnTo>
                  <a:lnTo>
                    <a:pt x="33319" y="82677"/>
                  </a:lnTo>
                  <a:lnTo>
                    <a:pt x="31835" y="77850"/>
                  </a:lnTo>
                  <a:lnTo>
                    <a:pt x="31878" y="77216"/>
                  </a:lnTo>
                  <a:lnTo>
                    <a:pt x="32557" y="73025"/>
                  </a:lnTo>
                  <a:lnTo>
                    <a:pt x="32938" y="71247"/>
                  </a:lnTo>
                  <a:lnTo>
                    <a:pt x="33446" y="69596"/>
                  </a:lnTo>
                  <a:lnTo>
                    <a:pt x="34462" y="68072"/>
                  </a:lnTo>
                  <a:lnTo>
                    <a:pt x="37431" y="62011"/>
                  </a:lnTo>
                  <a:lnTo>
                    <a:pt x="64057" y="34204"/>
                  </a:lnTo>
                  <a:lnTo>
                    <a:pt x="82373" y="30972"/>
                  </a:lnTo>
                  <a:lnTo>
                    <a:pt x="136351" y="30972"/>
                  </a:lnTo>
                  <a:lnTo>
                    <a:pt x="130554" y="22669"/>
                  </a:lnTo>
                  <a:lnTo>
                    <a:pt x="106803" y="6838"/>
                  </a:lnTo>
                  <a:lnTo>
                    <a:pt x="75356" y="381"/>
                  </a:lnTo>
                  <a:lnTo>
                    <a:pt x="72816" y="0"/>
                  </a:lnTo>
                  <a:close/>
                </a:path>
                <a:path w="154304" h="137160">
                  <a:moveTo>
                    <a:pt x="136351" y="30972"/>
                  </a:moveTo>
                  <a:lnTo>
                    <a:pt x="82373" y="30972"/>
                  </a:lnTo>
                  <a:lnTo>
                    <a:pt x="100260" y="36097"/>
                  </a:lnTo>
                  <a:lnTo>
                    <a:pt x="114599" y="49403"/>
                  </a:lnTo>
                  <a:lnTo>
                    <a:pt x="119378" y="55856"/>
                  </a:lnTo>
                  <a:lnTo>
                    <a:pt x="122346" y="62833"/>
                  </a:lnTo>
                  <a:lnTo>
                    <a:pt x="123522" y="69596"/>
                  </a:lnTo>
                  <a:lnTo>
                    <a:pt x="123540" y="71247"/>
                  </a:lnTo>
                  <a:lnTo>
                    <a:pt x="123235" y="77216"/>
                  </a:lnTo>
                  <a:lnTo>
                    <a:pt x="94914" y="105156"/>
                  </a:lnTo>
                  <a:lnTo>
                    <a:pt x="88310" y="106680"/>
                  </a:lnTo>
                  <a:lnTo>
                    <a:pt x="140720" y="106680"/>
                  </a:lnTo>
                  <a:lnTo>
                    <a:pt x="145095" y="101451"/>
                  </a:lnTo>
                  <a:lnTo>
                    <a:pt x="153588" y="77850"/>
                  </a:lnTo>
                  <a:lnTo>
                    <a:pt x="153969" y="75311"/>
                  </a:lnTo>
                  <a:lnTo>
                    <a:pt x="146994" y="46216"/>
                  </a:lnTo>
                  <a:lnTo>
                    <a:pt x="136351" y="3097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8" name="object 58"/>
            <p:cNvSpPr/>
            <p:nvPr/>
          </p:nvSpPr>
          <p:spPr>
            <a:xfrm>
              <a:off x="8106917" y="2929874"/>
              <a:ext cx="93345" cy="76200"/>
            </a:xfrm>
            <a:custGeom>
              <a:avLst/>
              <a:gdLst/>
              <a:ahLst/>
              <a:cxnLst/>
              <a:rect l="l" t="t" r="r" b="b"/>
              <a:pathLst>
                <a:path w="93345" h="76200">
                  <a:moveTo>
                    <a:pt x="51720" y="0"/>
                  </a:moveTo>
                  <a:lnTo>
                    <a:pt x="13327" y="20022"/>
                  </a:lnTo>
                  <a:lnTo>
                    <a:pt x="0" y="46497"/>
                  </a:lnTo>
                  <a:lnTo>
                    <a:pt x="1777" y="51450"/>
                  </a:lnTo>
                  <a:lnTo>
                    <a:pt x="6096" y="54117"/>
                  </a:lnTo>
                  <a:lnTo>
                    <a:pt x="16575" y="63107"/>
                  </a:lnTo>
                  <a:lnTo>
                    <a:pt x="28209" y="69548"/>
                  </a:lnTo>
                  <a:lnTo>
                    <a:pt x="40725" y="73513"/>
                  </a:lnTo>
                  <a:lnTo>
                    <a:pt x="53848" y="75072"/>
                  </a:lnTo>
                  <a:lnTo>
                    <a:pt x="57657" y="75707"/>
                  </a:lnTo>
                  <a:lnTo>
                    <a:pt x="60325" y="74818"/>
                  </a:lnTo>
                  <a:lnTo>
                    <a:pt x="64261" y="74183"/>
                  </a:lnTo>
                  <a:lnTo>
                    <a:pt x="74955" y="70568"/>
                  </a:lnTo>
                  <a:lnTo>
                    <a:pt x="83423" y="64214"/>
                  </a:lnTo>
                  <a:lnTo>
                    <a:pt x="89390" y="55860"/>
                  </a:lnTo>
                  <a:lnTo>
                    <a:pt x="92582" y="46243"/>
                  </a:lnTo>
                  <a:lnTo>
                    <a:pt x="92948" y="39076"/>
                  </a:lnTo>
                  <a:lnTo>
                    <a:pt x="91693" y="31861"/>
                  </a:lnTo>
                  <a:lnTo>
                    <a:pt x="88725" y="24884"/>
                  </a:lnTo>
                  <a:lnTo>
                    <a:pt x="83947" y="18430"/>
                  </a:lnTo>
                  <a:lnTo>
                    <a:pt x="69607" y="5125"/>
                  </a:lnTo>
                  <a:lnTo>
                    <a:pt x="51720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9" name="object 59"/>
            <p:cNvSpPr/>
            <p:nvPr/>
          </p:nvSpPr>
          <p:spPr>
            <a:xfrm>
              <a:off x="8336041" y="3245484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5">
                  <a:moveTo>
                    <a:pt x="48879" y="0"/>
                  </a:moveTo>
                  <a:lnTo>
                    <a:pt x="13938" y="18668"/>
                  </a:lnTo>
                  <a:lnTo>
                    <a:pt x="0" y="60832"/>
                  </a:lnTo>
                  <a:lnTo>
                    <a:pt x="994" y="67726"/>
                  </a:lnTo>
                  <a:lnTo>
                    <a:pt x="29035" y="103346"/>
                  </a:lnTo>
                  <a:lnTo>
                    <a:pt x="66786" y="114807"/>
                  </a:lnTo>
                  <a:lnTo>
                    <a:pt x="75406" y="113609"/>
                  </a:lnTo>
                  <a:lnTo>
                    <a:pt x="110093" y="89820"/>
                  </a:lnTo>
                  <a:lnTo>
                    <a:pt x="111629" y="86758"/>
                  </a:lnTo>
                  <a:lnTo>
                    <a:pt x="67943" y="86758"/>
                  </a:lnTo>
                  <a:lnTo>
                    <a:pt x="58658" y="86487"/>
                  </a:lnTo>
                  <a:lnTo>
                    <a:pt x="26781" y="64515"/>
                  </a:lnTo>
                  <a:lnTo>
                    <a:pt x="25257" y="58292"/>
                  </a:lnTo>
                  <a:lnTo>
                    <a:pt x="26146" y="52450"/>
                  </a:lnTo>
                  <a:lnTo>
                    <a:pt x="51292" y="31241"/>
                  </a:lnTo>
                  <a:lnTo>
                    <a:pt x="102519" y="31241"/>
                  </a:lnTo>
                  <a:lnTo>
                    <a:pt x="92313" y="19224"/>
                  </a:lnTo>
                  <a:lnTo>
                    <a:pt x="74418" y="7395"/>
                  </a:lnTo>
                  <a:lnTo>
                    <a:pt x="53832" y="888"/>
                  </a:lnTo>
                  <a:lnTo>
                    <a:pt x="48879" y="0"/>
                  </a:lnTo>
                  <a:close/>
                </a:path>
                <a:path w="117475" h="114935">
                  <a:moveTo>
                    <a:pt x="102519" y="31241"/>
                  </a:moveTo>
                  <a:lnTo>
                    <a:pt x="51292" y="31241"/>
                  </a:lnTo>
                  <a:lnTo>
                    <a:pt x="63103" y="34357"/>
                  </a:lnTo>
                  <a:lnTo>
                    <a:pt x="73390" y="40925"/>
                  </a:lnTo>
                  <a:lnTo>
                    <a:pt x="81295" y="50208"/>
                  </a:lnTo>
                  <a:lnTo>
                    <a:pt x="85963" y="61467"/>
                  </a:lnTo>
                  <a:lnTo>
                    <a:pt x="86344" y="63881"/>
                  </a:lnTo>
                  <a:lnTo>
                    <a:pt x="86344" y="66293"/>
                  </a:lnTo>
                  <a:lnTo>
                    <a:pt x="85963" y="68452"/>
                  </a:lnTo>
                  <a:lnTo>
                    <a:pt x="82607" y="76967"/>
                  </a:lnTo>
                  <a:lnTo>
                    <a:pt x="76263" y="83327"/>
                  </a:lnTo>
                  <a:lnTo>
                    <a:pt x="67943" y="86758"/>
                  </a:lnTo>
                  <a:lnTo>
                    <a:pt x="111629" y="86758"/>
                  </a:lnTo>
                  <a:lnTo>
                    <a:pt x="113839" y="82355"/>
                  </a:lnTo>
                  <a:lnTo>
                    <a:pt x="116062" y="74294"/>
                  </a:lnTo>
                  <a:lnTo>
                    <a:pt x="116970" y="68960"/>
                  </a:lnTo>
                  <a:lnTo>
                    <a:pt x="116892" y="63881"/>
                  </a:lnTo>
                  <a:lnTo>
                    <a:pt x="116824" y="62229"/>
                  </a:lnTo>
                  <a:lnTo>
                    <a:pt x="115173" y="56133"/>
                  </a:lnTo>
                  <a:lnTo>
                    <a:pt x="106294" y="35687"/>
                  </a:lnTo>
                  <a:lnTo>
                    <a:pt x="102519" y="31241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0" name="object 60"/>
            <p:cNvSpPr/>
            <p:nvPr/>
          </p:nvSpPr>
          <p:spPr>
            <a:xfrm>
              <a:off x="8361299" y="3276727"/>
              <a:ext cx="61594" cy="55244"/>
            </a:xfrm>
            <a:custGeom>
              <a:avLst/>
              <a:gdLst/>
              <a:ahLst/>
              <a:cxnLst/>
              <a:rect l="l" t="t" r="r" b="b"/>
              <a:pathLst>
                <a:path w="61595" h="55245">
                  <a:moveTo>
                    <a:pt x="26034" y="0"/>
                  </a:moveTo>
                  <a:lnTo>
                    <a:pt x="0" y="26416"/>
                  </a:lnTo>
                  <a:lnTo>
                    <a:pt x="1777" y="32004"/>
                  </a:lnTo>
                  <a:lnTo>
                    <a:pt x="33654" y="53975"/>
                  </a:lnTo>
                  <a:lnTo>
                    <a:pt x="42793" y="54927"/>
                  </a:lnTo>
                  <a:lnTo>
                    <a:pt x="51038" y="51879"/>
                  </a:lnTo>
                  <a:lnTo>
                    <a:pt x="57354" y="45688"/>
                  </a:lnTo>
                  <a:lnTo>
                    <a:pt x="60705" y="37211"/>
                  </a:lnTo>
                  <a:lnTo>
                    <a:pt x="61086" y="35052"/>
                  </a:lnTo>
                  <a:lnTo>
                    <a:pt x="61086" y="32639"/>
                  </a:lnTo>
                  <a:lnTo>
                    <a:pt x="26034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1" name="object 61"/>
            <p:cNvSpPr/>
            <p:nvPr/>
          </p:nvSpPr>
          <p:spPr>
            <a:xfrm>
              <a:off x="8031303" y="3280781"/>
              <a:ext cx="120014" cy="127635"/>
            </a:xfrm>
            <a:custGeom>
              <a:avLst/>
              <a:gdLst/>
              <a:ahLst/>
              <a:cxnLst/>
              <a:rect l="l" t="t" r="r" b="b"/>
              <a:pathLst>
                <a:path w="120015" h="127635">
                  <a:moveTo>
                    <a:pt x="61981" y="0"/>
                  </a:moveTo>
                  <a:lnTo>
                    <a:pt x="24941" y="9661"/>
                  </a:lnTo>
                  <a:lnTo>
                    <a:pt x="938" y="45983"/>
                  </a:lnTo>
                  <a:lnTo>
                    <a:pt x="0" y="57094"/>
                  </a:lnTo>
                  <a:lnTo>
                    <a:pt x="684" y="62112"/>
                  </a:lnTo>
                  <a:lnTo>
                    <a:pt x="1841" y="81539"/>
                  </a:lnTo>
                  <a:lnTo>
                    <a:pt x="9272" y="99133"/>
                  </a:lnTo>
                  <a:lnTo>
                    <a:pt x="22062" y="113297"/>
                  </a:lnTo>
                  <a:lnTo>
                    <a:pt x="39292" y="122437"/>
                  </a:lnTo>
                  <a:lnTo>
                    <a:pt x="64700" y="127595"/>
                  </a:lnTo>
                  <a:lnTo>
                    <a:pt x="88536" y="121977"/>
                  </a:lnTo>
                  <a:lnTo>
                    <a:pt x="107658" y="107096"/>
                  </a:lnTo>
                  <a:lnTo>
                    <a:pt x="112474" y="97418"/>
                  </a:lnTo>
                  <a:lnTo>
                    <a:pt x="65454" y="97418"/>
                  </a:lnTo>
                  <a:lnTo>
                    <a:pt x="49474" y="94313"/>
                  </a:lnTo>
                  <a:lnTo>
                    <a:pt x="37244" y="85242"/>
                  </a:lnTo>
                  <a:lnTo>
                    <a:pt x="30039" y="72005"/>
                  </a:lnTo>
                  <a:lnTo>
                    <a:pt x="29172" y="57094"/>
                  </a:lnTo>
                  <a:lnTo>
                    <a:pt x="29184" y="56064"/>
                  </a:lnTo>
                  <a:lnTo>
                    <a:pt x="53611" y="30982"/>
                  </a:lnTo>
                  <a:lnTo>
                    <a:pt x="108408" y="30982"/>
                  </a:lnTo>
                  <a:lnTo>
                    <a:pt x="96069" y="15720"/>
                  </a:lnTo>
                  <a:lnTo>
                    <a:pt x="74979" y="2676"/>
                  </a:lnTo>
                  <a:lnTo>
                    <a:pt x="61981" y="0"/>
                  </a:lnTo>
                  <a:close/>
                </a:path>
                <a:path w="120015" h="127635">
                  <a:moveTo>
                    <a:pt x="108408" y="30982"/>
                  </a:moveTo>
                  <a:lnTo>
                    <a:pt x="53611" y="30982"/>
                  </a:lnTo>
                  <a:lnTo>
                    <a:pt x="67954" y="33174"/>
                  </a:lnTo>
                  <a:lnTo>
                    <a:pt x="79678" y="43189"/>
                  </a:lnTo>
                  <a:lnTo>
                    <a:pt x="84686" y="49335"/>
                  </a:lnTo>
                  <a:lnTo>
                    <a:pt x="88123" y="56064"/>
                  </a:lnTo>
                  <a:lnTo>
                    <a:pt x="90036" y="63246"/>
                  </a:lnTo>
                  <a:lnTo>
                    <a:pt x="90473" y="70748"/>
                  </a:lnTo>
                  <a:lnTo>
                    <a:pt x="90473" y="72272"/>
                  </a:lnTo>
                  <a:lnTo>
                    <a:pt x="65454" y="97418"/>
                  </a:lnTo>
                  <a:lnTo>
                    <a:pt x="112474" y="97418"/>
                  </a:lnTo>
                  <a:lnTo>
                    <a:pt x="118921" y="84464"/>
                  </a:lnTo>
                  <a:lnTo>
                    <a:pt x="119175" y="83702"/>
                  </a:lnTo>
                  <a:lnTo>
                    <a:pt x="119429" y="81924"/>
                  </a:lnTo>
                  <a:lnTo>
                    <a:pt x="119342" y="57094"/>
                  </a:lnTo>
                  <a:lnTo>
                    <a:pt x="111206" y="34442"/>
                  </a:lnTo>
                  <a:lnTo>
                    <a:pt x="108408" y="3098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2" name="object 62"/>
            <p:cNvSpPr/>
            <p:nvPr/>
          </p:nvSpPr>
          <p:spPr>
            <a:xfrm>
              <a:off x="8060436" y="3311143"/>
              <a:ext cx="61594" cy="66040"/>
            </a:xfrm>
            <a:custGeom>
              <a:avLst/>
              <a:gdLst/>
              <a:ahLst/>
              <a:cxnLst/>
              <a:rect l="l" t="t" r="r" b="b"/>
              <a:pathLst>
                <a:path w="61595" h="66039">
                  <a:moveTo>
                    <a:pt x="24606" y="0"/>
                  </a:moveTo>
                  <a:lnTo>
                    <a:pt x="11080" y="5826"/>
                  </a:lnTo>
                  <a:lnTo>
                    <a:pt x="2032" y="18796"/>
                  </a:lnTo>
                  <a:lnTo>
                    <a:pt x="381" y="23622"/>
                  </a:lnTo>
                  <a:lnTo>
                    <a:pt x="0" y="26035"/>
                  </a:lnTo>
                  <a:lnTo>
                    <a:pt x="908" y="41604"/>
                  </a:lnTo>
                  <a:lnTo>
                    <a:pt x="8128" y="54673"/>
                  </a:lnTo>
                  <a:lnTo>
                    <a:pt x="20395" y="63361"/>
                  </a:lnTo>
                  <a:lnTo>
                    <a:pt x="36449" y="65786"/>
                  </a:lnTo>
                  <a:lnTo>
                    <a:pt x="45335" y="63976"/>
                  </a:lnTo>
                  <a:lnTo>
                    <a:pt x="52768" y="59404"/>
                  </a:lnTo>
                  <a:lnTo>
                    <a:pt x="58201" y="52784"/>
                  </a:lnTo>
                  <a:lnTo>
                    <a:pt x="61087" y="44831"/>
                  </a:lnTo>
                  <a:lnTo>
                    <a:pt x="61341" y="40386"/>
                  </a:lnTo>
                  <a:lnTo>
                    <a:pt x="60926" y="32686"/>
                  </a:lnTo>
                  <a:lnTo>
                    <a:pt x="24606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1740832" y="2628241"/>
            <a:ext cx="8407652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>
              <a:spcBef>
                <a:spcPts val="133"/>
              </a:spcBef>
            </a:pP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2.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Công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thức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hoá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học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của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hợp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chất</a:t>
            </a:r>
            <a:endParaRPr lang="en-US" sz="4000" b="1" spc="-400" dirty="0">
              <a:solidFill>
                <a:srgbClr val="253D68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53065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289144" y="1050842"/>
            <a:ext cx="2042495" cy="1542136"/>
            <a:chOff x="6839324" y="1700809"/>
            <a:chExt cx="2904649" cy="2012793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7594600" y="1844824"/>
              <a:ext cx="1320800" cy="10668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9966"/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600" b="1"/>
                <a:t>Cl</a:t>
              </a: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7016750" y="2149624"/>
              <a:ext cx="742950" cy="60960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2400" b="1" dirty="0"/>
                <a:t>N</a:t>
              </a:r>
              <a:r>
                <a:rPr lang="en-US" sz="2000" b="1" dirty="0"/>
                <a:t>a</a:t>
              </a:r>
            </a:p>
          </p:txBody>
        </p:sp>
        <p:sp>
          <p:nvSpPr>
            <p:cNvPr id="7" name="Text Box 36"/>
            <p:cNvSpPr txBox="1">
              <a:spLocks noChangeArrowheads="1"/>
            </p:cNvSpPr>
            <p:nvPr/>
          </p:nvSpPr>
          <p:spPr bwMode="auto">
            <a:xfrm>
              <a:off x="6889334" y="3068960"/>
              <a:ext cx="2854639" cy="644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 dirty="0"/>
                <a:t>Muối ăn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839324" y="1700809"/>
              <a:ext cx="2673484" cy="182535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5374493" y="531773"/>
            <a:ext cx="1628865" cy="1407886"/>
            <a:chOff x="3297843" y="1865474"/>
            <a:chExt cx="2319711" cy="1755452"/>
          </a:xfrm>
        </p:grpSpPr>
        <p:sp>
          <p:nvSpPr>
            <p:cNvPr id="10" name="Oval 7"/>
            <p:cNvSpPr>
              <a:spLocks noChangeArrowheads="1"/>
            </p:cNvSpPr>
            <p:nvPr/>
          </p:nvSpPr>
          <p:spPr bwMode="auto">
            <a:xfrm rot="-5400000">
              <a:off x="3575050" y="2417763"/>
              <a:ext cx="531813" cy="57308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rgbClr val="FF00FF"/>
                  </a:solidFill>
                </a:rPr>
                <a:t>H</a:t>
              </a:r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 rot="-5400000">
              <a:off x="4478337" y="2493963"/>
              <a:ext cx="531813" cy="5730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rgbClr val="FF00FF"/>
                  </a:solidFill>
                </a:rPr>
                <a:t>H</a:t>
              </a:r>
            </a:p>
          </p:txBody>
        </p:sp>
        <p:sp>
          <p:nvSpPr>
            <p:cNvPr id="12" name="Oval 70"/>
            <p:cNvSpPr>
              <a:spLocks noChangeArrowheads="1"/>
            </p:cNvSpPr>
            <p:nvPr/>
          </p:nvSpPr>
          <p:spPr bwMode="auto">
            <a:xfrm>
              <a:off x="3879850" y="1981200"/>
              <a:ext cx="908050" cy="7620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F2A0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2400" b="1" dirty="0"/>
                <a:t>O</a:t>
              </a:r>
            </a:p>
          </p:txBody>
        </p:sp>
        <p:sp>
          <p:nvSpPr>
            <p:cNvPr id="13" name="Text Box 36"/>
            <p:cNvSpPr txBox="1">
              <a:spLocks noChangeArrowheads="1"/>
            </p:cNvSpPr>
            <p:nvPr/>
          </p:nvSpPr>
          <p:spPr bwMode="auto">
            <a:xfrm>
              <a:off x="3562561" y="3036660"/>
              <a:ext cx="1538238" cy="575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 dirty="0"/>
                <a:t>Nước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297843" y="1865474"/>
              <a:ext cx="2319711" cy="175545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8"/>
          <p:cNvGrpSpPr>
            <a:grpSpLocks/>
          </p:cNvGrpSpPr>
          <p:nvPr/>
        </p:nvGrpSpPr>
        <p:grpSpPr bwMode="auto">
          <a:xfrm>
            <a:off x="152533" y="348804"/>
            <a:ext cx="3668133" cy="1459892"/>
            <a:chOff x="-1928886" y="3873410"/>
            <a:chExt cx="8833946" cy="3433229"/>
          </a:xfrm>
        </p:grpSpPr>
        <p:sp>
          <p:nvSpPr>
            <p:cNvPr id="16" name="Text Box 36"/>
            <p:cNvSpPr txBox="1">
              <a:spLocks noChangeArrowheads="1"/>
            </p:cNvSpPr>
            <p:nvPr/>
          </p:nvSpPr>
          <p:spPr bwMode="auto">
            <a:xfrm>
              <a:off x="-1928886" y="6220941"/>
              <a:ext cx="8833946" cy="1085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 dirty="0"/>
                <a:t>Calcium carbonate:</a:t>
              </a:r>
            </a:p>
          </p:txBody>
        </p:sp>
        <p:grpSp>
          <p:nvGrpSpPr>
            <p:cNvPr id="17" name="Group 48"/>
            <p:cNvGrpSpPr>
              <a:grpSpLocks/>
            </p:cNvGrpSpPr>
            <p:nvPr/>
          </p:nvGrpSpPr>
          <p:grpSpPr bwMode="auto">
            <a:xfrm>
              <a:off x="128467" y="3962400"/>
              <a:ext cx="2559051" cy="2466976"/>
              <a:chOff x="3168" y="1728"/>
              <a:chExt cx="1344" cy="1632"/>
            </a:xfrm>
          </p:grpSpPr>
          <p:sp>
            <p:nvSpPr>
              <p:cNvPr id="19" name="Oval 49"/>
              <p:cNvSpPr>
                <a:spLocks noChangeArrowheads="1"/>
              </p:cNvSpPr>
              <p:nvPr/>
            </p:nvSpPr>
            <p:spPr bwMode="auto">
              <a:xfrm>
                <a:off x="3168" y="264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F2A0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sz="2400" b="1"/>
                  <a:t>O</a:t>
                </a:r>
              </a:p>
            </p:txBody>
          </p:sp>
          <p:sp>
            <p:nvSpPr>
              <p:cNvPr id="20" name="Oval 50"/>
              <p:cNvSpPr>
                <a:spLocks noChangeArrowheads="1"/>
              </p:cNvSpPr>
              <p:nvPr/>
            </p:nvSpPr>
            <p:spPr bwMode="auto">
              <a:xfrm>
                <a:off x="4080" y="2640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F2A0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sz="2400" b="1"/>
                  <a:t>O</a:t>
                </a:r>
              </a:p>
            </p:txBody>
          </p:sp>
          <p:sp>
            <p:nvSpPr>
              <p:cNvPr id="21" name="Oval 51"/>
              <p:cNvSpPr>
                <a:spLocks noChangeArrowheads="1"/>
              </p:cNvSpPr>
              <p:nvPr/>
            </p:nvSpPr>
            <p:spPr bwMode="auto">
              <a:xfrm>
                <a:off x="3408" y="2208"/>
                <a:ext cx="912" cy="91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sz="4000" b="1"/>
                  <a:t>C</a:t>
                </a:r>
              </a:p>
            </p:txBody>
          </p:sp>
          <p:sp>
            <p:nvSpPr>
              <p:cNvPr id="22" name="Oval 52"/>
              <p:cNvSpPr>
                <a:spLocks noChangeArrowheads="1"/>
              </p:cNvSpPr>
              <p:nvPr/>
            </p:nvSpPr>
            <p:spPr bwMode="auto">
              <a:xfrm>
                <a:off x="3408" y="2208"/>
                <a:ext cx="912" cy="91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2D0CB8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sz="4000" b="1" dirty="0"/>
                  <a:t>Ca</a:t>
                </a:r>
              </a:p>
            </p:txBody>
          </p:sp>
          <p:sp>
            <p:nvSpPr>
              <p:cNvPr id="23" name="Oval 53"/>
              <p:cNvSpPr>
                <a:spLocks noChangeArrowheads="1"/>
              </p:cNvSpPr>
              <p:nvPr/>
            </p:nvSpPr>
            <p:spPr bwMode="auto">
              <a:xfrm>
                <a:off x="3600" y="2928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F2A0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sz="2400" b="1"/>
                  <a:t>O</a:t>
                </a:r>
              </a:p>
            </p:txBody>
          </p:sp>
          <p:sp>
            <p:nvSpPr>
              <p:cNvPr id="24" name="Oval 54"/>
              <p:cNvSpPr>
                <a:spLocks noChangeArrowheads="1"/>
              </p:cNvSpPr>
              <p:nvPr/>
            </p:nvSpPr>
            <p:spPr bwMode="auto">
              <a:xfrm>
                <a:off x="3552" y="1728"/>
                <a:ext cx="672" cy="67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A8504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sz="3600" b="1" dirty="0"/>
                  <a:t>C</a:t>
                </a:r>
              </a:p>
            </p:txBody>
          </p:sp>
        </p:grpSp>
        <p:sp>
          <p:nvSpPr>
            <p:cNvPr id="18" name="Rounded Rectangle 17"/>
            <p:cNvSpPr/>
            <p:nvPr/>
          </p:nvSpPr>
          <p:spPr>
            <a:xfrm>
              <a:off x="-4" y="3873410"/>
              <a:ext cx="3933475" cy="319621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6"/>
          <p:cNvGrpSpPr>
            <a:grpSpLocks/>
          </p:cNvGrpSpPr>
          <p:nvPr/>
        </p:nvGrpSpPr>
        <p:grpSpPr bwMode="auto">
          <a:xfrm>
            <a:off x="3297124" y="887655"/>
            <a:ext cx="1897854" cy="1561490"/>
            <a:chOff x="6170452" y="4489498"/>
            <a:chExt cx="3072981" cy="2123436"/>
          </a:xfrm>
        </p:grpSpPr>
        <p:sp>
          <p:nvSpPr>
            <p:cNvPr id="26" name="Oval 44"/>
            <p:cNvSpPr>
              <a:spLocks noChangeArrowheads="1"/>
            </p:cNvSpPr>
            <p:nvPr/>
          </p:nvSpPr>
          <p:spPr bwMode="auto">
            <a:xfrm>
              <a:off x="6604000" y="4953000"/>
              <a:ext cx="1403350" cy="10668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A8504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600" b="1" dirty="0"/>
                <a:t>C</a:t>
              </a:r>
            </a:p>
          </p:txBody>
        </p:sp>
        <p:sp>
          <p:nvSpPr>
            <p:cNvPr id="27" name="Oval 71"/>
            <p:cNvSpPr>
              <a:spLocks noChangeArrowheads="1"/>
            </p:cNvSpPr>
            <p:nvPr/>
          </p:nvSpPr>
          <p:spPr bwMode="auto">
            <a:xfrm>
              <a:off x="7924800" y="5181600"/>
              <a:ext cx="742950" cy="6858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F2A0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2400" b="1" dirty="0"/>
                <a:t>O</a:t>
              </a:r>
            </a:p>
          </p:txBody>
        </p:sp>
        <p:sp>
          <p:nvSpPr>
            <p:cNvPr id="28" name="Oval 74"/>
            <p:cNvSpPr>
              <a:spLocks noChangeArrowheads="1"/>
            </p:cNvSpPr>
            <p:nvPr/>
          </p:nvSpPr>
          <p:spPr bwMode="auto">
            <a:xfrm>
              <a:off x="6191250" y="4648200"/>
              <a:ext cx="742950" cy="6858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F2A0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2400" b="1"/>
                <a:t>O</a:t>
              </a:r>
            </a:p>
          </p:txBody>
        </p:sp>
        <p:sp>
          <p:nvSpPr>
            <p:cNvPr id="29" name="Text Box 36"/>
            <p:cNvSpPr txBox="1">
              <a:spLocks noChangeArrowheads="1"/>
            </p:cNvSpPr>
            <p:nvPr/>
          </p:nvSpPr>
          <p:spPr bwMode="auto">
            <a:xfrm>
              <a:off x="6226175" y="5985126"/>
              <a:ext cx="3017258" cy="627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 dirty="0"/>
                <a:t>carbonic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170452" y="4489498"/>
              <a:ext cx="2497298" cy="205072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Cloud Callout 30"/>
          <p:cNvSpPr/>
          <p:nvPr/>
        </p:nvSpPr>
        <p:spPr>
          <a:xfrm>
            <a:off x="9132285" y="669580"/>
            <a:ext cx="3113955" cy="1780507"/>
          </a:xfrm>
          <a:prstGeom prst="cloudCallout">
            <a:avLst>
              <a:gd name="adj1" fmla="val -45016"/>
              <a:gd name="adj2" fmla="val 625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 err="1"/>
              <a:t>Hoàn</a:t>
            </a:r>
            <a:r>
              <a:rPr lang="en-US" sz="3200" i="1" dirty="0"/>
              <a:t> </a:t>
            </a:r>
            <a:r>
              <a:rPr lang="en-US" sz="3200" i="1" dirty="0" err="1"/>
              <a:t>thành</a:t>
            </a:r>
            <a:r>
              <a:rPr lang="en-US" sz="3200" i="1" dirty="0"/>
              <a:t> </a:t>
            </a:r>
            <a:r>
              <a:rPr lang="en-US" sz="3200" i="1" dirty="0" err="1"/>
              <a:t>bảng</a:t>
            </a:r>
            <a:r>
              <a:rPr lang="en-US" sz="3200" i="1" dirty="0"/>
              <a:t> </a:t>
            </a:r>
            <a:r>
              <a:rPr lang="en-US" sz="3200" i="1" dirty="0" err="1"/>
              <a:t>sau</a:t>
            </a:r>
            <a:r>
              <a:rPr lang="en-US" sz="3200" i="1" dirty="0"/>
              <a:t>:</a:t>
            </a:r>
            <a:endParaRPr lang="vi-VN" sz="3200" i="1" dirty="0"/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898854"/>
              </p:ext>
            </p:extLst>
          </p:nvPr>
        </p:nvGraphicFramePr>
        <p:xfrm>
          <a:off x="263236" y="3019734"/>
          <a:ext cx="11700097" cy="3284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5709">
                  <a:extLst>
                    <a:ext uri="{9D8B030D-6E8A-4147-A177-3AD203B41FA5}">
                      <a16:colId xmlns:a16="http://schemas.microsoft.com/office/drawing/2014/main" val="1197534052"/>
                    </a:ext>
                  </a:extLst>
                </a:gridCol>
                <a:gridCol w="2875299">
                  <a:extLst>
                    <a:ext uri="{9D8B030D-6E8A-4147-A177-3AD203B41FA5}">
                      <a16:colId xmlns:a16="http://schemas.microsoft.com/office/drawing/2014/main" val="3480205819"/>
                    </a:ext>
                  </a:extLst>
                </a:gridCol>
                <a:gridCol w="3122542">
                  <a:extLst>
                    <a:ext uri="{9D8B030D-6E8A-4147-A177-3AD203B41FA5}">
                      <a16:colId xmlns:a16="http://schemas.microsoft.com/office/drawing/2014/main" val="422454594"/>
                    </a:ext>
                  </a:extLst>
                </a:gridCol>
                <a:gridCol w="2626547">
                  <a:extLst>
                    <a:ext uri="{9D8B030D-6E8A-4147-A177-3AD203B41FA5}">
                      <a16:colId xmlns:a16="http://schemas.microsoft.com/office/drawing/2014/main" val="3152169789"/>
                    </a:ext>
                  </a:extLst>
                </a:gridCol>
              </a:tblGrid>
              <a:tr h="58502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Hợp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chất</a:t>
                      </a:r>
                      <a:endParaRPr lang="vi-VN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Số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nguyên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tố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tạo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nên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hợp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chất</a:t>
                      </a:r>
                      <a:endParaRPr lang="vi-VN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Số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nguyên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tử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mỗi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nguyên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tố</a:t>
                      </a:r>
                      <a:endParaRPr lang="vi-VN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Công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thức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hóa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học</a:t>
                      </a:r>
                      <a:endParaRPr lang="vi-VN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9594882"/>
                  </a:ext>
                </a:extLst>
              </a:tr>
              <a:tr h="585022">
                <a:tc>
                  <a:txBody>
                    <a:bodyPr/>
                    <a:lstStyle/>
                    <a:p>
                      <a:r>
                        <a:rPr lang="en-US" sz="2800" dirty="0" err="1"/>
                        <a:t>Nước</a:t>
                      </a:r>
                      <a:endParaRPr lang="vi-VN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vi-VN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5853888"/>
                  </a:ext>
                </a:extLst>
              </a:tr>
              <a:tr h="585022">
                <a:tc>
                  <a:txBody>
                    <a:bodyPr/>
                    <a:lstStyle/>
                    <a:p>
                      <a:r>
                        <a:rPr lang="en-US" sz="2800" dirty="0" err="1"/>
                        <a:t>Muối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ăn</a:t>
                      </a:r>
                      <a:endParaRPr lang="vi-VN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vi-VN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2053051"/>
                  </a:ext>
                </a:extLst>
              </a:tr>
              <a:tr h="585022">
                <a:tc>
                  <a:txBody>
                    <a:bodyPr/>
                    <a:lstStyle/>
                    <a:p>
                      <a:r>
                        <a:rPr lang="en-US" sz="2800" dirty="0"/>
                        <a:t>Calcium carbonate</a:t>
                      </a:r>
                      <a:endParaRPr lang="vi-VN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0504671"/>
                  </a:ext>
                </a:extLst>
              </a:tr>
              <a:tr h="585022">
                <a:tc>
                  <a:txBody>
                    <a:bodyPr/>
                    <a:lstStyle/>
                    <a:p>
                      <a:r>
                        <a:rPr lang="en-US" sz="2800" dirty="0" err="1"/>
                        <a:t>Khí</a:t>
                      </a:r>
                      <a:r>
                        <a:rPr lang="en-US" sz="2800" baseline="0" dirty="0"/>
                        <a:t> carbonic</a:t>
                      </a:r>
                      <a:endParaRPr lang="vi-VN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6054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08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48686"/>
            <a:ext cx="3383573" cy="260931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806824" y="632012"/>
            <a:ext cx="6508376" cy="2810435"/>
          </a:xfrm>
          <a:prstGeom prst="wedgeRoundRectCallout">
            <a:avLst>
              <a:gd name="adj1" fmla="val -33951"/>
              <a:gd name="adj2" fmla="val 7764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i="1" dirty="0" err="1"/>
              <a:t>Công</a:t>
            </a:r>
            <a:r>
              <a:rPr lang="en-US" sz="2800" i="1" dirty="0"/>
              <a:t> </a:t>
            </a:r>
            <a:r>
              <a:rPr lang="en-US" sz="2800" i="1" dirty="0" err="1"/>
              <a:t>thức</a:t>
            </a:r>
            <a:r>
              <a:rPr lang="en-US" sz="2800" i="1" dirty="0"/>
              <a:t> </a:t>
            </a:r>
            <a:r>
              <a:rPr lang="en-US" sz="2800" i="1" dirty="0" err="1"/>
              <a:t>hóa</a:t>
            </a:r>
            <a:r>
              <a:rPr lang="en-US" sz="2800" i="1" dirty="0"/>
              <a:t> </a:t>
            </a:r>
            <a:r>
              <a:rPr lang="en-US" sz="2800" i="1" dirty="0" err="1"/>
              <a:t>học</a:t>
            </a:r>
            <a:r>
              <a:rPr lang="en-US" sz="2800" i="1" dirty="0"/>
              <a:t> </a:t>
            </a:r>
            <a:r>
              <a:rPr lang="en-US" sz="2800" i="1" dirty="0" err="1"/>
              <a:t>của</a:t>
            </a:r>
            <a:r>
              <a:rPr lang="en-US" sz="2800" i="1" dirty="0"/>
              <a:t> </a:t>
            </a:r>
            <a:r>
              <a:rPr lang="en-US" sz="2800" i="1" dirty="0" err="1"/>
              <a:t>hợp</a:t>
            </a:r>
            <a:r>
              <a:rPr lang="en-US" sz="2800" i="1" dirty="0"/>
              <a:t> </a:t>
            </a:r>
            <a:r>
              <a:rPr lang="en-US" sz="2800" i="1" dirty="0" err="1"/>
              <a:t>chất</a:t>
            </a:r>
            <a:r>
              <a:rPr lang="en-US" sz="2800" i="1" dirty="0"/>
              <a:t> </a:t>
            </a:r>
            <a:r>
              <a:rPr lang="en-US" sz="2800" i="1" dirty="0" err="1"/>
              <a:t>gồm</a:t>
            </a:r>
            <a:r>
              <a:rPr lang="en-US" sz="2800" i="1" dirty="0"/>
              <a:t> </a:t>
            </a:r>
            <a:r>
              <a:rPr lang="en-US" sz="2800" i="1" dirty="0" err="1"/>
              <a:t>những</a:t>
            </a:r>
            <a:r>
              <a:rPr lang="en-US" sz="2800" i="1" dirty="0"/>
              <a:t> </a:t>
            </a:r>
            <a:r>
              <a:rPr lang="en-US" sz="2800" i="1" dirty="0" err="1"/>
              <a:t>gì</a:t>
            </a:r>
            <a:r>
              <a:rPr lang="en-US" sz="2800" i="1" dirty="0"/>
              <a:t>?</a:t>
            </a:r>
          </a:p>
          <a:p>
            <a:r>
              <a:rPr lang="en-US" sz="2800" i="1" dirty="0" err="1"/>
              <a:t>Hãy</a:t>
            </a:r>
            <a:r>
              <a:rPr lang="en-US" sz="2800" i="1" dirty="0"/>
              <a:t> </a:t>
            </a:r>
            <a:r>
              <a:rPr lang="en-US" sz="2800" i="1" dirty="0" err="1"/>
              <a:t>chỉ</a:t>
            </a:r>
            <a:r>
              <a:rPr lang="en-US" sz="2800" i="1" dirty="0"/>
              <a:t> </a:t>
            </a:r>
            <a:r>
              <a:rPr lang="en-US" sz="2800" i="1" dirty="0" err="1"/>
              <a:t>ra</a:t>
            </a:r>
            <a:r>
              <a:rPr lang="en-US" sz="2800" i="1" dirty="0"/>
              <a:t> </a:t>
            </a:r>
            <a:r>
              <a:rPr lang="en-US" sz="2800" i="1" dirty="0" err="1"/>
              <a:t>cách</a:t>
            </a:r>
            <a:r>
              <a:rPr lang="en-US" sz="2800" i="1" dirty="0"/>
              <a:t> </a:t>
            </a:r>
            <a:r>
              <a:rPr lang="en-US" sz="2800" i="1" dirty="0" err="1"/>
              <a:t>viết</a:t>
            </a:r>
            <a:r>
              <a:rPr lang="en-US" sz="2800" i="1" dirty="0"/>
              <a:t> CTHH </a:t>
            </a:r>
            <a:r>
              <a:rPr lang="en-US" sz="2800" i="1" dirty="0" err="1"/>
              <a:t>chung</a:t>
            </a:r>
            <a:r>
              <a:rPr lang="en-US" sz="2800" i="1" dirty="0"/>
              <a:t> </a:t>
            </a:r>
            <a:r>
              <a:rPr lang="en-US" sz="2800" i="1" dirty="0" err="1"/>
              <a:t>của</a:t>
            </a:r>
            <a:r>
              <a:rPr lang="en-US" sz="2800" i="1" dirty="0"/>
              <a:t> </a:t>
            </a:r>
            <a:r>
              <a:rPr lang="en-US" sz="2800" i="1" dirty="0" err="1"/>
              <a:t>hợp</a:t>
            </a:r>
            <a:r>
              <a:rPr lang="en-US" sz="2800" i="1" dirty="0"/>
              <a:t> </a:t>
            </a:r>
            <a:r>
              <a:rPr lang="en-US" sz="2800" i="1" dirty="0" err="1"/>
              <a:t>chất</a:t>
            </a:r>
            <a:r>
              <a:rPr lang="en-US" sz="2800" i="1" dirty="0"/>
              <a:t> </a:t>
            </a:r>
            <a:r>
              <a:rPr lang="en-US" sz="2800" i="1" dirty="0" err="1"/>
              <a:t>gồm</a:t>
            </a:r>
            <a:r>
              <a:rPr lang="en-US" sz="2800" i="1" dirty="0"/>
              <a:t> </a:t>
            </a:r>
            <a:r>
              <a:rPr lang="en-US" sz="2800" i="1" dirty="0" err="1"/>
              <a:t>hai</a:t>
            </a:r>
            <a:r>
              <a:rPr lang="en-US" sz="2800" i="1" dirty="0"/>
              <a:t> </a:t>
            </a:r>
            <a:r>
              <a:rPr lang="en-US" sz="2800" i="1" dirty="0" err="1"/>
              <a:t>nguyên</a:t>
            </a:r>
            <a:r>
              <a:rPr lang="en-US" sz="2800" i="1" dirty="0"/>
              <a:t> </a:t>
            </a:r>
            <a:r>
              <a:rPr lang="en-US" sz="2800" i="1" dirty="0" err="1"/>
              <a:t>tố</a:t>
            </a:r>
            <a:r>
              <a:rPr lang="en-US" sz="2800" i="1" dirty="0"/>
              <a:t>.</a:t>
            </a:r>
            <a:endParaRPr lang="vi-VN" sz="2800" i="1" dirty="0"/>
          </a:p>
          <a:p>
            <a:pPr algn="ctr"/>
            <a:r>
              <a:rPr lang="en-US" sz="2800" i="1" dirty="0"/>
              <a:t>.</a:t>
            </a:r>
            <a:endParaRPr lang="vi-VN" sz="2800" i="1" dirty="0"/>
          </a:p>
        </p:txBody>
      </p:sp>
      <p:sp>
        <p:nvSpPr>
          <p:cNvPr id="6" name="Rounded Rectangle 5"/>
          <p:cNvSpPr/>
          <p:nvPr/>
        </p:nvSpPr>
        <p:spPr>
          <a:xfrm>
            <a:off x="3739300" y="2037229"/>
            <a:ext cx="7823200" cy="41616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200" b="1" dirty="0">
                <a:solidFill>
                  <a:srgbClr val="FF0000"/>
                </a:solidFill>
              </a:rPr>
              <a:t>A</a:t>
            </a:r>
            <a:r>
              <a:rPr lang="nl-NL" sz="3200" b="1" baseline="-25000" dirty="0">
                <a:solidFill>
                  <a:srgbClr val="FF0000"/>
                </a:solidFill>
              </a:rPr>
              <a:t>x</a:t>
            </a:r>
            <a:r>
              <a:rPr lang="nl-NL" sz="3200" b="1" dirty="0">
                <a:solidFill>
                  <a:srgbClr val="FF0000"/>
                </a:solidFill>
              </a:rPr>
              <a:t>B</a:t>
            </a:r>
            <a:r>
              <a:rPr lang="nl-NL" sz="3200" b="1" baseline="-25000" dirty="0">
                <a:solidFill>
                  <a:srgbClr val="FF0000"/>
                </a:solidFill>
              </a:rPr>
              <a:t>y  </a:t>
            </a:r>
            <a:r>
              <a:rPr lang="nl-NL" sz="3200" b="1" dirty="0">
                <a:solidFill>
                  <a:srgbClr val="FF0000"/>
                </a:solidFill>
              </a:rPr>
              <a:t>hoặc A</a:t>
            </a:r>
            <a:r>
              <a:rPr lang="nl-NL" sz="3200" b="1" baseline="-25000" dirty="0">
                <a:solidFill>
                  <a:srgbClr val="FF0000"/>
                </a:solidFill>
              </a:rPr>
              <a:t>x</a:t>
            </a:r>
            <a:r>
              <a:rPr lang="nl-NL" sz="3200" b="1" dirty="0">
                <a:solidFill>
                  <a:srgbClr val="FF0000"/>
                </a:solidFill>
              </a:rPr>
              <a:t>B</a:t>
            </a:r>
            <a:r>
              <a:rPr lang="nl-NL" sz="3200" b="1" baseline="-25000" dirty="0">
                <a:solidFill>
                  <a:srgbClr val="FF0000"/>
                </a:solidFill>
              </a:rPr>
              <a:t>y</a:t>
            </a:r>
            <a:r>
              <a:rPr lang="nl-NL" sz="3200" b="1" dirty="0">
                <a:solidFill>
                  <a:srgbClr val="FF0000"/>
                </a:solidFill>
              </a:rPr>
              <a:t>C</a:t>
            </a:r>
            <a:r>
              <a:rPr lang="nl-NL" sz="3200" b="1" baseline="-25000" dirty="0">
                <a:solidFill>
                  <a:srgbClr val="FF0000"/>
                </a:solidFill>
              </a:rPr>
              <a:t>z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nl-NL" sz="2800" dirty="0">
                <a:solidFill>
                  <a:schemeClr val="tx1"/>
                </a:solidFill>
              </a:rPr>
              <a:t>-A,B,C là KHHH của các nguyên tố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nl-NL" sz="2800" dirty="0">
                <a:solidFill>
                  <a:schemeClr val="tx1"/>
                </a:solidFill>
              </a:rPr>
              <a:t>-x,y,z: chỉ số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có thể là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nhóm nguyên tử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và được viết ở phía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phải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Ví dụ: 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Ca(OH)</a:t>
            </a:r>
            <a:r>
              <a:rPr lang="en-US" sz="2800" b="1" baseline="-25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  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2800" b="1" baseline="-25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</a:t>
            </a:r>
            <a:r>
              <a:rPr lang="en-US" sz="2800" b="1" baseline="-25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baseline="-25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3 ....</a:t>
            </a:r>
          </a:p>
          <a:p>
            <a:pPr marL="342900" indent="-342900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*/ Trong hợp chất giữa kim loại và phi kim, KHHH của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 kim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viết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phải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Ví dụ: NaCl, CuO, FeS.... </a:t>
            </a:r>
          </a:p>
          <a:p>
            <a:pPr algn="ctr"/>
            <a:endPara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82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3600" y="607068"/>
            <a:ext cx="2108399" cy="163080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3F30B9A-ED16-4BF4-AE6E-471B3FA613E2}"/>
              </a:ext>
            </a:extLst>
          </p:cNvPr>
          <p:cNvGrpSpPr/>
          <p:nvPr/>
        </p:nvGrpSpPr>
        <p:grpSpPr>
          <a:xfrm>
            <a:off x="242016" y="2523653"/>
            <a:ext cx="4065291" cy="3200801"/>
            <a:chOff x="1568474" y="5662780"/>
            <a:chExt cx="4827410" cy="3550701"/>
          </a:xfrm>
        </p:grpSpPr>
        <p:pic>
          <p:nvPicPr>
            <p:cNvPr id="19" name="Picture 16">
              <a:extLst>
                <a:ext uri="{FF2B5EF4-FFF2-40B4-BE49-F238E27FC236}">
                  <a16:creationId xmlns:a16="http://schemas.microsoft.com/office/drawing/2014/main" id="{09549E1A-89FD-429A-9496-DCC1E67B6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254274" y="5662780"/>
              <a:ext cx="3031719" cy="2872553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EBA6DAB-BCCA-4DC1-8DD6-0DB64509C892}"/>
                </a:ext>
              </a:extLst>
            </p:cNvPr>
            <p:cNvSpPr txBox="1"/>
            <p:nvPr/>
          </p:nvSpPr>
          <p:spPr>
            <a:xfrm>
              <a:off x="1568474" y="8751816"/>
              <a:ext cx="48274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 luận nhóm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đôi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189018" y="850936"/>
            <a:ext cx="8709699" cy="131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2800" dirty="0">
                <a:solidFill>
                  <a:srgbClr val="0070C0"/>
                </a:solidFill>
              </a:rPr>
              <a:t>Công thức hóa học của carbonate là </a:t>
            </a:r>
            <a:r>
              <a:rPr lang="en-US" sz="2800" dirty="0">
                <a:solidFill>
                  <a:schemeClr val="accent1"/>
                </a:solidFill>
              </a:rPr>
              <a:t>CaCO</a:t>
            </a:r>
            <a:r>
              <a:rPr lang="en-US" sz="2800" baseline="-25000" dirty="0">
                <a:solidFill>
                  <a:schemeClr val="accent1"/>
                </a:solidFill>
              </a:rPr>
              <a:t>3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hãy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cho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biết</a:t>
            </a:r>
            <a:r>
              <a:rPr lang="en-US" sz="2800" dirty="0">
                <a:solidFill>
                  <a:schemeClr val="accent1"/>
                </a:solidFill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de-DE" sz="2800" dirty="0">
                <a:solidFill>
                  <a:srgbClr val="0070C0"/>
                </a:solidFill>
              </a:rPr>
              <a:t>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765" y="1966616"/>
            <a:ext cx="7251034" cy="1964512"/>
          </a:xfrm>
          <a:prstGeom prst="rect">
            <a:avLst/>
          </a:prstGeom>
          <a:ln w="38100">
            <a:solidFill>
              <a:srgbClr val="FF91BC"/>
            </a:solidFill>
            <a:prstDash val="dash"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800" dirty="0"/>
              <a:t>Nguyên tố hóa học tạo nên chất. </a:t>
            </a:r>
            <a:endParaRPr lang="en-US" sz="2800" dirty="0"/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800" dirty="0"/>
              <a:t>Số nguyên tử của mỗi nguyên tố. </a:t>
            </a:r>
            <a:endParaRPr lang="en-US" sz="2800" dirty="0"/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559890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69" y="896230"/>
            <a:ext cx="11321253" cy="58465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759" y="3653391"/>
            <a:ext cx="7760881" cy="19447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2334" y="1486249"/>
            <a:ext cx="93860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/>
              <a:t>Công</a:t>
            </a:r>
            <a:r>
              <a:rPr lang="en-US" sz="3600" dirty="0"/>
              <a:t> </a:t>
            </a:r>
            <a:r>
              <a:rPr lang="en-US" sz="3600" dirty="0" err="1"/>
              <a:t>thức</a:t>
            </a:r>
            <a:r>
              <a:rPr lang="en-US" sz="3600" dirty="0"/>
              <a:t> </a:t>
            </a:r>
            <a:r>
              <a:rPr lang="en-US" sz="3600" dirty="0" err="1"/>
              <a:t>hóa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ta </a:t>
            </a:r>
            <a:r>
              <a:rPr lang="en-US" sz="3600" dirty="0" err="1"/>
              <a:t>biết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:</a:t>
            </a:r>
          </a:p>
          <a:p>
            <a:pPr marL="1143000" indent="-577850">
              <a:buFont typeface="Wingdings" panose="05000000000000000000" pitchFamily="2" charset="2"/>
              <a:buChar char="v"/>
            </a:pP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nguyên</a:t>
            </a:r>
            <a:r>
              <a:rPr lang="en-US" sz="3600" dirty="0"/>
              <a:t> </a:t>
            </a:r>
            <a:r>
              <a:rPr lang="en-US" sz="3600" dirty="0" err="1"/>
              <a:t>tố</a:t>
            </a:r>
            <a:r>
              <a:rPr lang="en-US" sz="3600" dirty="0"/>
              <a:t> </a:t>
            </a:r>
            <a:r>
              <a:rPr lang="en-US" sz="3600" dirty="0" err="1"/>
              <a:t>hóa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r>
              <a:rPr lang="en-US" sz="3600" dirty="0"/>
              <a:t> </a:t>
            </a:r>
            <a:r>
              <a:rPr lang="en-US" sz="3600" dirty="0" err="1"/>
              <a:t>tạo</a:t>
            </a:r>
            <a:r>
              <a:rPr lang="en-US" sz="3600" dirty="0"/>
              <a:t> </a:t>
            </a:r>
            <a:r>
              <a:rPr lang="en-US" sz="3600" dirty="0" err="1"/>
              <a:t>nên</a:t>
            </a:r>
            <a:r>
              <a:rPr lang="en-US" sz="3600" dirty="0"/>
              <a:t> </a:t>
            </a:r>
            <a:r>
              <a:rPr lang="en-US" sz="3600" dirty="0" err="1"/>
              <a:t>chất</a:t>
            </a:r>
            <a:r>
              <a:rPr lang="en-US" sz="3600" dirty="0"/>
              <a:t>.</a:t>
            </a:r>
          </a:p>
          <a:p>
            <a:pPr marL="1143000" indent="-577850">
              <a:buFont typeface="Wingdings" panose="05000000000000000000" pitchFamily="2" charset="2"/>
              <a:buChar char="v"/>
            </a:pP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nguyên</a:t>
            </a:r>
            <a:r>
              <a:rPr lang="en-US" sz="3600" dirty="0"/>
              <a:t> </a:t>
            </a:r>
            <a:r>
              <a:rPr lang="en-US" sz="3600" dirty="0" err="1"/>
              <a:t>tử</a:t>
            </a:r>
            <a:r>
              <a:rPr lang="en-US" sz="3600" dirty="0"/>
              <a:t> </a:t>
            </a:r>
            <a:r>
              <a:rPr lang="en-US" sz="3600" dirty="0" err="1"/>
              <a:t>hoặc</a:t>
            </a:r>
            <a:r>
              <a:rPr lang="en-US" sz="3600" dirty="0"/>
              <a:t> </a:t>
            </a:r>
            <a:r>
              <a:rPr lang="en-US" sz="3600" dirty="0" err="1"/>
              <a:t>tỉ</a:t>
            </a:r>
            <a:r>
              <a:rPr lang="en-US" sz="3600" dirty="0"/>
              <a:t> </a:t>
            </a:r>
            <a:r>
              <a:rPr lang="en-US" sz="3600" dirty="0" err="1"/>
              <a:t>lệ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nguyên</a:t>
            </a:r>
            <a:r>
              <a:rPr lang="en-US" sz="3600" dirty="0"/>
              <a:t> </a:t>
            </a:r>
            <a:r>
              <a:rPr lang="en-US" sz="3600" dirty="0" err="1"/>
              <a:t>tử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nguyên</a:t>
            </a:r>
            <a:r>
              <a:rPr lang="en-US" sz="3600" dirty="0"/>
              <a:t> </a:t>
            </a:r>
            <a:r>
              <a:rPr lang="en-US" sz="3600" dirty="0" err="1"/>
              <a:t>tố</a:t>
            </a:r>
            <a:r>
              <a:rPr lang="en-US" sz="3600" dirty="0"/>
              <a:t> </a:t>
            </a:r>
            <a:r>
              <a:rPr lang="en-US" sz="3600" dirty="0" err="1"/>
              <a:t>hóa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phân</a:t>
            </a:r>
            <a:r>
              <a:rPr lang="en-US" sz="3600" dirty="0"/>
              <a:t> </a:t>
            </a:r>
            <a:r>
              <a:rPr lang="en-US" sz="3600" dirty="0" err="1"/>
              <a:t>tử</a:t>
            </a:r>
            <a:r>
              <a:rPr lang="en-US" sz="3600" dirty="0"/>
              <a:t>.</a:t>
            </a:r>
          </a:p>
          <a:p>
            <a:pPr marL="1143000" indent="-577850">
              <a:buFont typeface="Wingdings" panose="05000000000000000000" pitchFamily="2" charset="2"/>
              <a:buChar char="v"/>
            </a:pPr>
            <a:r>
              <a:rPr lang="en-US" sz="3600" dirty="0"/>
              <a:t> </a:t>
            </a:r>
            <a:r>
              <a:rPr lang="en-US" sz="3600" dirty="0" err="1"/>
              <a:t>Khối</a:t>
            </a:r>
            <a:r>
              <a:rPr lang="en-US" sz="3600" dirty="0"/>
              <a:t> </a:t>
            </a:r>
            <a:r>
              <a:rPr lang="en-US" sz="3600" dirty="0" err="1"/>
              <a:t>lượng</a:t>
            </a:r>
            <a:r>
              <a:rPr lang="en-US" sz="3600" dirty="0"/>
              <a:t> </a:t>
            </a:r>
            <a:r>
              <a:rPr lang="en-US" sz="3600" dirty="0" err="1"/>
              <a:t>phân</a:t>
            </a:r>
            <a:r>
              <a:rPr lang="en-US" sz="3600" dirty="0"/>
              <a:t> </a:t>
            </a:r>
            <a:r>
              <a:rPr lang="en-US" sz="3600" dirty="0" err="1"/>
              <a:t>tử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chất</a:t>
            </a:r>
            <a:r>
              <a:rPr lang="en-US" sz="3600" dirty="0"/>
              <a:t>.</a:t>
            </a:r>
            <a:endParaRPr lang="vi-VN" sz="3600" dirty="0"/>
          </a:p>
        </p:txBody>
      </p:sp>
      <p:sp>
        <p:nvSpPr>
          <p:cNvPr id="5" name="object 63"/>
          <p:cNvSpPr txBox="1"/>
          <p:nvPr/>
        </p:nvSpPr>
        <p:spPr>
          <a:xfrm>
            <a:off x="1072071" y="1083920"/>
            <a:ext cx="8407652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>
              <a:spcBef>
                <a:spcPts val="133"/>
              </a:spcBef>
            </a:pP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3. Ý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nghĩa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của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CTHH</a:t>
            </a:r>
          </a:p>
        </p:txBody>
      </p:sp>
    </p:spTree>
    <p:extLst>
      <p:ext uri="{BB962C8B-B14F-4D97-AF65-F5344CB8AC3E}">
        <p14:creationId xmlns:p14="http://schemas.microsoft.com/office/powerpoint/2010/main" val="111030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5409" y="168812"/>
            <a:ext cx="8314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Bài</a:t>
            </a:r>
            <a:r>
              <a:rPr lang="en-US" sz="4000" b="1" dirty="0"/>
              <a:t> </a:t>
            </a:r>
            <a:r>
              <a:rPr lang="en-US" sz="4000" b="1" dirty="0" err="1"/>
              <a:t>tập</a:t>
            </a:r>
            <a:r>
              <a:rPr lang="en-US" sz="4000" b="1" dirty="0"/>
              <a:t> 3: </a:t>
            </a:r>
            <a:r>
              <a:rPr lang="en-US" sz="4000" dirty="0" err="1"/>
              <a:t>Nêu</a:t>
            </a:r>
            <a:r>
              <a:rPr lang="en-US" sz="4000" dirty="0"/>
              <a:t> ý </a:t>
            </a:r>
            <a:r>
              <a:rPr lang="en-US" sz="4000" dirty="0" err="1"/>
              <a:t>nghĩa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CTHH </a:t>
            </a:r>
            <a:r>
              <a:rPr lang="en-US" sz="4000" dirty="0" err="1"/>
              <a:t>sau</a:t>
            </a:r>
            <a:r>
              <a:rPr lang="en-US" sz="4000" dirty="0"/>
              <a:t>:</a:t>
            </a:r>
            <a:endParaRPr lang="vi-VN" sz="40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1955409" y="1089212"/>
            <a:ext cx="8314006" cy="126402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AutoNum type="alphaLcParenR"/>
            </a:pPr>
            <a:r>
              <a:rPr lang="en-US" sz="3200" dirty="0" err="1"/>
              <a:t>Sunfuric</a:t>
            </a:r>
            <a:r>
              <a:rPr lang="en-US" sz="3200" dirty="0"/>
              <a:t> </a:t>
            </a:r>
            <a:r>
              <a:rPr lang="en-US" sz="3200" dirty="0" err="1"/>
              <a:t>acide</a:t>
            </a:r>
            <a:r>
              <a:rPr lang="en-US" sz="3200" dirty="0"/>
              <a:t>: H</a:t>
            </a:r>
            <a:r>
              <a:rPr lang="en-US" sz="3200" baseline="-25000" dirty="0"/>
              <a:t>2</a:t>
            </a:r>
            <a:r>
              <a:rPr lang="en-US" sz="3200" dirty="0"/>
              <a:t>SO</a:t>
            </a:r>
            <a:r>
              <a:rPr lang="en-US" sz="3200" baseline="-25000" dirty="0"/>
              <a:t>4</a:t>
            </a:r>
            <a:endParaRPr lang="en-US" sz="3200" dirty="0"/>
          </a:p>
          <a:p>
            <a:pPr marL="514350" indent="-514350">
              <a:buAutoNum type="alphaLcParenR"/>
            </a:pPr>
            <a:r>
              <a:rPr lang="en-US" sz="3200" dirty="0" err="1"/>
              <a:t>Điphotphorus</a:t>
            </a:r>
            <a:r>
              <a:rPr lang="en-US" sz="3200" dirty="0"/>
              <a:t> </a:t>
            </a:r>
            <a:r>
              <a:rPr lang="en-US" sz="3200" dirty="0" err="1"/>
              <a:t>pentaoxide</a:t>
            </a:r>
            <a:r>
              <a:rPr lang="en-US" sz="3200" dirty="0"/>
              <a:t>: P</a:t>
            </a:r>
            <a:r>
              <a:rPr lang="en-US" sz="3200" baseline="-25000" dirty="0"/>
              <a:t>2</a:t>
            </a:r>
            <a:r>
              <a:rPr lang="en-US" sz="3200" dirty="0"/>
              <a:t>O</a:t>
            </a:r>
            <a:r>
              <a:rPr lang="en-US" sz="3200" baseline="-25000" dirty="0"/>
              <a:t>5</a:t>
            </a:r>
            <a:endParaRPr lang="vi-VN" sz="3200" dirty="0"/>
          </a:p>
        </p:txBody>
      </p:sp>
      <p:sp>
        <p:nvSpPr>
          <p:cNvPr id="3" name="Rectangle 2"/>
          <p:cNvSpPr/>
          <p:nvPr/>
        </p:nvSpPr>
        <p:spPr>
          <a:xfrm>
            <a:off x="6287224" y="2565750"/>
            <a:ext cx="5459506" cy="40475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/>
              <a:t>Công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P</a:t>
            </a:r>
            <a:r>
              <a:rPr lang="en-US" sz="3200" baseline="-25000" dirty="0"/>
              <a:t>2</a:t>
            </a:r>
            <a:r>
              <a:rPr lang="en-US" sz="3200" dirty="0"/>
              <a:t>O</a:t>
            </a:r>
            <a:r>
              <a:rPr lang="en-US" sz="3200" baseline="-25000" dirty="0"/>
              <a:t>5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ta </a:t>
            </a:r>
            <a:r>
              <a:rPr lang="en-US" sz="3200" dirty="0" err="1"/>
              <a:t>biết</a:t>
            </a:r>
            <a:r>
              <a:rPr lang="en-US" sz="32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Có</a:t>
            </a:r>
            <a:r>
              <a:rPr lang="en-US" sz="3200" dirty="0"/>
              <a:t> 2 </a:t>
            </a:r>
            <a:r>
              <a:rPr lang="en-US" sz="3200" dirty="0" err="1"/>
              <a:t>nguyên</a:t>
            </a:r>
            <a:r>
              <a:rPr lang="en-US" sz="3200" dirty="0"/>
              <a:t> </a:t>
            </a:r>
            <a:r>
              <a:rPr lang="en-US" sz="3200" dirty="0" err="1"/>
              <a:t>tố</a:t>
            </a:r>
            <a:r>
              <a:rPr lang="en-US" sz="3200" dirty="0"/>
              <a:t> </a:t>
            </a:r>
            <a:r>
              <a:rPr lang="en-US" sz="3200" dirty="0" err="1"/>
              <a:t>tạo</a:t>
            </a:r>
            <a:r>
              <a:rPr lang="en-US" sz="3200" dirty="0"/>
              <a:t> </a:t>
            </a:r>
            <a:r>
              <a:rPr lang="en-US" sz="3200" dirty="0" err="1"/>
              <a:t>nên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: P </a:t>
            </a:r>
            <a:r>
              <a:rPr lang="en-US" sz="3200" dirty="0" err="1"/>
              <a:t>và</a:t>
            </a:r>
            <a:r>
              <a:rPr lang="en-US" sz="3200" dirty="0"/>
              <a:t> 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nguyên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nguyên</a:t>
            </a:r>
            <a:r>
              <a:rPr lang="en-US" sz="3200" dirty="0"/>
              <a:t> </a:t>
            </a:r>
            <a:r>
              <a:rPr lang="en-US" sz="3200" dirty="0" err="1"/>
              <a:t>tố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1 </a:t>
            </a:r>
            <a:r>
              <a:rPr lang="en-US" sz="3200" dirty="0" err="1"/>
              <a:t>phân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: 2P </a:t>
            </a:r>
            <a:r>
              <a:rPr lang="en-US" sz="3200" dirty="0" err="1"/>
              <a:t>và</a:t>
            </a:r>
            <a:r>
              <a:rPr lang="en-US" sz="3200" dirty="0"/>
              <a:t> 5O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PTK </a:t>
            </a:r>
            <a:r>
              <a:rPr lang="en-US" sz="3200" dirty="0" err="1"/>
              <a:t>là</a:t>
            </a:r>
            <a:r>
              <a:rPr lang="en-US" sz="3200" dirty="0"/>
              <a:t> 142 </a:t>
            </a:r>
            <a:r>
              <a:rPr lang="en-US" sz="3200" dirty="0" err="1"/>
              <a:t>amu</a:t>
            </a:r>
            <a:r>
              <a:rPr lang="en-US" sz="3200" dirty="0"/>
              <a:t>.</a:t>
            </a:r>
            <a:endParaRPr lang="vi-VN" sz="3200" dirty="0"/>
          </a:p>
        </p:txBody>
      </p:sp>
      <p:sp>
        <p:nvSpPr>
          <p:cNvPr id="10" name="Rectangle 9"/>
          <p:cNvSpPr/>
          <p:nvPr/>
        </p:nvSpPr>
        <p:spPr>
          <a:xfrm>
            <a:off x="464647" y="2565749"/>
            <a:ext cx="5459506" cy="40475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/>
              <a:t>Công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H</a:t>
            </a:r>
            <a:r>
              <a:rPr lang="en-US" sz="3200" baseline="-25000" dirty="0"/>
              <a:t>2</a:t>
            </a:r>
            <a:r>
              <a:rPr lang="en-US" sz="3200" dirty="0"/>
              <a:t>SO</a:t>
            </a:r>
            <a:r>
              <a:rPr lang="en-US" sz="3200" baseline="-25000" dirty="0"/>
              <a:t>4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ta </a:t>
            </a:r>
            <a:r>
              <a:rPr lang="en-US" sz="3200" dirty="0" err="1"/>
              <a:t>biết</a:t>
            </a:r>
            <a:r>
              <a:rPr lang="en-US" sz="32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Có</a:t>
            </a:r>
            <a:r>
              <a:rPr lang="en-US" sz="3200" dirty="0"/>
              <a:t> 3 </a:t>
            </a:r>
            <a:r>
              <a:rPr lang="en-US" sz="3200" dirty="0" err="1"/>
              <a:t>nguyên</a:t>
            </a:r>
            <a:r>
              <a:rPr lang="en-US" sz="3200" dirty="0"/>
              <a:t> </a:t>
            </a:r>
            <a:r>
              <a:rPr lang="en-US" sz="3200" dirty="0" err="1"/>
              <a:t>tố</a:t>
            </a:r>
            <a:r>
              <a:rPr lang="en-US" sz="3200" dirty="0"/>
              <a:t> </a:t>
            </a:r>
            <a:r>
              <a:rPr lang="en-US" sz="3200" dirty="0" err="1"/>
              <a:t>tạo</a:t>
            </a:r>
            <a:r>
              <a:rPr lang="en-US" sz="3200" dirty="0"/>
              <a:t> </a:t>
            </a:r>
            <a:r>
              <a:rPr lang="en-US" sz="3200" dirty="0" err="1"/>
              <a:t>nên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: H, S </a:t>
            </a:r>
            <a:r>
              <a:rPr lang="en-US" sz="3200" dirty="0" err="1"/>
              <a:t>và</a:t>
            </a:r>
            <a:r>
              <a:rPr lang="en-US" sz="3200" dirty="0"/>
              <a:t> 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nguyên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nguyên</a:t>
            </a:r>
            <a:r>
              <a:rPr lang="en-US" sz="3200" dirty="0"/>
              <a:t> </a:t>
            </a:r>
            <a:r>
              <a:rPr lang="en-US" sz="3200" dirty="0" err="1"/>
              <a:t>tố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1 </a:t>
            </a:r>
            <a:r>
              <a:rPr lang="en-US" sz="3200" dirty="0" err="1"/>
              <a:t>phân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: 2H, 1S </a:t>
            </a:r>
            <a:r>
              <a:rPr lang="en-US" sz="3200" dirty="0" err="1"/>
              <a:t>và</a:t>
            </a:r>
            <a:r>
              <a:rPr lang="en-US" sz="3200" dirty="0"/>
              <a:t> 4O.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PTK </a:t>
            </a:r>
            <a:r>
              <a:rPr lang="en-US" sz="3200" dirty="0" err="1"/>
              <a:t>là</a:t>
            </a:r>
            <a:r>
              <a:rPr lang="en-US" sz="3200" dirty="0"/>
              <a:t> 98 </a:t>
            </a:r>
            <a:r>
              <a:rPr lang="en-US" sz="3200" dirty="0" err="1"/>
              <a:t>amu</a:t>
            </a:r>
            <a:r>
              <a:rPr lang="en-US" sz="3200" dirty="0"/>
              <a:t>.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240933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7B5FF3E-4CF8-CE04-2C99-5BC167E541EB}"/>
              </a:ext>
            </a:extLst>
          </p:cNvPr>
          <p:cNvSpPr/>
          <p:nvPr/>
        </p:nvSpPr>
        <p:spPr>
          <a:xfrm>
            <a:off x="3061857" y="1046019"/>
            <a:ext cx="2729345" cy="1177636"/>
          </a:xfrm>
          <a:prstGeom prst="ellipse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CTHH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12DA3E-B030-5D63-D1A9-D6DFB5717E9A}"/>
              </a:ext>
            </a:extLst>
          </p:cNvPr>
          <p:cNvSpPr/>
          <p:nvPr/>
        </p:nvSpPr>
        <p:spPr>
          <a:xfrm>
            <a:off x="8070281" y="2853799"/>
            <a:ext cx="3228109" cy="48490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nl-NL" sz="2400" baseline="-25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251C7DF-765B-2D52-A721-7BE241A4392E}"/>
              </a:ext>
            </a:extLst>
          </p:cNvPr>
          <p:cNvSpPr/>
          <p:nvPr/>
        </p:nvSpPr>
        <p:spPr>
          <a:xfrm>
            <a:off x="7204363" y="287482"/>
            <a:ext cx="4765963" cy="122230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kèm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endParaRPr lang="en-US" sz="2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E6E6AC-3C4A-951A-CA75-81A4F1200CEA}"/>
              </a:ext>
            </a:extLst>
          </p:cNvPr>
          <p:cNvSpPr/>
          <p:nvPr/>
        </p:nvSpPr>
        <p:spPr>
          <a:xfrm>
            <a:off x="7024258" y="4790566"/>
            <a:ext cx="4281054" cy="58881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nl-NL" sz="2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nl-N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nl-NL" sz="2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 </a:t>
            </a:r>
            <a:r>
              <a:rPr lang="nl-N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 A</a:t>
            </a:r>
            <a:r>
              <a:rPr lang="nl-NL" sz="2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nl-N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nl-NL" sz="2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nl-N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nl-NL" sz="2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3A75D52-BF49-CFA0-CA84-0B222F023C5A}"/>
              </a:ext>
            </a:extLst>
          </p:cNvPr>
          <p:cNvSpPr/>
          <p:nvPr/>
        </p:nvSpPr>
        <p:spPr>
          <a:xfrm>
            <a:off x="401785" y="3668349"/>
            <a:ext cx="5320144" cy="282250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850900" indent="-285750">
              <a:buFontTx/>
              <a:buChar char="-"/>
            </a:pP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tố</a:t>
            </a:r>
            <a:r>
              <a:rPr lang="en-US" sz="2400" dirty="0"/>
              <a:t> </a:t>
            </a:r>
            <a:r>
              <a:rPr lang="en-US" sz="2400" dirty="0" err="1"/>
              <a:t>hóa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endParaRPr lang="en-US" sz="2400" dirty="0"/>
          </a:p>
          <a:p>
            <a:pPr marL="565150"/>
            <a:r>
              <a:rPr lang="en-US" sz="2400" dirty="0"/>
              <a:t>-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tỉ</a:t>
            </a:r>
            <a:r>
              <a:rPr lang="en-US" sz="2400" dirty="0"/>
              <a:t> </a:t>
            </a:r>
            <a:r>
              <a:rPr lang="en-US" sz="2400" dirty="0" err="1"/>
              <a:t>lệ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tố</a:t>
            </a:r>
            <a:r>
              <a:rPr lang="en-US" sz="2400" dirty="0"/>
              <a:t> </a:t>
            </a:r>
            <a:r>
              <a:rPr lang="en-US" sz="2400" dirty="0" err="1"/>
              <a:t>hóa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.</a:t>
            </a:r>
          </a:p>
          <a:p>
            <a:pPr marL="565150"/>
            <a:r>
              <a:rPr lang="en-US" sz="2400" dirty="0"/>
              <a:t> -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.</a:t>
            </a:r>
            <a:endParaRPr lang="vi-VN" sz="2400" dirty="0"/>
          </a:p>
          <a:p>
            <a:pPr marL="850900" indent="-285750">
              <a:buFontTx/>
              <a:buChar char="-"/>
            </a:pPr>
            <a:endParaRPr lang="en-US" sz="1800" dirty="0"/>
          </a:p>
          <a:p>
            <a:pPr marL="850900" indent="-285750">
              <a:buFontTx/>
              <a:buChar char="-"/>
            </a:pPr>
            <a:endParaRPr lang="en-US" sz="1800" dirty="0"/>
          </a:p>
        </p:txBody>
      </p: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76FEAF08-72AF-56F9-50EE-D4228D3A1FD0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80581" y="2046888"/>
            <a:ext cx="3336437" cy="215091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88D67438-5366-F702-5C35-1C6CDDC71179}"/>
              </a:ext>
            </a:extLst>
          </p:cNvPr>
          <p:cNvCxnSpPr>
            <a:cxnSpLocks/>
          </p:cNvCxnSpPr>
          <p:nvPr/>
        </p:nvCxnSpPr>
        <p:spPr>
          <a:xfrm>
            <a:off x="5334000" y="1827606"/>
            <a:ext cx="2736281" cy="126864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8036E3A3-A9BE-7B1C-0F37-B1CBB0FCC6BD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5624945" y="898634"/>
            <a:ext cx="1579418" cy="57998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C428C788-785F-1E26-20CC-F8084B245BF9}"/>
              </a:ext>
            </a:extLst>
          </p:cNvPr>
          <p:cNvCxnSpPr>
            <a:cxnSpLocks/>
          </p:cNvCxnSpPr>
          <p:nvPr/>
        </p:nvCxnSpPr>
        <p:spPr>
          <a:xfrm rot="5400000">
            <a:off x="2017031" y="2280623"/>
            <a:ext cx="1566643" cy="120881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367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5409" y="168812"/>
            <a:ext cx="8314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Bài</a:t>
            </a:r>
            <a:r>
              <a:rPr lang="en-US" sz="4000" b="1" dirty="0"/>
              <a:t> </a:t>
            </a:r>
            <a:r>
              <a:rPr lang="en-US" sz="4000" b="1" dirty="0" err="1"/>
              <a:t>tập</a:t>
            </a:r>
            <a:r>
              <a:rPr lang="en-US" sz="4000" b="1" dirty="0"/>
              <a:t> 1: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CTHH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53721" y="2134228"/>
          <a:ext cx="10917382" cy="4587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7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0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581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chất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CTHH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chlorine (biết phân tử có 2 nguyên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chlorine)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Aluminium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(biết phân tử có 1 nguyên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Aluminium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Brominium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có 2 nguyên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brominium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phân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̉ Chlorine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31380" y="4317057"/>
            <a:ext cx="2355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Al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22819" y="6072250"/>
            <a:ext cx="2355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 Cl</a:t>
            </a:r>
            <a:r>
              <a:rPr lang="en-US" sz="3200" baseline="-25000" dirty="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1380" y="3059527"/>
            <a:ext cx="2355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Cl</a:t>
            </a:r>
            <a:r>
              <a:rPr lang="en-US" sz="3200" baseline="-25000" dirty="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22819" y="5194653"/>
            <a:ext cx="2355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Br</a:t>
            </a:r>
            <a:r>
              <a:rPr lang="en-US" sz="3200" baseline="-25000" dirty="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1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293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73FEB5-AED5-44C5-ADCE-9CE23855F4C0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1330037" y="1431926"/>
            <a:ext cx="912603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800" b="1" dirty="0" err="1">
                <a:cs typeface="Arial" panose="020B0604020202020204" pitchFamily="34" charset="0"/>
              </a:rPr>
              <a:t>Khối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lượng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phân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tử</a:t>
            </a:r>
            <a:r>
              <a:rPr lang="nl-NL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nl-NL" alt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KNO</a:t>
            </a:r>
            <a:r>
              <a:rPr lang="nl-NL" altLang="en-US" sz="2800" b="1" baseline="-30000" dirty="0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  <a:r>
              <a:rPr lang="nl-NL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cs typeface="Arial" panose="020B0604020202020204" pitchFamily="34" charset="0"/>
              </a:rPr>
              <a:t>     39.1+ 14.1 + 16.3 = 101 (amu)</a:t>
            </a: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1464469" y="2536031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2500" b="1" dirty="0">
                <a:latin typeface="Times New Roman" pitchFamily="18" charset="0"/>
              </a:rPr>
              <a:t> </a:t>
            </a:r>
            <a:r>
              <a:rPr lang="en-US" altLang="en-US" sz="2500" b="1" dirty="0" err="1">
                <a:latin typeface="Times New Roman" pitchFamily="18" charset="0"/>
              </a:rPr>
              <a:t>trăm</a:t>
            </a:r>
            <a:r>
              <a:rPr lang="en-US" altLang="en-US" sz="2500" b="1" dirty="0">
                <a:latin typeface="Times New Roman" pitchFamily="18" charset="0"/>
              </a:rPr>
              <a:t> </a:t>
            </a:r>
            <a:r>
              <a:rPr lang="en-US" altLang="en-US" sz="2500" b="1" dirty="0" err="1">
                <a:latin typeface="Times New Roman" pitchFamily="18" charset="0"/>
              </a:rPr>
              <a:t>theo</a:t>
            </a:r>
            <a:r>
              <a:rPr lang="en-US" altLang="en-US" sz="2500" b="1" dirty="0">
                <a:latin typeface="Times New Roman" pitchFamily="18" charset="0"/>
              </a:rPr>
              <a:t> </a:t>
            </a:r>
            <a:r>
              <a:rPr lang="en-US" altLang="en-US" sz="2500" b="1" dirty="0" err="1">
                <a:solidFill>
                  <a:srgbClr val="C00000"/>
                </a:solidFill>
                <a:latin typeface="Times New Roman" pitchFamily="18" charset="0"/>
              </a:rPr>
              <a:t>khối</a:t>
            </a:r>
            <a:r>
              <a:rPr lang="en-US" altLang="en-US" sz="25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500" b="1" dirty="0" err="1">
                <a:solidFill>
                  <a:srgbClr val="C00000"/>
                </a:solidFill>
                <a:latin typeface="Times New Roman" pitchFamily="18" charset="0"/>
              </a:rPr>
              <a:t>lượng</a:t>
            </a:r>
            <a:r>
              <a:rPr lang="en-US" altLang="en-US" sz="25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500" b="1" dirty="0" err="1">
                <a:latin typeface="Times New Roman" pitchFamily="18" charset="0"/>
              </a:rPr>
              <a:t>của</a:t>
            </a:r>
            <a:r>
              <a:rPr lang="en-US" altLang="en-US" sz="2500" b="1" dirty="0">
                <a:latin typeface="Times New Roman" pitchFamily="18" charset="0"/>
              </a:rPr>
              <a:t> </a:t>
            </a:r>
            <a:r>
              <a:rPr lang="en-US" altLang="en-US" sz="2500" b="1" dirty="0" err="1">
                <a:latin typeface="Times New Roman" pitchFamily="18" charset="0"/>
              </a:rPr>
              <a:t>các</a:t>
            </a:r>
            <a:r>
              <a:rPr lang="en-US" altLang="en-US" sz="2500" b="1" dirty="0">
                <a:latin typeface="Times New Roman" pitchFamily="18" charset="0"/>
              </a:rPr>
              <a:t> </a:t>
            </a:r>
            <a:r>
              <a:rPr lang="en-US" altLang="en-US" sz="2500" b="1" dirty="0" err="1">
                <a:latin typeface="Times New Roman" pitchFamily="18" charset="0"/>
              </a:rPr>
              <a:t>nguyên</a:t>
            </a:r>
            <a:r>
              <a:rPr lang="en-US" altLang="en-US" sz="2500" b="1" dirty="0">
                <a:latin typeface="Times New Roman" pitchFamily="18" charset="0"/>
              </a:rPr>
              <a:t> </a:t>
            </a:r>
            <a:r>
              <a:rPr lang="en-US" altLang="en-US" sz="2500" b="1" dirty="0" err="1">
                <a:latin typeface="Times New Roman" pitchFamily="18" charset="0"/>
              </a:rPr>
              <a:t>tố</a:t>
            </a:r>
            <a:r>
              <a:rPr lang="en-US" altLang="en-US" sz="2500" b="1" dirty="0">
                <a:latin typeface="Times New Roman" pitchFamily="18" charset="0"/>
              </a:rPr>
              <a:t>:</a:t>
            </a:r>
            <a:endParaRPr lang="en-US" alt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Object 10"/>
          <p:cNvSpPr txBox="1"/>
          <p:nvPr/>
        </p:nvSpPr>
        <p:spPr bwMode="auto">
          <a:xfrm>
            <a:off x="2070100" y="3060700"/>
            <a:ext cx="2174875" cy="735013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2"/>
              <p:cNvSpPr txBox="1"/>
              <p:nvPr/>
            </p:nvSpPr>
            <p:spPr bwMode="auto">
              <a:xfrm>
                <a:off x="2749334" y="3031332"/>
                <a:ext cx="5175466" cy="6683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1.39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101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.100%=38,6%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9334" y="3031332"/>
                <a:ext cx="5175466" cy="668337"/>
              </a:xfrm>
              <a:prstGeom prst="rect">
                <a:avLst/>
              </a:prstGeom>
              <a:blipFill>
                <a:blip r:embed="rId2"/>
                <a:stretch>
                  <a:fillRect b="-2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2">
                <a:extLst>
                  <a:ext uri="{FF2B5EF4-FFF2-40B4-BE49-F238E27FC236}">
                    <a16:creationId xmlns:a16="http://schemas.microsoft.com/office/drawing/2014/main" id="{5C112397-EE41-A095-BE14-2F5884BB6AED}"/>
                  </a:ext>
                </a:extLst>
              </p:cNvPr>
              <p:cNvSpPr txBox="1"/>
              <p:nvPr/>
            </p:nvSpPr>
            <p:spPr bwMode="auto">
              <a:xfrm>
                <a:off x="2771561" y="3842544"/>
                <a:ext cx="5175466" cy="6683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14.1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101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.100%=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13,9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Object 2">
                <a:extLst>
                  <a:ext uri="{FF2B5EF4-FFF2-40B4-BE49-F238E27FC236}">
                    <a16:creationId xmlns:a16="http://schemas.microsoft.com/office/drawing/2014/main" id="{5C112397-EE41-A095-BE14-2F5884BB6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1561" y="3842544"/>
                <a:ext cx="5175466" cy="668337"/>
              </a:xfrm>
              <a:prstGeom prst="rect">
                <a:avLst/>
              </a:prstGeom>
              <a:blipFill>
                <a:blip r:embed="rId3"/>
                <a:stretch>
                  <a:fillRect b="-2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2">
                <a:extLst>
                  <a:ext uri="{FF2B5EF4-FFF2-40B4-BE49-F238E27FC236}">
                    <a16:creationId xmlns:a16="http://schemas.microsoft.com/office/drawing/2014/main" id="{7AE579AD-B68A-E31C-16FD-A9AC051E481E}"/>
                  </a:ext>
                </a:extLst>
              </p:cNvPr>
              <p:cNvSpPr txBox="1"/>
              <p:nvPr/>
            </p:nvSpPr>
            <p:spPr bwMode="auto">
              <a:xfrm>
                <a:off x="2704884" y="4774408"/>
                <a:ext cx="5175466" cy="6683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16.3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101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.100%=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47,5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Object 2">
                <a:extLst>
                  <a:ext uri="{FF2B5EF4-FFF2-40B4-BE49-F238E27FC236}">
                    <a16:creationId xmlns:a16="http://schemas.microsoft.com/office/drawing/2014/main" id="{7AE579AD-B68A-E31C-16FD-A9AC051E4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4884" y="4774408"/>
                <a:ext cx="5175466" cy="668337"/>
              </a:xfrm>
              <a:prstGeom prst="rect">
                <a:avLst/>
              </a:prstGeom>
              <a:blipFill>
                <a:blip r:embed="rId4"/>
                <a:stretch>
                  <a:fillRect b="-2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2">
                <a:extLst>
                  <a:ext uri="{FF2B5EF4-FFF2-40B4-BE49-F238E27FC236}">
                    <a16:creationId xmlns:a16="http://schemas.microsoft.com/office/drawing/2014/main" id="{BE21500F-BD82-A3B4-A66B-3CAA5A637975}"/>
                  </a:ext>
                </a:extLst>
              </p:cNvPr>
              <p:cNvSpPr txBox="1"/>
              <p:nvPr/>
            </p:nvSpPr>
            <p:spPr bwMode="auto">
              <a:xfrm>
                <a:off x="2675876" y="5688775"/>
                <a:ext cx="7534924" cy="6683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100%−38,6%−13,9%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47,5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Object 2">
                <a:extLst>
                  <a:ext uri="{FF2B5EF4-FFF2-40B4-BE49-F238E27FC236}">
                    <a16:creationId xmlns:a16="http://schemas.microsoft.com/office/drawing/2014/main" id="{BE21500F-BD82-A3B4-A66B-3CAA5A637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75876" y="5688775"/>
                <a:ext cx="7534924" cy="6683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2A21E79-E220-8843-7935-D1586A6FE8BB}"/>
              </a:ext>
            </a:extLst>
          </p:cNvPr>
          <p:cNvSpPr txBox="1"/>
          <p:nvPr/>
        </p:nvSpPr>
        <p:spPr>
          <a:xfrm>
            <a:off x="581891" y="453231"/>
            <a:ext cx="1116676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33"/>
              </a:spcBef>
            </a:pPr>
            <a:r>
              <a:rPr lang="en-US" sz="3200" b="1" spc="-400" dirty="0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200" b="1" spc="-400" dirty="0" err="1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spc="-400" dirty="0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CTHH, </a:t>
            </a:r>
            <a:r>
              <a:rPr lang="en-US" sz="3200" b="1" spc="-400" dirty="0" err="1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spc="-400" dirty="0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400" dirty="0" err="1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spc="-400" dirty="0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400" dirty="0" err="1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b="1" spc="-400" dirty="0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400" dirty="0" err="1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3200" b="1" spc="-400" dirty="0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400" dirty="0" err="1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b="1" spc="-400" dirty="0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400" dirty="0" err="1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200" b="1" spc="-400" dirty="0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400" dirty="0" err="1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spc="-400" dirty="0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400" dirty="0" err="1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spc="-400" dirty="0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400" dirty="0" err="1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b="1" spc="-400" dirty="0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400" dirty="0" err="1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200" b="1" spc="-400" dirty="0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400" dirty="0" err="1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spc="-400" dirty="0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400" dirty="0" err="1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spc="-400" dirty="0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-400" dirty="0" err="1">
                <a:solidFill>
                  <a:srgbClr val="25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3200" b="1" spc="-400" dirty="0">
              <a:solidFill>
                <a:srgbClr val="25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00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2725" y="2593368"/>
            <a:ext cx="9102725" cy="1516063"/>
          </a:xfrm>
        </p:spPr>
        <p:txBody>
          <a:bodyPr/>
          <a:lstStyle/>
          <a:p>
            <a:pPr marL="0" indent="0">
              <a:buNone/>
            </a:pPr>
            <a:r>
              <a:rPr lang="nl-NL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B</a:t>
            </a:r>
            <a:r>
              <a:rPr lang="nl-NL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Tính khối lượng phân tử hợp chất</a:t>
            </a:r>
            <a:r>
              <a:rPr lang="nl-NL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B</a:t>
            </a:r>
            <a:r>
              <a:rPr lang="nl-NL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Tính phần trăm khối lượng các nguyên tố trong hợp chất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10800" y="638175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F1F360-7D32-4A5F-8854-6C10E9D404F4}" type="slidenum">
              <a:rPr lang="en-US" altLang="en-US">
                <a:solidFill>
                  <a:srgbClr val="000000"/>
                </a:solidFill>
              </a:rPr>
              <a:pPr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/>
              <p:cNvSpPr txBox="1"/>
              <p:nvPr/>
            </p:nvSpPr>
            <p:spPr bwMode="auto">
              <a:xfrm>
                <a:off x="1" y="4176713"/>
                <a:ext cx="12954000" cy="2374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US" sz="2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ố</m:t>
                      </m:r>
                      <m:r>
                        <a:rPr lang="en-US" sz="2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ượ</m:t>
                      </m:r>
                      <m:r>
                        <a:rPr lang="en-US" sz="2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𝑛𝑔</m:t>
                      </m:r>
                      <m:r>
                        <a:rPr lang="en-US" sz="2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𝑛𝑔𝑢𝑦</m:t>
                      </m:r>
                      <m:r>
                        <a:rPr lang="en-US" sz="2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sz="2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ố=</m:t>
                      </m:r>
                      <m:f>
                        <m:fPr>
                          <m:ctrlPr>
                            <a:rPr lang="en-US" sz="25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ố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ượ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𝑛𝑔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𝑛𝑔𝑢𝑦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ê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ử.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ố 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𝑛𝑔𝑢𝑦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ê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ử 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ủ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𝑛𝑔𝑢𝑦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ê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ố.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%</m:t>
                          </m:r>
                        </m:num>
                        <m:den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ố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ượ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𝑛𝑔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â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ử</m:t>
                          </m:r>
                        </m:den>
                      </m:f>
                    </m:oMath>
                  </m:oMathPara>
                </a14:m>
                <a:endParaRPr lang="en-US" sz="25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" y="4176713"/>
                <a:ext cx="12954000" cy="23749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1482725" y="797026"/>
            <a:ext cx="2343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en-US" sz="14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12" name="object 63"/>
          <p:cNvSpPr txBox="1"/>
          <p:nvPr/>
        </p:nvSpPr>
        <p:spPr>
          <a:xfrm>
            <a:off x="871774" y="570198"/>
            <a:ext cx="10919632" cy="124820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>
              <a:spcBef>
                <a:spcPts val="133"/>
              </a:spcBef>
            </a:pP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4.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Biết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CTHH,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tính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được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phần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trăm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khối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lượng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của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các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nguyên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tố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trong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hợp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chất</a:t>
            </a:r>
            <a:endParaRPr lang="en-US" sz="4000" b="1" spc="-400" dirty="0">
              <a:solidFill>
                <a:srgbClr val="253D68"/>
              </a:solidFill>
              <a:latin typeface="Verdana"/>
              <a:cs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09" y="156123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0969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D67E-5EE0-6850-8BB3-647538889D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A8BEBC-41BD-8BA1-327F-E0826C201C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Media VietJack">
            <a:extLst>
              <a:ext uri="{FF2B5EF4-FFF2-40B4-BE49-F238E27FC236}">
                <a16:creationId xmlns:a16="http://schemas.microsoft.com/office/drawing/2014/main" id="{51ED5558-A61C-F71D-8B2E-616BF0C99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106" y="635233"/>
            <a:ext cx="12212561" cy="593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22FD77-8EEE-B7FF-F3A7-B9C91602D89F}"/>
              </a:ext>
            </a:extLst>
          </p:cNvPr>
          <p:cNvSpPr txBox="1"/>
          <p:nvPr/>
        </p:nvSpPr>
        <p:spPr>
          <a:xfrm>
            <a:off x="1039092" y="294023"/>
            <a:ext cx="10917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57161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9109FFD-0ED1-4C97-8C45-2C526B6DE523}"/>
              </a:ext>
            </a:extLst>
          </p:cNvPr>
          <p:cNvSpPr/>
          <p:nvPr/>
        </p:nvSpPr>
        <p:spPr>
          <a:xfrm>
            <a:off x="2436475" y="860601"/>
            <a:ext cx="9584348" cy="2362200"/>
          </a:xfrm>
          <a:prstGeom prst="roundRect">
            <a:avLst>
              <a:gd name="adj" fmla="val 17546"/>
            </a:avLst>
          </a:prstGeom>
          <a:solidFill>
            <a:srgbClr val="F99158">
              <a:alpha val="39000"/>
            </a:srgbClr>
          </a:solidFill>
          <a:ln w="38100">
            <a:solidFill>
              <a:srgbClr val="F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Sodium oxide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Sodium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oxygen. CTHH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Sodium oxide </a:t>
            </a:r>
            <a:r>
              <a:rPr lang="en-US" sz="37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B323AA1-4555-4A49-AF5D-5BB444509549}"/>
              </a:ext>
            </a:extLst>
          </p:cNvPr>
          <p:cNvSpPr/>
          <p:nvPr/>
        </p:nvSpPr>
        <p:spPr>
          <a:xfrm>
            <a:off x="268184" y="297600"/>
            <a:ext cx="2283680" cy="749220"/>
          </a:xfrm>
          <a:prstGeom prst="roundRect">
            <a:avLst>
              <a:gd name="adj" fmla="val 50000"/>
            </a:avLst>
          </a:prstGeom>
          <a:solidFill>
            <a:srgbClr val="FB9258"/>
          </a:solidFill>
          <a:ln w="95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+mj-lt"/>
              </a:rPr>
              <a:t>CÂU HỎI : 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1</a:t>
            </a:r>
            <a:endParaRPr lang="vi-VN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9E50199-AF30-4A7C-96C9-9EA31DE86E80}"/>
              </a:ext>
            </a:extLst>
          </p:cNvPr>
          <p:cNvSpPr/>
          <p:nvPr/>
        </p:nvSpPr>
        <p:spPr>
          <a:xfrm>
            <a:off x="4489159" y="3330900"/>
            <a:ext cx="2446824" cy="633461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#9Slide03 Kaleko 105 Round Bold" pitchFamily="2" charset="0"/>
              </a:rPr>
              <a:t>ĐÁP ÁN: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ACC46C-7379-4B1C-B0F7-0BEA601465BC}"/>
              </a:ext>
            </a:extLst>
          </p:cNvPr>
          <p:cNvGrpSpPr/>
          <p:nvPr/>
        </p:nvGrpSpPr>
        <p:grpSpPr>
          <a:xfrm>
            <a:off x="5038950" y="5585116"/>
            <a:ext cx="915533" cy="843261"/>
            <a:chOff x="3779212" y="4188837"/>
            <a:chExt cx="686650" cy="63244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18B008C-738A-4057-9C61-0BEEC89C518A}"/>
                </a:ext>
              </a:extLst>
            </p:cNvPr>
            <p:cNvSpPr/>
            <p:nvPr/>
          </p:nvSpPr>
          <p:spPr>
            <a:xfrm>
              <a:off x="3875088" y="4280344"/>
              <a:ext cx="469268" cy="4494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/>
            </a:p>
          </p:txBody>
        </p:sp>
        <p:sp>
          <p:nvSpPr>
            <p:cNvPr id="36" name="Google Shape;533;p37">
              <a:extLst>
                <a:ext uri="{FF2B5EF4-FFF2-40B4-BE49-F238E27FC236}">
                  <a16:creationId xmlns:a16="http://schemas.microsoft.com/office/drawing/2014/main" id="{3F93ABC0-04AA-49BA-83D4-2EBBA909DDBD}"/>
                </a:ext>
              </a:extLst>
            </p:cNvPr>
            <p:cNvSpPr/>
            <p:nvPr/>
          </p:nvSpPr>
          <p:spPr>
            <a:xfrm>
              <a:off x="3779212" y="4188837"/>
              <a:ext cx="686650" cy="632446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chemeClr val="tx2">
                  <a:lumMod val="25000"/>
                </a:schemeClr>
              </a:solidFill>
            </a:ln>
            <a:scene3d>
              <a:camera prst="obliqueBottomRight"/>
              <a:lightRig rig="threePt" dir="t"/>
            </a:scene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435D74"/>
                </a:solidFill>
                <a:latin typeface="#9Slide03 Kaleko 105 Round Bold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95306B2-DA00-42FB-9BC4-D18ADAE8F07F}"/>
              </a:ext>
            </a:extLst>
          </p:cNvPr>
          <p:cNvGrpSpPr/>
          <p:nvPr/>
        </p:nvGrpSpPr>
        <p:grpSpPr>
          <a:xfrm>
            <a:off x="5032062" y="4105901"/>
            <a:ext cx="957423" cy="886691"/>
            <a:chOff x="3754838" y="3007068"/>
            <a:chExt cx="718067" cy="66501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0D5F543-6078-4300-885C-8F12B236C4C0}"/>
                </a:ext>
              </a:extLst>
            </p:cNvPr>
            <p:cNvSpPr/>
            <p:nvPr/>
          </p:nvSpPr>
          <p:spPr>
            <a:xfrm>
              <a:off x="3866826" y="3084163"/>
              <a:ext cx="482393" cy="4995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latin typeface="#9Slide03 Kaleko 105 Round Bold" pitchFamily="2" charset="0"/>
              </a:endParaRPr>
            </a:p>
          </p:txBody>
        </p:sp>
        <p:sp>
          <p:nvSpPr>
            <p:cNvPr id="37" name="Google Shape;534;p37">
              <a:extLst>
                <a:ext uri="{FF2B5EF4-FFF2-40B4-BE49-F238E27FC236}">
                  <a16:creationId xmlns:a16="http://schemas.microsoft.com/office/drawing/2014/main" id="{DA0C8BBC-ECCB-4924-A786-7789BD02DB17}"/>
                </a:ext>
              </a:extLst>
            </p:cNvPr>
            <p:cNvSpPr/>
            <p:nvPr/>
          </p:nvSpPr>
          <p:spPr>
            <a:xfrm>
              <a:off x="3754838" y="3007068"/>
              <a:ext cx="718067" cy="665018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435D74"/>
                </a:solidFill>
                <a:latin typeface="#9Slide03 Kaleko 105 Round Bold" pitchFamily="2" charset="0"/>
              </a:endParaRPr>
            </a:p>
          </p:txBody>
        </p:sp>
      </p:grpSp>
      <p:grpSp>
        <p:nvGrpSpPr>
          <p:cNvPr id="58" name="ĐÁP ÁN B">
            <a:extLst>
              <a:ext uri="{FF2B5EF4-FFF2-40B4-BE49-F238E27FC236}">
                <a16:creationId xmlns:a16="http://schemas.microsoft.com/office/drawing/2014/main" id="{03CADCDB-16DF-4595-9E98-FA59CC43ABA8}"/>
              </a:ext>
            </a:extLst>
          </p:cNvPr>
          <p:cNvGrpSpPr/>
          <p:nvPr/>
        </p:nvGrpSpPr>
        <p:grpSpPr>
          <a:xfrm>
            <a:off x="141470" y="5673707"/>
            <a:ext cx="4449980" cy="886693"/>
            <a:chOff x="3765278" y="4073236"/>
            <a:chExt cx="3337485" cy="665019"/>
          </a:xfrm>
        </p:grpSpPr>
        <p:sp>
          <p:nvSpPr>
            <p:cNvPr id="59" name="đáp án B">
              <a:extLst>
                <a:ext uri="{FF2B5EF4-FFF2-40B4-BE49-F238E27FC236}">
                  <a16:creationId xmlns:a16="http://schemas.microsoft.com/office/drawing/2014/main" id="{6142F90D-2CD5-4698-8F9F-54A24DC8AC1A}"/>
                </a:ext>
              </a:extLst>
            </p:cNvPr>
            <p:cNvSpPr/>
            <p:nvPr/>
          </p:nvSpPr>
          <p:spPr>
            <a:xfrm>
              <a:off x="3848404" y="4073236"/>
              <a:ext cx="3254359" cy="665018"/>
            </a:xfrm>
            <a:prstGeom prst="roundRect">
              <a:avLst>
                <a:gd name="adj" fmla="val 50000"/>
              </a:avLst>
            </a:prstGeom>
            <a:solidFill>
              <a:srgbClr val="FFE08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   Na</a:t>
              </a:r>
              <a:r>
                <a:rPr lang="en-US" sz="2400" baseline="-25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F4652A1-3023-4191-AA93-087CD3B8268B}"/>
                </a:ext>
              </a:extLst>
            </p:cNvPr>
            <p:cNvSpPr/>
            <p:nvPr/>
          </p:nvSpPr>
          <p:spPr>
            <a:xfrm>
              <a:off x="3765278" y="4073237"/>
              <a:ext cx="686650" cy="6650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#9Slide03 Kaleko 105 Round Bold" pitchFamily="2" charset="0"/>
                </a:rPr>
                <a:t>B</a:t>
              </a:r>
            </a:p>
          </p:txBody>
        </p:sp>
      </p:grpSp>
      <p:grpSp>
        <p:nvGrpSpPr>
          <p:cNvPr id="61" name="ĐÁP ÁN C">
            <a:extLst>
              <a:ext uri="{FF2B5EF4-FFF2-40B4-BE49-F238E27FC236}">
                <a16:creationId xmlns:a16="http://schemas.microsoft.com/office/drawing/2014/main" id="{FF866388-9258-45F1-B8AA-D0F65AC84995}"/>
              </a:ext>
            </a:extLst>
          </p:cNvPr>
          <p:cNvGrpSpPr/>
          <p:nvPr/>
        </p:nvGrpSpPr>
        <p:grpSpPr>
          <a:xfrm>
            <a:off x="6461711" y="4105901"/>
            <a:ext cx="4449980" cy="886691"/>
            <a:chOff x="3765278" y="4073237"/>
            <a:chExt cx="3337485" cy="665018"/>
          </a:xfrm>
        </p:grpSpPr>
        <p:sp>
          <p:nvSpPr>
            <p:cNvPr id="62" name="Đáp án C">
              <a:extLst>
                <a:ext uri="{FF2B5EF4-FFF2-40B4-BE49-F238E27FC236}">
                  <a16:creationId xmlns:a16="http://schemas.microsoft.com/office/drawing/2014/main" id="{7DCAA1EC-967A-47C6-BF69-6C1136139328}"/>
                </a:ext>
              </a:extLst>
            </p:cNvPr>
            <p:cNvSpPr/>
            <p:nvPr/>
          </p:nvSpPr>
          <p:spPr>
            <a:xfrm>
              <a:off x="3848404" y="4073237"/>
              <a:ext cx="3254359" cy="665018"/>
            </a:xfrm>
            <a:prstGeom prst="roundRect">
              <a:avLst>
                <a:gd name="adj" fmla="val 50000"/>
              </a:avLst>
            </a:prstGeom>
            <a:solidFill>
              <a:srgbClr val="FFE08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2NaO</a:t>
              </a:r>
              <a:endPara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C771543-D854-4D12-9FC4-A199873DE301}"/>
                </a:ext>
              </a:extLst>
            </p:cNvPr>
            <p:cNvSpPr/>
            <p:nvPr/>
          </p:nvSpPr>
          <p:spPr>
            <a:xfrm>
              <a:off x="3765278" y="4073237"/>
              <a:ext cx="686650" cy="6650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#9Slide03 Kaleko 105 Round Bold" pitchFamily="2" charset="0"/>
                </a:rPr>
                <a:t>C</a:t>
              </a:r>
            </a:p>
          </p:txBody>
        </p:sp>
      </p:grpSp>
      <p:grpSp>
        <p:nvGrpSpPr>
          <p:cNvPr id="64" name="ĐÁP ÁN Đ">
            <a:extLst>
              <a:ext uri="{FF2B5EF4-FFF2-40B4-BE49-F238E27FC236}">
                <a16:creationId xmlns:a16="http://schemas.microsoft.com/office/drawing/2014/main" id="{9FD5293E-9023-40FD-92A3-465D214064B1}"/>
              </a:ext>
            </a:extLst>
          </p:cNvPr>
          <p:cNvGrpSpPr/>
          <p:nvPr/>
        </p:nvGrpSpPr>
        <p:grpSpPr>
          <a:xfrm>
            <a:off x="6408539" y="5563400"/>
            <a:ext cx="4449980" cy="886691"/>
            <a:chOff x="3765278" y="4073237"/>
            <a:chExt cx="3337485" cy="665018"/>
          </a:xfrm>
        </p:grpSpPr>
        <p:sp>
          <p:nvSpPr>
            <p:cNvPr id="65" name="ĐÁP ÁN Đ">
              <a:extLst>
                <a:ext uri="{FF2B5EF4-FFF2-40B4-BE49-F238E27FC236}">
                  <a16:creationId xmlns:a16="http://schemas.microsoft.com/office/drawing/2014/main" id="{E053D07E-5FFF-43D8-B977-0C8915190F70}"/>
                </a:ext>
              </a:extLst>
            </p:cNvPr>
            <p:cNvSpPr/>
            <p:nvPr/>
          </p:nvSpPr>
          <p:spPr>
            <a:xfrm>
              <a:off x="3848404" y="4073237"/>
              <a:ext cx="3254359" cy="665018"/>
            </a:xfrm>
            <a:prstGeom prst="roundRect">
              <a:avLst>
                <a:gd name="adj" fmla="val 50000"/>
              </a:avLst>
            </a:prstGeom>
            <a:solidFill>
              <a:srgbClr val="FFE08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Na2O</a:t>
              </a:r>
              <a:endPara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78E16E3-48A0-4654-BA47-0944F817D3CE}"/>
                </a:ext>
              </a:extLst>
            </p:cNvPr>
            <p:cNvSpPr/>
            <p:nvPr/>
          </p:nvSpPr>
          <p:spPr>
            <a:xfrm>
              <a:off x="3765278" y="4073237"/>
              <a:ext cx="686650" cy="6650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#9Slide03 Kaleko 105 Round Bold" pitchFamily="2" charset="0"/>
                </a:rPr>
                <a:t>D</a:t>
              </a:r>
            </a:p>
          </p:txBody>
        </p:sp>
      </p:grpSp>
      <p:grpSp>
        <p:nvGrpSpPr>
          <p:cNvPr id="68" name="ĐÁP ÁN A">
            <a:extLst>
              <a:ext uri="{FF2B5EF4-FFF2-40B4-BE49-F238E27FC236}">
                <a16:creationId xmlns:a16="http://schemas.microsoft.com/office/drawing/2014/main" id="{6DB7E364-BC80-46DB-B1E8-B870852110A9}"/>
              </a:ext>
            </a:extLst>
          </p:cNvPr>
          <p:cNvGrpSpPr/>
          <p:nvPr/>
        </p:nvGrpSpPr>
        <p:grpSpPr>
          <a:xfrm>
            <a:off x="141470" y="4180560"/>
            <a:ext cx="4449980" cy="886691"/>
            <a:chOff x="3765278" y="4073237"/>
            <a:chExt cx="3337485" cy="665018"/>
          </a:xfrm>
        </p:grpSpPr>
        <p:sp>
          <p:nvSpPr>
            <p:cNvPr id="69" name="đáp án A">
              <a:extLst>
                <a:ext uri="{FF2B5EF4-FFF2-40B4-BE49-F238E27FC236}">
                  <a16:creationId xmlns:a16="http://schemas.microsoft.com/office/drawing/2014/main" id="{7CD505B6-849E-4E50-83A3-7B5CF3F14B72}"/>
                </a:ext>
              </a:extLst>
            </p:cNvPr>
            <p:cNvSpPr/>
            <p:nvPr/>
          </p:nvSpPr>
          <p:spPr>
            <a:xfrm>
              <a:off x="3848404" y="4073237"/>
              <a:ext cx="3254359" cy="665018"/>
            </a:xfrm>
            <a:prstGeom prst="roundRect">
              <a:avLst>
                <a:gd name="adj" fmla="val 50000"/>
              </a:avLst>
            </a:prstGeom>
            <a:solidFill>
              <a:srgbClr val="FFE08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Na</a:t>
              </a:r>
              <a:r>
                <a:rPr lang="en-US" sz="2400" baseline="30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FF96642-92B7-4270-ACE3-CF23A6BF5155}"/>
                </a:ext>
              </a:extLst>
            </p:cNvPr>
            <p:cNvSpPr/>
            <p:nvPr/>
          </p:nvSpPr>
          <p:spPr>
            <a:xfrm>
              <a:off x="3765278" y="4073237"/>
              <a:ext cx="686650" cy="6650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#9Slide03 Kaleko 105 Round Bold" pitchFamily="2" charset="0"/>
                </a:rPr>
                <a:t>A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38C35AC-E1C3-4236-AB5E-4F2DB51945D0}"/>
              </a:ext>
            </a:extLst>
          </p:cNvPr>
          <p:cNvGrpSpPr/>
          <p:nvPr/>
        </p:nvGrpSpPr>
        <p:grpSpPr>
          <a:xfrm>
            <a:off x="10971210" y="5563400"/>
            <a:ext cx="957423" cy="886691"/>
            <a:chOff x="3754838" y="3007068"/>
            <a:chExt cx="718067" cy="665018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BCB04FC5-62EA-44A2-B3BC-0CBEE673D4A1}"/>
                </a:ext>
              </a:extLst>
            </p:cNvPr>
            <p:cNvSpPr/>
            <p:nvPr/>
          </p:nvSpPr>
          <p:spPr>
            <a:xfrm>
              <a:off x="3866826" y="3084163"/>
              <a:ext cx="482393" cy="4995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latin typeface="#9Slide03 Kaleko 105 Round Bold" pitchFamily="2" charset="0"/>
              </a:endParaRPr>
            </a:p>
          </p:txBody>
        </p:sp>
        <p:sp>
          <p:nvSpPr>
            <p:cNvPr id="78" name="Google Shape;534;p37">
              <a:extLst>
                <a:ext uri="{FF2B5EF4-FFF2-40B4-BE49-F238E27FC236}">
                  <a16:creationId xmlns:a16="http://schemas.microsoft.com/office/drawing/2014/main" id="{6730C47B-106F-4E2D-8754-4690DA9FFC1A}"/>
                </a:ext>
              </a:extLst>
            </p:cNvPr>
            <p:cNvSpPr/>
            <p:nvPr/>
          </p:nvSpPr>
          <p:spPr>
            <a:xfrm>
              <a:off x="3754838" y="3007068"/>
              <a:ext cx="718067" cy="665018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435D74"/>
                </a:solidFill>
                <a:latin typeface="#9Slide03 Kaleko 105 Round Bold" pitchFamily="2" charset="0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4BAAF9AE-8588-4B70-843D-B3002B212E0D}"/>
              </a:ext>
            </a:extLst>
          </p:cNvPr>
          <p:cNvSpPr/>
          <p:nvPr/>
        </p:nvSpPr>
        <p:spPr>
          <a:xfrm>
            <a:off x="268184" y="4325259"/>
            <a:ext cx="662099" cy="626624"/>
          </a:xfrm>
          <a:prstGeom prst="ellipse">
            <a:avLst/>
          </a:prstGeom>
          <a:noFill/>
          <a:ln w="57150">
            <a:solidFill>
              <a:srgbClr val="F05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C1E6859-B70B-4D97-85EC-970D03FC77EF}"/>
              </a:ext>
            </a:extLst>
          </p:cNvPr>
          <p:cNvSpPr/>
          <p:nvPr/>
        </p:nvSpPr>
        <p:spPr>
          <a:xfrm>
            <a:off x="6609101" y="4235934"/>
            <a:ext cx="662099" cy="626624"/>
          </a:xfrm>
          <a:prstGeom prst="ellipse">
            <a:avLst/>
          </a:prstGeom>
          <a:noFill/>
          <a:ln w="57150">
            <a:solidFill>
              <a:srgbClr val="F05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3DB58E7-1B61-47FE-8FE6-DF3C3CE399F7}"/>
              </a:ext>
            </a:extLst>
          </p:cNvPr>
          <p:cNvSpPr/>
          <p:nvPr/>
        </p:nvSpPr>
        <p:spPr>
          <a:xfrm>
            <a:off x="249641" y="5818372"/>
            <a:ext cx="662099" cy="626624"/>
          </a:xfrm>
          <a:prstGeom prst="ellipse">
            <a:avLst/>
          </a:prstGeom>
          <a:noFill/>
          <a:ln w="57150">
            <a:solidFill>
              <a:srgbClr val="F05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5D6E97F-9E86-46FE-ADCC-728CD3AA5A8C}"/>
              </a:ext>
            </a:extLst>
          </p:cNvPr>
          <p:cNvSpPr/>
          <p:nvPr/>
        </p:nvSpPr>
        <p:spPr>
          <a:xfrm>
            <a:off x="6566550" y="5693433"/>
            <a:ext cx="662099" cy="626624"/>
          </a:xfrm>
          <a:prstGeom prst="ellipse">
            <a:avLst/>
          </a:prstGeom>
          <a:noFill/>
          <a:ln w="57150">
            <a:solidFill>
              <a:srgbClr val="F05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5350A76-199A-7C14-49C3-F1B6CAC18E9A}"/>
              </a:ext>
            </a:extLst>
          </p:cNvPr>
          <p:cNvGrpSpPr/>
          <p:nvPr/>
        </p:nvGrpSpPr>
        <p:grpSpPr>
          <a:xfrm>
            <a:off x="11088434" y="4065192"/>
            <a:ext cx="957423" cy="886691"/>
            <a:chOff x="3754838" y="3007068"/>
            <a:chExt cx="718067" cy="66501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5224345-BA9F-4A73-6E06-A850748DDFE7}"/>
                </a:ext>
              </a:extLst>
            </p:cNvPr>
            <p:cNvSpPr/>
            <p:nvPr/>
          </p:nvSpPr>
          <p:spPr>
            <a:xfrm>
              <a:off x="3866826" y="3084163"/>
              <a:ext cx="482393" cy="4995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latin typeface="#9Slide03 Kaleko 105 Round Bold" pitchFamily="2" charset="0"/>
              </a:endParaRPr>
            </a:p>
          </p:txBody>
        </p:sp>
        <p:sp>
          <p:nvSpPr>
            <p:cNvPr id="5" name="Google Shape;534;p37">
              <a:extLst>
                <a:ext uri="{FF2B5EF4-FFF2-40B4-BE49-F238E27FC236}">
                  <a16:creationId xmlns:a16="http://schemas.microsoft.com/office/drawing/2014/main" id="{0F321808-AEE7-9042-468E-00F45508E4E7}"/>
                </a:ext>
              </a:extLst>
            </p:cNvPr>
            <p:cNvSpPr/>
            <p:nvPr/>
          </p:nvSpPr>
          <p:spPr>
            <a:xfrm>
              <a:off x="3754838" y="3007068"/>
              <a:ext cx="718067" cy="665018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435D74"/>
                </a:solidFill>
                <a:latin typeface="#9Slide03 Kaleko 105 Round Bold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970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6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3" grpId="0" animBg="1"/>
      <p:bldP spid="32" grpId="0" animBg="1"/>
      <p:bldP spid="33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9109FFD-0ED1-4C97-8C45-2C526B6DE523}"/>
              </a:ext>
            </a:extLst>
          </p:cNvPr>
          <p:cNvSpPr/>
          <p:nvPr/>
        </p:nvSpPr>
        <p:spPr>
          <a:xfrm>
            <a:off x="2436475" y="860601"/>
            <a:ext cx="9584348" cy="2362200"/>
          </a:xfrm>
          <a:prstGeom prst="roundRect">
            <a:avLst>
              <a:gd name="adj" fmla="val 17546"/>
            </a:avLst>
          </a:prstGeom>
          <a:solidFill>
            <a:srgbClr val="F99158">
              <a:alpha val="39000"/>
            </a:srgbClr>
          </a:solidFill>
          <a:ln w="38100">
            <a:solidFill>
              <a:srgbClr val="F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Na, 1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B323AA1-4555-4A49-AF5D-5BB444509549}"/>
              </a:ext>
            </a:extLst>
          </p:cNvPr>
          <p:cNvSpPr/>
          <p:nvPr/>
        </p:nvSpPr>
        <p:spPr>
          <a:xfrm>
            <a:off x="187677" y="377892"/>
            <a:ext cx="2283680" cy="749220"/>
          </a:xfrm>
          <a:prstGeom prst="roundRect">
            <a:avLst>
              <a:gd name="adj" fmla="val 50000"/>
            </a:avLst>
          </a:prstGeom>
          <a:solidFill>
            <a:srgbClr val="FB9258"/>
          </a:solidFill>
          <a:ln w="95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+mj-lt"/>
              </a:rPr>
              <a:t>CÂU HỎI : 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2</a:t>
            </a:r>
            <a:endParaRPr lang="vi-VN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9E50199-AF30-4A7C-96C9-9EA31DE86E80}"/>
              </a:ext>
            </a:extLst>
          </p:cNvPr>
          <p:cNvSpPr/>
          <p:nvPr/>
        </p:nvSpPr>
        <p:spPr>
          <a:xfrm>
            <a:off x="4489159" y="3330900"/>
            <a:ext cx="2446824" cy="633461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#9Slide03 Kaleko 105 Round Bold" pitchFamily="2" charset="0"/>
              </a:rPr>
              <a:t>ĐÁP ÁN: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ACC46C-7379-4B1C-B0F7-0BEA601465BC}"/>
              </a:ext>
            </a:extLst>
          </p:cNvPr>
          <p:cNvGrpSpPr/>
          <p:nvPr/>
        </p:nvGrpSpPr>
        <p:grpSpPr>
          <a:xfrm>
            <a:off x="5300007" y="4269454"/>
            <a:ext cx="915533" cy="843261"/>
            <a:chOff x="3779212" y="4188837"/>
            <a:chExt cx="686650" cy="63244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18B008C-738A-4057-9C61-0BEEC89C518A}"/>
                </a:ext>
              </a:extLst>
            </p:cNvPr>
            <p:cNvSpPr/>
            <p:nvPr/>
          </p:nvSpPr>
          <p:spPr>
            <a:xfrm>
              <a:off x="3875088" y="4280344"/>
              <a:ext cx="469268" cy="4494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/>
            </a:p>
          </p:txBody>
        </p:sp>
        <p:sp>
          <p:nvSpPr>
            <p:cNvPr id="36" name="Google Shape;533;p37">
              <a:extLst>
                <a:ext uri="{FF2B5EF4-FFF2-40B4-BE49-F238E27FC236}">
                  <a16:creationId xmlns:a16="http://schemas.microsoft.com/office/drawing/2014/main" id="{3F93ABC0-04AA-49BA-83D4-2EBBA909DDBD}"/>
                </a:ext>
              </a:extLst>
            </p:cNvPr>
            <p:cNvSpPr/>
            <p:nvPr/>
          </p:nvSpPr>
          <p:spPr>
            <a:xfrm>
              <a:off x="3779212" y="4188837"/>
              <a:ext cx="686650" cy="632446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chemeClr val="tx2">
                  <a:lumMod val="25000"/>
                </a:schemeClr>
              </a:solidFill>
            </a:ln>
            <a:scene3d>
              <a:camera prst="obliqueBottomRight"/>
              <a:lightRig rig="threePt" dir="t"/>
            </a:scene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435D74"/>
                </a:solidFill>
                <a:latin typeface="#9Slide03 Kaleko 105 Round Bold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95306B2-DA00-42FB-9BC4-D18ADAE8F07F}"/>
              </a:ext>
            </a:extLst>
          </p:cNvPr>
          <p:cNvGrpSpPr/>
          <p:nvPr/>
        </p:nvGrpSpPr>
        <p:grpSpPr>
          <a:xfrm>
            <a:off x="5007972" y="5748961"/>
            <a:ext cx="957423" cy="886691"/>
            <a:chOff x="3754838" y="3007068"/>
            <a:chExt cx="718067" cy="66501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0D5F543-6078-4300-885C-8F12B236C4C0}"/>
                </a:ext>
              </a:extLst>
            </p:cNvPr>
            <p:cNvSpPr/>
            <p:nvPr/>
          </p:nvSpPr>
          <p:spPr>
            <a:xfrm>
              <a:off x="3866826" y="3084163"/>
              <a:ext cx="482393" cy="4995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latin typeface="#9Slide03 Kaleko 105 Round Bold" pitchFamily="2" charset="0"/>
              </a:endParaRPr>
            </a:p>
          </p:txBody>
        </p:sp>
        <p:sp>
          <p:nvSpPr>
            <p:cNvPr id="37" name="Google Shape;534;p37">
              <a:extLst>
                <a:ext uri="{FF2B5EF4-FFF2-40B4-BE49-F238E27FC236}">
                  <a16:creationId xmlns:a16="http://schemas.microsoft.com/office/drawing/2014/main" id="{DA0C8BBC-ECCB-4924-A786-7789BD02DB17}"/>
                </a:ext>
              </a:extLst>
            </p:cNvPr>
            <p:cNvSpPr/>
            <p:nvPr/>
          </p:nvSpPr>
          <p:spPr>
            <a:xfrm>
              <a:off x="3754838" y="3007068"/>
              <a:ext cx="718067" cy="665018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435D74"/>
                </a:solidFill>
                <a:latin typeface="#9Slide03 Kaleko 105 Round Bold" pitchFamily="2" charset="0"/>
              </a:endParaRPr>
            </a:p>
          </p:txBody>
        </p:sp>
      </p:grpSp>
      <p:grpSp>
        <p:nvGrpSpPr>
          <p:cNvPr id="58" name="ĐÁP ÁN B">
            <a:extLst>
              <a:ext uri="{FF2B5EF4-FFF2-40B4-BE49-F238E27FC236}">
                <a16:creationId xmlns:a16="http://schemas.microsoft.com/office/drawing/2014/main" id="{03CADCDB-16DF-4595-9E98-FA59CC43ABA8}"/>
              </a:ext>
            </a:extLst>
          </p:cNvPr>
          <p:cNvGrpSpPr/>
          <p:nvPr/>
        </p:nvGrpSpPr>
        <p:grpSpPr>
          <a:xfrm>
            <a:off x="141470" y="5673707"/>
            <a:ext cx="4449980" cy="886693"/>
            <a:chOff x="3765278" y="4073236"/>
            <a:chExt cx="3337485" cy="665019"/>
          </a:xfrm>
        </p:grpSpPr>
        <p:sp>
          <p:nvSpPr>
            <p:cNvPr id="59" name="đáp án B">
              <a:extLst>
                <a:ext uri="{FF2B5EF4-FFF2-40B4-BE49-F238E27FC236}">
                  <a16:creationId xmlns:a16="http://schemas.microsoft.com/office/drawing/2014/main" id="{6142F90D-2CD5-4698-8F9F-54A24DC8AC1A}"/>
                </a:ext>
              </a:extLst>
            </p:cNvPr>
            <p:cNvSpPr/>
            <p:nvPr/>
          </p:nvSpPr>
          <p:spPr>
            <a:xfrm>
              <a:off x="3848404" y="4073236"/>
              <a:ext cx="3254359" cy="665018"/>
            </a:xfrm>
            <a:prstGeom prst="roundRect">
              <a:avLst>
                <a:gd name="adj" fmla="val 50000"/>
              </a:avLst>
            </a:prstGeom>
            <a:solidFill>
              <a:srgbClr val="FFE08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Không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có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hợp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chất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thỏa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mãn</a:t>
              </a:r>
              <a:endPara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F4652A1-3023-4191-AA93-087CD3B8268B}"/>
                </a:ext>
              </a:extLst>
            </p:cNvPr>
            <p:cNvSpPr/>
            <p:nvPr/>
          </p:nvSpPr>
          <p:spPr>
            <a:xfrm>
              <a:off x="3765278" y="4073237"/>
              <a:ext cx="686650" cy="6650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#9Slide03 Kaleko 105 Round Bold" pitchFamily="2" charset="0"/>
                </a:rPr>
                <a:t>B</a:t>
              </a:r>
            </a:p>
          </p:txBody>
        </p:sp>
      </p:grpSp>
      <p:grpSp>
        <p:nvGrpSpPr>
          <p:cNvPr id="61" name="ĐÁP ÁN C">
            <a:extLst>
              <a:ext uri="{FF2B5EF4-FFF2-40B4-BE49-F238E27FC236}">
                <a16:creationId xmlns:a16="http://schemas.microsoft.com/office/drawing/2014/main" id="{FF866388-9258-45F1-B8AA-D0F65AC84995}"/>
              </a:ext>
            </a:extLst>
          </p:cNvPr>
          <p:cNvGrpSpPr/>
          <p:nvPr/>
        </p:nvGrpSpPr>
        <p:grpSpPr>
          <a:xfrm>
            <a:off x="6461711" y="4105901"/>
            <a:ext cx="4952576" cy="886691"/>
            <a:chOff x="3765278" y="4073237"/>
            <a:chExt cx="3714432" cy="665018"/>
          </a:xfrm>
        </p:grpSpPr>
        <p:sp>
          <p:nvSpPr>
            <p:cNvPr id="62" name="Đáp án C">
              <a:extLst>
                <a:ext uri="{FF2B5EF4-FFF2-40B4-BE49-F238E27FC236}">
                  <a16:creationId xmlns:a16="http://schemas.microsoft.com/office/drawing/2014/main" id="{7DCAA1EC-967A-47C6-BF69-6C1136139328}"/>
                </a:ext>
              </a:extLst>
            </p:cNvPr>
            <p:cNvSpPr/>
            <p:nvPr/>
          </p:nvSpPr>
          <p:spPr>
            <a:xfrm>
              <a:off x="4068724" y="4073237"/>
              <a:ext cx="3410986" cy="665018"/>
            </a:xfrm>
            <a:prstGeom prst="roundRect">
              <a:avLst>
                <a:gd name="adj" fmla="val 50000"/>
              </a:avLst>
            </a:prstGeom>
            <a:solidFill>
              <a:srgbClr val="FFE08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NaNO</a:t>
              </a:r>
              <a:r>
                <a:rPr lang="en-US" sz="2400" b="0" i="0" baseline="-25000" dirty="0">
                  <a:solidFill>
                    <a:srgbClr val="606060"/>
                  </a:solidFill>
                  <a:effectLst/>
                  <a:latin typeface="Quicksand"/>
                </a:rPr>
                <a:t>3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,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phân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tử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khối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là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86</a:t>
              </a:r>
              <a:endPara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C771543-D854-4D12-9FC4-A199873DE301}"/>
                </a:ext>
              </a:extLst>
            </p:cNvPr>
            <p:cNvSpPr/>
            <p:nvPr/>
          </p:nvSpPr>
          <p:spPr>
            <a:xfrm>
              <a:off x="3765278" y="4073237"/>
              <a:ext cx="686650" cy="6650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#9Slide03 Kaleko 105 Round Bold" pitchFamily="2" charset="0"/>
                </a:rPr>
                <a:t>C</a:t>
              </a:r>
            </a:p>
          </p:txBody>
        </p:sp>
      </p:grpSp>
      <p:grpSp>
        <p:nvGrpSpPr>
          <p:cNvPr id="64" name="ĐÁP ÁN Đ">
            <a:extLst>
              <a:ext uri="{FF2B5EF4-FFF2-40B4-BE49-F238E27FC236}">
                <a16:creationId xmlns:a16="http://schemas.microsoft.com/office/drawing/2014/main" id="{9FD5293E-9023-40FD-92A3-465D214064B1}"/>
              </a:ext>
            </a:extLst>
          </p:cNvPr>
          <p:cNvGrpSpPr/>
          <p:nvPr/>
        </p:nvGrpSpPr>
        <p:grpSpPr>
          <a:xfrm>
            <a:off x="6408539" y="5563398"/>
            <a:ext cx="4954551" cy="947692"/>
            <a:chOff x="3765278" y="4073237"/>
            <a:chExt cx="3715913" cy="710769"/>
          </a:xfrm>
        </p:grpSpPr>
        <p:sp>
          <p:nvSpPr>
            <p:cNvPr id="65" name="ĐÁP ÁN Đ">
              <a:extLst>
                <a:ext uri="{FF2B5EF4-FFF2-40B4-BE49-F238E27FC236}">
                  <a16:creationId xmlns:a16="http://schemas.microsoft.com/office/drawing/2014/main" id="{E053D07E-5FFF-43D8-B977-0C8915190F70}"/>
                </a:ext>
              </a:extLst>
            </p:cNvPr>
            <p:cNvSpPr/>
            <p:nvPr/>
          </p:nvSpPr>
          <p:spPr>
            <a:xfrm>
              <a:off x="4226832" y="4118988"/>
              <a:ext cx="3254359" cy="665018"/>
            </a:xfrm>
            <a:prstGeom prst="roundRect">
              <a:avLst>
                <a:gd name="adj" fmla="val 50000"/>
              </a:avLst>
            </a:prstGeom>
            <a:solidFill>
              <a:srgbClr val="FFE08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NaNO</a:t>
              </a:r>
              <a:r>
                <a:rPr lang="en-US" sz="2400" b="0" i="0" baseline="-25000" dirty="0">
                  <a:solidFill>
                    <a:srgbClr val="606060"/>
                  </a:solidFill>
                  <a:effectLst/>
                  <a:latin typeface="Quicksand"/>
                </a:rPr>
                <a:t>3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,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phân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tử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khối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là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100</a:t>
              </a:r>
              <a:endPara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78E16E3-48A0-4654-BA47-0944F817D3CE}"/>
                </a:ext>
              </a:extLst>
            </p:cNvPr>
            <p:cNvSpPr/>
            <p:nvPr/>
          </p:nvSpPr>
          <p:spPr>
            <a:xfrm>
              <a:off x="3765278" y="4073237"/>
              <a:ext cx="686650" cy="6650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#9Slide03 Kaleko 105 Round Bold" pitchFamily="2" charset="0"/>
                </a:rPr>
                <a:t>D</a:t>
              </a:r>
            </a:p>
          </p:txBody>
        </p:sp>
      </p:grpSp>
      <p:grpSp>
        <p:nvGrpSpPr>
          <p:cNvPr id="68" name="ĐÁP ÁN A">
            <a:extLst>
              <a:ext uri="{FF2B5EF4-FFF2-40B4-BE49-F238E27FC236}">
                <a16:creationId xmlns:a16="http://schemas.microsoft.com/office/drawing/2014/main" id="{6DB7E364-BC80-46DB-B1E8-B870852110A9}"/>
              </a:ext>
            </a:extLst>
          </p:cNvPr>
          <p:cNvGrpSpPr/>
          <p:nvPr/>
        </p:nvGrpSpPr>
        <p:grpSpPr>
          <a:xfrm>
            <a:off x="187677" y="4195225"/>
            <a:ext cx="4771293" cy="886691"/>
            <a:chOff x="3765277" y="4063806"/>
            <a:chExt cx="3307645" cy="665018"/>
          </a:xfrm>
        </p:grpSpPr>
        <p:sp>
          <p:nvSpPr>
            <p:cNvPr id="69" name="đáp án A">
              <a:extLst>
                <a:ext uri="{FF2B5EF4-FFF2-40B4-BE49-F238E27FC236}">
                  <a16:creationId xmlns:a16="http://schemas.microsoft.com/office/drawing/2014/main" id="{7CD505B6-849E-4E50-83A3-7B5CF3F14B72}"/>
                </a:ext>
              </a:extLst>
            </p:cNvPr>
            <p:cNvSpPr/>
            <p:nvPr/>
          </p:nvSpPr>
          <p:spPr>
            <a:xfrm>
              <a:off x="3942383" y="4094338"/>
              <a:ext cx="3130539" cy="632446"/>
            </a:xfrm>
            <a:prstGeom prst="roundRect">
              <a:avLst>
                <a:gd name="adj" fmla="val 50000"/>
              </a:avLst>
            </a:prstGeom>
            <a:solidFill>
              <a:srgbClr val="FFE08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NaNO</a:t>
              </a:r>
              <a:r>
                <a:rPr lang="en-US" sz="2400" b="0" i="0" baseline="-25000" dirty="0">
                  <a:solidFill>
                    <a:srgbClr val="606060"/>
                  </a:solidFill>
                  <a:effectLst/>
                  <a:latin typeface="Quicksand"/>
                </a:rPr>
                <a:t>3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,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phân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tử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khối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là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85</a:t>
              </a:r>
              <a:endPara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FF96642-92B7-4270-ACE3-CF23A6BF5155}"/>
                </a:ext>
              </a:extLst>
            </p:cNvPr>
            <p:cNvSpPr/>
            <p:nvPr/>
          </p:nvSpPr>
          <p:spPr>
            <a:xfrm>
              <a:off x="3765277" y="4063806"/>
              <a:ext cx="583784" cy="6650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#9Slide03 Kaleko 105 Round Bold" pitchFamily="2" charset="0"/>
                </a:rPr>
                <a:t>A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38C35AC-E1C3-4236-AB5E-4F2DB51945D0}"/>
              </a:ext>
            </a:extLst>
          </p:cNvPr>
          <p:cNvGrpSpPr/>
          <p:nvPr/>
        </p:nvGrpSpPr>
        <p:grpSpPr>
          <a:xfrm>
            <a:off x="11063400" y="5640893"/>
            <a:ext cx="957423" cy="886691"/>
            <a:chOff x="3754838" y="3007068"/>
            <a:chExt cx="718067" cy="665018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BCB04FC5-62EA-44A2-B3BC-0CBEE673D4A1}"/>
                </a:ext>
              </a:extLst>
            </p:cNvPr>
            <p:cNvSpPr/>
            <p:nvPr/>
          </p:nvSpPr>
          <p:spPr>
            <a:xfrm>
              <a:off x="3866826" y="3084163"/>
              <a:ext cx="482393" cy="4995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latin typeface="#9Slide03 Kaleko 105 Round Bold" pitchFamily="2" charset="0"/>
              </a:endParaRPr>
            </a:p>
          </p:txBody>
        </p:sp>
        <p:sp>
          <p:nvSpPr>
            <p:cNvPr id="78" name="Google Shape;534;p37">
              <a:extLst>
                <a:ext uri="{FF2B5EF4-FFF2-40B4-BE49-F238E27FC236}">
                  <a16:creationId xmlns:a16="http://schemas.microsoft.com/office/drawing/2014/main" id="{6730C47B-106F-4E2D-8754-4690DA9FFC1A}"/>
                </a:ext>
              </a:extLst>
            </p:cNvPr>
            <p:cNvSpPr/>
            <p:nvPr/>
          </p:nvSpPr>
          <p:spPr>
            <a:xfrm>
              <a:off x="3754838" y="3007068"/>
              <a:ext cx="718067" cy="665018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435D74"/>
                </a:solidFill>
                <a:latin typeface="#9Slide03 Kaleko 105 Round Bold" pitchFamily="2" charset="0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4BAAF9AE-8588-4B70-843D-B3002B212E0D}"/>
              </a:ext>
            </a:extLst>
          </p:cNvPr>
          <p:cNvSpPr/>
          <p:nvPr/>
        </p:nvSpPr>
        <p:spPr>
          <a:xfrm>
            <a:off x="268184" y="4325259"/>
            <a:ext cx="662099" cy="626624"/>
          </a:xfrm>
          <a:prstGeom prst="ellipse">
            <a:avLst/>
          </a:prstGeom>
          <a:noFill/>
          <a:ln w="57150">
            <a:solidFill>
              <a:srgbClr val="F05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C1E6859-B70B-4D97-85EC-970D03FC77EF}"/>
              </a:ext>
            </a:extLst>
          </p:cNvPr>
          <p:cNvSpPr/>
          <p:nvPr/>
        </p:nvSpPr>
        <p:spPr>
          <a:xfrm>
            <a:off x="6609101" y="4235934"/>
            <a:ext cx="662099" cy="626624"/>
          </a:xfrm>
          <a:prstGeom prst="ellipse">
            <a:avLst/>
          </a:prstGeom>
          <a:noFill/>
          <a:ln w="57150">
            <a:solidFill>
              <a:srgbClr val="F05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3DB58E7-1B61-47FE-8FE6-DF3C3CE399F7}"/>
              </a:ext>
            </a:extLst>
          </p:cNvPr>
          <p:cNvSpPr/>
          <p:nvPr/>
        </p:nvSpPr>
        <p:spPr>
          <a:xfrm>
            <a:off x="249641" y="5818372"/>
            <a:ext cx="662099" cy="626624"/>
          </a:xfrm>
          <a:prstGeom prst="ellipse">
            <a:avLst/>
          </a:prstGeom>
          <a:noFill/>
          <a:ln w="57150">
            <a:solidFill>
              <a:srgbClr val="F05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5D6E97F-9E86-46FE-ADCC-728CD3AA5A8C}"/>
              </a:ext>
            </a:extLst>
          </p:cNvPr>
          <p:cNvSpPr/>
          <p:nvPr/>
        </p:nvSpPr>
        <p:spPr>
          <a:xfrm>
            <a:off x="6566550" y="5693433"/>
            <a:ext cx="662099" cy="626624"/>
          </a:xfrm>
          <a:prstGeom prst="ellipse">
            <a:avLst/>
          </a:prstGeom>
          <a:noFill/>
          <a:ln w="57150">
            <a:solidFill>
              <a:srgbClr val="F05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5350A76-199A-7C14-49C3-F1B6CAC18E9A}"/>
              </a:ext>
            </a:extLst>
          </p:cNvPr>
          <p:cNvGrpSpPr/>
          <p:nvPr/>
        </p:nvGrpSpPr>
        <p:grpSpPr>
          <a:xfrm>
            <a:off x="11088434" y="4065192"/>
            <a:ext cx="957423" cy="886691"/>
            <a:chOff x="3754838" y="3007068"/>
            <a:chExt cx="718067" cy="66501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5224345-BA9F-4A73-6E06-A850748DDFE7}"/>
                </a:ext>
              </a:extLst>
            </p:cNvPr>
            <p:cNvSpPr/>
            <p:nvPr/>
          </p:nvSpPr>
          <p:spPr>
            <a:xfrm>
              <a:off x="3866826" y="3084163"/>
              <a:ext cx="482393" cy="4995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latin typeface="#9Slide03 Kaleko 105 Round Bold" pitchFamily="2" charset="0"/>
              </a:endParaRPr>
            </a:p>
          </p:txBody>
        </p:sp>
        <p:sp>
          <p:nvSpPr>
            <p:cNvPr id="5" name="Google Shape;534;p37">
              <a:extLst>
                <a:ext uri="{FF2B5EF4-FFF2-40B4-BE49-F238E27FC236}">
                  <a16:creationId xmlns:a16="http://schemas.microsoft.com/office/drawing/2014/main" id="{0F321808-AEE7-9042-468E-00F45508E4E7}"/>
                </a:ext>
              </a:extLst>
            </p:cNvPr>
            <p:cNvSpPr/>
            <p:nvPr/>
          </p:nvSpPr>
          <p:spPr>
            <a:xfrm>
              <a:off x="3754838" y="3007068"/>
              <a:ext cx="718067" cy="665018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435D74"/>
                </a:solidFill>
                <a:latin typeface="#9Slide03 Kaleko 105 Round Bold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888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6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3" grpId="0" animBg="1"/>
      <p:bldP spid="32" grpId="0" animBg="1"/>
      <p:bldP spid="33" grpId="0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9109FFD-0ED1-4C97-8C45-2C526B6DE523}"/>
              </a:ext>
            </a:extLst>
          </p:cNvPr>
          <p:cNvSpPr/>
          <p:nvPr/>
        </p:nvSpPr>
        <p:spPr>
          <a:xfrm>
            <a:off x="2396761" y="360594"/>
            <a:ext cx="9584348" cy="1148308"/>
          </a:xfrm>
          <a:prstGeom prst="roundRect">
            <a:avLst>
              <a:gd name="adj" fmla="val 17546"/>
            </a:avLst>
          </a:prstGeom>
          <a:solidFill>
            <a:srgbClr val="F99158">
              <a:alpha val="39000"/>
            </a:srgbClr>
          </a:solidFill>
          <a:ln w="38100">
            <a:solidFill>
              <a:srgbClr val="F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B323AA1-4555-4A49-AF5D-5BB444509549}"/>
              </a:ext>
            </a:extLst>
          </p:cNvPr>
          <p:cNvSpPr/>
          <p:nvPr/>
        </p:nvSpPr>
        <p:spPr>
          <a:xfrm>
            <a:off x="268184" y="111381"/>
            <a:ext cx="2283680" cy="749220"/>
          </a:xfrm>
          <a:prstGeom prst="roundRect">
            <a:avLst>
              <a:gd name="adj" fmla="val 50000"/>
            </a:avLst>
          </a:prstGeom>
          <a:solidFill>
            <a:srgbClr val="FB9258"/>
          </a:solidFill>
          <a:ln w="95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+mj-lt"/>
              </a:rPr>
              <a:t>CÂU HỎI : 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3</a:t>
            </a:r>
            <a:endParaRPr lang="vi-VN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9E50199-AF30-4A7C-96C9-9EA31DE86E80}"/>
              </a:ext>
            </a:extLst>
          </p:cNvPr>
          <p:cNvSpPr/>
          <p:nvPr/>
        </p:nvSpPr>
        <p:spPr>
          <a:xfrm>
            <a:off x="4698981" y="1838654"/>
            <a:ext cx="2446824" cy="633461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#9Slide03 Kaleko 105 Round Bold" pitchFamily="2" charset="0"/>
              </a:rPr>
              <a:t>ĐÁP ÁN: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ACC46C-7379-4B1C-B0F7-0BEA601465BC}"/>
              </a:ext>
            </a:extLst>
          </p:cNvPr>
          <p:cNvGrpSpPr/>
          <p:nvPr/>
        </p:nvGrpSpPr>
        <p:grpSpPr>
          <a:xfrm>
            <a:off x="9341427" y="2683113"/>
            <a:ext cx="915533" cy="843261"/>
            <a:chOff x="3779212" y="4188837"/>
            <a:chExt cx="686650" cy="63244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18B008C-738A-4057-9C61-0BEEC89C518A}"/>
                </a:ext>
              </a:extLst>
            </p:cNvPr>
            <p:cNvSpPr/>
            <p:nvPr/>
          </p:nvSpPr>
          <p:spPr>
            <a:xfrm>
              <a:off x="3875088" y="4280344"/>
              <a:ext cx="469268" cy="4494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/>
            </a:p>
          </p:txBody>
        </p:sp>
        <p:sp>
          <p:nvSpPr>
            <p:cNvPr id="36" name="Google Shape;533;p37">
              <a:extLst>
                <a:ext uri="{FF2B5EF4-FFF2-40B4-BE49-F238E27FC236}">
                  <a16:creationId xmlns:a16="http://schemas.microsoft.com/office/drawing/2014/main" id="{3F93ABC0-04AA-49BA-83D4-2EBBA909DDBD}"/>
                </a:ext>
              </a:extLst>
            </p:cNvPr>
            <p:cNvSpPr/>
            <p:nvPr/>
          </p:nvSpPr>
          <p:spPr>
            <a:xfrm>
              <a:off x="3779212" y="4188837"/>
              <a:ext cx="686650" cy="632446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chemeClr val="tx2">
                  <a:lumMod val="25000"/>
                </a:schemeClr>
              </a:solidFill>
            </a:ln>
            <a:scene3d>
              <a:camera prst="obliqueBottomRight"/>
              <a:lightRig rig="threePt" dir="t"/>
            </a:scene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435D74"/>
                </a:solidFill>
                <a:latin typeface="#9Slide03 Kaleko 105 Round Bold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95306B2-DA00-42FB-9BC4-D18ADAE8F07F}"/>
              </a:ext>
            </a:extLst>
          </p:cNvPr>
          <p:cNvGrpSpPr/>
          <p:nvPr/>
        </p:nvGrpSpPr>
        <p:grpSpPr>
          <a:xfrm>
            <a:off x="9303395" y="5908929"/>
            <a:ext cx="957423" cy="886691"/>
            <a:chOff x="3754838" y="3007068"/>
            <a:chExt cx="718067" cy="66501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0D5F543-6078-4300-885C-8F12B236C4C0}"/>
                </a:ext>
              </a:extLst>
            </p:cNvPr>
            <p:cNvSpPr/>
            <p:nvPr/>
          </p:nvSpPr>
          <p:spPr>
            <a:xfrm>
              <a:off x="3866826" y="3084163"/>
              <a:ext cx="482393" cy="4995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latin typeface="#9Slide03 Kaleko 105 Round Bold" pitchFamily="2" charset="0"/>
              </a:endParaRPr>
            </a:p>
          </p:txBody>
        </p:sp>
        <p:sp>
          <p:nvSpPr>
            <p:cNvPr id="37" name="Google Shape;534;p37">
              <a:extLst>
                <a:ext uri="{FF2B5EF4-FFF2-40B4-BE49-F238E27FC236}">
                  <a16:creationId xmlns:a16="http://schemas.microsoft.com/office/drawing/2014/main" id="{DA0C8BBC-ECCB-4924-A786-7789BD02DB17}"/>
                </a:ext>
              </a:extLst>
            </p:cNvPr>
            <p:cNvSpPr/>
            <p:nvPr/>
          </p:nvSpPr>
          <p:spPr>
            <a:xfrm>
              <a:off x="3754838" y="3007068"/>
              <a:ext cx="718067" cy="665018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435D74"/>
                </a:solidFill>
                <a:latin typeface="#9Slide03 Kaleko 105 Round Bold" pitchFamily="2" charset="0"/>
              </a:endParaRPr>
            </a:p>
          </p:txBody>
        </p:sp>
      </p:grpSp>
      <p:grpSp>
        <p:nvGrpSpPr>
          <p:cNvPr id="58" name="ĐÁP ÁN B">
            <a:extLst>
              <a:ext uri="{FF2B5EF4-FFF2-40B4-BE49-F238E27FC236}">
                <a16:creationId xmlns:a16="http://schemas.microsoft.com/office/drawing/2014/main" id="{03CADCDB-16DF-4595-9E98-FA59CC43ABA8}"/>
              </a:ext>
            </a:extLst>
          </p:cNvPr>
          <p:cNvGrpSpPr/>
          <p:nvPr/>
        </p:nvGrpSpPr>
        <p:grpSpPr>
          <a:xfrm>
            <a:off x="443883" y="3750977"/>
            <a:ext cx="8749634" cy="897804"/>
            <a:chOff x="3765278" y="4073237"/>
            <a:chExt cx="6438970" cy="673352"/>
          </a:xfrm>
        </p:grpSpPr>
        <p:sp>
          <p:nvSpPr>
            <p:cNvPr id="59" name="đáp án B">
              <a:extLst>
                <a:ext uri="{FF2B5EF4-FFF2-40B4-BE49-F238E27FC236}">
                  <a16:creationId xmlns:a16="http://schemas.microsoft.com/office/drawing/2014/main" id="{6142F90D-2CD5-4698-8F9F-54A24DC8AC1A}"/>
                </a:ext>
              </a:extLst>
            </p:cNvPr>
            <p:cNvSpPr/>
            <p:nvPr/>
          </p:nvSpPr>
          <p:spPr>
            <a:xfrm>
              <a:off x="4001278" y="4081571"/>
              <a:ext cx="6202970" cy="665018"/>
            </a:xfrm>
            <a:prstGeom prst="roundRect">
              <a:avLst>
                <a:gd name="adj" fmla="val 50000"/>
              </a:avLst>
            </a:prstGeom>
            <a:solidFill>
              <a:srgbClr val="FFE08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Công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thức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hoá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học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cho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biết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các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nguyên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tố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tạo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nên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chất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.</a:t>
              </a:r>
              <a:endPara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F4652A1-3023-4191-AA93-087CD3B8268B}"/>
                </a:ext>
              </a:extLst>
            </p:cNvPr>
            <p:cNvSpPr/>
            <p:nvPr/>
          </p:nvSpPr>
          <p:spPr>
            <a:xfrm>
              <a:off x="3765278" y="4073237"/>
              <a:ext cx="686650" cy="6650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#9Slide03 Kaleko 105 Round Bold" pitchFamily="2" charset="0"/>
                </a:rPr>
                <a:t>B</a:t>
              </a:r>
            </a:p>
          </p:txBody>
        </p:sp>
      </p:grpSp>
      <p:grpSp>
        <p:nvGrpSpPr>
          <p:cNvPr id="61" name="ĐÁP ÁN C">
            <a:extLst>
              <a:ext uri="{FF2B5EF4-FFF2-40B4-BE49-F238E27FC236}">
                <a16:creationId xmlns:a16="http://schemas.microsoft.com/office/drawing/2014/main" id="{FF866388-9258-45F1-B8AA-D0F65AC84995}"/>
              </a:ext>
            </a:extLst>
          </p:cNvPr>
          <p:cNvGrpSpPr/>
          <p:nvPr/>
        </p:nvGrpSpPr>
        <p:grpSpPr>
          <a:xfrm>
            <a:off x="505490" y="4759158"/>
            <a:ext cx="8688027" cy="886691"/>
            <a:chOff x="3765278" y="4073237"/>
            <a:chExt cx="6392764" cy="665018"/>
          </a:xfrm>
        </p:grpSpPr>
        <p:sp>
          <p:nvSpPr>
            <p:cNvPr id="62" name="Đáp án C">
              <a:extLst>
                <a:ext uri="{FF2B5EF4-FFF2-40B4-BE49-F238E27FC236}">
                  <a16:creationId xmlns:a16="http://schemas.microsoft.com/office/drawing/2014/main" id="{7DCAA1EC-967A-47C6-BF69-6C1136139328}"/>
                </a:ext>
              </a:extLst>
            </p:cNvPr>
            <p:cNvSpPr/>
            <p:nvPr/>
          </p:nvSpPr>
          <p:spPr>
            <a:xfrm>
              <a:off x="4068724" y="4073237"/>
              <a:ext cx="6089318" cy="665018"/>
            </a:xfrm>
            <a:prstGeom prst="roundRect">
              <a:avLst>
                <a:gd name="adj" fmla="val 50000"/>
              </a:avLst>
            </a:prstGeom>
            <a:solidFill>
              <a:srgbClr val="FFE08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0" i="0" dirty="0">
                  <a:solidFill>
                    <a:srgbClr val="606060"/>
                  </a:solidFill>
                  <a:effectLst/>
                  <a:latin typeface="Quicksand"/>
                </a:rPr>
                <a:t>Công thức hoá học cho ta biết được khối lượng phân tử của chất.</a:t>
              </a:r>
              <a:endPara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C771543-D854-4D12-9FC4-A199873DE301}"/>
                </a:ext>
              </a:extLst>
            </p:cNvPr>
            <p:cNvSpPr/>
            <p:nvPr/>
          </p:nvSpPr>
          <p:spPr>
            <a:xfrm>
              <a:off x="3765278" y="4073237"/>
              <a:ext cx="686650" cy="6650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#9Slide03 Kaleko 105 Round Bold" pitchFamily="2" charset="0"/>
                </a:rPr>
                <a:t>C</a:t>
              </a:r>
            </a:p>
          </p:txBody>
        </p:sp>
      </p:grpSp>
      <p:grpSp>
        <p:nvGrpSpPr>
          <p:cNvPr id="64" name="ĐÁP ÁN Đ">
            <a:extLst>
              <a:ext uri="{FF2B5EF4-FFF2-40B4-BE49-F238E27FC236}">
                <a16:creationId xmlns:a16="http://schemas.microsoft.com/office/drawing/2014/main" id="{9FD5293E-9023-40FD-92A3-465D214064B1}"/>
              </a:ext>
            </a:extLst>
          </p:cNvPr>
          <p:cNvGrpSpPr/>
          <p:nvPr/>
        </p:nvGrpSpPr>
        <p:grpSpPr>
          <a:xfrm>
            <a:off x="464804" y="5808249"/>
            <a:ext cx="8728714" cy="947692"/>
            <a:chOff x="3765278" y="4073237"/>
            <a:chExt cx="6546535" cy="710769"/>
          </a:xfrm>
        </p:grpSpPr>
        <p:sp>
          <p:nvSpPr>
            <p:cNvPr id="65" name="ĐÁP ÁN Đ">
              <a:extLst>
                <a:ext uri="{FF2B5EF4-FFF2-40B4-BE49-F238E27FC236}">
                  <a16:creationId xmlns:a16="http://schemas.microsoft.com/office/drawing/2014/main" id="{E053D07E-5FFF-43D8-B977-0C8915190F70}"/>
                </a:ext>
              </a:extLst>
            </p:cNvPr>
            <p:cNvSpPr/>
            <p:nvPr/>
          </p:nvSpPr>
          <p:spPr>
            <a:xfrm>
              <a:off x="4226832" y="4118988"/>
              <a:ext cx="6084981" cy="665018"/>
            </a:xfrm>
            <a:prstGeom prst="roundRect">
              <a:avLst>
                <a:gd name="adj" fmla="val 50000"/>
              </a:avLst>
            </a:prstGeom>
            <a:solidFill>
              <a:srgbClr val="FFE08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0" i="0" dirty="0">
                  <a:solidFill>
                    <a:srgbClr val="606060"/>
                  </a:solidFill>
                  <a:effectLst/>
                  <a:latin typeface="Quicksand"/>
                </a:rPr>
                <a:t>Công thức hoá học cho biết được trật tự liên kết giữa các nguyên tử trong phân tử.</a:t>
              </a:r>
              <a:endPara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78E16E3-48A0-4654-BA47-0944F817D3CE}"/>
                </a:ext>
              </a:extLst>
            </p:cNvPr>
            <p:cNvSpPr/>
            <p:nvPr/>
          </p:nvSpPr>
          <p:spPr>
            <a:xfrm>
              <a:off x="3765278" y="4073237"/>
              <a:ext cx="686650" cy="6650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#9Slide03 Kaleko 105 Round Bold" pitchFamily="2" charset="0"/>
                </a:rPr>
                <a:t>D</a:t>
              </a:r>
            </a:p>
          </p:txBody>
        </p:sp>
      </p:grpSp>
      <p:grpSp>
        <p:nvGrpSpPr>
          <p:cNvPr id="68" name="ĐÁP ÁN A">
            <a:extLst>
              <a:ext uri="{FF2B5EF4-FFF2-40B4-BE49-F238E27FC236}">
                <a16:creationId xmlns:a16="http://schemas.microsoft.com/office/drawing/2014/main" id="{6DB7E364-BC80-46DB-B1E8-B870852110A9}"/>
              </a:ext>
            </a:extLst>
          </p:cNvPr>
          <p:cNvGrpSpPr/>
          <p:nvPr/>
        </p:nvGrpSpPr>
        <p:grpSpPr>
          <a:xfrm>
            <a:off x="400749" y="2642404"/>
            <a:ext cx="8792768" cy="886691"/>
            <a:chOff x="3765276" y="4063806"/>
            <a:chExt cx="8049540" cy="665018"/>
          </a:xfrm>
        </p:grpSpPr>
        <p:sp>
          <p:nvSpPr>
            <p:cNvPr id="69" name="đáp án A">
              <a:extLst>
                <a:ext uri="{FF2B5EF4-FFF2-40B4-BE49-F238E27FC236}">
                  <a16:creationId xmlns:a16="http://schemas.microsoft.com/office/drawing/2014/main" id="{7CD505B6-849E-4E50-83A3-7B5CF3F14B72}"/>
                </a:ext>
              </a:extLst>
            </p:cNvPr>
            <p:cNvSpPr/>
            <p:nvPr/>
          </p:nvSpPr>
          <p:spPr>
            <a:xfrm>
              <a:off x="3942383" y="4094338"/>
              <a:ext cx="7872433" cy="632446"/>
            </a:xfrm>
            <a:prstGeom prst="roundRect">
              <a:avLst>
                <a:gd name="adj" fmla="val 50000"/>
              </a:avLst>
            </a:prstGeom>
            <a:solidFill>
              <a:srgbClr val="FFE08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Công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thức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hoá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học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cho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biết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số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nguyên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tử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của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các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nguyên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tố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có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trong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phân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tử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của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 </a:t>
              </a:r>
              <a:r>
                <a:rPr lang="en-US" sz="2400" b="0" i="0" dirty="0" err="1">
                  <a:solidFill>
                    <a:srgbClr val="606060"/>
                  </a:solidFill>
                  <a:effectLst/>
                  <a:latin typeface="Quicksand"/>
                </a:rPr>
                <a:t>chất</a:t>
              </a:r>
              <a:r>
                <a:rPr lang="en-US" sz="2400" b="0" i="0" dirty="0">
                  <a:solidFill>
                    <a:srgbClr val="606060"/>
                  </a:solidFill>
                  <a:effectLst/>
                  <a:latin typeface="Quicksand"/>
                </a:rPr>
                <a:t>.</a:t>
              </a:r>
              <a:endPara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FF96642-92B7-4270-ACE3-CF23A6BF5155}"/>
                </a:ext>
              </a:extLst>
            </p:cNvPr>
            <p:cNvSpPr/>
            <p:nvPr/>
          </p:nvSpPr>
          <p:spPr>
            <a:xfrm>
              <a:off x="3765276" y="4063806"/>
              <a:ext cx="731184" cy="6650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#9Slide03 Kaleko 105 Round Bold" pitchFamily="2" charset="0"/>
                </a:rPr>
                <a:t>A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38C35AC-E1C3-4236-AB5E-4F2DB51945D0}"/>
              </a:ext>
            </a:extLst>
          </p:cNvPr>
          <p:cNvGrpSpPr/>
          <p:nvPr/>
        </p:nvGrpSpPr>
        <p:grpSpPr>
          <a:xfrm>
            <a:off x="9265695" y="4759158"/>
            <a:ext cx="957423" cy="886691"/>
            <a:chOff x="3754838" y="3007068"/>
            <a:chExt cx="718067" cy="665018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BCB04FC5-62EA-44A2-B3BC-0CBEE673D4A1}"/>
                </a:ext>
              </a:extLst>
            </p:cNvPr>
            <p:cNvSpPr/>
            <p:nvPr/>
          </p:nvSpPr>
          <p:spPr>
            <a:xfrm>
              <a:off x="3866826" y="3084163"/>
              <a:ext cx="482393" cy="4995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latin typeface="#9Slide03 Kaleko 105 Round Bold" pitchFamily="2" charset="0"/>
              </a:endParaRPr>
            </a:p>
          </p:txBody>
        </p:sp>
        <p:sp>
          <p:nvSpPr>
            <p:cNvPr id="78" name="Google Shape;534;p37">
              <a:extLst>
                <a:ext uri="{FF2B5EF4-FFF2-40B4-BE49-F238E27FC236}">
                  <a16:creationId xmlns:a16="http://schemas.microsoft.com/office/drawing/2014/main" id="{6730C47B-106F-4E2D-8754-4690DA9FFC1A}"/>
                </a:ext>
              </a:extLst>
            </p:cNvPr>
            <p:cNvSpPr/>
            <p:nvPr/>
          </p:nvSpPr>
          <p:spPr>
            <a:xfrm>
              <a:off x="3754838" y="3007068"/>
              <a:ext cx="718067" cy="665018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435D74"/>
                </a:solidFill>
                <a:latin typeface="#9Slide03 Kaleko 105 Round Bold" pitchFamily="2" charset="0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4BAAF9AE-8588-4B70-843D-B3002B212E0D}"/>
              </a:ext>
            </a:extLst>
          </p:cNvPr>
          <p:cNvSpPr/>
          <p:nvPr/>
        </p:nvSpPr>
        <p:spPr>
          <a:xfrm>
            <a:off x="505490" y="2802376"/>
            <a:ext cx="662099" cy="626624"/>
          </a:xfrm>
          <a:prstGeom prst="ellipse">
            <a:avLst/>
          </a:prstGeom>
          <a:noFill/>
          <a:ln w="57150">
            <a:solidFill>
              <a:srgbClr val="F05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C1E6859-B70B-4D97-85EC-970D03FC77EF}"/>
              </a:ext>
            </a:extLst>
          </p:cNvPr>
          <p:cNvSpPr/>
          <p:nvPr/>
        </p:nvSpPr>
        <p:spPr>
          <a:xfrm>
            <a:off x="618778" y="4889191"/>
            <a:ext cx="662099" cy="626624"/>
          </a:xfrm>
          <a:prstGeom prst="ellipse">
            <a:avLst/>
          </a:prstGeom>
          <a:noFill/>
          <a:ln w="57150">
            <a:solidFill>
              <a:srgbClr val="F05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3DB58E7-1B61-47FE-8FE6-DF3C3CE399F7}"/>
              </a:ext>
            </a:extLst>
          </p:cNvPr>
          <p:cNvSpPr/>
          <p:nvPr/>
        </p:nvSpPr>
        <p:spPr>
          <a:xfrm>
            <a:off x="576621" y="3918262"/>
            <a:ext cx="662099" cy="626624"/>
          </a:xfrm>
          <a:prstGeom prst="ellipse">
            <a:avLst/>
          </a:prstGeom>
          <a:noFill/>
          <a:ln w="57150">
            <a:solidFill>
              <a:srgbClr val="F05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5D6E97F-9E86-46FE-ADCC-728CD3AA5A8C}"/>
              </a:ext>
            </a:extLst>
          </p:cNvPr>
          <p:cNvSpPr/>
          <p:nvPr/>
        </p:nvSpPr>
        <p:spPr>
          <a:xfrm>
            <a:off x="633808" y="5938282"/>
            <a:ext cx="662099" cy="626624"/>
          </a:xfrm>
          <a:prstGeom prst="ellipse">
            <a:avLst/>
          </a:prstGeom>
          <a:noFill/>
          <a:ln w="57150">
            <a:solidFill>
              <a:srgbClr val="F05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5350A76-199A-7C14-49C3-F1B6CAC18E9A}"/>
              </a:ext>
            </a:extLst>
          </p:cNvPr>
          <p:cNvGrpSpPr/>
          <p:nvPr/>
        </p:nvGrpSpPr>
        <p:grpSpPr>
          <a:xfrm>
            <a:off x="9265696" y="3662738"/>
            <a:ext cx="957423" cy="886691"/>
            <a:chOff x="3754838" y="3007068"/>
            <a:chExt cx="718067" cy="66501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5224345-BA9F-4A73-6E06-A850748DDFE7}"/>
                </a:ext>
              </a:extLst>
            </p:cNvPr>
            <p:cNvSpPr/>
            <p:nvPr/>
          </p:nvSpPr>
          <p:spPr>
            <a:xfrm>
              <a:off x="3866826" y="3084163"/>
              <a:ext cx="482393" cy="4995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latin typeface="#9Slide03 Kaleko 105 Round Bold" pitchFamily="2" charset="0"/>
              </a:endParaRPr>
            </a:p>
          </p:txBody>
        </p:sp>
        <p:sp>
          <p:nvSpPr>
            <p:cNvPr id="5" name="Google Shape;534;p37">
              <a:extLst>
                <a:ext uri="{FF2B5EF4-FFF2-40B4-BE49-F238E27FC236}">
                  <a16:creationId xmlns:a16="http://schemas.microsoft.com/office/drawing/2014/main" id="{0F321808-AEE7-9042-468E-00F45508E4E7}"/>
                </a:ext>
              </a:extLst>
            </p:cNvPr>
            <p:cNvSpPr/>
            <p:nvPr/>
          </p:nvSpPr>
          <p:spPr>
            <a:xfrm>
              <a:off x="3754838" y="3007068"/>
              <a:ext cx="718067" cy="665018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rgbClr val="435D74"/>
                </a:solidFill>
                <a:latin typeface="#9Slide03 Kaleko 105 Round Bold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886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6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3" grpId="0" animBg="1"/>
      <p:bldP spid="32" grpId="0" animBg="1"/>
      <p:bldP spid="33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85689"/>
            <a:ext cx="10515600" cy="2058412"/>
          </a:xfrm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26800235-888F-466B-4D16-88BA3FEAA4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05375" y="2631275"/>
            <a:ext cx="6811924" cy="358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2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-248194" y="270603"/>
            <a:ext cx="2662558" cy="204274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110637" y="4049168"/>
            <a:ext cx="5793244" cy="397938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10626855" y="3101944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6251638" y="760428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10445098" y="4014532"/>
            <a:ext cx="1960249" cy="242451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52683" y="962961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30" name="Picture 10">
            <a:extLst>
              <a:ext uri="{FF2B5EF4-FFF2-40B4-BE49-F238E27FC236}">
                <a16:creationId xmlns:a16="http://schemas.microsoft.com/office/drawing/2014/main" id="{79C66A65-28FE-414E-A223-72E269456F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342290" y="1514502"/>
            <a:ext cx="7479964" cy="354384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7AA6079-7A30-4FA1-912F-B82A3BFA41CF}"/>
              </a:ext>
            </a:extLst>
          </p:cNvPr>
          <p:cNvSpPr txBox="1"/>
          <p:nvPr/>
        </p:nvSpPr>
        <p:spPr>
          <a:xfrm>
            <a:off x="2610445" y="1797884"/>
            <a:ext cx="6985818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Arial"/>
                <a:ea typeface="Calibri" panose="020F0502020204030204" pitchFamily="34" charset="0"/>
              </a:rPr>
              <a:t>Bài</a:t>
            </a:r>
            <a:r>
              <a:rPr lang="en-US" sz="4000" b="1" dirty="0">
                <a:solidFill>
                  <a:prstClr val="black"/>
                </a:solidFill>
                <a:latin typeface="Arial"/>
                <a:ea typeface="Calibri" panose="020F0502020204030204" pitchFamily="34" charset="0"/>
              </a:rPr>
              <a:t> 7 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HÓA TRỊ VÀ CÔNG THỨC HÓA HỌC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295050"/>
            <a:ext cx="2191122" cy="15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69226"/>
      </p:ext>
    </p:extLst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0880" y="-4657"/>
            <a:ext cx="11501120" cy="2867660"/>
            <a:chOff x="518159" y="126"/>
            <a:chExt cx="8625840" cy="2150745"/>
          </a:xfrm>
        </p:grpSpPr>
        <p:sp>
          <p:nvSpPr>
            <p:cNvPr id="3" name="object 3"/>
            <p:cNvSpPr/>
            <p:nvPr/>
          </p:nvSpPr>
          <p:spPr>
            <a:xfrm>
              <a:off x="6023260" y="126"/>
              <a:ext cx="3121025" cy="2150745"/>
            </a:xfrm>
            <a:custGeom>
              <a:avLst/>
              <a:gdLst/>
              <a:ahLst/>
              <a:cxnLst/>
              <a:rect l="l" t="t" r="r" b="b"/>
              <a:pathLst>
                <a:path w="3121025" h="2150745">
                  <a:moveTo>
                    <a:pt x="3120739" y="0"/>
                  </a:moveTo>
                  <a:lnTo>
                    <a:pt x="6318" y="0"/>
                  </a:lnTo>
                  <a:lnTo>
                    <a:pt x="0" y="411335"/>
                  </a:lnTo>
                  <a:lnTo>
                    <a:pt x="118173" y="647017"/>
                  </a:lnTo>
                  <a:lnTo>
                    <a:pt x="469090" y="795760"/>
                  </a:lnTo>
                  <a:lnTo>
                    <a:pt x="1208870" y="956682"/>
                  </a:lnTo>
                  <a:lnTo>
                    <a:pt x="1254932" y="968194"/>
                  </a:lnTo>
                  <a:lnTo>
                    <a:pt x="1299250" y="980771"/>
                  </a:lnTo>
                  <a:lnTo>
                    <a:pt x="1341890" y="994375"/>
                  </a:lnTo>
                  <a:lnTo>
                    <a:pt x="1382915" y="1008963"/>
                  </a:lnTo>
                  <a:lnTo>
                    <a:pt x="1422387" y="1024496"/>
                  </a:lnTo>
                  <a:lnTo>
                    <a:pt x="1460372" y="1040932"/>
                  </a:lnTo>
                  <a:lnTo>
                    <a:pt x="1496932" y="1058232"/>
                  </a:lnTo>
                  <a:lnTo>
                    <a:pt x="1532131" y="1076355"/>
                  </a:lnTo>
                  <a:lnTo>
                    <a:pt x="1566033" y="1095260"/>
                  </a:lnTo>
                  <a:lnTo>
                    <a:pt x="1598702" y="1114906"/>
                  </a:lnTo>
                  <a:lnTo>
                    <a:pt x="1660594" y="1156261"/>
                  </a:lnTo>
                  <a:lnTo>
                    <a:pt x="1718316" y="1200097"/>
                  </a:lnTo>
                  <a:lnTo>
                    <a:pt x="1772377" y="1246087"/>
                  </a:lnTo>
                  <a:lnTo>
                    <a:pt x="1823288" y="1293909"/>
                  </a:lnTo>
                  <a:lnTo>
                    <a:pt x="1871557" y="1343237"/>
                  </a:lnTo>
                  <a:lnTo>
                    <a:pt x="1917693" y="1393747"/>
                  </a:lnTo>
                  <a:lnTo>
                    <a:pt x="1962207" y="1445115"/>
                  </a:lnTo>
                  <a:lnTo>
                    <a:pt x="2005606" y="1497016"/>
                  </a:lnTo>
                  <a:lnTo>
                    <a:pt x="2091102" y="1601120"/>
                  </a:lnTo>
                  <a:lnTo>
                    <a:pt x="2134217" y="1652674"/>
                  </a:lnTo>
                  <a:lnTo>
                    <a:pt x="2178255" y="1703464"/>
                  </a:lnTo>
                  <a:lnTo>
                    <a:pt x="2223726" y="1753165"/>
                  </a:lnTo>
                  <a:lnTo>
                    <a:pt x="2271140" y="1801452"/>
                  </a:lnTo>
                  <a:lnTo>
                    <a:pt x="2321005" y="1848002"/>
                  </a:lnTo>
                  <a:lnTo>
                    <a:pt x="2373831" y="1892489"/>
                  </a:lnTo>
                  <a:lnTo>
                    <a:pt x="2430128" y="1934590"/>
                  </a:lnTo>
                  <a:lnTo>
                    <a:pt x="2490404" y="1973979"/>
                  </a:lnTo>
                  <a:lnTo>
                    <a:pt x="2555169" y="2010333"/>
                  </a:lnTo>
                  <a:lnTo>
                    <a:pt x="2589394" y="2027270"/>
                  </a:lnTo>
                  <a:lnTo>
                    <a:pt x="2624933" y="2043327"/>
                  </a:lnTo>
                  <a:lnTo>
                    <a:pt x="2661848" y="2058463"/>
                  </a:lnTo>
                  <a:lnTo>
                    <a:pt x="2700204" y="2072637"/>
                  </a:lnTo>
                  <a:lnTo>
                    <a:pt x="2740064" y="2085809"/>
                  </a:lnTo>
                  <a:lnTo>
                    <a:pt x="2781492" y="2097938"/>
                  </a:lnTo>
                  <a:lnTo>
                    <a:pt x="2824552" y="2108983"/>
                  </a:lnTo>
                  <a:lnTo>
                    <a:pt x="2869307" y="2118905"/>
                  </a:lnTo>
                  <a:lnTo>
                    <a:pt x="2915821" y="2127662"/>
                  </a:lnTo>
                  <a:lnTo>
                    <a:pt x="2964157" y="2135215"/>
                  </a:lnTo>
                  <a:lnTo>
                    <a:pt x="3014380" y="2141522"/>
                  </a:lnTo>
                  <a:lnTo>
                    <a:pt x="3066552" y="2146542"/>
                  </a:lnTo>
                  <a:lnTo>
                    <a:pt x="3120739" y="2150237"/>
                  </a:lnTo>
                  <a:lnTo>
                    <a:pt x="3120739" y="0"/>
                  </a:lnTo>
                  <a:close/>
                </a:path>
              </a:pathLst>
            </a:custGeom>
            <a:solidFill>
              <a:srgbClr val="4E8BC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518159" y="303212"/>
              <a:ext cx="8109204" cy="10241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720522" y="486156"/>
              <a:ext cx="7718425" cy="633095"/>
            </a:xfrm>
            <a:custGeom>
              <a:avLst/>
              <a:gdLst/>
              <a:ahLst/>
              <a:cxnLst/>
              <a:rect l="l" t="t" r="r" b="b"/>
              <a:pathLst>
                <a:path w="7718425" h="633094">
                  <a:moveTo>
                    <a:pt x="6781240" y="0"/>
                  </a:moveTo>
                  <a:lnTo>
                    <a:pt x="6677078" y="428"/>
                  </a:lnTo>
                  <a:lnTo>
                    <a:pt x="6519526" y="2309"/>
                  </a:lnTo>
                  <a:lnTo>
                    <a:pt x="6161952" y="8371"/>
                  </a:lnTo>
                  <a:lnTo>
                    <a:pt x="6066524" y="9477"/>
                  </a:lnTo>
                  <a:lnTo>
                    <a:pt x="3615206" y="14263"/>
                  </a:lnTo>
                  <a:lnTo>
                    <a:pt x="818082" y="6223"/>
                  </a:lnTo>
                  <a:lnTo>
                    <a:pt x="718873" y="7304"/>
                  </a:lnTo>
                  <a:lnTo>
                    <a:pt x="627883" y="10474"/>
                  </a:lnTo>
                  <a:lnTo>
                    <a:pt x="544765" y="15620"/>
                  </a:lnTo>
                  <a:lnTo>
                    <a:pt x="469173" y="22631"/>
                  </a:lnTo>
                  <a:lnTo>
                    <a:pt x="400760" y="31393"/>
                  </a:lnTo>
                  <a:lnTo>
                    <a:pt x="339181" y="41795"/>
                  </a:lnTo>
                  <a:lnTo>
                    <a:pt x="284089" y="53724"/>
                  </a:lnTo>
                  <a:lnTo>
                    <a:pt x="235138" y="67068"/>
                  </a:lnTo>
                  <a:lnTo>
                    <a:pt x="191981" y="81715"/>
                  </a:lnTo>
                  <a:lnTo>
                    <a:pt x="154272" y="97553"/>
                  </a:lnTo>
                  <a:lnTo>
                    <a:pt x="93814" y="132352"/>
                  </a:lnTo>
                  <a:lnTo>
                    <a:pt x="50992" y="170567"/>
                  </a:lnTo>
                  <a:lnTo>
                    <a:pt x="23035" y="211301"/>
                  </a:lnTo>
                  <a:lnTo>
                    <a:pt x="7174" y="253656"/>
                  </a:lnTo>
                  <a:lnTo>
                    <a:pt x="637" y="296733"/>
                  </a:lnTo>
                  <a:lnTo>
                    <a:pt x="0" y="318263"/>
                  </a:lnTo>
                  <a:lnTo>
                    <a:pt x="654" y="339637"/>
                  </a:lnTo>
                  <a:lnTo>
                    <a:pt x="2255" y="360742"/>
                  </a:lnTo>
                  <a:lnTo>
                    <a:pt x="4455" y="381468"/>
                  </a:lnTo>
                  <a:lnTo>
                    <a:pt x="6908" y="401701"/>
                  </a:lnTo>
                  <a:lnTo>
                    <a:pt x="8869" y="424699"/>
                  </a:lnTo>
                  <a:lnTo>
                    <a:pt x="16946" y="474707"/>
                  </a:lnTo>
                  <a:lnTo>
                    <a:pt x="49374" y="524701"/>
                  </a:lnTo>
                  <a:lnTo>
                    <a:pt x="81773" y="547685"/>
                  </a:lnTo>
                  <a:lnTo>
                    <a:pt x="128724" y="568253"/>
                  </a:lnTo>
                  <a:lnTo>
                    <a:pt x="193049" y="585603"/>
                  </a:lnTo>
                  <a:lnTo>
                    <a:pt x="277570" y="598932"/>
                  </a:lnTo>
                  <a:lnTo>
                    <a:pt x="323274" y="603413"/>
                  </a:lnTo>
                  <a:lnTo>
                    <a:pt x="370557" y="606682"/>
                  </a:lnTo>
                  <a:lnTo>
                    <a:pt x="418929" y="609017"/>
                  </a:lnTo>
                  <a:lnTo>
                    <a:pt x="467903" y="610701"/>
                  </a:lnTo>
                  <a:lnTo>
                    <a:pt x="770122" y="617647"/>
                  </a:lnTo>
                  <a:lnTo>
                    <a:pt x="1125834" y="623804"/>
                  </a:lnTo>
                  <a:lnTo>
                    <a:pt x="1584902" y="629177"/>
                  </a:lnTo>
                  <a:lnTo>
                    <a:pt x="2198731" y="632878"/>
                  </a:lnTo>
                  <a:lnTo>
                    <a:pt x="4558962" y="632980"/>
                  </a:lnTo>
                  <a:lnTo>
                    <a:pt x="6032885" y="625562"/>
                  </a:lnTo>
                  <a:lnTo>
                    <a:pt x="7099629" y="615442"/>
                  </a:lnTo>
                  <a:lnTo>
                    <a:pt x="7196487" y="612917"/>
                  </a:lnTo>
                  <a:lnTo>
                    <a:pt x="7283186" y="607784"/>
                  </a:lnTo>
                  <a:lnTo>
                    <a:pt x="7360237" y="600218"/>
                  </a:lnTo>
                  <a:lnTo>
                    <a:pt x="7428151" y="590393"/>
                  </a:lnTo>
                  <a:lnTo>
                    <a:pt x="7487438" y="578485"/>
                  </a:lnTo>
                  <a:lnTo>
                    <a:pt x="7538609" y="564667"/>
                  </a:lnTo>
                  <a:lnTo>
                    <a:pt x="7582175" y="549116"/>
                  </a:lnTo>
                  <a:lnTo>
                    <a:pt x="7618647" y="532006"/>
                  </a:lnTo>
                  <a:lnTo>
                    <a:pt x="7672352" y="493807"/>
                  </a:lnTo>
                  <a:lnTo>
                    <a:pt x="7703810" y="451471"/>
                  </a:lnTo>
                  <a:lnTo>
                    <a:pt x="7717108" y="406397"/>
                  </a:lnTo>
                  <a:lnTo>
                    <a:pt x="7718224" y="383270"/>
                  </a:lnTo>
                  <a:lnTo>
                    <a:pt x="7716333" y="359983"/>
                  </a:lnTo>
                  <a:lnTo>
                    <a:pt x="7705571" y="313628"/>
                  </a:lnTo>
                  <a:lnTo>
                    <a:pt x="7688909" y="268732"/>
                  </a:lnTo>
                  <a:lnTo>
                    <a:pt x="7667303" y="219852"/>
                  </a:lnTo>
                  <a:lnTo>
                    <a:pt x="7657637" y="197598"/>
                  </a:lnTo>
                  <a:lnTo>
                    <a:pt x="7638881" y="156126"/>
                  </a:lnTo>
                  <a:lnTo>
                    <a:pt x="7594050" y="114261"/>
                  </a:lnTo>
                  <a:lnTo>
                    <a:pt x="7559944" y="94214"/>
                  </a:lnTo>
                  <a:lnTo>
                    <a:pt x="7517920" y="75279"/>
                  </a:lnTo>
                  <a:lnTo>
                    <a:pt x="7467882" y="57844"/>
                  </a:lnTo>
                  <a:lnTo>
                    <a:pt x="7409739" y="42301"/>
                  </a:lnTo>
                  <a:lnTo>
                    <a:pt x="7343396" y="29040"/>
                  </a:lnTo>
                  <a:lnTo>
                    <a:pt x="7268759" y="18450"/>
                  </a:lnTo>
                  <a:lnTo>
                    <a:pt x="7185735" y="10922"/>
                  </a:lnTo>
                  <a:lnTo>
                    <a:pt x="7139132" y="8082"/>
                  </a:lnTo>
                  <a:lnTo>
                    <a:pt x="7091136" y="5732"/>
                  </a:lnTo>
                  <a:lnTo>
                    <a:pt x="7041878" y="3838"/>
                  </a:lnTo>
                  <a:lnTo>
                    <a:pt x="6991489" y="2365"/>
                  </a:lnTo>
                  <a:lnTo>
                    <a:pt x="6940099" y="1279"/>
                  </a:lnTo>
                  <a:lnTo>
                    <a:pt x="6887841" y="545"/>
                  </a:lnTo>
                  <a:lnTo>
                    <a:pt x="6834844" y="130"/>
                  </a:lnTo>
                  <a:lnTo>
                    <a:pt x="6781240" y="0"/>
                  </a:lnTo>
                  <a:close/>
                </a:path>
              </a:pathLst>
            </a:custGeom>
            <a:solidFill>
              <a:srgbClr val="FFF5D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6" name="object 6"/>
          <p:cNvSpPr/>
          <p:nvPr/>
        </p:nvSpPr>
        <p:spPr>
          <a:xfrm>
            <a:off x="11699578" y="3168227"/>
            <a:ext cx="408940" cy="408940"/>
          </a:xfrm>
          <a:custGeom>
            <a:avLst/>
            <a:gdLst/>
            <a:ahLst/>
            <a:cxnLst/>
            <a:rect l="l" t="t" r="r" b="b"/>
            <a:pathLst>
              <a:path w="306704" h="306705">
                <a:moveTo>
                  <a:pt x="160527" y="0"/>
                </a:moveTo>
                <a:lnTo>
                  <a:pt x="111560" y="5639"/>
                </a:lnTo>
                <a:lnTo>
                  <a:pt x="68378" y="25489"/>
                </a:lnTo>
                <a:lnTo>
                  <a:pt x="33627" y="57085"/>
                </a:lnTo>
                <a:lnTo>
                  <a:pt x="9952" y="97966"/>
                </a:lnTo>
                <a:lnTo>
                  <a:pt x="0" y="145669"/>
                </a:lnTo>
                <a:lnTo>
                  <a:pt x="5661" y="194575"/>
                </a:lnTo>
                <a:lnTo>
                  <a:pt x="25599" y="237726"/>
                </a:lnTo>
                <a:lnTo>
                  <a:pt x="57387" y="272477"/>
                </a:lnTo>
                <a:lnTo>
                  <a:pt x="98600" y="296183"/>
                </a:lnTo>
                <a:lnTo>
                  <a:pt x="146812" y="306197"/>
                </a:lnTo>
                <a:lnTo>
                  <a:pt x="195612" y="300534"/>
                </a:lnTo>
                <a:lnTo>
                  <a:pt x="238512" y="280589"/>
                </a:lnTo>
                <a:lnTo>
                  <a:pt x="272962" y="248781"/>
                </a:lnTo>
                <a:lnTo>
                  <a:pt x="296415" y="207531"/>
                </a:lnTo>
                <a:lnTo>
                  <a:pt x="306324" y="159257"/>
                </a:lnTo>
                <a:lnTo>
                  <a:pt x="300719" y="110910"/>
                </a:lnTo>
                <a:lnTo>
                  <a:pt x="281027" y="68104"/>
                </a:lnTo>
                <a:lnTo>
                  <a:pt x="249558" y="33546"/>
                </a:lnTo>
                <a:lnTo>
                  <a:pt x="208621" y="9942"/>
                </a:lnTo>
                <a:lnTo>
                  <a:pt x="160527" y="0"/>
                </a:lnTo>
                <a:close/>
              </a:path>
            </a:pathLst>
          </a:custGeom>
          <a:solidFill>
            <a:srgbClr val="4E8BC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3813725" y="679390"/>
            <a:ext cx="4566072" cy="695062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40"/>
              </a:spcBef>
            </a:pPr>
            <a:r>
              <a:rPr lang="en-US" b="1" spc="-387" dirty="0" err="1">
                <a:latin typeface="Verdana"/>
                <a:cs typeface="Verdana"/>
              </a:rPr>
              <a:t>Cấu</a:t>
            </a:r>
            <a:r>
              <a:rPr lang="en-US" b="1" spc="-387" dirty="0">
                <a:latin typeface="Verdana"/>
                <a:cs typeface="Verdana"/>
              </a:rPr>
              <a:t> </a:t>
            </a:r>
            <a:r>
              <a:rPr lang="en-US" b="1" spc="-387" dirty="0" err="1">
                <a:latin typeface="Verdana"/>
                <a:cs typeface="Verdana"/>
              </a:rPr>
              <a:t>trúc</a:t>
            </a:r>
            <a:endParaRPr b="1" spc="-140" dirty="0">
              <a:latin typeface="Verdana"/>
              <a:cs typeface="Verdan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24983" y="530351"/>
            <a:ext cx="10999893" cy="5853007"/>
            <a:chOff x="543737" y="397763"/>
            <a:chExt cx="8249920" cy="4389755"/>
          </a:xfrm>
        </p:grpSpPr>
        <p:sp>
          <p:nvSpPr>
            <p:cNvPr id="24" name="object 24"/>
            <p:cNvSpPr/>
            <p:nvPr/>
          </p:nvSpPr>
          <p:spPr>
            <a:xfrm>
              <a:off x="543737" y="1947925"/>
              <a:ext cx="1058545" cy="1511300"/>
            </a:xfrm>
            <a:custGeom>
              <a:avLst/>
              <a:gdLst/>
              <a:ahLst/>
              <a:cxnLst/>
              <a:rect l="l" t="t" r="r" b="b"/>
              <a:pathLst>
                <a:path w="1058545" h="1511300">
                  <a:moveTo>
                    <a:pt x="210693" y="1390650"/>
                  </a:moveTo>
                  <a:lnTo>
                    <a:pt x="204190" y="1342593"/>
                  </a:lnTo>
                  <a:lnTo>
                    <a:pt x="184480" y="1300022"/>
                  </a:lnTo>
                  <a:lnTo>
                    <a:pt x="181343" y="1296276"/>
                  </a:lnTo>
                  <a:lnTo>
                    <a:pt x="181343" y="1390650"/>
                  </a:lnTo>
                  <a:lnTo>
                    <a:pt x="180771" y="1403007"/>
                  </a:lnTo>
                  <a:lnTo>
                    <a:pt x="167055" y="1446720"/>
                  </a:lnTo>
                  <a:lnTo>
                    <a:pt x="135991" y="1474889"/>
                  </a:lnTo>
                  <a:lnTo>
                    <a:pt x="103162" y="1481582"/>
                  </a:lnTo>
                  <a:lnTo>
                    <a:pt x="92113" y="1480820"/>
                  </a:lnTo>
                  <a:lnTo>
                    <a:pt x="55676" y="1462697"/>
                  </a:lnTo>
                  <a:lnTo>
                    <a:pt x="34226" y="1425714"/>
                  </a:lnTo>
                  <a:lnTo>
                    <a:pt x="29337" y="1390396"/>
                  </a:lnTo>
                  <a:lnTo>
                    <a:pt x="29895" y="1376870"/>
                  </a:lnTo>
                  <a:lnTo>
                    <a:pt x="38341" y="1338453"/>
                  </a:lnTo>
                  <a:lnTo>
                    <a:pt x="64655" y="1298829"/>
                  </a:lnTo>
                  <a:lnTo>
                    <a:pt x="105638" y="1283843"/>
                  </a:lnTo>
                  <a:lnTo>
                    <a:pt x="116878" y="1284782"/>
                  </a:lnTo>
                  <a:lnTo>
                    <a:pt x="154063" y="1306728"/>
                  </a:lnTo>
                  <a:lnTo>
                    <a:pt x="176250" y="1350378"/>
                  </a:lnTo>
                  <a:lnTo>
                    <a:pt x="181343" y="1390650"/>
                  </a:lnTo>
                  <a:lnTo>
                    <a:pt x="181343" y="1296276"/>
                  </a:lnTo>
                  <a:lnTo>
                    <a:pt x="151130" y="1270127"/>
                  </a:lnTo>
                  <a:lnTo>
                    <a:pt x="104889" y="1259459"/>
                  </a:lnTo>
                  <a:lnTo>
                    <a:pt x="88404" y="1260678"/>
                  </a:lnTo>
                  <a:lnTo>
                    <a:pt x="46964" y="1278763"/>
                  </a:lnTo>
                  <a:lnTo>
                    <a:pt x="18237" y="1313916"/>
                  </a:lnTo>
                  <a:lnTo>
                    <a:pt x="2921" y="1358874"/>
                  </a:lnTo>
                  <a:lnTo>
                    <a:pt x="0" y="1390396"/>
                  </a:lnTo>
                  <a:lnTo>
                    <a:pt x="723" y="1405229"/>
                  </a:lnTo>
                  <a:lnTo>
                    <a:pt x="11760" y="1447038"/>
                  </a:lnTo>
                  <a:lnTo>
                    <a:pt x="36080" y="1480972"/>
                  </a:lnTo>
                  <a:lnTo>
                    <a:pt x="73139" y="1501889"/>
                  </a:lnTo>
                  <a:lnTo>
                    <a:pt x="103911" y="1505966"/>
                  </a:lnTo>
                  <a:lnTo>
                    <a:pt x="119913" y="1504988"/>
                  </a:lnTo>
                  <a:lnTo>
                    <a:pt x="161264" y="1490218"/>
                  </a:lnTo>
                  <a:lnTo>
                    <a:pt x="191046" y="1460500"/>
                  </a:lnTo>
                  <a:lnTo>
                    <a:pt x="207518" y="1420393"/>
                  </a:lnTo>
                  <a:lnTo>
                    <a:pt x="209880" y="1405801"/>
                  </a:lnTo>
                  <a:lnTo>
                    <a:pt x="210693" y="1390650"/>
                  </a:lnTo>
                  <a:close/>
                </a:path>
                <a:path w="1058545" h="1511300">
                  <a:moveTo>
                    <a:pt x="245795" y="147828"/>
                  </a:moveTo>
                  <a:lnTo>
                    <a:pt x="239255" y="99822"/>
                  </a:lnTo>
                  <a:lnTo>
                    <a:pt x="219506" y="57264"/>
                  </a:lnTo>
                  <a:lnTo>
                    <a:pt x="216458" y="53606"/>
                  </a:lnTo>
                  <a:lnTo>
                    <a:pt x="216458" y="147828"/>
                  </a:lnTo>
                  <a:lnTo>
                    <a:pt x="215887" y="160286"/>
                  </a:lnTo>
                  <a:lnTo>
                    <a:pt x="202196" y="203898"/>
                  </a:lnTo>
                  <a:lnTo>
                    <a:pt x="171170" y="232092"/>
                  </a:lnTo>
                  <a:lnTo>
                    <a:pt x="138353" y="238887"/>
                  </a:lnTo>
                  <a:lnTo>
                    <a:pt x="127304" y="238137"/>
                  </a:lnTo>
                  <a:lnTo>
                    <a:pt x="90843" y="220065"/>
                  </a:lnTo>
                  <a:lnTo>
                    <a:pt x="69367" y="183032"/>
                  </a:lnTo>
                  <a:lnTo>
                    <a:pt x="64439" y="147828"/>
                  </a:lnTo>
                  <a:lnTo>
                    <a:pt x="64998" y="134289"/>
                  </a:lnTo>
                  <a:lnTo>
                    <a:pt x="73393" y="95758"/>
                  </a:lnTo>
                  <a:lnTo>
                    <a:pt x="99682" y="56134"/>
                  </a:lnTo>
                  <a:lnTo>
                    <a:pt x="140639" y="41148"/>
                  </a:lnTo>
                  <a:lnTo>
                    <a:pt x="151879" y="42087"/>
                  </a:lnTo>
                  <a:lnTo>
                    <a:pt x="189090" y="64033"/>
                  </a:lnTo>
                  <a:lnTo>
                    <a:pt x="211302" y="107683"/>
                  </a:lnTo>
                  <a:lnTo>
                    <a:pt x="216458" y="147828"/>
                  </a:lnTo>
                  <a:lnTo>
                    <a:pt x="216458" y="53606"/>
                  </a:lnTo>
                  <a:lnTo>
                    <a:pt x="186131" y="27330"/>
                  </a:lnTo>
                  <a:lnTo>
                    <a:pt x="139877" y="16764"/>
                  </a:lnTo>
                  <a:lnTo>
                    <a:pt x="123393" y="17983"/>
                  </a:lnTo>
                  <a:lnTo>
                    <a:pt x="81965" y="36195"/>
                  </a:lnTo>
                  <a:lnTo>
                    <a:pt x="53276" y="71348"/>
                  </a:lnTo>
                  <a:lnTo>
                    <a:pt x="37998" y="116306"/>
                  </a:lnTo>
                  <a:lnTo>
                    <a:pt x="35102" y="147828"/>
                  </a:lnTo>
                  <a:lnTo>
                    <a:pt x="35839" y="162648"/>
                  </a:lnTo>
                  <a:lnTo>
                    <a:pt x="46913" y="204343"/>
                  </a:lnTo>
                  <a:lnTo>
                    <a:pt x="71272" y="238277"/>
                  </a:lnTo>
                  <a:lnTo>
                    <a:pt x="108343" y="259194"/>
                  </a:lnTo>
                  <a:lnTo>
                    <a:pt x="139115" y="263271"/>
                  </a:lnTo>
                  <a:lnTo>
                    <a:pt x="155117" y="262280"/>
                  </a:lnTo>
                  <a:lnTo>
                    <a:pt x="170014" y="259295"/>
                  </a:lnTo>
                  <a:lnTo>
                    <a:pt x="183794" y="254330"/>
                  </a:lnTo>
                  <a:lnTo>
                    <a:pt x="196456" y="247396"/>
                  </a:lnTo>
                  <a:lnTo>
                    <a:pt x="207733" y="238887"/>
                  </a:lnTo>
                  <a:lnTo>
                    <a:pt x="233222" y="205105"/>
                  </a:lnTo>
                  <a:lnTo>
                    <a:pt x="245008" y="162979"/>
                  </a:lnTo>
                  <a:lnTo>
                    <a:pt x="245795" y="147828"/>
                  </a:lnTo>
                  <a:close/>
                </a:path>
                <a:path w="1058545" h="1511300">
                  <a:moveTo>
                    <a:pt x="376097" y="258699"/>
                  </a:moveTo>
                  <a:lnTo>
                    <a:pt x="375754" y="52197"/>
                  </a:lnTo>
                  <a:lnTo>
                    <a:pt x="375716" y="23114"/>
                  </a:lnTo>
                  <a:lnTo>
                    <a:pt x="373938" y="19050"/>
                  </a:lnTo>
                  <a:lnTo>
                    <a:pt x="366826" y="13208"/>
                  </a:lnTo>
                  <a:lnTo>
                    <a:pt x="362381" y="11811"/>
                  </a:lnTo>
                  <a:lnTo>
                    <a:pt x="353999" y="11811"/>
                  </a:lnTo>
                  <a:lnTo>
                    <a:pt x="350951" y="12446"/>
                  </a:lnTo>
                  <a:lnTo>
                    <a:pt x="344855" y="14986"/>
                  </a:lnTo>
                  <a:lnTo>
                    <a:pt x="342442" y="17018"/>
                  </a:lnTo>
                  <a:lnTo>
                    <a:pt x="340664" y="19812"/>
                  </a:lnTo>
                  <a:lnTo>
                    <a:pt x="333425" y="29337"/>
                  </a:lnTo>
                  <a:lnTo>
                    <a:pt x="308178" y="61633"/>
                  </a:lnTo>
                  <a:lnTo>
                    <a:pt x="293801" y="78740"/>
                  </a:lnTo>
                  <a:lnTo>
                    <a:pt x="292531" y="80645"/>
                  </a:lnTo>
                  <a:lnTo>
                    <a:pt x="290499" y="84709"/>
                  </a:lnTo>
                  <a:lnTo>
                    <a:pt x="289991" y="86487"/>
                  </a:lnTo>
                  <a:lnTo>
                    <a:pt x="289991" y="91567"/>
                  </a:lnTo>
                  <a:lnTo>
                    <a:pt x="291198" y="94361"/>
                  </a:lnTo>
                  <a:lnTo>
                    <a:pt x="296024" y="98425"/>
                  </a:lnTo>
                  <a:lnTo>
                    <a:pt x="299262" y="99441"/>
                  </a:lnTo>
                  <a:lnTo>
                    <a:pt x="304850" y="99441"/>
                  </a:lnTo>
                  <a:lnTo>
                    <a:pt x="337921" y="64985"/>
                  </a:lnTo>
                  <a:lnTo>
                    <a:pt x="347903" y="52197"/>
                  </a:lnTo>
                  <a:lnTo>
                    <a:pt x="347903" y="263271"/>
                  </a:lnTo>
                  <a:lnTo>
                    <a:pt x="352348" y="267462"/>
                  </a:lnTo>
                  <a:lnTo>
                    <a:pt x="366064" y="267462"/>
                  </a:lnTo>
                  <a:lnTo>
                    <a:pt x="369747" y="266319"/>
                  </a:lnTo>
                  <a:lnTo>
                    <a:pt x="374827" y="261747"/>
                  </a:lnTo>
                  <a:lnTo>
                    <a:pt x="376097" y="258699"/>
                  </a:lnTo>
                  <a:close/>
                </a:path>
                <a:path w="1058545" h="1511300">
                  <a:moveTo>
                    <a:pt x="424751" y="1425702"/>
                  </a:moveTo>
                  <a:lnTo>
                    <a:pt x="414731" y="1377315"/>
                  </a:lnTo>
                  <a:lnTo>
                    <a:pt x="385038" y="1344041"/>
                  </a:lnTo>
                  <a:lnTo>
                    <a:pt x="338759" y="1331976"/>
                  </a:lnTo>
                  <a:lnTo>
                    <a:pt x="331901" y="1331976"/>
                  </a:lnTo>
                  <a:lnTo>
                    <a:pt x="325297" y="1332611"/>
                  </a:lnTo>
                  <a:lnTo>
                    <a:pt x="312597" y="1335151"/>
                  </a:lnTo>
                  <a:lnTo>
                    <a:pt x="304977" y="1336929"/>
                  </a:lnTo>
                  <a:lnTo>
                    <a:pt x="296087" y="1339215"/>
                  </a:lnTo>
                  <a:lnTo>
                    <a:pt x="292277" y="1339977"/>
                  </a:lnTo>
                  <a:lnTo>
                    <a:pt x="289991" y="1339977"/>
                  </a:lnTo>
                  <a:lnTo>
                    <a:pt x="288925" y="1338808"/>
                  </a:lnTo>
                  <a:lnTo>
                    <a:pt x="289013" y="1331976"/>
                  </a:lnTo>
                  <a:lnTo>
                    <a:pt x="292328" y="1272540"/>
                  </a:lnTo>
                  <a:lnTo>
                    <a:pt x="295630" y="1272540"/>
                  </a:lnTo>
                  <a:lnTo>
                    <a:pt x="298170" y="1272667"/>
                  </a:lnTo>
                  <a:lnTo>
                    <a:pt x="299948" y="1272921"/>
                  </a:lnTo>
                  <a:lnTo>
                    <a:pt x="319938" y="1273517"/>
                  </a:lnTo>
                  <a:lnTo>
                    <a:pt x="340334" y="1273810"/>
                  </a:lnTo>
                  <a:lnTo>
                    <a:pt x="376148" y="1273429"/>
                  </a:lnTo>
                  <a:lnTo>
                    <a:pt x="381736" y="1273175"/>
                  </a:lnTo>
                  <a:lnTo>
                    <a:pt x="389483" y="1273048"/>
                  </a:lnTo>
                  <a:lnTo>
                    <a:pt x="403453" y="1273048"/>
                  </a:lnTo>
                  <a:lnTo>
                    <a:pt x="404863" y="1272540"/>
                  </a:lnTo>
                  <a:lnTo>
                    <a:pt x="406628" y="1271905"/>
                  </a:lnTo>
                  <a:lnTo>
                    <a:pt x="411213" y="1267333"/>
                  </a:lnTo>
                  <a:lnTo>
                    <a:pt x="412356" y="1264158"/>
                  </a:lnTo>
                  <a:lnTo>
                    <a:pt x="412369" y="1252220"/>
                  </a:lnTo>
                  <a:lnTo>
                    <a:pt x="410032" y="1249807"/>
                  </a:lnTo>
                  <a:lnTo>
                    <a:pt x="408559" y="1248283"/>
                  </a:lnTo>
                  <a:lnTo>
                    <a:pt x="396113" y="1248283"/>
                  </a:lnTo>
                  <a:lnTo>
                    <a:pt x="387858" y="1248537"/>
                  </a:lnTo>
                  <a:lnTo>
                    <a:pt x="376174" y="1249045"/>
                  </a:lnTo>
                  <a:lnTo>
                    <a:pt x="365925" y="1249387"/>
                  </a:lnTo>
                  <a:lnTo>
                    <a:pt x="348018" y="1249768"/>
                  </a:lnTo>
                  <a:lnTo>
                    <a:pt x="340360" y="1249807"/>
                  </a:lnTo>
                  <a:lnTo>
                    <a:pt x="299974" y="1249324"/>
                  </a:lnTo>
                  <a:lnTo>
                    <a:pt x="281495" y="1248829"/>
                  </a:lnTo>
                  <a:lnTo>
                    <a:pt x="264160" y="1248156"/>
                  </a:lnTo>
                  <a:lnTo>
                    <a:pt x="263804" y="1264158"/>
                  </a:lnTo>
                  <a:lnTo>
                    <a:pt x="261810" y="1313738"/>
                  </a:lnTo>
                  <a:lnTo>
                    <a:pt x="259499" y="1353312"/>
                  </a:lnTo>
                  <a:lnTo>
                    <a:pt x="259257" y="1356741"/>
                  </a:lnTo>
                  <a:lnTo>
                    <a:pt x="259334" y="1357376"/>
                  </a:lnTo>
                  <a:lnTo>
                    <a:pt x="260565" y="1360170"/>
                  </a:lnTo>
                  <a:lnTo>
                    <a:pt x="266407" y="1364996"/>
                  </a:lnTo>
                  <a:lnTo>
                    <a:pt x="270014" y="1366266"/>
                  </a:lnTo>
                  <a:lnTo>
                    <a:pt x="276885" y="1366266"/>
                  </a:lnTo>
                  <a:lnTo>
                    <a:pt x="278904" y="1366012"/>
                  </a:lnTo>
                  <a:lnTo>
                    <a:pt x="280441" y="1365504"/>
                  </a:lnTo>
                  <a:lnTo>
                    <a:pt x="298056" y="1361325"/>
                  </a:lnTo>
                  <a:lnTo>
                    <a:pt x="304939" y="1359801"/>
                  </a:lnTo>
                  <a:lnTo>
                    <a:pt x="310540" y="1358646"/>
                  </a:lnTo>
                  <a:lnTo>
                    <a:pt x="317144" y="1357376"/>
                  </a:lnTo>
                  <a:lnTo>
                    <a:pt x="324129" y="1356741"/>
                  </a:lnTo>
                  <a:lnTo>
                    <a:pt x="331495" y="1356741"/>
                  </a:lnTo>
                  <a:lnTo>
                    <a:pt x="369887" y="1367002"/>
                  </a:lnTo>
                  <a:lnTo>
                    <a:pt x="394068" y="1409928"/>
                  </a:lnTo>
                  <a:lnTo>
                    <a:pt x="395033" y="1424559"/>
                  </a:lnTo>
                  <a:lnTo>
                    <a:pt x="395020" y="1425702"/>
                  </a:lnTo>
                  <a:lnTo>
                    <a:pt x="377304" y="1470533"/>
                  </a:lnTo>
                  <a:lnTo>
                    <a:pt x="327571" y="1485519"/>
                  </a:lnTo>
                  <a:lnTo>
                    <a:pt x="313613" y="1484541"/>
                  </a:lnTo>
                  <a:lnTo>
                    <a:pt x="279387" y="1461020"/>
                  </a:lnTo>
                  <a:lnTo>
                    <a:pt x="272008" y="1415923"/>
                  </a:lnTo>
                  <a:lnTo>
                    <a:pt x="266928" y="1411605"/>
                  </a:lnTo>
                  <a:lnTo>
                    <a:pt x="252196" y="1411605"/>
                  </a:lnTo>
                  <a:lnTo>
                    <a:pt x="248640" y="1412748"/>
                  </a:lnTo>
                  <a:lnTo>
                    <a:pt x="243560" y="1417574"/>
                  </a:lnTo>
                  <a:lnTo>
                    <a:pt x="242290" y="1421130"/>
                  </a:lnTo>
                  <a:lnTo>
                    <a:pt x="242277" y="1425702"/>
                  </a:lnTo>
                  <a:lnTo>
                    <a:pt x="243611" y="1444472"/>
                  </a:lnTo>
                  <a:lnTo>
                    <a:pt x="263753" y="1488186"/>
                  </a:lnTo>
                  <a:lnTo>
                    <a:pt x="308127" y="1509623"/>
                  </a:lnTo>
                  <a:lnTo>
                    <a:pt x="328307" y="1511046"/>
                  </a:lnTo>
                  <a:lnTo>
                    <a:pt x="349275" y="1509725"/>
                  </a:lnTo>
                  <a:lnTo>
                    <a:pt x="367982" y="1505546"/>
                  </a:lnTo>
                  <a:lnTo>
                    <a:pt x="384429" y="1498536"/>
                  </a:lnTo>
                  <a:lnTo>
                    <a:pt x="398627" y="1488694"/>
                  </a:lnTo>
                  <a:lnTo>
                    <a:pt x="401548" y="1485519"/>
                  </a:lnTo>
                  <a:lnTo>
                    <a:pt x="410044" y="1476311"/>
                  </a:lnTo>
                  <a:lnTo>
                    <a:pt x="418223" y="1461643"/>
                  </a:lnTo>
                  <a:lnTo>
                    <a:pt x="423125" y="1444688"/>
                  </a:lnTo>
                  <a:lnTo>
                    <a:pt x="424751" y="1425702"/>
                  </a:lnTo>
                  <a:close/>
                </a:path>
                <a:path w="1058545" h="1511300">
                  <a:moveTo>
                    <a:pt x="616889" y="145669"/>
                  </a:moveTo>
                  <a:lnTo>
                    <a:pt x="616000" y="142621"/>
                  </a:lnTo>
                  <a:lnTo>
                    <a:pt x="612444" y="138811"/>
                  </a:lnTo>
                  <a:lnTo>
                    <a:pt x="608888" y="137922"/>
                  </a:lnTo>
                  <a:lnTo>
                    <a:pt x="603554" y="137922"/>
                  </a:lnTo>
                  <a:lnTo>
                    <a:pt x="542975" y="137541"/>
                  </a:lnTo>
                  <a:lnTo>
                    <a:pt x="542975" y="137160"/>
                  </a:lnTo>
                  <a:lnTo>
                    <a:pt x="542975" y="78105"/>
                  </a:lnTo>
                  <a:lnTo>
                    <a:pt x="542150" y="75184"/>
                  </a:lnTo>
                  <a:lnTo>
                    <a:pt x="538848" y="71374"/>
                  </a:lnTo>
                  <a:lnTo>
                    <a:pt x="535863" y="70485"/>
                  </a:lnTo>
                  <a:lnTo>
                    <a:pt x="523671" y="70485"/>
                  </a:lnTo>
                  <a:lnTo>
                    <a:pt x="519734" y="74295"/>
                  </a:lnTo>
                  <a:lnTo>
                    <a:pt x="519734" y="137160"/>
                  </a:lnTo>
                  <a:lnTo>
                    <a:pt x="458012" y="136779"/>
                  </a:lnTo>
                  <a:lnTo>
                    <a:pt x="449884" y="136779"/>
                  </a:lnTo>
                  <a:lnTo>
                    <a:pt x="445820" y="140589"/>
                  </a:lnTo>
                  <a:lnTo>
                    <a:pt x="445820" y="155829"/>
                  </a:lnTo>
                  <a:lnTo>
                    <a:pt x="449757" y="159639"/>
                  </a:lnTo>
                  <a:lnTo>
                    <a:pt x="520115" y="160020"/>
                  </a:lnTo>
                  <a:lnTo>
                    <a:pt x="520115" y="222377"/>
                  </a:lnTo>
                  <a:lnTo>
                    <a:pt x="520877" y="225806"/>
                  </a:lnTo>
                  <a:lnTo>
                    <a:pt x="523925" y="230124"/>
                  </a:lnTo>
                  <a:lnTo>
                    <a:pt x="526973" y="231267"/>
                  </a:lnTo>
                  <a:lnTo>
                    <a:pt x="535863" y="231267"/>
                  </a:lnTo>
                  <a:lnTo>
                    <a:pt x="538848" y="230124"/>
                  </a:lnTo>
                  <a:lnTo>
                    <a:pt x="542150" y="225552"/>
                  </a:lnTo>
                  <a:lnTo>
                    <a:pt x="542975" y="222377"/>
                  </a:lnTo>
                  <a:lnTo>
                    <a:pt x="542975" y="160020"/>
                  </a:lnTo>
                  <a:lnTo>
                    <a:pt x="603173" y="160782"/>
                  </a:lnTo>
                  <a:lnTo>
                    <a:pt x="612317" y="160782"/>
                  </a:lnTo>
                  <a:lnTo>
                    <a:pt x="613257" y="160020"/>
                  </a:lnTo>
                  <a:lnTo>
                    <a:pt x="616889" y="157099"/>
                  </a:lnTo>
                  <a:lnTo>
                    <a:pt x="616889" y="145669"/>
                  </a:lnTo>
                  <a:close/>
                </a:path>
                <a:path w="1058545" h="1511300">
                  <a:moveTo>
                    <a:pt x="856945" y="147828"/>
                  </a:moveTo>
                  <a:lnTo>
                    <a:pt x="850353" y="99822"/>
                  </a:lnTo>
                  <a:lnTo>
                    <a:pt x="830592" y="57264"/>
                  </a:lnTo>
                  <a:lnTo>
                    <a:pt x="827608" y="53682"/>
                  </a:lnTo>
                  <a:lnTo>
                    <a:pt x="827608" y="147828"/>
                  </a:lnTo>
                  <a:lnTo>
                    <a:pt x="827036" y="160286"/>
                  </a:lnTo>
                  <a:lnTo>
                    <a:pt x="813346" y="203898"/>
                  </a:lnTo>
                  <a:lnTo>
                    <a:pt x="782269" y="232092"/>
                  </a:lnTo>
                  <a:lnTo>
                    <a:pt x="749503" y="238887"/>
                  </a:lnTo>
                  <a:lnTo>
                    <a:pt x="738441" y="238137"/>
                  </a:lnTo>
                  <a:lnTo>
                    <a:pt x="701967" y="220065"/>
                  </a:lnTo>
                  <a:lnTo>
                    <a:pt x="680491" y="183032"/>
                  </a:lnTo>
                  <a:lnTo>
                    <a:pt x="675563" y="147828"/>
                  </a:lnTo>
                  <a:lnTo>
                    <a:pt x="676122" y="134289"/>
                  </a:lnTo>
                  <a:lnTo>
                    <a:pt x="684517" y="95758"/>
                  </a:lnTo>
                  <a:lnTo>
                    <a:pt x="710806" y="56134"/>
                  </a:lnTo>
                  <a:lnTo>
                    <a:pt x="751789" y="41148"/>
                  </a:lnTo>
                  <a:lnTo>
                    <a:pt x="763028" y="42087"/>
                  </a:lnTo>
                  <a:lnTo>
                    <a:pt x="800239" y="64033"/>
                  </a:lnTo>
                  <a:lnTo>
                    <a:pt x="822464" y="107683"/>
                  </a:lnTo>
                  <a:lnTo>
                    <a:pt x="827608" y="147828"/>
                  </a:lnTo>
                  <a:lnTo>
                    <a:pt x="827608" y="53682"/>
                  </a:lnTo>
                  <a:lnTo>
                    <a:pt x="797217" y="27330"/>
                  </a:lnTo>
                  <a:lnTo>
                    <a:pt x="751027" y="16764"/>
                  </a:lnTo>
                  <a:lnTo>
                    <a:pt x="734542" y="17983"/>
                  </a:lnTo>
                  <a:lnTo>
                    <a:pt x="693089" y="36195"/>
                  </a:lnTo>
                  <a:lnTo>
                    <a:pt x="664400" y="71348"/>
                  </a:lnTo>
                  <a:lnTo>
                    <a:pt x="649122" y="116306"/>
                  </a:lnTo>
                  <a:lnTo>
                    <a:pt x="646226" y="147828"/>
                  </a:lnTo>
                  <a:lnTo>
                    <a:pt x="646963" y="162648"/>
                  </a:lnTo>
                  <a:lnTo>
                    <a:pt x="658037" y="204343"/>
                  </a:lnTo>
                  <a:lnTo>
                    <a:pt x="682396" y="238277"/>
                  </a:lnTo>
                  <a:lnTo>
                    <a:pt x="719480" y="259194"/>
                  </a:lnTo>
                  <a:lnTo>
                    <a:pt x="750265" y="263271"/>
                  </a:lnTo>
                  <a:lnTo>
                    <a:pt x="766267" y="262280"/>
                  </a:lnTo>
                  <a:lnTo>
                    <a:pt x="781138" y="259295"/>
                  </a:lnTo>
                  <a:lnTo>
                    <a:pt x="794893" y="254330"/>
                  </a:lnTo>
                  <a:lnTo>
                    <a:pt x="807542" y="247396"/>
                  </a:lnTo>
                  <a:lnTo>
                    <a:pt x="818832" y="238887"/>
                  </a:lnTo>
                  <a:lnTo>
                    <a:pt x="844372" y="205105"/>
                  </a:lnTo>
                  <a:lnTo>
                    <a:pt x="856157" y="162979"/>
                  </a:lnTo>
                  <a:lnTo>
                    <a:pt x="856945" y="147828"/>
                  </a:lnTo>
                  <a:close/>
                </a:path>
                <a:path w="1058545" h="1511300">
                  <a:moveTo>
                    <a:pt x="1058113" y="249809"/>
                  </a:moveTo>
                  <a:lnTo>
                    <a:pt x="1056716" y="246888"/>
                  </a:lnTo>
                  <a:lnTo>
                    <a:pt x="1051382" y="242316"/>
                  </a:lnTo>
                  <a:lnTo>
                    <a:pt x="1047953" y="241173"/>
                  </a:lnTo>
                  <a:lnTo>
                    <a:pt x="1043635" y="241173"/>
                  </a:lnTo>
                  <a:lnTo>
                    <a:pt x="1027849" y="240792"/>
                  </a:lnTo>
                  <a:lnTo>
                    <a:pt x="987475" y="240106"/>
                  </a:lnTo>
                  <a:lnTo>
                    <a:pt x="972769" y="240030"/>
                  </a:lnTo>
                  <a:lnTo>
                    <a:pt x="943902" y="240220"/>
                  </a:lnTo>
                  <a:lnTo>
                    <a:pt x="932967" y="240461"/>
                  </a:lnTo>
                  <a:lnTo>
                    <a:pt x="924382" y="240792"/>
                  </a:lnTo>
                  <a:lnTo>
                    <a:pt x="928573" y="231940"/>
                  </a:lnTo>
                  <a:lnTo>
                    <a:pt x="960412" y="195059"/>
                  </a:lnTo>
                  <a:lnTo>
                    <a:pt x="994867" y="168783"/>
                  </a:lnTo>
                  <a:lnTo>
                    <a:pt x="1021029" y="147447"/>
                  </a:lnTo>
                  <a:lnTo>
                    <a:pt x="1039723" y="124968"/>
                  </a:lnTo>
                  <a:lnTo>
                    <a:pt x="1050937" y="101346"/>
                  </a:lnTo>
                  <a:lnTo>
                    <a:pt x="1054620" y="76962"/>
                  </a:lnTo>
                  <a:lnTo>
                    <a:pt x="1054658" y="76200"/>
                  </a:lnTo>
                  <a:lnTo>
                    <a:pt x="1054061" y="66154"/>
                  </a:lnTo>
                  <a:lnTo>
                    <a:pt x="1039291" y="29413"/>
                  </a:lnTo>
                  <a:lnTo>
                    <a:pt x="1007325" y="5626"/>
                  </a:lnTo>
                  <a:lnTo>
                    <a:pt x="975055" y="0"/>
                  </a:lnTo>
                  <a:lnTo>
                    <a:pt x="963549" y="622"/>
                  </a:lnTo>
                  <a:lnTo>
                    <a:pt x="923886" y="15557"/>
                  </a:lnTo>
                  <a:lnTo>
                    <a:pt x="899299" y="45707"/>
                  </a:lnTo>
                  <a:lnTo>
                    <a:pt x="893521" y="73152"/>
                  </a:lnTo>
                  <a:lnTo>
                    <a:pt x="893521" y="77978"/>
                  </a:lnTo>
                  <a:lnTo>
                    <a:pt x="922451" y="70205"/>
                  </a:lnTo>
                  <a:lnTo>
                    <a:pt x="923531" y="63652"/>
                  </a:lnTo>
                  <a:lnTo>
                    <a:pt x="945337" y="31750"/>
                  </a:lnTo>
                  <a:lnTo>
                    <a:pt x="971626" y="24384"/>
                  </a:lnTo>
                  <a:lnTo>
                    <a:pt x="982878" y="25298"/>
                  </a:lnTo>
                  <a:lnTo>
                    <a:pt x="1016596" y="46634"/>
                  </a:lnTo>
                  <a:lnTo>
                    <a:pt x="1024966" y="76200"/>
                  </a:lnTo>
                  <a:lnTo>
                    <a:pt x="1022032" y="95275"/>
                  </a:lnTo>
                  <a:lnTo>
                    <a:pt x="1013244" y="113639"/>
                  </a:lnTo>
                  <a:lnTo>
                    <a:pt x="998601" y="131279"/>
                  </a:lnTo>
                  <a:lnTo>
                    <a:pt x="978103" y="148209"/>
                  </a:lnTo>
                  <a:lnTo>
                    <a:pt x="959408" y="161963"/>
                  </a:lnTo>
                  <a:lnTo>
                    <a:pt x="942949" y="175374"/>
                  </a:lnTo>
                  <a:lnTo>
                    <a:pt x="906970" y="214134"/>
                  </a:lnTo>
                  <a:lnTo>
                    <a:pt x="890473" y="254508"/>
                  </a:lnTo>
                  <a:lnTo>
                    <a:pt x="889965" y="257810"/>
                  </a:lnTo>
                  <a:lnTo>
                    <a:pt x="890854" y="260477"/>
                  </a:lnTo>
                  <a:lnTo>
                    <a:pt x="895426" y="264541"/>
                  </a:lnTo>
                  <a:lnTo>
                    <a:pt x="898474" y="265557"/>
                  </a:lnTo>
                  <a:lnTo>
                    <a:pt x="902284" y="265557"/>
                  </a:lnTo>
                  <a:lnTo>
                    <a:pt x="917536" y="264896"/>
                  </a:lnTo>
                  <a:lnTo>
                    <a:pt x="934377" y="264414"/>
                  </a:lnTo>
                  <a:lnTo>
                    <a:pt x="952779" y="264134"/>
                  </a:lnTo>
                  <a:lnTo>
                    <a:pt x="980033" y="264109"/>
                  </a:lnTo>
                  <a:lnTo>
                    <a:pt x="980287" y="264109"/>
                  </a:lnTo>
                  <a:lnTo>
                    <a:pt x="1022299" y="265176"/>
                  </a:lnTo>
                  <a:lnTo>
                    <a:pt x="1040587" y="265938"/>
                  </a:lnTo>
                  <a:lnTo>
                    <a:pt x="1047699" y="265938"/>
                  </a:lnTo>
                  <a:lnTo>
                    <a:pt x="1051128" y="264795"/>
                  </a:lnTo>
                  <a:lnTo>
                    <a:pt x="1052055" y="264033"/>
                  </a:lnTo>
                  <a:lnTo>
                    <a:pt x="1056716" y="260223"/>
                  </a:lnTo>
                  <a:lnTo>
                    <a:pt x="1058113" y="257175"/>
                  </a:lnTo>
                  <a:lnTo>
                    <a:pt x="1058113" y="2498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006259" y="3261487"/>
              <a:ext cx="171081" cy="160781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206684" y="3200908"/>
              <a:ext cx="429895" cy="258445"/>
            </a:xfrm>
            <a:custGeom>
              <a:avLst/>
              <a:gdLst/>
              <a:ahLst/>
              <a:cxnLst/>
              <a:rect l="l" t="t" r="r" b="b"/>
              <a:pathLst>
                <a:path w="429894" h="258445">
                  <a:moveTo>
                    <a:pt x="104844" y="7112"/>
                  </a:moveTo>
                  <a:lnTo>
                    <a:pt x="59437" y="17916"/>
                  </a:lnTo>
                  <a:lnTo>
                    <a:pt x="26316" y="48513"/>
                  </a:lnTo>
                  <a:lnTo>
                    <a:pt x="6569" y="91114"/>
                  </a:lnTo>
                  <a:lnTo>
                    <a:pt x="0" y="138175"/>
                  </a:lnTo>
                  <a:lnTo>
                    <a:pt x="720" y="152862"/>
                  </a:lnTo>
                  <a:lnTo>
                    <a:pt x="11753" y="194564"/>
                  </a:lnTo>
                  <a:lnTo>
                    <a:pt x="36085" y="228603"/>
                  </a:lnTo>
                  <a:lnTo>
                    <a:pt x="73166" y="249491"/>
                  </a:lnTo>
                  <a:lnTo>
                    <a:pt x="103955" y="253619"/>
                  </a:lnTo>
                  <a:lnTo>
                    <a:pt x="119959" y="252620"/>
                  </a:lnTo>
                  <a:lnTo>
                    <a:pt x="134832" y="249634"/>
                  </a:lnTo>
                  <a:lnTo>
                    <a:pt x="148586" y="244671"/>
                  </a:lnTo>
                  <a:lnTo>
                    <a:pt x="161232" y="237744"/>
                  </a:lnTo>
                  <a:lnTo>
                    <a:pt x="172623" y="229235"/>
                  </a:lnTo>
                  <a:lnTo>
                    <a:pt x="103193" y="229235"/>
                  </a:lnTo>
                  <a:lnTo>
                    <a:pt x="92144" y="228399"/>
                  </a:lnTo>
                  <a:lnTo>
                    <a:pt x="55682" y="210294"/>
                  </a:lnTo>
                  <a:lnTo>
                    <a:pt x="34231" y="173356"/>
                  </a:lnTo>
                  <a:lnTo>
                    <a:pt x="29330" y="138049"/>
                  </a:lnTo>
                  <a:lnTo>
                    <a:pt x="29900" y="124521"/>
                  </a:lnTo>
                  <a:lnTo>
                    <a:pt x="38335" y="86106"/>
                  </a:lnTo>
                  <a:lnTo>
                    <a:pt x="64712" y="46481"/>
                  </a:lnTo>
                  <a:lnTo>
                    <a:pt x="105606" y="31496"/>
                  </a:lnTo>
                  <a:lnTo>
                    <a:pt x="169869" y="31496"/>
                  </a:lnTo>
                  <a:lnTo>
                    <a:pt x="163772" y="25908"/>
                  </a:lnTo>
                  <a:lnTo>
                    <a:pt x="151154" y="17666"/>
                  </a:lnTo>
                  <a:lnTo>
                    <a:pt x="137118" y="11795"/>
                  </a:lnTo>
                  <a:lnTo>
                    <a:pt x="121678" y="8280"/>
                  </a:lnTo>
                  <a:lnTo>
                    <a:pt x="104844" y="7112"/>
                  </a:lnTo>
                  <a:close/>
                </a:path>
                <a:path w="429894" h="258445">
                  <a:moveTo>
                    <a:pt x="169869" y="31496"/>
                  </a:moveTo>
                  <a:lnTo>
                    <a:pt x="105606" y="31496"/>
                  </a:lnTo>
                  <a:lnTo>
                    <a:pt x="116846" y="32424"/>
                  </a:lnTo>
                  <a:lnTo>
                    <a:pt x="127323" y="35210"/>
                  </a:lnTo>
                  <a:lnTo>
                    <a:pt x="161137" y="63595"/>
                  </a:lnTo>
                  <a:lnTo>
                    <a:pt x="179124" y="110934"/>
                  </a:lnTo>
                  <a:lnTo>
                    <a:pt x="181298" y="138175"/>
                  </a:lnTo>
                  <a:lnTo>
                    <a:pt x="180727" y="150651"/>
                  </a:lnTo>
                  <a:lnTo>
                    <a:pt x="167037" y="194292"/>
                  </a:lnTo>
                  <a:lnTo>
                    <a:pt x="135965" y="222430"/>
                  </a:lnTo>
                  <a:lnTo>
                    <a:pt x="103193" y="229235"/>
                  </a:lnTo>
                  <a:lnTo>
                    <a:pt x="172623" y="229235"/>
                  </a:lnTo>
                  <a:lnTo>
                    <a:pt x="198062" y="195580"/>
                  </a:lnTo>
                  <a:lnTo>
                    <a:pt x="209850" y="153342"/>
                  </a:lnTo>
                  <a:lnTo>
                    <a:pt x="210630" y="138049"/>
                  </a:lnTo>
                  <a:lnTo>
                    <a:pt x="209973" y="121793"/>
                  </a:lnTo>
                  <a:lnTo>
                    <a:pt x="199078" y="74930"/>
                  </a:lnTo>
                  <a:lnTo>
                    <a:pt x="174897" y="36103"/>
                  </a:lnTo>
                  <a:lnTo>
                    <a:pt x="169869" y="31496"/>
                  </a:lnTo>
                  <a:close/>
                </a:path>
                <a:path w="429894" h="258445">
                  <a:moveTo>
                    <a:pt x="346398" y="0"/>
                  </a:moveTo>
                  <a:lnTo>
                    <a:pt x="301607" y="9911"/>
                  </a:lnTo>
                  <a:lnTo>
                    <a:pt x="267341" y="38988"/>
                  </a:lnTo>
                  <a:lnTo>
                    <a:pt x="245860" y="84282"/>
                  </a:lnTo>
                  <a:lnTo>
                    <a:pt x="238448" y="141986"/>
                  </a:lnTo>
                  <a:lnTo>
                    <a:pt x="240022" y="168987"/>
                  </a:lnTo>
                  <a:lnTo>
                    <a:pt x="252647" y="212369"/>
                  </a:lnTo>
                  <a:lnTo>
                    <a:pt x="277912" y="241488"/>
                  </a:lnTo>
                  <a:lnTo>
                    <a:pt x="315389" y="256105"/>
                  </a:lnTo>
                  <a:lnTo>
                    <a:pt x="338651" y="257937"/>
                  </a:lnTo>
                  <a:lnTo>
                    <a:pt x="358368" y="256720"/>
                  </a:lnTo>
                  <a:lnTo>
                    <a:pt x="375989" y="253063"/>
                  </a:lnTo>
                  <a:lnTo>
                    <a:pt x="391515" y="246953"/>
                  </a:lnTo>
                  <a:lnTo>
                    <a:pt x="404945" y="238379"/>
                  </a:lnTo>
                  <a:lnTo>
                    <a:pt x="409459" y="233934"/>
                  </a:lnTo>
                  <a:lnTo>
                    <a:pt x="340175" y="233934"/>
                  </a:lnTo>
                  <a:lnTo>
                    <a:pt x="325483" y="233005"/>
                  </a:lnTo>
                  <a:lnTo>
                    <a:pt x="285383" y="211026"/>
                  </a:lnTo>
                  <a:lnTo>
                    <a:pt x="276167" y="179450"/>
                  </a:lnTo>
                  <a:lnTo>
                    <a:pt x="277380" y="166973"/>
                  </a:lnTo>
                  <a:lnTo>
                    <a:pt x="281009" y="156210"/>
                  </a:lnTo>
                  <a:lnTo>
                    <a:pt x="287044" y="147161"/>
                  </a:lnTo>
                  <a:lnTo>
                    <a:pt x="295471" y="139827"/>
                  </a:lnTo>
                  <a:lnTo>
                    <a:pt x="265118" y="139827"/>
                  </a:lnTo>
                  <a:lnTo>
                    <a:pt x="271230" y="91059"/>
                  </a:lnTo>
                  <a:lnTo>
                    <a:pt x="286962" y="54483"/>
                  </a:lnTo>
                  <a:lnTo>
                    <a:pt x="326610" y="25908"/>
                  </a:lnTo>
                  <a:lnTo>
                    <a:pt x="343731" y="24003"/>
                  </a:lnTo>
                  <a:lnTo>
                    <a:pt x="404163" y="24003"/>
                  </a:lnTo>
                  <a:lnTo>
                    <a:pt x="402263" y="21939"/>
                  </a:lnTo>
                  <a:lnTo>
                    <a:pt x="393261" y="14224"/>
                  </a:lnTo>
                  <a:lnTo>
                    <a:pt x="383332" y="8036"/>
                  </a:lnTo>
                  <a:lnTo>
                    <a:pt x="372211" y="3587"/>
                  </a:lnTo>
                  <a:lnTo>
                    <a:pt x="359900" y="900"/>
                  </a:lnTo>
                  <a:lnTo>
                    <a:pt x="346398" y="0"/>
                  </a:lnTo>
                  <a:close/>
                </a:path>
                <a:path w="429894" h="258445">
                  <a:moveTo>
                    <a:pt x="405744" y="126873"/>
                  </a:moveTo>
                  <a:lnTo>
                    <a:pt x="340937" y="126873"/>
                  </a:lnTo>
                  <a:lnTo>
                    <a:pt x="350605" y="127418"/>
                  </a:lnTo>
                  <a:lnTo>
                    <a:pt x="359416" y="129047"/>
                  </a:lnTo>
                  <a:lnTo>
                    <a:pt x="390557" y="151100"/>
                  </a:lnTo>
                  <a:lnTo>
                    <a:pt x="400373" y="184912"/>
                  </a:lnTo>
                  <a:lnTo>
                    <a:pt x="399445" y="194960"/>
                  </a:lnTo>
                  <a:lnTo>
                    <a:pt x="377109" y="226058"/>
                  </a:lnTo>
                  <a:lnTo>
                    <a:pt x="340175" y="233934"/>
                  </a:lnTo>
                  <a:lnTo>
                    <a:pt x="409459" y="233934"/>
                  </a:lnTo>
                  <a:lnTo>
                    <a:pt x="415780" y="227709"/>
                  </a:lnTo>
                  <a:lnTo>
                    <a:pt x="423519" y="215312"/>
                  </a:lnTo>
                  <a:lnTo>
                    <a:pt x="428163" y="201177"/>
                  </a:lnTo>
                  <a:lnTo>
                    <a:pt x="429710" y="185293"/>
                  </a:lnTo>
                  <a:lnTo>
                    <a:pt x="429089" y="174625"/>
                  </a:lnTo>
                  <a:lnTo>
                    <a:pt x="413986" y="136003"/>
                  </a:lnTo>
                  <a:lnTo>
                    <a:pt x="407009" y="127968"/>
                  </a:lnTo>
                  <a:lnTo>
                    <a:pt x="405744" y="126873"/>
                  </a:lnTo>
                  <a:close/>
                </a:path>
                <a:path w="429894" h="258445">
                  <a:moveTo>
                    <a:pt x="339921" y="102869"/>
                  </a:moveTo>
                  <a:lnTo>
                    <a:pt x="296233" y="112903"/>
                  </a:lnTo>
                  <a:lnTo>
                    <a:pt x="265118" y="139827"/>
                  </a:lnTo>
                  <a:lnTo>
                    <a:pt x="295471" y="139827"/>
                  </a:lnTo>
                  <a:lnTo>
                    <a:pt x="305522" y="134159"/>
                  </a:lnTo>
                  <a:lnTo>
                    <a:pt x="316442" y="130111"/>
                  </a:lnTo>
                  <a:lnTo>
                    <a:pt x="328243" y="127682"/>
                  </a:lnTo>
                  <a:lnTo>
                    <a:pt x="340937" y="126873"/>
                  </a:lnTo>
                  <a:lnTo>
                    <a:pt x="405744" y="126873"/>
                  </a:lnTo>
                  <a:lnTo>
                    <a:pt x="398746" y="120814"/>
                  </a:lnTo>
                  <a:lnTo>
                    <a:pt x="389197" y="114554"/>
                  </a:lnTo>
                  <a:lnTo>
                    <a:pt x="378480" y="109460"/>
                  </a:lnTo>
                  <a:lnTo>
                    <a:pt x="366703" y="105806"/>
                  </a:lnTo>
                  <a:lnTo>
                    <a:pt x="353854" y="103606"/>
                  </a:lnTo>
                  <a:lnTo>
                    <a:pt x="339921" y="102869"/>
                  </a:lnTo>
                  <a:close/>
                </a:path>
                <a:path w="429894" h="258445">
                  <a:moveTo>
                    <a:pt x="404163" y="24003"/>
                  </a:moveTo>
                  <a:lnTo>
                    <a:pt x="343731" y="24003"/>
                  </a:lnTo>
                  <a:lnTo>
                    <a:pt x="351066" y="24360"/>
                  </a:lnTo>
                  <a:lnTo>
                    <a:pt x="357828" y="25431"/>
                  </a:lnTo>
                  <a:lnTo>
                    <a:pt x="390848" y="48514"/>
                  </a:lnTo>
                  <a:lnTo>
                    <a:pt x="400500" y="64135"/>
                  </a:lnTo>
                  <a:lnTo>
                    <a:pt x="403294" y="67944"/>
                  </a:lnTo>
                  <a:lnTo>
                    <a:pt x="405453" y="70485"/>
                  </a:lnTo>
                  <a:lnTo>
                    <a:pt x="408755" y="73279"/>
                  </a:lnTo>
                  <a:lnTo>
                    <a:pt x="411041" y="74041"/>
                  </a:lnTo>
                  <a:lnTo>
                    <a:pt x="417137" y="74041"/>
                  </a:lnTo>
                  <a:lnTo>
                    <a:pt x="420312" y="72771"/>
                  </a:lnTo>
                  <a:lnTo>
                    <a:pt x="426408" y="67944"/>
                  </a:lnTo>
                  <a:lnTo>
                    <a:pt x="427932" y="65024"/>
                  </a:lnTo>
                  <a:lnTo>
                    <a:pt x="427932" y="59436"/>
                  </a:lnTo>
                  <a:lnTo>
                    <a:pt x="427043" y="56642"/>
                  </a:lnTo>
                  <a:lnTo>
                    <a:pt x="425265" y="53086"/>
                  </a:lnTo>
                  <a:lnTo>
                    <a:pt x="418265" y="41370"/>
                  </a:lnTo>
                  <a:lnTo>
                    <a:pt x="410597" y="30988"/>
                  </a:lnTo>
                  <a:lnTo>
                    <a:pt x="404163" y="240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6644639" y="397763"/>
              <a:ext cx="565378" cy="955548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6704762" y="437387"/>
              <a:ext cx="451941" cy="842772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8328660" y="4402835"/>
              <a:ext cx="316966" cy="384098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8412987" y="4480560"/>
              <a:ext cx="153923" cy="195072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8424672" y="4480560"/>
              <a:ext cx="129539" cy="195580"/>
            </a:xfrm>
            <a:custGeom>
              <a:avLst/>
              <a:gdLst/>
              <a:ahLst/>
              <a:cxnLst/>
              <a:rect l="l" t="t" r="r" b="b"/>
              <a:pathLst>
                <a:path w="129540" h="195579">
                  <a:moveTo>
                    <a:pt x="69342" y="0"/>
                  </a:moveTo>
                  <a:lnTo>
                    <a:pt x="68199" y="0"/>
                  </a:lnTo>
                  <a:lnTo>
                    <a:pt x="67182" y="253"/>
                  </a:lnTo>
                  <a:lnTo>
                    <a:pt x="66167" y="761"/>
                  </a:lnTo>
                  <a:lnTo>
                    <a:pt x="60832" y="3289"/>
                  </a:lnTo>
                  <a:lnTo>
                    <a:pt x="57023" y="8000"/>
                  </a:lnTo>
                  <a:lnTo>
                    <a:pt x="56387" y="14147"/>
                  </a:lnTo>
                  <a:lnTo>
                    <a:pt x="54931" y="22295"/>
                  </a:lnTo>
                  <a:lnTo>
                    <a:pt x="53308" y="30433"/>
                  </a:lnTo>
                  <a:lnTo>
                    <a:pt x="51637" y="38570"/>
                  </a:lnTo>
                  <a:lnTo>
                    <a:pt x="50037" y="46710"/>
                  </a:lnTo>
                  <a:lnTo>
                    <a:pt x="24955" y="81768"/>
                  </a:lnTo>
                  <a:lnTo>
                    <a:pt x="19300" y="86689"/>
                  </a:lnTo>
                  <a:lnTo>
                    <a:pt x="13716" y="91579"/>
                  </a:lnTo>
                  <a:lnTo>
                    <a:pt x="10541" y="94119"/>
                  </a:lnTo>
                  <a:lnTo>
                    <a:pt x="7747" y="96646"/>
                  </a:lnTo>
                  <a:lnTo>
                    <a:pt x="4952" y="99542"/>
                  </a:lnTo>
                  <a:lnTo>
                    <a:pt x="0" y="104254"/>
                  </a:lnTo>
                  <a:lnTo>
                    <a:pt x="20827" y="120522"/>
                  </a:lnTo>
                  <a:lnTo>
                    <a:pt x="33666" y="126969"/>
                  </a:lnTo>
                  <a:lnTo>
                    <a:pt x="58420" y="161416"/>
                  </a:lnTo>
                  <a:lnTo>
                    <a:pt x="62992" y="177698"/>
                  </a:lnTo>
                  <a:lnTo>
                    <a:pt x="65531" y="185661"/>
                  </a:lnTo>
                  <a:lnTo>
                    <a:pt x="66928" y="188925"/>
                  </a:lnTo>
                  <a:lnTo>
                    <a:pt x="68325" y="191820"/>
                  </a:lnTo>
                  <a:lnTo>
                    <a:pt x="70103" y="195071"/>
                  </a:lnTo>
                  <a:lnTo>
                    <a:pt x="74675" y="190728"/>
                  </a:lnTo>
                  <a:lnTo>
                    <a:pt x="77850" y="184569"/>
                  </a:lnTo>
                  <a:lnTo>
                    <a:pt x="79248" y="178422"/>
                  </a:lnTo>
                  <a:lnTo>
                    <a:pt x="81279" y="170459"/>
                  </a:lnTo>
                  <a:lnTo>
                    <a:pt x="83820" y="162864"/>
                  </a:lnTo>
                  <a:lnTo>
                    <a:pt x="85217" y="155270"/>
                  </a:lnTo>
                  <a:lnTo>
                    <a:pt x="89538" y="141235"/>
                  </a:lnTo>
                  <a:lnTo>
                    <a:pt x="96551" y="129306"/>
                  </a:lnTo>
                  <a:lnTo>
                    <a:pt x="105898" y="119142"/>
                  </a:lnTo>
                  <a:lnTo>
                    <a:pt x="117221" y="110401"/>
                  </a:lnTo>
                  <a:lnTo>
                    <a:pt x="119379" y="108953"/>
                  </a:lnTo>
                  <a:lnTo>
                    <a:pt x="121411" y="107505"/>
                  </a:lnTo>
                  <a:lnTo>
                    <a:pt x="123571" y="106057"/>
                  </a:lnTo>
                  <a:lnTo>
                    <a:pt x="129158" y="102438"/>
                  </a:lnTo>
                  <a:lnTo>
                    <a:pt x="129539" y="94119"/>
                  </a:lnTo>
                  <a:lnTo>
                    <a:pt x="124205" y="90144"/>
                  </a:lnTo>
                  <a:lnTo>
                    <a:pt x="122174" y="88684"/>
                  </a:lnTo>
                  <a:lnTo>
                    <a:pt x="119633" y="87248"/>
                  </a:lnTo>
                  <a:lnTo>
                    <a:pt x="117855" y="85788"/>
                  </a:lnTo>
                  <a:lnTo>
                    <a:pt x="111886" y="81089"/>
                  </a:lnTo>
                  <a:lnTo>
                    <a:pt x="105536" y="77101"/>
                  </a:lnTo>
                  <a:lnTo>
                    <a:pt x="100329" y="72047"/>
                  </a:lnTo>
                  <a:lnTo>
                    <a:pt x="80263" y="35852"/>
                  </a:lnTo>
                  <a:lnTo>
                    <a:pt x="77850" y="14871"/>
                  </a:lnTo>
                  <a:lnTo>
                    <a:pt x="77470" y="11264"/>
                  </a:lnTo>
                  <a:lnTo>
                    <a:pt x="76707" y="8000"/>
                  </a:lnTo>
                  <a:lnTo>
                    <a:pt x="75692" y="4749"/>
                  </a:lnTo>
                  <a:lnTo>
                    <a:pt x="74675" y="1625"/>
                  </a:lnTo>
                  <a:lnTo>
                    <a:pt x="72008" y="0"/>
                  </a:lnTo>
                  <a:lnTo>
                    <a:pt x="69342" y="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" name="object 32"/>
            <p:cNvSpPr/>
            <p:nvPr/>
          </p:nvSpPr>
          <p:spPr>
            <a:xfrm>
              <a:off x="8424672" y="4480560"/>
              <a:ext cx="129539" cy="195580"/>
            </a:xfrm>
            <a:custGeom>
              <a:avLst/>
              <a:gdLst/>
              <a:ahLst/>
              <a:cxnLst/>
              <a:rect l="l" t="t" r="r" b="b"/>
              <a:pathLst>
                <a:path w="129540" h="195579">
                  <a:moveTo>
                    <a:pt x="72008" y="0"/>
                  </a:moveTo>
                  <a:lnTo>
                    <a:pt x="68199" y="0"/>
                  </a:lnTo>
                  <a:lnTo>
                    <a:pt x="67182" y="253"/>
                  </a:lnTo>
                  <a:lnTo>
                    <a:pt x="66167" y="761"/>
                  </a:lnTo>
                  <a:lnTo>
                    <a:pt x="60832" y="3289"/>
                  </a:lnTo>
                  <a:lnTo>
                    <a:pt x="57023" y="8000"/>
                  </a:lnTo>
                  <a:lnTo>
                    <a:pt x="56387" y="14147"/>
                  </a:lnTo>
                  <a:lnTo>
                    <a:pt x="54931" y="22295"/>
                  </a:lnTo>
                  <a:lnTo>
                    <a:pt x="53308" y="30433"/>
                  </a:lnTo>
                  <a:lnTo>
                    <a:pt x="51637" y="38570"/>
                  </a:lnTo>
                  <a:lnTo>
                    <a:pt x="50037" y="46710"/>
                  </a:lnTo>
                  <a:lnTo>
                    <a:pt x="13716" y="91579"/>
                  </a:lnTo>
                  <a:lnTo>
                    <a:pt x="10541" y="94119"/>
                  </a:lnTo>
                  <a:lnTo>
                    <a:pt x="7747" y="96646"/>
                  </a:lnTo>
                  <a:lnTo>
                    <a:pt x="4952" y="99542"/>
                  </a:lnTo>
                  <a:lnTo>
                    <a:pt x="0" y="104254"/>
                  </a:lnTo>
                  <a:lnTo>
                    <a:pt x="1397" y="112204"/>
                  </a:lnTo>
                  <a:lnTo>
                    <a:pt x="7747" y="115100"/>
                  </a:lnTo>
                  <a:lnTo>
                    <a:pt x="11937" y="116916"/>
                  </a:lnTo>
                  <a:lnTo>
                    <a:pt x="16255" y="118732"/>
                  </a:lnTo>
                  <a:lnTo>
                    <a:pt x="20827" y="120522"/>
                  </a:lnTo>
                  <a:lnTo>
                    <a:pt x="33666" y="126969"/>
                  </a:lnTo>
                  <a:lnTo>
                    <a:pt x="58420" y="161416"/>
                  </a:lnTo>
                  <a:lnTo>
                    <a:pt x="62992" y="177698"/>
                  </a:lnTo>
                  <a:lnTo>
                    <a:pt x="65531" y="185661"/>
                  </a:lnTo>
                  <a:lnTo>
                    <a:pt x="66928" y="188925"/>
                  </a:lnTo>
                  <a:lnTo>
                    <a:pt x="68325" y="191820"/>
                  </a:lnTo>
                  <a:lnTo>
                    <a:pt x="70103" y="195071"/>
                  </a:lnTo>
                  <a:lnTo>
                    <a:pt x="74675" y="190728"/>
                  </a:lnTo>
                  <a:lnTo>
                    <a:pt x="77850" y="184569"/>
                  </a:lnTo>
                  <a:lnTo>
                    <a:pt x="79248" y="178422"/>
                  </a:lnTo>
                  <a:lnTo>
                    <a:pt x="81279" y="170459"/>
                  </a:lnTo>
                  <a:lnTo>
                    <a:pt x="83820" y="162864"/>
                  </a:lnTo>
                  <a:lnTo>
                    <a:pt x="85217" y="155270"/>
                  </a:lnTo>
                  <a:lnTo>
                    <a:pt x="88560" y="144411"/>
                  </a:lnTo>
                  <a:lnTo>
                    <a:pt x="69723" y="144411"/>
                  </a:lnTo>
                  <a:lnTo>
                    <a:pt x="66167" y="138620"/>
                  </a:lnTo>
                  <a:lnTo>
                    <a:pt x="62356" y="133197"/>
                  </a:lnTo>
                  <a:lnTo>
                    <a:pt x="33400" y="107873"/>
                  </a:lnTo>
                  <a:lnTo>
                    <a:pt x="26416" y="103517"/>
                  </a:lnTo>
                  <a:lnTo>
                    <a:pt x="26797" y="103517"/>
                  </a:lnTo>
                  <a:lnTo>
                    <a:pt x="38897" y="92390"/>
                  </a:lnTo>
                  <a:lnTo>
                    <a:pt x="50164" y="80956"/>
                  </a:lnTo>
                  <a:lnTo>
                    <a:pt x="59336" y="67959"/>
                  </a:lnTo>
                  <a:lnTo>
                    <a:pt x="65150" y="52146"/>
                  </a:lnTo>
                  <a:lnTo>
                    <a:pt x="85323" y="52146"/>
                  </a:lnTo>
                  <a:lnTo>
                    <a:pt x="77774" y="14147"/>
                  </a:lnTo>
                  <a:lnTo>
                    <a:pt x="77470" y="11264"/>
                  </a:lnTo>
                  <a:lnTo>
                    <a:pt x="76707" y="8000"/>
                  </a:lnTo>
                  <a:lnTo>
                    <a:pt x="75692" y="4749"/>
                  </a:lnTo>
                  <a:lnTo>
                    <a:pt x="74675" y="1625"/>
                  </a:lnTo>
                  <a:lnTo>
                    <a:pt x="72008" y="0"/>
                  </a:lnTo>
                  <a:close/>
                </a:path>
                <a:path w="129540" h="195579">
                  <a:moveTo>
                    <a:pt x="85323" y="52146"/>
                  </a:moveTo>
                  <a:lnTo>
                    <a:pt x="65150" y="52146"/>
                  </a:lnTo>
                  <a:lnTo>
                    <a:pt x="68980" y="58592"/>
                  </a:lnTo>
                  <a:lnTo>
                    <a:pt x="98341" y="92780"/>
                  </a:lnTo>
                  <a:lnTo>
                    <a:pt x="104139" y="97726"/>
                  </a:lnTo>
                  <a:lnTo>
                    <a:pt x="92904" y="107162"/>
                  </a:lnTo>
                  <a:lnTo>
                    <a:pt x="83121" y="117816"/>
                  </a:lnTo>
                  <a:lnTo>
                    <a:pt x="75243" y="130096"/>
                  </a:lnTo>
                  <a:lnTo>
                    <a:pt x="69723" y="144411"/>
                  </a:lnTo>
                  <a:lnTo>
                    <a:pt x="88560" y="144411"/>
                  </a:lnTo>
                  <a:lnTo>
                    <a:pt x="89538" y="141235"/>
                  </a:lnTo>
                  <a:lnTo>
                    <a:pt x="96551" y="129306"/>
                  </a:lnTo>
                  <a:lnTo>
                    <a:pt x="105898" y="119142"/>
                  </a:lnTo>
                  <a:lnTo>
                    <a:pt x="117221" y="110401"/>
                  </a:lnTo>
                  <a:lnTo>
                    <a:pt x="119379" y="108953"/>
                  </a:lnTo>
                  <a:lnTo>
                    <a:pt x="121411" y="107505"/>
                  </a:lnTo>
                  <a:lnTo>
                    <a:pt x="123571" y="106057"/>
                  </a:lnTo>
                  <a:lnTo>
                    <a:pt x="129158" y="102438"/>
                  </a:lnTo>
                  <a:lnTo>
                    <a:pt x="129539" y="94119"/>
                  </a:lnTo>
                  <a:lnTo>
                    <a:pt x="124205" y="90144"/>
                  </a:lnTo>
                  <a:lnTo>
                    <a:pt x="122174" y="88684"/>
                  </a:lnTo>
                  <a:lnTo>
                    <a:pt x="119633" y="87248"/>
                  </a:lnTo>
                  <a:lnTo>
                    <a:pt x="117855" y="85788"/>
                  </a:lnTo>
                  <a:lnTo>
                    <a:pt x="111886" y="81089"/>
                  </a:lnTo>
                  <a:lnTo>
                    <a:pt x="105536" y="77101"/>
                  </a:lnTo>
                  <a:lnTo>
                    <a:pt x="100329" y="72047"/>
                  </a:lnTo>
                  <a:lnTo>
                    <a:pt x="92890" y="64612"/>
                  </a:lnTo>
                  <a:lnTo>
                    <a:pt x="87010" y="55987"/>
                  </a:lnTo>
                  <a:lnTo>
                    <a:pt x="85323" y="52146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8450579" y="4532388"/>
              <a:ext cx="78105" cy="93345"/>
            </a:xfrm>
            <a:custGeom>
              <a:avLst/>
              <a:gdLst/>
              <a:ahLst/>
              <a:cxnLst/>
              <a:rect l="l" t="t" r="r" b="b"/>
              <a:pathLst>
                <a:path w="78104" h="93345">
                  <a:moveTo>
                    <a:pt x="38480" y="0"/>
                  </a:moveTo>
                  <a:lnTo>
                    <a:pt x="32664" y="15926"/>
                  </a:lnTo>
                  <a:lnTo>
                    <a:pt x="23479" y="29019"/>
                  </a:lnTo>
                  <a:lnTo>
                    <a:pt x="12174" y="40540"/>
                  </a:lnTo>
                  <a:lnTo>
                    <a:pt x="0" y="51752"/>
                  </a:lnTo>
                  <a:lnTo>
                    <a:pt x="7112" y="56134"/>
                  </a:lnTo>
                  <a:lnTo>
                    <a:pt x="36068" y="81648"/>
                  </a:lnTo>
                  <a:lnTo>
                    <a:pt x="43052" y="92938"/>
                  </a:lnTo>
                  <a:lnTo>
                    <a:pt x="48863" y="78520"/>
                  </a:lnTo>
                  <a:lnTo>
                    <a:pt x="56864" y="66154"/>
                  </a:lnTo>
                  <a:lnTo>
                    <a:pt x="66627" y="55426"/>
                  </a:lnTo>
                  <a:lnTo>
                    <a:pt x="77724" y="45923"/>
                  </a:lnTo>
                  <a:lnTo>
                    <a:pt x="66325" y="35806"/>
                  </a:lnTo>
                  <a:lnTo>
                    <a:pt x="55499" y="25146"/>
                  </a:lnTo>
                  <a:lnTo>
                    <a:pt x="50857" y="19066"/>
                  </a:lnTo>
                  <a:lnTo>
                    <a:pt x="46466" y="12849"/>
                  </a:lnTo>
                  <a:lnTo>
                    <a:pt x="42336" y="6493"/>
                  </a:lnTo>
                  <a:lnTo>
                    <a:pt x="38480" y="0"/>
                  </a:lnTo>
                  <a:close/>
                </a:path>
              </a:pathLst>
            </a:custGeom>
            <a:solidFill>
              <a:srgbClr val="EC6A2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8476487" y="4206240"/>
              <a:ext cx="316966" cy="385610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" name="object 35"/>
            <p:cNvSpPr/>
            <p:nvPr/>
          </p:nvSpPr>
          <p:spPr>
            <a:xfrm>
              <a:off x="8572499" y="4283963"/>
              <a:ext cx="129539" cy="196850"/>
            </a:xfrm>
            <a:custGeom>
              <a:avLst/>
              <a:gdLst/>
              <a:ahLst/>
              <a:cxnLst/>
              <a:rect l="l" t="t" r="r" b="b"/>
              <a:pathLst>
                <a:path w="129540" h="196850">
                  <a:moveTo>
                    <a:pt x="72008" y="0"/>
                  </a:moveTo>
                  <a:lnTo>
                    <a:pt x="68199" y="0"/>
                  </a:lnTo>
                  <a:lnTo>
                    <a:pt x="67182" y="254"/>
                  </a:lnTo>
                  <a:lnTo>
                    <a:pt x="66167" y="762"/>
                  </a:lnTo>
                  <a:lnTo>
                    <a:pt x="60832" y="3314"/>
                  </a:lnTo>
                  <a:lnTo>
                    <a:pt x="57023" y="8064"/>
                  </a:lnTo>
                  <a:lnTo>
                    <a:pt x="56388" y="14262"/>
                  </a:lnTo>
                  <a:lnTo>
                    <a:pt x="54931" y="22468"/>
                  </a:lnTo>
                  <a:lnTo>
                    <a:pt x="53308" y="30670"/>
                  </a:lnTo>
                  <a:lnTo>
                    <a:pt x="51637" y="38872"/>
                  </a:lnTo>
                  <a:lnTo>
                    <a:pt x="50038" y="47078"/>
                  </a:lnTo>
                  <a:lnTo>
                    <a:pt x="13716" y="92290"/>
                  </a:lnTo>
                  <a:lnTo>
                    <a:pt x="10541" y="94843"/>
                  </a:lnTo>
                  <a:lnTo>
                    <a:pt x="7747" y="97409"/>
                  </a:lnTo>
                  <a:lnTo>
                    <a:pt x="4952" y="100317"/>
                  </a:lnTo>
                  <a:lnTo>
                    <a:pt x="0" y="105067"/>
                  </a:lnTo>
                  <a:lnTo>
                    <a:pt x="1397" y="113080"/>
                  </a:lnTo>
                  <a:lnTo>
                    <a:pt x="7747" y="116001"/>
                  </a:lnTo>
                  <a:lnTo>
                    <a:pt x="11938" y="117830"/>
                  </a:lnTo>
                  <a:lnTo>
                    <a:pt x="16255" y="119659"/>
                  </a:lnTo>
                  <a:lnTo>
                    <a:pt x="20827" y="121462"/>
                  </a:lnTo>
                  <a:lnTo>
                    <a:pt x="33684" y="127961"/>
                  </a:lnTo>
                  <a:lnTo>
                    <a:pt x="44529" y="137291"/>
                  </a:lnTo>
                  <a:lnTo>
                    <a:pt x="52921" y="149010"/>
                  </a:lnTo>
                  <a:lnTo>
                    <a:pt x="58420" y="162674"/>
                  </a:lnTo>
                  <a:lnTo>
                    <a:pt x="61928" y="175036"/>
                  </a:lnTo>
                  <a:lnTo>
                    <a:pt x="63688" y="181096"/>
                  </a:lnTo>
                  <a:lnTo>
                    <a:pt x="65531" y="187121"/>
                  </a:lnTo>
                  <a:lnTo>
                    <a:pt x="66928" y="190398"/>
                  </a:lnTo>
                  <a:lnTo>
                    <a:pt x="68325" y="193319"/>
                  </a:lnTo>
                  <a:lnTo>
                    <a:pt x="70103" y="196596"/>
                  </a:lnTo>
                  <a:lnTo>
                    <a:pt x="74675" y="192214"/>
                  </a:lnTo>
                  <a:lnTo>
                    <a:pt x="77850" y="186016"/>
                  </a:lnTo>
                  <a:lnTo>
                    <a:pt x="79248" y="179819"/>
                  </a:lnTo>
                  <a:lnTo>
                    <a:pt x="81279" y="171792"/>
                  </a:lnTo>
                  <a:lnTo>
                    <a:pt x="83820" y="164147"/>
                  </a:lnTo>
                  <a:lnTo>
                    <a:pt x="85217" y="156476"/>
                  </a:lnTo>
                  <a:lnTo>
                    <a:pt x="88563" y="145529"/>
                  </a:lnTo>
                  <a:lnTo>
                    <a:pt x="69723" y="145529"/>
                  </a:lnTo>
                  <a:lnTo>
                    <a:pt x="66167" y="139700"/>
                  </a:lnTo>
                  <a:lnTo>
                    <a:pt x="62356" y="134239"/>
                  </a:lnTo>
                  <a:lnTo>
                    <a:pt x="33400" y="108712"/>
                  </a:lnTo>
                  <a:lnTo>
                    <a:pt x="26416" y="104330"/>
                  </a:lnTo>
                  <a:lnTo>
                    <a:pt x="26797" y="104330"/>
                  </a:lnTo>
                  <a:lnTo>
                    <a:pt x="38897" y="93111"/>
                  </a:lnTo>
                  <a:lnTo>
                    <a:pt x="50164" y="81584"/>
                  </a:lnTo>
                  <a:lnTo>
                    <a:pt x="59336" y="68486"/>
                  </a:lnTo>
                  <a:lnTo>
                    <a:pt x="65150" y="52552"/>
                  </a:lnTo>
                  <a:lnTo>
                    <a:pt x="85322" y="52552"/>
                  </a:lnTo>
                  <a:lnTo>
                    <a:pt x="77775" y="14262"/>
                  </a:lnTo>
                  <a:lnTo>
                    <a:pt x="77470" y="11341"/>
                  </a:lnTo>
                  <a:lnTo>
                    <a:pt x="76707" y="8064"/>
                  </a:lnTo>
                  <a:lnTo>
                    <a:pt x="75692" y="4787"/>
                  </a:lnTo>
                  <a:lnTo>
                    <a:pt x="74675" y="1638"/>
                  </a:lnTo>
                  <a:lnTo>
                    <a:pt x="72008" y="0"/>
                  </a:lnTo>
                  <a:close/>
                </a:path>
                <a:path w="129540" h="196850">
                  <a:moveTo>
                    <a:pt x="85322" y="52552"/>
                  </a:moveTo>
                  <a:lnTo>
                    <a:pt x="65150" y="52552"/>
                  </a:lnTo>
                  <a:lnTo>
                    <a:pt x="68980" y="59048"/>
                  </a:lnTo>
                  <a:lnTo>
                    <a:pt x="98341" y="93504"/>
                  </a:lnTo>
                  <a:lnTo>
                    <a:pt x="104140" y="98488"/>
                  </a:lnTo>
                  <a:lnTo>
                    <a:pt x="92904" y="108001"/>
                  </a:lnTo>
                  <a:lnTo>
                    <a:pt x="83121" y="118737"/>
                  </a:lnTo>
                  <a:lnTo>
                    <a:pt x="75243" y="131108"/>
                  </a:lnTo>
                  <a:lnTo>
                    <a:pt x="69723" y="145529"/>
                  </a:lnTo>
                  <a:lnTo>
                    <a:pt x="88563" y="145529"/>
                  </a:lnTo>
                  <a:lnTo>
                    <a:pt x="89538" y="142336"/>
                  </a:lnTo>
                  <a:lnTo>
                    <a:pt x="96551" y="130317"/>
                  </a:lnTo>
                  <a:lnTo>
                    <a:pt x="105898" y="120075"/>
                  </a:lnTo>
                  <a:lnTo>
                    <a:pt x="117221" y="111264"/>
                  </a:lnTo>
                  <a:lnTo>
                    <a:pt x="119379" y="109804"/>
                  </a:lnTo>
                  <a:lnTo>
                    <a:pt x="121411" y="108343"/>
                  </a:lnTo>
                  <a:lnTo>
                    <a:pt x="123571" y="106883"/>
                  </a:lnTo>
                  <a:lnTo>
                    <a:pt x="129158" y="103238"/>
                  </a:lnTo>
                  <a:lnTo>
                    <a:pt x="129540" y="94843"/>
                  </a:lnTo>
                  <a:lnTo>
                    <a:pt x="124205" y="90843"/>
                  </a:lnTo>
                  <a:lnTo>
                    <a:pt x="122174" y="89382"/>
                  </a:lnTo>
                  <a:lnTo>
                    <a:pt x="119633" y="87922"/>
                  </a:lnTo>
                  <a:lnTo>
                    <a:pt x="117855" y="86461"/>
                  </a:lnTo>
                  <a:lnTo>
                    <a:pt x="111886" y="81724"/>
                  </a:lnTo>
                  <a:lnTo>
                    <a:pt x="105536" y="77711"/>
                  </a:lnTo>
                  <a:lnTo>
                    <a:pt x="100329" y="72618"/>
                  </a:lnTo>
                  <a:lnTo>
                    <a:pt x="92890" y="65122"/>
                  </a:lnTo>
                  <a:lnTo>
                    <a:pt x="87010" y="56427"/>
                  </a:lnTo>
                  <a:lnTo>
                    <a:pt x="85322" y="5255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8572499" y="4283963"/>
              <a:ext cx="129539" cy="196850"/>
            </a:xfrm>
            <a:custGeom>
              <a:avLst/>
              <a:gdLst/>
              <a:ahLst/>
              <a:cxnLst/>
              <a:rect l="l" t="t" r="r" b="b"/>
              <a:pathLst>
                <a:path w="129540" h="196850">
                  <a:moveTo>
                    <a:pt x="65150" y="52552"/>
                  </a:moveTo>
                  <a:lnTo>
                    <a:pt x="92614" y="88380"/>
                  </a:lnTo>
                  <a:lnTo>
                    <a:pt x="104140" y="98488"/>
                  </a:lnTo>
                  <a:lnTo>
                    <a:pt x="92904" y="108001"/>
                  </a:lnTo>
                  <a:lnTo>
                    <a:pt x="83121" y="118737"/>
                  </a:lnTo>
                  <a:lnTo>
                    <a:pt x="75243" y="131108"/>
                  </a:lnTo>
                  <a:lnTo>
                    <a:pt x="69723" y="145529"/>
                  </a:lnTo>
                  <a:lnTo>
                    <a:pt x="66167" y="139700"/>
                  </a:lnTo>
                  <a:lnTo>
                    <a:pt x="39116" y="111633"/>
                  </a:lnTo>
                  <a:lnTo>
                    <a:pt x="33400" y="108712"/>
                  </a:lnTo>
                  <a:lnTo>
                    <a:pt x="26416" y="104330"/>
                  </a:lnTo>
                  <a:lnTo>
                    <a:pt x="26797" y="104330"/>
                  </a:lnTo>
                  <a:lnTo>
                    <a:pt x="38897" y="93111"/>
                  </a:lnTo>
                  <a:lnTo>
                    <a:pt x="50164" y="81584"/>
                  </a:lnTo>
                  <a:lnTo>
                    <a:pt x="59336" y="68486"/>
                  </a:lnTo>
                  <a:lnTo>
                    <a:pt x="65150" y="52552"/>
                  </a:lnTo>
                  <a:close/>
                </a:path>
                <a:path w="129540" h="196850">
                  <a:moveTo>
                    <a:pt x="69342" y="0"/>
                  </a:moveTo>
                  <a:lnTo>
                    <a:pt x="68199" y="0"/>
                  </a:lnTo>
                  <a:lnTo>
                    <a:pt x="67182" y="254"/>
                  </a:lnTo>
                  <a:lnTo>
                    <a:pt x="66167" y="762"/>
                  </a:lnTo>
                  <a:lnTo>
                    <a:pt x="60832" y="3314"/>
                  </a:lnTo>
                  <a:lnTo>
                    <a:pt x="57023" y="8064"/>
                  </a:lnTo>
                  <a:lnTo>
                    <a:pt x="56388" y="14262"/>
                  </a:lnTo>
                  <a:lnTo>
                    <a:pt x="54931" y="22468"/>
                  </a:lnTo>
                  <a:lnTo>
                    <a:pt x="53308" y="30670"/>
                  </a:lnTo>
                  <a:lnTo>
                    <a:pt x="51637" y="38872"/>
                  </a:lnTo>
                  <a:lnTo>
                    <a:pt x="50038" y="47078"/>
                  </a:lnTo>
                  <a:lnTo>
                    <a:pt x="24955" y="82408"/>
                  </a:lnTo>
                  <a:lnTo>
                    <a:pt x="19300" y="87368"/>
                  </a:lnTo>
                  <a:lnTo>
                    <a:pt x="13716" y="92290"/>
                  </a:lnTo>
                  <a:lnTo>
                    <a:pt x="10541" y="94843"/>
                  </a:lnTo>
                  <a:lnTo>
                    <a:pt x="7747" y="97409"/>
                  </a:lnTo>
                  <a:lnTo>
                    <a:pt x="4952" y="100317"/>
                  </a:lnTo>
                  <a:lnTo>
                    <a:pt x="0" y="105067"/>
                  </a:lnTo>
                  <a:lnTo>
                    <a:pt x="20827" y="121462"/>
                  </a:lnTo>
                  <a:lnTo>
                    <a:pt x="33684" y="127961"/>
                  </a:lnTo>
                  <a:lnTo>
                    <a:pt x="58420" y="162674"/>
                  </a:lnTo>
                  <a:lnTo>
                    <a:pt x="61928" y="175036"/>
                  </a:lnTo>
                  <a:lnTo>
                    <a:pt x="63688" y="181096"/>
                  </a:lnTo>
                  <a:lnTo>
                    <a:pt x="65531" y="187121"/>
                  </a:lnTo>
                  <a:lnTo>
                    <a:pt x="66928" y="190398"/>
                  </a:lnTo>
                  <a:lnTo>
                    <a:pt x="68325" y="193319"/>
                  </a:lnTo>
                  <a:lnTo>
                    <a:pt x="70103" y="196596"/>
                  </a:lnTo>
                  <a:lnTo>
                    <a:pt x="74675" y="192214"/>
                  </a:lnTo>
                  <a:lnTo>
                    <a:pt x="77850" y="186016"/>
                  </a:lnTo>
                  <a:lnTo>
                    <a:pt x="79248" y="179819"/>
                  </a:lnTo>
                  <a:lnTo>
                    <a:pt x="81279" y="171792"/>
                  </a:lnTo>
                  <a:lnTo>
                    <a:pt x="83820" y="164147"/>
                  </a:lnTo>
                  <a:lnTo>
                    <a:pt x="85217" y="156476"/>
                  </a:lnTo>
                  <a:lnTo>
                    <a:pt x="89538" y="142336"/>
                  </a:lnTo>
                  <a:lnTo>
                    <a:pt x="96551" y="130317"/>
                  </a:lnTo>
                  <a:lnTo>
                    <a:pt x="105898" y="120075"/>
                  </a:lnTo>
                  <a:lnTo>
                    <a:pt x="117221" y="111264"/>
                  </a:lnTo>
                  <a:lnTo>
                    <a:pt x="119379" y="109804"/>
                  </a:lnTo>
                  <a:lnTo>
                    <a:pt x="121411" y="108343"/>
                  </a:lnTo>
                  <a:lnTo>
                    <a:pt x="123571" y="106883"/>
                  </a:lnTo>
                  <a:lnTo>
                    <a:pt x="129158" y="103238"/>
                  </a:lnTo>
                  <a:lnTo>
                    <a:pt x="129540" y="94843"/>
                  </a:lnTo>
                  <a:lnTo>
                    <a:pt x="124205" y="90843"/>
                  </a:lnTo>
                  <a:lnTo>
                    <a:pt x="122174" y="89382"/>
                  </a:lnTo>
                  <a:lnTo>
                    <a:pt x="119633" y="87922"/>
                  </a:lnTo>
                  <a:lnTo>
                    <a:pt x="117855" y="86461"/>
                  </a:lnTo>
                  <a:lnTo>
                    <a:pt x="111886" y="81724"/>
                  </a:lnTo>
                  <a:lnTo>
                    <a:pt x="105536" y="77711"/>
                  </a:lnTo>
                  <a:lnTo>
                    <a:pt x="100329" y="72618"/>
                  </a:lnTo>
                  <a:lnTo>
                    <a:pt x="80264" y="36131"/>
                  </a:lnTo>
                  <a:lnTo>
                    <a:pt x="77850" y="14986"/>
                  </a:lnTo>
                  <a:lnTo>
                    <a:pt x="77470" y="11341"/>
                  </a:lnTo>
                  <a:lnTo>
                    <a:pt x="76707" y="8064"/>
                  </a:lnTo>
                  <a:lnTo>
                    <a:pt x="75692" y="4787"/>
                  </a:lnTo>
                  <a:lnTo>
                    <a:pt x="74675" y="1638"/>
                  </a:lnTo>
                  <a:lnTo>
                    <a:pt x="72008" y="0"/>
                  </a:lnTo>
                  <a:lnTo>
                    <a:pt x="69342" y="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" name="object 37"/>
            <p:cNvSpPr/>
            <p:nvPr/>
          </p:nvSpPr>
          <p:spPr>
            <a:xfrm>
              <a:off x="8572499" y="4283963"/>
              <a:ext cx="129540" cy="196596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8" name="object 38"/>
            <p:cNvSpPr/>
            <p:nvPr/>
          </p:nvSpPr>
          <p:spPr>
            <a:xfrm>
              <a:off x="1566671" y="672109"/>
              <a:ext cx="344398" cy="326110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1663781" y="749807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5" h="137159">
                  <a:moveTo>
                    <a:pt x="72943" y="0"/>
                  </a:moveTo>
                  <a:lnTo>
                    <a:pt x="70149" y="762"/>
                  </a:lnTo>
                  <a:lnTo>
                    <a:pt x="67482" y="1650"/>
                  </a:lnTo>
                  <a:lnTo>
                    <a:pt x="64815" y="2412"/>
                  </a:lnTo>
                  <a:lnTo>
                    <a:pt x="25715" y="24764"/>
                  </a:lnTo>
                  <a:lnTo>
                    <a:pt x="2458" y="59943"/>
                  </a:lnTo>
                  <a:lnTo>
                    <a:pt x="0" y="73025"/>
                  </a:lnTo>
                  <a:lnTo>
                    <a:pt x="553" y="78231"/>
                  </a:lnTo>
                  <a:lnTo>
                    <a:pt x="3347" y="84581"/>
                  </a:lnTo>
                  <a:lnTo>
                    <a:pt x="5887" y="92709"/>
                  </a:lnTo>
                  <a:lnTo>
                    <a:pt x="46893" y="127587"/>
                  </a:lnTo>
                  <a:lnTo>
                    <a:pt x="83230" y="136651"/>
                  </a:lnTo>
                  <a:lnTo>
                    <a:pt x="108208" y="132552"/>
                  </a:lnTo>
                  <a:lnTo>
                    <a:pt x="129411" y="120237"/>
                  </a:lnTo>
                  <a:lnTo>
                    <a:pt x="140816" y="106552"/>
                  </a:lnTo>
                  <a:lnTo>
                    <a:pt x="88310" y="106552"/>
                  </a:lnTo>
                  <a:lnTo>
                    <a:pt x="85897" y="106171"/>
                  </a:lnTo>
                  <a:lnTo>
                    <a:pt x="84500" y="105917"/>
                  </a:lnTo>
                  <a:lnTo>
                    <a:pt x="71378" y="104431"/>
                  </a:lnTo>
                  <a:lnTo>
                    <a:pt x="58862" y="100504"/>
                  </a:lnTo>
                  <a:lnTo>
                    <a:pt x="47228" y="94077"/>
                  </a:lnTo>
                  <a:lnTo>
                    <a:pt x="36748" y="85089"/>
                  </a:lnTo>
                  <a:lnTo>
                    <a:pt x="33319" y="82676"/>
                  </a:lnTo>
                  <a:lnTo>
                    <a:pt x="31795" y="77724"/>
                  </a:lnTo>
                  <a:lnTo>
                    <a:pt x="32684" y="73025"/>
                  </a:lnTo>
                  <a:lnTo>
                    <a:pt x="32938" y="71246"/>
                  </a:lnTo>
                  <a:lnTo>
                    <a:pt x="33446" y="69595"/>
                  </a:lnTo>
                  <a:lnTo>
                    <a:pt x="34462" y="67944"/>
                  </a:lnTo>
                  <a:lnTo>
                    <a:pt x="37431" y="61958"/>
                  </a:lnTo>
                  <a:lnTo>
                    <a:pt x="64129" y="34204"/>
                  </a:lnTo>
                  <a:lnTo>
                    <a:pt x="82468" y="30972"/>
                  </a:lnTo>
                  <a:lnTo>
                    <a:pt x="136379" y="30972"/>
                  </a:lnTo>
                  <a:lnTo>
                    <a:pt x="130554" y="22637"/>
                  </a:lnTo>
                  <a:lnTo>
                    <a:pt x="106803" y="6782"/>
                  </a:lnTo>
                  <a:lnTo>
                    <a:pt x="77896" y="762"/>
                  </a:lnTo>
                  <a:lnTo>
                    <a:pt x="72943" y="0"/>
                  </a:lnTo>
                  <a:close/>
                </a:path>
                <a:path w="154305" h="137159">
                  <a:moveTo>
                    <a:pt x="136379" y="30972"/>
                  </a:moveTo>
                  <a:lnTo>
                    <a:pt x="82468" y="30972"/>
                  </a:lnTo>
                  <a:lnTo>
                    <a:pt x="100332" y="36097"/>
                  </a:lnTo>
                  <a:lnTo>
                    <a:pt x="114599" y="49402"/>
                  </a:lnTo>
                  <a:lnTo>
                    <a:pt x="119431" y="55856"/>
                  </a:lnTo>
                  <a:lnTo>
                    <a:pt x="122394" y="62833"/>
                  </a:lnTo>
                  <a:lnTo>
                    <a:pt x="123542" y="69595"/>
                  </a:lnTo>
                  <a:lnTo>
                    <a:pt x="123554" y="71246"/>
                  </a:lnTo>
                  <a:lnTo>
                    <a:pt x="123235" y="77215"/>
                  </a:lnTo>
                  <a:lnTo>
                    <a:pt x="94914" y="105155"/>
                  </a:lnTo>
                  <a:lnTo>
                    <a:pt x="88310" y="106552"/>
                  </a:lnTo>
                  <a:lnTo>
                    <a:pt x="140816" y="106552"/>
                  </a:lnTo>
                  <a:lnTo>
                    <a:pt x="145113" y="101397"/>
                  </a:lnTo>
                  <a:lnTo>
                    <a:pt x="153588" y="77724"/>
                  </a:lnTo>
                  <a:lnTo>
                    <a:pt x="153969" y="75183"/>
                  </a:lnTo>
                  <a:lnTo>
                    <a:pt x="146994" y="46160"/>
                  </a:lnTo>
                  <a:lnTo>
                    <a:pt x="136379" y="3097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0" name="object 40"/>
            <p:cNvSpPr/>
            <p:nvPr/>
          </p:nvSpPr>
          <p:spPr>
            <a:xfrm>
              <a:off x="1663699" y="749807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5" h="137159">
                  <a:moveTo>
                    <a:pt x="123317" y="77215"/>
                  </a:moveTo>
                  <a:lnTo>
                    <a:pt x="94995" y="105155"/>
                  </a:lnTo>
                  <a:lnTo>
                    <a:pt x="88392" y="106552"/>
                  </a:lnTo>
                  <a:lnTo>
                    <a:pt x="85979" y="106171"/>
                  </a:lnTo>
                  <a:lnTo>
                    <a:pt x="84581" y="105917"/>
                  </a:lnTo>
                  <a:lnTo>
                    <a:pt x="71459" y="104431"/>
                  </a:lnTo>
                  <a:lnTo>
                    <a:pt x="58943" y="100504"/>
                  </a:lnTo>
                  <a:lnTo>
                    <a:pt x="47309" y="94077"/>
                  </a:lnTo>
                  <a:lnTo>
                    <a:pt x="36830" y="85089"/>
                  </a:lnTo>
                  <a:lnTo>
                    <a:pt x="33400" y="82676"/>
                  </a:lnTo>
                  <a:lnTo>
                    <a:pt x="31876" y="77724"/>
                  </a:lnTo>
                  <a:lnTo>
                    <a:pt x="32766" y="73025"/>
                  </a:lnTo>
                  <a:lnTo>
                    <a:pt x="33019" y="71246"/>
                  </a:lnTo>
                  <a:lnTo>
                    <a:pt x="33527" y="69595"/>
                  </a:lnTo>
                  <a:lnTo>
                    <a:pt x="34543" y="67944"/>
                  </a:lnTo>
                  <a:lnTo>
                    <a:pt x="37512" y="61958"/>
                  </a:lnTo>
                  <a:lnTo>
                    <a:pt x="64210" y="34204"/>
                  </a:lnTo>
                  <a:lnTo>
                    <a:pt x="82550" y="30972"/>
                  </a:lnTo>
                  <a:lnTo>
                    <a:pt x="100413" y="36097"/>
                  </a:lnTo>
                  <a:lnTo>
                    <a:pt x="114681" y="49402"/>
                  </a:lnTo>
                  <a:lnTo>
                    <a:pt x="119512" y="55856"/>
                  </a:lnTo>
                  <a:lnTo>
                    <a:pt x="122475" y="62833"/>
                  </a:lnTo>
                  <a:lnTo>
                    <a:pt x="123699" y="70048"/>
                  </a:lnTo>
                  <a:lnTo>
                    <a:pt x="123317" y="77215"/>
                  </a:lnTo>
                  <a:close/>
                </a:path>
                <a:path w="154305" h="137159">
                  <a:moveTo>
                    <a:pt x="153669" y="77724"/>
                  </a:moveTo>
                  <a:lnTo>
                    <a:pt x="153797" y="76962"/>
                  </a:lnTo>
                  <a:lnTo>
                    <a:pt x="153924" y="76072"/>
                  </a:lnTo>
                  <a:lnTo>
                    <a:pt x="154050" y="75183"/>
                  </a:lnTo>
                  <a:lnTo>
                    <a:pt x="130635" y="22637"/>
                  </a:lnTo>
                  <a:lnTo>
                    <a:pt x="77977" y="762"/>
                  </a:lnTo>
                  <a:lnTo>
                    <a:pt x="75437" y="380"/>
                  </a:lnTo>
                  <a:lnTo>
                    <a:pt x="73025" y="0"/>
                  </a:lnTo>
                  <a:lnTo>
                    <a:pt x="70231" y="762"/>
                  </a:lnTo>
                  <a:lnTo>
                    <a:pt x="67563" y="1650"/>
                  </a:lnTo>
                  <a:lnTo>
                    <a:pt x="64897" y="2412"/>
                  </a:lnTo>
                  <a:lnTo>
                    <a:pt x="25796" y="24764"/>
                  </a:lnTo>
                  <a:lnTo>
                    <a:pt x="2539" y="59943"/>
                  </a:lnTo>
                  <a:lnTo>
                    <a:pt x="0" y="72262"/>
                  </a:lnTo>
                  <a:lnTo>
                    <a:pt x="635" y="78231"/>
                  </a:lnTo>
                  <a:lnTo>
                    <a:pt x="3429" y="84581"/>
                  </a:lnTo>
                  <a:lnTo>
                    <a:pt x="5968" y="92709"/>
                  </a:lnTo>
                  <a:lnTo>
                    <a:pt x="46974" y="127587"/>
                  </a:lnTo>
                  <a:lnTo>
                    <a:pt x="83312" y="136651"/>
                  </a:lnTo>
                  <a:lnTo>
                    <a:pt x="108289" y="132552"/>
                  </a:lnTo>
                  <a:lnTo>
                    <a:pt x="129492" y="120237"/>
                  </a:lnTo>
                  <a:lnTo>
                    <a:pt x="145194" y="101397"/>
                  </a:lnTo>
                  <a:lnTo>
                    <a:pt x="153669" y="77724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1" name="object 41"/>
            <p:cNvSpPr/>
            <p:nvPr/>
          </p:nvSpPr>
          <p:spPr>
            <a:xfrm>
              <a:off x="1825751" y="1018006"/>
              <a:ext cx="307822" cy="304825"/>
            </a:xfrm>
            <a:prstGeom prst="rect">
              <a:avLst/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2" name="object 42"/>
            <p:cNvSpPr/>
            <p:nvPr/>
          </p:nvSpPr>
          <p:spPr>
            <a:xfrm>
              <a:off x="1923668" y="1096390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4">
                  <a:moveTo>
                    <a:pt x="48768" y="0"/>
                  </a:moveTo>
                  <a:lnTo>
                    <a:pt x="13890" y="18653"/>
                  </a:lnTo>
                  <a:lnTo>
                    <a:pt x="0" y="60769"/>
                  </a:lnTo>
                  <a:lnTo>
                    <a:pt x="956" y="67706"/>
                  </a:lnTo>
                  <a:lnTo>
                    <a:pt x="28924" y="103298"/>
                  </a:lnTo>
                  <a:lnTo>
                    <a:pt x="66675" y="114808"/>
                  </a:lnTo>
                  <a:lnTo>
                    <a:pt x="75295" y="113609"/>
                  </a:lnTo>
                  <a:lnTo>
                    <a:pt x="110029" y="89757"/>
                  </a:lnTo>
                  <a:lnTo>
                    <a:pt x="111528" y="86758"/>
                  </a:lnTo>
                  <a:lnTo>
                    <a:pt x="67831" y="86758"/>
                  </a:lnTo>
                  <a:lnTo>
                    <a:pt x="58547" y="86487"/>
                  </a:lnTo>
                  <a:lnTo>
                    <a:pt x="26669" y="64516"/>
                  </a:lnTo>
                  <a:lnTo>
                    <a:pt x="25145" y="58166"/>
                  </a:lnTo>
                  <a:lnTo>
                    <a:pt x="26035" y="52450"/>
                  </a:lnTo>
                  <a:lnTo>
                    <a:pt x="51181" y="31242"/>
                  </a:lnTo>
                  <a:lnTo>
                    <a:pt x="102408" y="31242"/>
                  </a:lnTo>
                  <a:lnTo>
                    <a:pt x="92201" y="19224"/>
                  </a:lnTo>
                  <a:lnTo>
                    <a:pt x="74306" y="7395"/>
                  </a:lnTo>
                  <a:lnTo>
                    <a:pt x="53720" y="888"/>
                  </a:lnTo>
                  <a:lnTo>
                    <a:pt x="48768" y="0"/>
                  </a:lnTo>
                  <a:close/>
                </a:path>
                <a:path w="117475" h="114934">
                  <a:moveTo>
                    <a:pt x="102408" y="31242"/>
                  </a:moveTo>
                  <a:lnTo>
                    <a:pt x="51181" y="31242"/>
                  </a:lnTo>
                  <a:lnTo>
                    <a:pt x="62992" y="34357"/>
                  </a:lnTo>
                  <a:lnTo>
                    <a:pt x="73279" y="40925"/>
                  </a:lnTo>
                  <a:lnTo>
                    <a:pt x="81184" y="50208"/>
                  </a:lnTo>
                  <a:lnTo>
                    <a:pt x="85851" y="61468"/>
                  </a:lnTo>
                  <a:lnTo>
                    <a:pt x="86232" y="63881"/>
                  </a:lnTo>
                  <a:lnTo>
                    <a:pt x="86232" y="66294"/>
                  </a:lnTo>
                  <a:lnTo>
                    <a:pt x="85851" y="68453"/>
                  </a:lnTo>
                  <a:lnTo>
                    <a:pt x="82496" y="76967"/>
                  </a:lnTo>
                  <a:lnTo>
                    <a:pt x="76152" y="83327"/>
                  </a:lnTo>
                  <a:lnTo>
                    <a:pt x="67831" y="86758"/>
                  </a:lnTo>
                  <a:lnTo>
                    <a:pt x="111528" y="86758"/>
                  </a:lnTo>
                  <a:lnTo>
                    <a:pt x="113782" y="82248"/>
                  </a:lnTo>
                  <a:lnTo>
                    <a:pt x="115950" y="74168"/>
                  </a:lnTo>
                  <a:lnTo>
                    <a:pt x="116856" y="68961"/>
                  </a:lnTo>
                  <a:lnTo>
                    <a:pt x="116781" y="63881"/>
                  </a:lnTo>
                  <a:lnTo>
                    <a:pt x="116712" y="62230"/>
                  </a:lnTo>
                  <a:lnTo>
                    <a:pt x="115062" y="56134"/>
                  </a:lnTo>
                  <a:lnTo>
                    <a:pt x="106191" y="35696"/>
                  </a:lnTo>
                  <a:lnTo>
                    <a:pt x="102408" y="3124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3" name="object 43"/>
            <p:cNvSpPr/>
            <p:nvPr/>
          </p:nvSpPr>
          <p:spPr>
            <a:xfrm>
              <a:off x="1923569" y="1096390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4">
                  <a:moveTo>
                    <a:pt x="85951" y="68453"/>
                  </a:moveTo>
                  <a:lnTo>
                    <a:pt x="82595" y="76967"/>
                  </a:lnTo>
                  <a:lnTo>
                    <a:pt x="76251" y="83327"/>
                  </a:lnTo>
                  <a:lnTo>
                    <a:pt x="67931" y="86758"/>
                  </a:lnTo>
                  <a:lnTo>
                    <a:pt x="58646" y="86487"/>
                  </a:lnTo>
                  <a:lnTo>
                    <a:pt x="26769" y="64516"/>
                  </a:lnTo>
                  <a:lnTo>
                    <a:pt x="25245" y="58166"/>
                  </a:lnTo>
                  <a:lnTo>
                    <a:pt x="26134" y="52450"/>
                  </a:lnTo>
                  <a:lnTo>
                    <a:pt x="51280" y="31242"/>
                  </a:lnTo>
                  <a:lnTo>
                    <a:pt x="63091" y="34357"/>
                  </a:lnTo>
                  <a:lnTo>
                    <a:pt x="73378" y="40925"/>
                  </a:lnTo>
                  <a:lnTo>
                    <a:pt x="81283" y="50208"/>
                  </a:lnTo>
                  <a:lnTo>
                    <a:pt x="85951" y="61468"/>
                  </a:lnTo>
                  <a:lnTo>
                    <a:pt x="86332" y="63881"/>
                  </a:lnTo>
                  <a:lnTo>
                    <a:pt x="86332" y="66294"/>
                  </a:lnTo>
                  <a:lnTo>
                    <a:pt x="85951" y="68453"/>
                  </a:lnTo>
                </a:path>
                <a:path w="117475" h="114934">
                  <a:moveTo>
                    <a:pt x="116050" y="74168"/>
                  </a:moveTo>
                  <a:lnTo>
                    <a:pt x="117066" y="68325"/>
                  </a:lnTo>
                  <a:lnTo>
                    <a:pt x="116812" y="62230"/>
                  </a:lnTo>
                  <a:lnTo>
                    <a:pt x="115161" y="56134"/>
                  </a:lnTo>
                  <a:lnTo>
                    <a:pt x="92301" y="19224"/>
                  </a:lnTo>
                  <a:lnTo>
                    <a:pt x="53820" y="888"/>
                  </a:lnTo>
                  <a:lnTo>
                    <a:pt x="48867" y="0"/>
                  </a:lnTo>
                  <a:lnTo>
                    <a:pt x="44930" y="635"/>
                  </a:lnTo>
                  <a:lnTo>
                    <a:pt x="40866" y="1270"/>
                  </a:lnTo>
                  <a:lnTo>
                    <a:pt x="5415" y="31934"/>
                  </a:lnTo>
                  <a:lnTo>
                    <a:pt x="0" y="53832"/>
                  </a:lnTo>
                  <a:lnTo>
                    <a:pt x="99" y="60769"/>
                  </a:lnTo>
                  <a:lnTo>
                    <a:pt x="29023" y="103298"/>
                  </a:lnTo>
                  <a:lnTo>
                    <a:pt x="66774" y="114808"/>
                  </a:lnTo>
                  <a:lnTo>
                    <a:pt x="75394" y="113609"/>
                  </a:lnTo>
                  <a:lnTo>
                    <a:pt x="110128" y="89757"/>
                  </a:lnTo>
                  <a:lnTo>
                    <a:pt x="113881" y="82248"/>
                  </a:lnTo>
                  <a:lnTo>
                    <a:pt x="116050" y="74168"/>
                  </a:lnTo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4" name="object 44"/>
            <p:cNvSpPr/>
            <p:nvPr/>
          </p:nvSpPr>
          <p:spPr>
            <a:xfrm>
              <a:off x="1520951" y="1053122"/>
              <a:ext cx="310959" cy="318477"/>
            </a:xfrm>
            <a:prstGeom prst="rect">
              <a:avLst/>
            </a:pr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5" name="object 45"/>
            <p:cNvSpPr/>
            <p:nvPr/>
          </p:nvSpPr>
          <p:spPr>
            <a:xfrm>
              <a:off x="1618868" y="1131633"/>
              <a:ext cx="119380" cy="127635"/>
            </a:xfrm>
            <a:custGeom>
              <a:avLst/>
              <a:gdLst/>
              <a:ahLst/>
              <a:cxnLst/>
              <a:rect l="l" t="t" r="r" b="b"/>
              <a:pathLst>
                <a:path w="119380" h="127634">
                  <a:moveTo>
                    <a:pt x="61985" y="0"/>
                  </a:moveTo>
                  <a:lnTo>
                    <a:pt x="24892" y="9715"/>
                  </a:lnTo>
                  <a:lnTo>
                    <a:pt x="889" y="46037"/>
                  </a:lnTo>
                  <a:lnTo>
                    <a:pt x="0" y="51244"/>
                  </a:lnTo>
                  <a:lnTo>
                    <a:pt x="59" y="57092"/>
                  </a:lnTo>
                  <a:lnTo>
                    <a:pt x="634" y="62039"/>
                  </a:lnTo>
                  <a:lnTo>
                    <a:pt x="1793" y="81539"/>
                  </a:lnTo>
                  <a:lnTo>
                    <a:pt x="9239" y="99171"/>
                  </a:lnTo>
                  <a:lnTo>
                    <a:pt x="22066" y="113349"/>
                  </a:lnTo>
                  <a:lnTo>
                    <a:pt x="39369" y="122491"/>
                  </a:lnTo>
                  <a:lnTo>
                    <a:pt x="64758" y="127631"/>
                  </a:lnTo>
                  <a:lnTo>
                    <a:pt x="88550" y="121983"/>
                  </a:lnTo>
                  <a:lnTo>
                    <a:pt x="107628" y="107096"/>
                  </a:lnTo>
                  <a:lnTo>
                    <a:pt x="112484" y="97345"/>
                  </a:lnTo>
                  <a:lnTo>
                    <a:pt x="65405" y="97345"/>
                  </a:lnTo>
                  <a:lnTo>
                    <a:pt x="49424" y="94313"/>
                  </a:lnTo>
                  <a:lnTo>
                    <a:pt x="37195" y="85280"/>
                  </a:lnTo>
                  <a:lnTo>
                    <a:pt x="29989" y="72056"/>
                  </a:lnTo>
                  <a:lnTo>
                    <a:pt x="29120" y="57092"/>
                  </a:lnTo>
                  <a:lnTo>
                    <a:pt x="29153" y="56118"/>
                  </a:lnTo>
                  <a:lnTo>
                    <a:pt x="53562" y="31035"/>
                  </a:lnTo>
                  <a:lnTo>
                    <a:pt x="108411" y="31035"/>
                  </a:lnTo>
                  <a:lnTo>
                    <a:pt x="96019" y="15702"/>
                  </a:lnTo>
                  <a:lnTo>
                    <a:pt x="74930" y="2603"/>
                  </a:lnTo>
                  <a:lnTo>
                    <a:pt x="61985" y="0"/>
                  </a:lnTo>
                  <a:close/>
                </a:path>
                <a:path w="119380" h="127634">
                  <a:moveTo>
                    <a:pt x="108411" y="31035"/>
                  </a:moveTo>
                  <a:lnTo>
                    <a:pt x="53562" y="31035"/>
                  </a:lnTo>
                  <a:lnTo>
                    <a:pt x="67905" y="33228"/>
                  </a:lnTo>
                  <a:lnTo>
                    <a:pt x="79629" y="43243"/>
                  </a:lnTo>
                  <a:lnTo>
                    <a:pt x="84637" y="49389"/>
                  </a:lnTo>
                  <a:lnTo>
                    <a:pt x="88074" y="56118"/>
                  </a:lnTo>
                  <a:lnTo>
                    <a:pt x="89987" y="63299"/>
                  </a:lnTo>
                  <a:lnTo>
                    <a:pt x="90424" y="70802"/>
                  </a:lnTo>
                  <a:lnTo>
                    <a:pt x="90424" y="73723"/>
                  </a:lnTo>
                  <a:lnTo>
                    <a:pt x="65405" y="97345"/>
                  </a:lnTo>
                  <a:lnTo>
                    <a:pt x="112484" y="97345"/>
                  </a:lnTo>
                  <a:lnTo>
                    <a:pt x="118872" y="84518"/>
                  </a:lnTo>
                  <a:lnTo>
                    <a:pt x="119125" y="83629"/>
                  </a:lnTo>
                  <a:lnTo>
                    <a:pt x="119380" y="81978"/>
                  </a:lnTo>
                  <a:lnTo>
                    <a:pt x="119292" y="57092"/>
                  </a:lnTo>
                  <a:lnTo>
                    <a:pt x="111156" y="34432"/>
                  </a:lnTo>
                  <a:lnTo>
                    <a:pt x="108411" y="31035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6" name="object 46"/>
            <p:cNvSpPr/>
            <p:nvPr/>
          </p:nvSpPr>
          <p:spPr>
            <a:xfrm>
              <a:off x="1618868" y="1131633"/>
              <a:ext cx="119380" cy="127635"/>
            </a:xfrm>
            <a:custGeom>
              <a:avLst/>
              <a:gdLst/>
              <a:ahLst/>
              <a:cxnLst/>
              <a:rect l="l" t="t" r="r" b="b"/>
              <a:pathLst>
                <a:path w="119380" h="127634">
                  <a:moveTo>
                    <a:pt x="90169" y="75247"/>
                  </a:moveTo>
                  <a:lnTo>
                    <a:pt x="87282" y="83183"/>
                  </a:lnTo>
                  <a:lnTo>
                    <a:pt x="81835" y="89963"/>
                  </a:lnTo>
                  <a:lnTo>
                    <a:pt x="74364" y="94910"/>
                  </a:lnTo>
                  <a:lnTo>
                    <a:pt x="65405" y="97345"/>
                  </a:lnTo>
                  <a:lnTo>
                    <a:pt x="49424" y="94313"/>
                  </a:lnTo>
                  <a:lnTo>
                    <a:pt x="37195" y="85280"/>
                  </a:lnTo>
                  <a:lnTo>
                    <a:pt x="29989" y="72056"/>
                  </a:lnTo>
                  <a:lnTo>
                    <a:pt x="29082" y="56451"/>
                  </a:lnTo>
                  <a:lnTo>
                    <a:pt x="29591" y="54038"/>
                  </a:lnTo>
                  <a:lnTo>
                    <a:pt x="30225" y="51625"/>
                  </a:lnTo>
                  <a:lnTo>
                    <a:pt x="31114" y="49212"/>
                  </a:lnTo>
                  <a:lnTo>
                    <a:pt x="40124" y="36439"/>
                  </a:lnTo>
                  <a:lnTo>
                    <a:pt x="53562" y="31035"/>
                  </a:lnTo>
                  <a:lnTo>
                    <a:pt x="67905" y="33228"/>
                  </a:lnTo>
                  <a:lnTo>
                    <a:pt x="90424" y="70802"/>
                  </a:lnTo>
                  <a:lnTo>
                    <a:pt x="90424" y="72326"/>
                  </a:lnTo>
                  <a:lnTo>
                    <a:pt x="90424" y="73723"/>
                  </a:lnTo>
                  <a:lnTo>
                    <a:pt x="90169" y="75247"/>
                  </a:lnTo>
                  <a:close/>
                </a:path>
                <a:path w="119380" h="127634">
                  <a:moveTo>
                    <a:pt x="119380" y="81978"/>
                  </a:moveTo>
                  <a:lnTo>
                    <a:pt x="111156" y="34432"/>
                  </a:lnTo>
                  <a:lnTo>
                    <a:pt x="74930" y="2603"/>
                  </a:lnTo>
                  <a:lnTo>
                    <a:pt x="61985" y="0"/>
                  </a:lnTo>
                  <a:lnTo>
                    <a:pt x="49006" y="253"/>
                  </a:lnTo>
                  <a:lnTo>
                    <a:pt x="9032" y="25400"/>
                  </a:lnTo>
                  <a:lnTo>
                    <a:pt x="0" y="51244"/>
                  </a:lnTo>
                  <a:lnTo>
                    <a:pt x="0" y="56578"/>
                  </a:lnTo>
                  <a:lnTo>
                    <a:pt x="634" y="62039"/>
                  </a:lnTo>
                  <a:lnTo>
                    <a:pt x="1793" y="81539"/>
                  </a:lnTo>
                  <a:lnTo>
                    <a:pt x="9239" y="99171"/>
                  </a:lnTo>
                  <a:lnTo>
                    <a:pt x="22066" y="113349"/>
                  </a:lnTo>
                  <a:lnTo>
                    <a:pt x="39369" y="122491"/>
                  </a:lnTo>
                  <a:lnTo>
                    <a:pt x="64758" y="127631"/>
                  </a:lnTo>
                  <a:lnTo>
                    <a:pt x="88550" y="121983"/>
                  </a:lnTo>
                  <a:lnTo>
                    <a:pt x="107628" y="107096"/>
                  </a:lnTo>
                  <a:lnTo>
                    <a:pt x="118872" y="84518"/>
                  </a:lnTo>
                  <a:lnTo>
                    <a:pt x="119125" y="83629"/>
                  </a:lnTo>
                  <a:lnTo>
                    <a:pt x="119253" y="82740"/>
                  </a:lnTo>
                  <a:lnTo>
                    <a:pt x="119380" y="81978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7" name="object 47"/>
            <p:cNvSpPr/>
            <p:nvPr/>
          </p:nvSpPr>
          <p:spPr>
            <a:xfrm>
              <a:off x="1663781" y="749807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5" h="137159">
                  <a:moveTo>
                    <a:pt x="72943" y="0"/>
                  </a:moveTo>
                  <a:lnTo>
                    <a:pt x="70149" y="762"/>
                  </a:lnTo>
                  <a:lnTo>
                    <a:pt x="67482" y="1650"/>
                  </a:lnTo>
                  <a:lnTo>
                    <a:pt x="64815" y="2412"/>
                  </a:lnTo>
                  <a:lnTo>
                    <a:pt x="25715" y="24764"/>
                  </a:lnTo>
                  <a:lnTo>
                    <a:pt x="2458" y="59943"/>
                  </a:lnTo>
                  <a:lnTo>
                    <a:pt x="0" y="73025"/>
                  </a:lnTo>
                  <a:lnTo>
                    <a:pt x="553" y="78231"/>
                  </a:lnTo>
                  <a:lnTo>
                    <a:pt x="3347" y="84581"/>
                  </a:lnTo>
                  <a:lnTo>
                    <a:pt x="5887" y="92709"/>
                  </a:lnTo>
                  <a:lnTo>
                    <a:pt x="46893" y="127587"/>
                  </a:lnTo>
                  <a:lnTo>
                    <a:pt x="83230" y="136651"/>
                  </a:lnTo>
                  <a:lnTo>
                    <a:pt x="108208" y="132552"/>
                  </a:lnTo>
                  <a:lnTo>
                    <a:pt x="129411" y="120237"/>
                  </a:lnTo>
                  <a:lnTo>
                    <a:pt x="140816" y="106552"/>
                  </a:lnTo>
                  <a:lnTo>
                    <a:pt x="88310" y="106552"/>
                  </a:lnTo>
                  <a:lnTo>
                    <a:pt x="85897" y="106171"/>
                  </a:lnTo>
                  <a:lnTo>
                    <a:pt x="84500" y="105917"/>
                  </a:lnTo>
                  <a:lnTo>
                    <a:pt x="71378" y="104431"/>
                  </a:lnTo>
                  <a:lnTo>
                    <a:pt x="58862" y="100504"/>
                  </a:lnTo>
                  <a:lnTo>
                    <a:pt x="47228" y="94077"/>
                  </a:lnTo>
                  <a:lnTo>
                    <a:pt x="36748" y="85089"/>
                  </a:lnTo>
                  <a:lnTo>
                    <a:pt x="33319" y="82676"/>
                  </a:lnTo>
                  <a:lnTo>
                    <a:pt x="31795" y="77724"/>
                  </a:lnTo>
                  <a:lnTo>
                    <a:pt x="32684" y="73025"/>
                  </a:lnTo>
                  <a:lnTo>
                    <a:pt x="32938" y="71246"/>
                  </a:lnTo>
                  <a:lnTo>
                    <a:pt x="33446" y="69595"/>
                  </a:lnTo>
                  <a:lnTo>
                    <a:pt x="34462" y="67944"/>
                  </a:lnTo>
                  <a:lnTo>
                    <a:pt x="37431" y="61958"/>
                  </a:lnTo>
                  <a:lnTo>
                    <a:pt x="64129" y="34204"/>
                  </a:lnTo>
                  <a:lnTo>
                    <a:pt x="82468" y="30972"/>
                  </a:lnTo>
                  <a:lnTo>
                    <a:pt x="136379" y="30972"/>
                  </a:lnTo>
                  <a:lnTo>
                    <a:pt x="130554" y="22637"/>
                  </a:lnTo>
                  <a:lnTo>
                    <a:pt x="106803" y="6782"/>
                  </a:lnTo>
                  <a:lnTo>
                    <a:pt x="77896" y="762"/>
                  </a:lnTo>
                  <a:lnTo>
                    <a:pt x="72943" y="0"/>
                  </a:lnTo>
                  <a:close/>
                </a:path>
                <a:path w="154305" h="137159">
                  <a:moveTo>
                    <a:pt x="136379" y="30972"/>
                  </a:moveTo>
                  <a:lnTo>
                    <a:pt x="82468" y="30972"/>
                  </a:lnTo>
                  <a:lnTo>
                    <a:pt x="100332" y="36097"/>
                  </a:lnTo>
                  <a:lnTo>
                    <a:pt x="114599" y="49402"/>
                  </a:lnTo>
                  <a:lnTo>
                    <a:pt x="119431" y="55856"/>
                  </a:lnTo>
                  <a:lnTo>
                    <a:pt x="122394" y="62833"/>
                  </a:lnTo>
                  <a:lnTo>
                    <a:pt x="123542" y="69595"/>
                  </a:lnTo>
                  <a:lnTo>
                    <a:pt x="123554" y="71246"/>
                  </a:lnTo>
                  <a:lnTo>
                    <a:pt x="123235" y="77215"/>
                  </a:lnTo>
                  <a:lnTo>
                    <a:pt x="94914" y="105155"/>
                  </a:lnTo>
                  <a:lnTo>
                    <a:pt x="88310" y="106552"/>
                  </a:lnTo>
                  <a:lnTo>
                    <a:pt x="140816" y="106552"/>
                  </a:lnTo>
                  <a:lnTo>
                    <a:pt x="145113" y="101397"/>
                  </a:lnTo>
                  <a:lnTo>
                    <a:pt x="153588" y="77724"/>
                  </a:lnTo>
                  <a:lnTo>
                    <a:pt x="153969" y="75183"/>
                  </a:lnTo>
                  <a:lnTo>
                    <a:pt x="146994" y="46160"/>
                  </a:lnTo>
                  <a:lnTo>
                    <a:pt x="136379" y="3097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8" name="object 48"/>
            <p:cNvSpPr/>
            <p:nvPr/>
          </p:nvSpPr>
          <p:spPr>
            <a:xfrm>
              <a:off x="1694434" y="780780"/>
              <a:ext cx="93345" cy="76200"/>
            </a:xfrm>
            <a:custGeom>
              <a:avLst/>
              <a:gdLst/>
              <a:ahLst/>
              <a:cxnLst/>
              <a:rect l="l" t="t" r="r" b="b"/>
              <a:pathLst>
                <a:path w="93344" h="76200">
                  <a:moveTo>
                    <a:pt x="51816" y="0"/>
                  </a:moveTo>
                  <a:lnTo>
                    <a:pt x="13327" y="20022"/>
                  </a:lnTo>
                  <a:lnTo>
                    <a:pt x="0" y="46370"/>
                  </a:lnTo>
                  <a:lnTo>
                    <a:pt x="1778" y="51450"/>
                  </a:lnTo>
                  <a:lnTo>
                    <a:pt x="6096" y="54117"/>
                  </a:lnTo>
                  <a:lnTo>
                    <a:pt x="16575" y="63105"/>
                  </a:lnTo>
                  <a:lnTo>
                    <a:pt x="28209" y="69532"/>
                  </a:lnTo>
                  <a:lnTo>
                    <a:pt x="40725" y="73459"/>
                  </a:lnTo>
                  <a:lnTo>
                    <a:pt x="53848" y="74945"/>
                  </a:lnTo>
                  <a:lnTo>
                    <a:pt x="57658" y="75580"/>
                  </a:lnTo>
                  <a:lnTo>
                    <a:pt x="60325" y="74818"/>
                  </a:lnTo>
                  <a:lnTo>
                    <a:pt x="64262" y="74183"/>
                  </a:lnTo>
                  <a:lnTo>
                    <a:pt x="74955" y="70568"/>
                  </a:lnTo>
                  <a:lnTo>
                    <a:pt x="83423" y="64214"/>
                  </a:lnTo>
                  <a:lnTo>
                    <a:pt x="89390" y="55860"/>
                  </a:lnTo>
                  <a:lnTo>
                    <a:pt x="92583" y="46243"/>
                  </a:lnTo>
                  <a:lnTo>
                    <a:pt x="92965" y="39076"/>
                  </a:lnTo>
                  <a:lnTo>
                    <a:pt x="91741" y="31861"/>
                  </a:lnTo>
                  <a:lnTo>
                    <a:pt x="88778" y="24884"/>
                  </a:lnTo>
                  <a:lnTo>
                    <a:pt x="83947" y="18430"/>
                  </a:lnTo>
                  <a:lnTo>
                    <a:pt x="69679" y="5125"/>
                  </a:lnTo>
                  <a:lnTo>
                    <a:pt x="51816" y="0"/>
                  </a:lnTo>
                  <a:close/>
                </a:path>
              </a:pathLst>
            </a:custGeom>
            <a:solidFill>
              <a:srgbClr val="FDC92A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9" name="object 49"/>
            <p:cNvSpPr/>
            <p:nvPr/>
          </p:nvSpPr>
          <p:spPr>
            <a:xfrm>
              <a:off x="1923668" y="1096390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4">
                  <a:moveTo>
                    <a:pt x="48768" y="0"/>
                  </a:moveTo>
                  <a:lnTo>
                    <a:pt x="13890" y="18653"/>
                  </a:lnTo>
                  <a:lnTo>
                    <a:pt x="0" y="60769"/>
                  </a:lnTo>
                  <a:lnTo>
                    <a:pt x="956" y="67706"/>
                  </a:lnTo>
                  <a:lnTo>
                    <a:pt x="28924" y="103298"/>
                  </a:lnTo>
                  <a:lnTo>
                    <a:pt x="66675" y="114808"/>
                  </a:lnTo>
                  <a:lnTo>
                    <a:pt x="75295" y="113609"/>
                  </a:lnTo>
                  <a:lnTo>
                    <a:pt x="110029" y="89757"/>
                  </a:lnTo>
                  <a:lnTo>
                    <a:pt x="111528" y="86758"/>
                  </a:lnTo>
                  <a:lnTo>
                    <a:pt x="67831" y="86758"/>
                  </a:lnTo>
                  <a:lnTo>
                    <a:pt x="58547" y="86487"/>
                  </a:lnTo>
                  <a:lnTo>
                    <a:pt x="26669" y="64516"/>
                  </a:lnTo>
                  <a:lnTo>
                    <a:pt x="25145" y="58166"/>
                  </a:lnTo>
                  <a:lnTo>
                    <a:pt x="26035" y="52450"/>
                  </a:lnTo>
                  <a:lnTo>
                    <a:pt x="51181" y="31242"/>
                  </a:lnTo>
                  <a:lnTo>
                    <a:pt x="102408" y="31242"/>
                  </a:lnTo>
                  <a:lnTo>
                    <a:pt x="92201" y="19224"/>
                  </a:lnTo>
                  <a:lnTo>
                    <a:pt x="74306" y="7395"/>
                  </a:lnTo>
                  <a:lnTo>
                    <a:pt x="53720" y="888"/>
                  </a:lnTo>
                  <a:lnTo>
                    <a:pt x="48768" y="0"/>
                  </a:lnTo>
                  <a:close/>
                </a:path>
                <a:path w="117475" h="114934">
                  <a:moveTo>
                    <a:pt x="102408" y="31242"/>
                  </a:moveTo>
                  <a:lnTo>
                    <a:pt x="51181" y="31242"/>
                  </a:lnTo>
                  <a:lnTo>
                    <a:pt x="62992" y="34357"/>
                  </a:lnTo>
                  <a:lnTo>
                    <a:pt x="73279" y="40925"/>
                  </a:lnTo>
                  <a:lnTo>
                    <a:pt x="81184" y="50208"/>
                  </a:lnTo>
                  <a:lnTo>
                    <a:pt x="85851" y="61468"/>
                  </a:lnTo>
                  <a:lnTo>
                    <a:pt x="86232" y="63881"/>
                  </a:lnTo>
                  <a:lnTo>
                    <a:pt x="86232" y="66294"/>
                  </a:lnTo>
                  <a:lnTo>
                    <a:pt x="85851" y="68453"/>
                  </a:lnTo>
                  <a:lnTo>
                    <a:pt x="82496" y="76967"/>
                  </a:lnTo>
                  <a:lnTo>
                    <a:pt x="76152" y="83327"/>
                  </a:lnTo>
                  <a:lnTo>
                    <a:pt x="67831" y="86758"/>
                  </a:lnTo>
                  <a:lnTo>
                    <a:pt x="111528" y="86758"/>
                  </a:lnTo>
                  <a:lnTo>
                    <a:pt x="113782" y="82248"/>
                  </a:lnTo>
                  <a:lnTo>
                    <a:pt x="115950" y="74168"/>
                  </a:lnTo>
                  <a:lnTo>
                    <a:pt x="116856" y="68961"/>
                  </a:lnTo>
                  <a:lnTo>
                    <a:pt x="116781" y="63881"/>
                  </a:lnTo>
                  <a:lnTo>
                    <a:pt x="116712" y="62230"/>
                  </a:lnTo>
                  <a:lnTo>
                    <a:pt x="115062" y="56134"/>
                  </a:lnTo>
                  <a:lnTo>
                    <a:pt x="106191" y="35696"/>
                  </a:lnTo>
                  <a:lnTo>
                    <a:pt x="102408" y="3124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0" name="object 50"/>
            <p:cNvSpPr/>
            <p:nvPr/>
          </p:nvSpPr>
          <p:spPr>
            <a:xfrm>
              <a:off x="1948815" y="1127633"/>
              <a:ext cx="61594" cy="55244"/>
            </a:xfrm>
            <a:custGeom>
              <a:avLst/>
              <a:gdLst/>
              <a:ahLst/>
              <a:cxnLst/>
              <a:rect l="l" t="t" r="r" b="b"/>
              <a:pathLst>
                <a:path w="61594" h="55244">
                  <a:moveTo>
                    <a:pt x="26035" y="0"/>
                  </a:moveTo>
                  <a:lnTo>
                    <a:pt x="0" y="26415"/>
                  </a:lnTo>
                  <a:lnTo>
                    <a:pt x="1778" y="31876"/>
                  </a:lnTo>
                  <a:lnTo>
                    <a:pt x="33655" y="53975"/>
                  </a:lnTo>
                  <a:lnTo>
                    <a:pt x="42793" y="54873"/>
                  </a:lnTo>
                  <a:lnTo>
                    <a:pt x="51038" y="51831"/>
                  </a:lnTo>
                  <a:lnTo>
                    <a:pt x="57354" y="45670"/>
                  </a:lnTo>
                  <a:lnTo>
                    <a:pt x="60706" y="37211"/>
                  </a:lnTo>
                  <a:lnTo>
                    <a:pt x="61087" y="35051"/>
                  </a:lnTo>
                  <a:lnTo>
                    <a:pt x="61087" y="32638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rgbClr val="FDC92A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1" name="object 51"/>
            <p:cNvSpPr/>
            <p:nvPr/>
          </p:nvSpPr>
          <p:spPr>
            <a:xfrm>
              <a:off x="1618868" y="1131633"/>
              <a:ext cx="119380" cy="127635"/>
            </a:xfrm>
            <a:custGeom>
              <a:avLst/>
              <a:gdLst/>
              <a:ahLst/>
              <a:cxnLst/>
              <a:rect l="l" t="t" r="r" b="b"/>
              <a:pathLst>
                <a:path w="119380" h="127634">
                  <a:moveTo>
                    <a:pt x="61985" y="0"/>
                  </a:moveTo>
                  <a:lnTo>
                    <a:pt x="24892" y="9715"/>
                  </a:lnTo>
                  <a:lnTo>
                    <a:pt x="889" y="46037"/>
                  </a:lnTo>
                  <a:lnTo>
                    <a:pt x="0" y="51244"/>
                  </a:lnTo>
                  <a:lnTo>
                    <a:pt x="59" y="57092"/>
                  </a:lnTo>
                  <a:lnTo>
                    <a:pt x="634" y="62039"/>
                  </a:lnTo>
                  <a:lnTo>
                    <a:pt x="1793" y="81539"/>
                  </a:lnTo>
                  <a:lnTo>
                    <a:pt x="9239" y="99171"/>
                  </a:lnTo>
                  <a:lnTo>
                    <a:pt x="22066" y="113349"/>
                  </a:lnTo>
                  <a:lnTo>
                    <a:pt x="39369" y="122491"/>
                  </a:lnTo>
                  <a:lnTo>
                    <a:pt x="64758" y="127631"/>
                  </a:lnTo>
                  <a:lnTo>
                    <a:pt x="88550" y="121983"/>
                  </a:lnTo>
                  <a:lnTo>
                    <a:pt x="107628" y="107096"/>
                  </a:lnTo>
                  <a:lnTo>
                    <a:pt x="112484" y="97345"/>
                  </a:lnTo>
                  <a:lnTo>
                    <a:pt x="65405" y="97345"/>
                  </a:lnTo>
                  <a:lnTo>
                    <a:pt x="49424" y="94313"/>
                  </a:lnTo>
                  <a:lnTo>
                    <a:pt x="37195" y="85280"/>
                  </a:lnTo>
                  <a:lnTo>
                    <a:pt x="29989" y="72056"/>
                  </a:lnTo>
                  <a:lnTo>
                    <a:pt x="29120" y="57092"/>
                  </a:lnTo>
                  <a:lnTo>
                    <a:pt x="29153" y="56118"/>
                  </a:lnTo>
                  <a:lnTo>
                    <a:pt x="53562" y="31035"/>
                  </a:lnTo>
                  <a:lnTo>
                    <a:pt x="108411" y="31035"/>
                  </a:lnTo>
                  <a:lnTo>
                    <a:pt x="96019" y="15702"/>
                  </a:lnTo>
                  <a:lnTo>
                    <a:pt x="74930" y="2603"/>
                  </a:lnTo>
                  <a:lnTo>
                    <a:pt x="61985" y="0"/>
                  </a:lnTo>
                  <a:close/>
                </a:path>
                <a:path w="119380" h="127634">
                  <a:moveTo>
                    <a:pt x="108411" y="31035"/>
                  </a:moveTo>
                  <a:lnTo>
                    <a:pt x="53562" y="31035"/>
                  </a:lnTo>
                  <a:lnTo>
                    <a:pt x="67905" y="33228"/>
                  </a:lnTo>
                  <a:lnTo>
                    <a:pt x="79629" y="43243"/>
                  </a:lnTo>
                  <a:lnTo>
                    <a:pt x="84637" y="49389"/>
                  </a:lnTo>
                  <a:lnTo>
                    <a:pt x="88074" y="56118"/>
                  </a:lnTo>
                  <a:lnTo>
                    <a:pt x="89987" y="63299"/>
                  </a:lnTo>
                  <a:lnTo>
                    <a:pt x="90424" y="70802"/>
                  </a:lnTo>
                  <a:lnTo>
                    <a:pt x="90424" y="73723"/>
                  </a:lnTo>
                  <a:lnTo>
                    <a:pt x="65405" y="97345"/>
                  </a:lnTo>
                  <a:lnTo>
                    <a:pt x="112484" y="97345"/>
                  </a:lnTo>
                  <a:lnTo>
                    <a:pt x="118872" y="84518"/>
                  </a:lnTo>
                  <a:lnTo>
                    <a:pt x="119125" y="83629"/>
                  </a:lnTo>
                  <a:lnTo>
                    <a:pt x="119380" y="81978"/>
                  </a:lnTo>
                  <a:lnTo>
                    <a:pt x="119292" y="57092"/>
                  </a:lnTo>
                  <a:lnTo>
                    <a:pt x="111156" y="34432"/>
                  </a:lnTo>
                  <a:lnTo>
                    <a:pt x="108411" y="31035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2" name="object 52"/>
            <p:cNvSpPr/>
            <p:nvPr/>
          </p:nvSpPr>
          <p:spPr>
            <a:xfrm>
              <a:off x="1647951" y="1162034"/>
              <a:ext cx="61594" cy="66040"/>
            </a:xfrm>
            <a:custGeom>
              <a:avLst/>
              <a:gdLst/>
              <a:ahLst/>
              <a:cxnLst/>
              <a:rect l="l" t="t" r="r" b="b"/>
              <a:pathLst>
                <a:path w="61594" h="66040">
                  <a:moveTo>
                    <a:pt x="24606" y="0"/>
                  </a:moveTo>
                  <a:lnTo>
                    <a:pt x="11080" y="5840"/>
                  </a:lnTo>
                  <a:lnTo>
                    <a:pt x="2031" y="18811"/>
                  </a:lnTo>
                  <a:lnTo>
                    <a:pt x="508" y="23637"/>
                  </a:lnTo>
                  <a:lnTo>
                    <a:pt x="0" y="26050"/>
                  </a:lnTo>
                  <a:lnTo>
                    <a:pt x="908" y="41618"/>
                  </a:lnTo>
                  <a:lnTo>
                    <a:pt x="8127" y="54673"/>
                  </a:lnTo>
                  <a:lnTo>
                    <a:pt x="20395" y="63323"/>
                  </a:lnTo>
                  <a:lnTo>
                    <a:pt x="36449" y="65674"/>
                  </a:lnTo>
                  <a:lnTo>
                    <a:pt x="45335" y="63920"/>
                  </a:lnTo>
                  <a:lnTo>
                    <a:pt x="52768" y="59356"/>
                  </a:lnTo>
                  <a:lnTo>
                    <a:pt x="58201" y="52744"/>
                  </a:lnTo>
                  <a:lnTo>
                    <a:pt x="61087" y="44846"/>
                  </a:lnTo>
                  <a:lnTo>
                    <a:pt x="61341" y="40401"/>
                  </a:lnTo>
                  <a:lnTo>
                    <a:pt x="60926" y="32700"/>
                  </a:lnTo>
                  <a:lnTo>
                    <a:pt x="24606" y="0"/>
                  </a:lnTo>
                  <a:close/>
                </a:path>
              </a:pathLst>
            </a:custGeom>
            <a:solidFill>
              <a:srgbClr val="FDC92A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56" name="object 16"/>
          <p:cNvSpPr/>
          <p:nvPr/>
        </p:nvSpPr>
        <p:spPr>
          <a:xfrm>
            <a:off x="1206494" y="1636131"/>
            <a:ext cx="1358265" cy="594360"/>
          </a:xfrm>
          <a:custGeom>
            <a:avLst/>
            <a:gdLst/>
            <a:ahLst/>
            <a:cxnLst/>
            <a:rect l="l" t="t" r="r" b="b"/>
            <a:pathLst>
              <a:path w="1358264" h="594360">
                <a:moveTo>
                  <a:pt x="669679" y="0"/>
                </a:moveTo>
                <a:lnTo>
                  <a:pt x="591933" y="583"/>
                </a:lnTo>
                <a:lnTo>
                  <a:pt x="541529" y="1472"/>
                </a:lnTo>
                <a:lnTo>
                  <a:pt x="339618" y="6306"/>
                </a:lnTo>
                <a:lnTo>
                  <a:pt x="289217" y="7075"/>
                </a:lnTo>
                <a:lnTo>
                  <a:pt x="201506" y="7238"/>
                </a:lnTo>
                <a:lnTo>
                  <a:pt x="193315" y="7112"/>
                </a:lnTo>
                <a:lnTo>
                  <a:pt x="159837" y="7945"/>
                </a:lnTo>
                <a:lnTo>
                  <a:pt x="96401" y="16756"/>
                </a:lnTo>
                <a:lnTo>
                  <a:pt x="49025" y="43412"/>
                </a:lnTo>
                <a:lnTo>
                  <a:pt x="35589" y="85008"/>
                </a:lnTo>
                <a:lnTo>
                  <a:pt x="32850" y="104901"/>
                </a:lnTo>
                <a:lnTo>
                  <a:pt x="22267" y="154932"/>
                </a:lnTo>
                <a:lnTo>
                  <a:pt x="13279" y="205009"/>
                </a:lnTo>
                <a:lnTo>
                  <a:pt x="6254" y="255135"/>
                </a:lnTo>
                <a:lnTo>
                  <a:pt x="1557" y="305307"/>
                </a:lnTo>
                <a:lnTo>
                  <a:pt x="0" y="341229"/>
                </a:lnTo>
                <a:lnTo>
                  <a:pt x="1078" y="377126"/>
                </a:lnTo>
                <a:lnTo>
                  <a:pt x="15476" y="448563"/>
                </a:lnTo>
                <a:lnTo>
                  <a:pt x="46255" y="511682"/>
                </a:lnTo>
                <a:lnTo>
                  <a:pt x="76802" y="541861"/>
                </a:lnTo>
                <a:lnTo>
                  <a:pt x="123439" y="564895"/>
                </a:lnTo>
                <a:lnTo>
                  <a:pt x="168091" y="575492"/>
                </a:lnTo>
                <a:lnTo>
                  <a:pt x="217094" y="581564"/>
                </a:lnTo>
                <a:lnTo>
                  <a:pt x="268466" y="584541"/>
                </a:lnTo>
                <a:lnTo>
                  <a:pt x="373360" y="587082"/>
                </a:lnTo>
                <a:lnTo>
                  <a:pt x="532055" y="591770"/>
                </a:lnTo>
                <a:lnTo>
                  <a:pt x="584988" y="593095"/>
                </a:lnTo>
                <a:lnTo>
                  <a:pt x="638075" y="594015"/>
                </a:lnTo>
                <a:lnTo>
                  <a:pt x="704515" y="594359"/>
                </a:lnTo>
                <a:lnTo>
                  <a:pt x="812338" y="593060"/>
                </a:lnTo>
                <a:lnTo>
                  <a:pt x="862966" y="592042"/>
                </a:lnTo>
                <a:lnTo>
                  <a:pt x="913566" y="590756"/>
                </a:lnTo>
                <a:lnTo>
                  <a:pt x="1014657" y="587428"/>
                </a:lnTo>
                <a:lnTo>
                  <a:pt x="1115550" y="583183"/>
                </a:lnTo>
                <a:lnTo>
                  <a:pt x="1180872" y="575750"/>
                </a:lnTo>
                <a:lnTo>
                  <a:pt x="1237502" y="560768"/>
                </a:lnTo>
                <a:lnTo>
                  <a:pt x="1283036" y="539499"/>
                </a:lnTo>
                <a:lnTo>
                  <a:pt x="1315067" y="513206"/>
                </a:lnTo>
                <a:lnTo>
                  <a:pt x="1335292" y="479806"/>
                </a:lnTo>
                <a:lnTo>
                  <a:pt x="1345801" y="441070"/>
                </a:lnTo>
                <a:lnTo>
                  <a:pt x="1353725" y="387021"/>
                </a:lnTo>
                <a:lnTo>
                  <a:pt x="1357669" y="334899"/>
                </a:lnTo>
                <a:lnTo>
                  <a:pt x="1357866" y="282733"/>
                </a:lnTo>
                <a:lnTo>
                  <a:pt x="1354296" y="230589"/>
                </a:lnTo>
                <a:lnTo>
                  <a:pt x="1346937" y="178530"/>
                </a:lnTo>
                <a:lnTo>
                  <a:pt x="1335768" y="126618"/>
                </a:lnTo>
                <a:lnTo>
                  <a:pt x="1324588" y="83792"/>
                </a:lnTo>
                <a:lnTo>
                  <a:pt x="1309876" y="47418"/>
                </a:lnTo>
                <a:lnTo>
                  <a:pt x="1266704" y="16686"/>
                </a:lnTo>
                <a:lnTo>
                  <a:pt x="1196838" y="8118"/>
                </a:lnTo>
                <a:lnTo>
                  <a:pt x="816794" y="1131"/>
                </a:lnTo>
                <a:lnTo>
                  <a:pt x="718767" y="140"/>
                </a:lnTo>
                <a:lnTo>
                  <a:pt x="669679" y="0"/>
                </a:lnTo>
                <a:close/>
              </a:path>
            </a:pathLst>
          </a:custGeom>
          <a:solidFill>
            <a:srgbClr val="4E8BC9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1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58" name="object 16"/>
          <p:cNvSpPr/>
          <p:nvPr/>
        </p:nvSpPr>
        <p:spPr>
          <a:xfrm>
            <a:off x="5192268" y="2268643"/>
            <a:ext cx="1358265" cy="594360"/>
          </a:xfrm>
          <a:custGeom>
            <a:avLst/>
            <a:gdLst/>
            <a:ahLst/>
            <a:cxnLst/>
            <a:rect l="l" t="t" r="r" b="b"/>
            <a:pathLst>
              <a:path w="1358264" h="594360">
                <a:moveTo>
                  <a:pt x="669679" y="0"/>
                </a:moveTo>
                <a:lnTo>
                  <a:pt x="591933" y="583"/>
                </a:lnTo>
                <a:lnTo>
                  <a:pt x="541529" y="1472"/>
                </a:lnTo>
                <a:lnTo>
                  <a:pt x="339618" y="6306"/>
                </a:lnTo>
                <a:lnTo>
                  <a:pt x="289217" y="7075"/>
                </a:lnTo>
                <a:lnTo>
                  <a:pt x="201506" y="7238"/>
                </a:lnTo>
                <a:lnTo>
                  <a:pt x="193315" y="7112"/>
                </a:lnTo>
                <a:lnTo>
                  <a:pt x="159837" y="7945"/>
                </a:lnTo>
                <a:lnTo>
                  <a:pt x="96401" y="16756"/>
                </a:lnTo>
                <a:lnTo>
                  <a:pt x="49025" y="43412"/>
                </a:lnTo>
                <a:lnTo>
                  <a:pt x="35589" y="85008"/>
                </a:lnTo>
                <a:lnTo>
                  <a:pt x="32850" y="104901"/>
                </a:lnTo>
                <a:lnTo>
                  <a:pt x="22267" y="154932"/>
                </a:lnTo>
                <a:lnTo>
                  <a:pt x="13279" y="205009"/>
                </a:lnTo>
                <a:lnTo>
                  <a:pt x="6254" y="255135"/>
                </a:lnTo>
                <a:lnTo>
                  <a:pt x="1557" y="305307"/>
                </a:lnTo>
                <a:lnTo>
                  <a:pt x="0" y="341229"/>
                </a:lnTo>
                <a:lnTo>
                  <a:pt x="1078" y="377126"/>
                </a:lnTo>
                <a:lnTo>
                  <a:pt x="15476" y="448563"/>
                </a:lnTo>
                <a:lnTo>
                  <a:pt x="46255" y="511682"/>
                </a:lnTo>
                <a:lnTo>
                  <a:pt x="76802" y="541861"/>
                </a:lnTo>
                <a:lnTo>
                  <a:pt x="123439" y="564895"/>
                </a:lnTo>
                <a:lnTo>
                  <a:pt x="168091" y="575492"/>
                </a:lnTo>
                <a:lnTo>
                  <a:pt x="217094" y="581564"/>
                </a:lnTo>
                <a:lnTo>
                  <a:pt x="268466" y="584541"/>
                </a:lnTo>
                <a:lnTo>
                  <a:pt x="373360" y="587082"/>
                </a:lnTo>
                <a:lnTo>
                  <a:pt x="532055" y="591770"/>
                </a:lnTo>
                <a:lnTo>
                  <a:pt x="584988" y="593095"/>
                </a:lnTo>
                <a:lnTo>
                  <a:pt x="638075" y="594015"/>
                </a:lnTo>
                <a:lnTo>
                  <a:pt x="704515" y="594359"/>
                </a:lnTo>
                <a:lnTo>
                  <a:pt x="812338" y="593060"/>
                </a:lnTo>
                <a:lnTo>
                  <a:pt x="862966" y="592042"/>
                </a:lnTo>
                <a:lnTo>
                  <a:pt x="913566" y="590756"/>
                </a:lnTo>
                <a:lnTo>
                  <a:pt x="1014657" y="587428"/>
                </a:lnTo>
                <a:lnTo>
                  <a:pt x="1115550" y="583183"/>
                </a:lnTo>
                <a:lnTo>
                  <a:pt x="1180872" y="575750"/>
                </a:lnTo>
                <a:lnTo>
                  <a:pt x="1237502" y="560768"/>
                </a:lnTo>
                <a:lnTo>
                  <a:pt x="1283036" y="539499"/>
                </a:lnTo>
                <a:lnTo>
                  <a:pt x="1315067" y="513206"/>
                </a:lnTo>
                <a:lnTo>
                  <a:pt x="1335292" y="479806"/>
                </a:lnTo>
                <a:lnTo>
                  <a:pt x="1345801" y="441070"/>
                </a:lnTo>
                <a:lnTo>
                  <a:pt x="1353725" y="387021"/>
                </a:lnTo>
                <a:lnTo>
                  <a:pt x="1357669" y="334899"/>
                </a:lnTo>
                <a:lnTo>
                  <a:pt x="1357866" y="282733"/>
                </a:lnTo>
                <a:lnTo>
                  <a:pt x="1354296" y="230589"/>
                </a:lnTo>
                <a:lnTo>
                  <a:pt x="1346937" y="178530"/>
                </a:lnTo>
                <a:lnTo>
                  <a:pt x="1335768" y="126618"/>
                </a:lnTo>
                <a:lnTo>
                  <a:pt x="1324588" y="83792"/>
                </a:lnTo>
                <a:lnTo>
                  <a:pt x="1309876" y="47418"/>
                </a:lnTo>
                <a:lnTo>
                  <a:pt x="1266704" y="16686"/>
                </a:lnTo>
                <a:lnTo>
                  <a:pt x="1196838" y="8118"/>
                </a:lnTo>
                <a:lnTo>
                  <a:pt x="816794" y="1131"/>
                </a:lnTo>
                <a:lnTo>
                  <a:pt x="718767" y="140"/>
                </a:lnTo>
                <a:lnTo>
                  <a:pt x="669679" y="0"/>
                </a:lnTo>
                <a:close/>
              </a:path>
            </a:pathLst>
          </a:custGeom>
          <a:solidFill>
            <a:srgbClr val="4E8BC9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2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59" name="object 16"/>
          <p:cNvSpPr/>
          <p:nvPr/>
        </p:nvSpPr>
        <p:spPr>
          <a:xfrm>
            <a:off x="9225761" y="1939021"/>
            <a:ext cx="1358265" cy="594360"/>
          </a:xfrm>
          <a:custGeom>
            <a:avLst/>
            <a:gdLst/>
            <a:ahLst/>
            <a:cxnLst/>
            <a:rect l="l" t="t" r="r" b="b"/>
            <a:pathLst>
              <a:path w="1358264" h="594360">
                <a:moveTo>
                  <a:pt x="669679" y="0"/>
                </a:moveTo>
                <a:lnTo>
                  <a:pt x="591933" y="583"/>
                </a:lnTo>
                <a:lnTo>
                  <a:pt x="541529" y="1472"/>
                </a:lnTo>
                <a:lnTo>
                  <a:pt x="339618" y="6306"/>
                </a:lnTo>
                <a:lnTo>
                  <a:pt x="289217" y="7075"/>
                </a:lnTo>
                <a:lnTo>
                  <a:pt x="201506" y="7238"/>
                </a:lnTo>
                <a:lnTo>
                  <a:pt x="193315" y="7112"/>
                </a:lnTo>
                <a:lnTo>
                  <a:pt x="159837" y="7945"/>
                </a:lnTo>
                <a:lnTo>
                  <a:pt x="96401" y="16756"/>
                </a:lnTo>
                <a:lnTo>
                  <a:pt x="49025" y="43412"/>
                </a:lnTo>
                <a:lnTo>
                  <a:pt x="35589" y="85008"/>
                </a:lnTo>
                <a:lnTo>
                  <a:pt x="32850" y="104901"/>
                </a:lnTo>
                <a:lnTo>
                  <a:pt x="22267" y="154932"/>
                </a:lnTo>
                <a:lnTo>
                  <a:pt x="13279" y="205009"/>
                </a:lnTo>
                <a:lnTo>
                  <a:pt x="6254" y="255135"/>
                </a:lnTo>
                <a:lnTo>
                  <a:pt x="1557" y="305307"/>
                </a:lnTo>
                <a:lnTo>
                  <a:pt x="0" y="341229"/>
                </a:lnTo>
                <a:lnTo>
                  <a:pt x="1078" y="377126"/>
                </a:lnTo>
                <a:lnTo>
                  <a:pt x="15476" y="448563"/>
                </a:lnTo>
                <a:lnTo>
                  <a:pt x="46255" y="511682"/>
                </a:lnTo>
                <a:lnTo>
                  <a:pt x="76802" y="541861"/>
                </a:lnTo>
                <a:lnTo>
                  <a:pt x="123439" y="564895"/>
                </a:lnTo>
                <a:lnTo>
                  <a:pt x="168091" y="575492"/>
                </a:lnTo>
                <a:lnTo>
                  <a:pt x="217094" y="581564"/>
                </a:lnTo>
                <a:lnTo>
                  <a:pt x="268466" y="584541"/>
                </a:lnTo>
                <a:lnTo>
                  <a:pt x="373360" y="587082"/>
                </a:lnTo>
                <a:lnTo>
                  <a:pt x="532055" y="591770"/>
                </a:lnTo>
                <a:lnTo>
                  <a:pt x="584988" y="593095"/>
                </a:lnTo>
                <a:lnTo>
                  <a:pt x="638075" y="594015"/>
                </a:lnTo>
                <a:lnTo>
                  <a:pt x="704515" y="594359"/>
                </a:lnTo>
                <a:lnTo>
                  <a:pt x="812338" y="593060"/>
                </a:lnTo>
                <a:lnTo>
                  <a:pt x="862966" y="592042"/>
                </a:lnTo>
                <a:lnTo>
                  <a:pt x="913566" y="590756"/>
                </a:lnTo>
                <a:lnTo>
                  <a:pt x="1014657" y="587428"/>
                </a:lnTo>
                <a:lnTo>
                  <a:pt x="1115550" y="583183"/>
                </a:lnTo>
                <a:lnTo>
                  <a:pt x="1180872" y="575750"/>
                </a:lnTo>
                <a:lnTo>
                  <a:pt x="1237502" y="560768"/>
                </a:lnTo>
                <a:lnTo>
                  <a:pt x="1283036" y="539499"/>
                </a:lnTo>
                <a:lnTo>
                  <a:pt x="1315067" y="513206"/>
                </a:lnTo>
                <a:lnTo>
                  <a:pt x="1335292" y="479806"/>
                </a:lnTo>
                <a:lnTo>
                  <a:pt x="1345801" y="441070"/>
                </a:lnTo>
                <a:lnTo>
                  <a:pt x="1353725" y="387021"/>
                </a:lnTo>
                <a:lnTo>
                  <a:pt x="1357669" y="334899"/>
                </a:lnTo>
                <a:lnTo>
                  <a:pt x="1357866" y="282733"/>
                </a:lnTo>
                <a:lnTo>
                  <a:pt x="1354296" y="230589"/>
                </a:lnTo>
                <a:lnTo>
                  <a:pt x="1346937" y="178530"/>
                </a:lnTo>
                <a:lnTo>
                  <a:pt x="1335768" y="126618"/>
                </a:lnTo>
                <a:lnTo>
                  <a:pt x="1324588" y="83792"/>
                </a:lnTo>
                <a:lnTo>
                  <a:pt x="1309876" y="47418"/>
                </a:lnTo>
                <a:lnTo>
                  <a:pt x="1266704" y="16686"/>
                </a:lnTo>
                <a:lnTo>
                  <a:pt x="1196838" y="8118"/>
                </a:lnTo>
                <a:lnTo>
                  <a:pt x="816794" y="1131"/>
                </a:lnTo>
                <a:lnTo>
                  <a:pt x="718767" y="140"/>
                </a:lnTo>
                <a:lnTo>
                  <a:pt x="669679" y="0"/>
                </a:lnTo>
                <a:close/>
              </a:path>
            </a:pathLst>
          </a:custGeom>
          <a:solidFill>
            <a:srgbClr val="4E8BC9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3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61" name="object 53"/>
          <p:cNvSpPr txBox="1">
            <a:spLocks noGrp="1"/>
          </p:cNvSpPr>
          <p:nvPr>
            <p:ph sz="half" idx="2"/>
          </p:nvPr>
        </p:nvSpPr>
        <p:spPr>
          <a:xfrm>
            <a:off x="125750" y="2169161"/>
            <a:ext cx="3694831" cy="46557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61594" algn="ctr">
              <a:lnSpc>
                <a:spcPct val="100000"/>
              </a:lnSpc>
            </a:pPr>
            <a:r>
              <a:rPr lang="en-US" spc="-100" dirty="0" err="1"/>
              <a:t>Công</a:t>
            </a:r>
            <a:r>
              <a:rPr lang="en-US" spc="-100" dirty="0"/>
              <a:t> </a:t>
            </a:r>
            <a:r>
              <a:rPr lang="en-US" spc="-100" dirty="0" err="1"/>
              <a:t>thức</a:t>
            </a:r>
            <a:r>
              <a:rPr lang="en-US" spc="-100" dirty="0"/>
              <a:t> </a:t>
            </a:r>
            <a:r>
              <a:rPr lang="en-US" spc="-100" dirty="0" err="1"/>
              <a:t>hoá</a:t>
            </a:r>
            <a:r>
              <a:rPr lang="en-US" spc="-100" dirty="0"/>
              <a:t> </a:t>
            </a:r>
            <a:r>
              <a:rPr lang="en-US" spc="-100" dirty="0" err="1"/>
              <a:t>học</a:t>
            </a:r>
            <a:endParaRPr spc="35" dirty="0"/>
          </a:p>
          <a:p>
            <a:pPr marL="321310" indent="-287020">
              <a:lnSpc>
                <a:spcPct val="100000"/>
              </a:lnSpc>
              <a:spcBef>
                <a:spcPts val="295"/>
              </a:spcBef>
              <a:buSzPct val="112500"/>
              <a:buFont typeface="Wingdings"/>
              <a:buChar char=""/>
              <a:tabLst>
                <a:tab pos="321945" algn="l"/>
              </a:tabLst>
            </a:pPr>
            <a:r>
              <a:rPr lang="en-US" spc="-35" dirty="0" err="1">
                <a:solidFill>
                  <a:srgbClr val="006FC0"/>
                </a:solidFill>
              </a:rPr>
              <a:t>Công</a:t>
            </a:r>
            <a:r>
              <a:rPr lang="en-US" spc="-35" dirty="0">
                <a:solidFill>
                  <a:srgbClr val="006FC0"/>
                </a:solidFill>
              </a:rPr>
              <a:t> </a:t>
            </a:r>
            <a:r>
              <a:rPr lang="en-US" spc="-35" dirty="0" err="1">
                <a:solidFill>
                  <a:srgbClr val="006FC0"/>
                </a:solidFill>
              </a:rPr>
              <a:t>thức</a:t>
            </a:r>
            <a:r>
              <a:rPr lang="en-US" spc="-35" dirty="0">
                <a:solidFill>
                  <a:srgbClr val="006FC0"/>
                </a:solidFill>
              </a:rPr>
              <a:t> </a:t>
            </a:r>
            <a:r>
              <a:rPr lang="en-US" spc="-35" dirty="0" err="1">
                <a:solidFill>
                  <a:srgbClr val="006FC0"/>
                </a:solidFill>
              </a:rPr>
              <a:t>hoá</a:t>
            </a:r>
            <a:r>
              <a:rPr lang="en-US" spc="-35" dirty="0">
                <a:solidFill>
                  <a:srgbClr val="006FC0"/>
                </a:solidFill>
              </a:rPr>
              <a:t> </a:t>
            </a:r>
            <a:r>
              <a:rPr lang="en-US" spc="-35" dirty="0" err="1">
                <a:solidFill>
                  <a:srgbClr val="006FC0"/>
                </a:solidFill>
              </a:rPr>
              <a:t>học</a:t>
            </a:r>
            <a:r>
              <a:rPr lang="en-US" spc="-35" dirty="0">
                <a:solidFill>
                  <a:srgbClr val="006FC0"/>
                </a:solidFill>
              </a:rPr>
              <a:t> </a:t>
            </a:r>
            <a:r>
              <a:rPr lang="en-US" spc="-35" dirty="0" err="1">
                <a:solidFill>
                  <a:srgbClr val="006FC0"/>
                </a:solidFill>
              </a:rPr>
              <a:t>của</a:t>
            </a:r>
            <a:r>
              <a:rPr lang="en-US" spc="-35" dirty="0">
                <a:solidFill>
                  <a:srgbClr val="006FC0"/>
                </a:solidFill>
              </a:rPr>
              <a:t> </a:t>
            </a:r>
            <a:r>
              <a:rPr lang="en-US" spc="-35" dirty="0" err="1">
                <a:solidFill>
                  <a:srgbClr val="006FC0"/>
                </a:solidFill>
              </a:rPr>
              <a:t>đơn</a:t>
            </a:r>
            <a:r>
              <a:rPr lang="en-US" spc="-35" dirty="0">
                <a:solidFill>
                  <a:srgbClr val="006FC0"/>
                </a:solidFill>
              </a:rPr>
              <a:t> </a:t>
            </a:r>
            <a:r>
              <a:rPr lang="en-US" spc="-35" dirty="0" err="1">
                <a:solidFill>
                  <a:srgbClr val="006FC0"/>
                </a:solidFill>
              </a:rPr>
              <a:t>chất</a:t>
            </a:r>
            <a:endParaRPr lang="en-US" spc="-35" dirty="0">
              <a:solidFill>
                <a:srgbClr val="006FC0"/>
              </a:solidFill>
            </a:endParaRPr>
          </a:p>
          <a:p>
            <a:pPr marL="321310" indent="-287020">
              <a:lnSpc>
                <a:spcPct val="100000"/>
              </a:lnSpc>
              <a:spcBef>
                <a:spcPts val="295"/>
              </a:spcBef>
              <a:buSzPct val="112500"/>
              <a:buFont typeface="Wingdings"/>
              <a:buChar char=""/>
              <a:tabLst>
                <a:tab pos="321945" algn="l"/>
              </a:tabLst>
            </a:pPr>
            <a:r>
              <a:rPr lang="en-US" spc="-35" dirty="0" err="1">
                <a:solidFill>
                  <a:srgbClr val="006FC0"/>
                </a:solidFill>
              </a:rPr>
              <a:t>Công</a:t>
            </a:r>
            <a:r>
              <a:rPr lang="en-US" spc="-35" dirty="0">
                <a:solidFill>
                  <a:srgbClr val="006FC0"/>
                </a:solidFill>
              </a:rPr>
              <a:t> </a:t>
            </a:r>
            <a:r>
              <a:rPr lang="en-US" spc="-35" dirty="0" err="1">
                <a:solidFill>
                  <a:srgbClr val="006FC0"/>
                </a:solidFill>
              </a:rPr>
              <a:t>thức</a:t>
            </a:r>
            <a:r>
              <a:rPr lang="en-US" spc="-35" dirty="0">
                <a:solidFill>
                  <a:srgbClr val="006FC0"/>
                </a:solidFill>
              </a:rPr>
              <a:t> </a:t>
            </a:r>
            <a:r>
              <a:rPr lang="en-US" spc="-35" dirty="0" err="1">
                <a:solidFill>
                  <a:srgbClr val="006FC0"/>
                </a:solidFill>
              </a:rPr>
              <a:t>hoá</a:t>
            </a:r>
            <a:r>
              <a:rPr lang="en-US" spc="-35" dirty="0">
                <a:solidFill>
                  <a:srgbClr val="006FC0"/>
                </a:solidFill>
              </a:rPr>
              <a:t> </a:t>
            </a:r>
            <a:r>
              <a:rPr lang="en-US" spc="-35" dirty="0" err="1">
                <a:solidFill>
                  <a:srgbClr val="006FC0"/>
                </a:solidFill>
              </a:rPr>
              <a:t>học</a:t>
            </a:r>
            <a:r>
              <a:rPr lang="en-US" spc="-35" dirty="0">
                <a:solidFill>
                  <a:srgbClr val="006FC0"/>
                </a:solidFill>
              </a:rPr>
              <a:t> </a:t>
            </a:r>
            <a:r>
              <a:rPr lang="en-US" spc="-35" dirty="0" err="1">
                <a:solidFill>
                  <a:srgbClr val="006FC0"/>
                </a:solidFill>
              </a:rPr>
              <a:t>của</a:t>
            </a:r>
            <a:r>
              <a:rPr lang="en-US" spc="-35" dirty="0">
                <a:solidFill>
                  <a:srgbClr val="006FC0"/>
                </a:solidFill>
              </a:rPr>
              <a:t> </a:t>
            </a:r>
            <a:r>
              <a:rPr lang="en-US" spc="-35" dirty="0" err="1">
                <a:solidFill>
                  <a:srgbClr val="006FC0"/>
                </a:solidFill>
              </a:rPr>
              <a:t>hợp</a:t>
            </a:r>
            <a:r>
              <a:rPr lang="en-US" spc="-35" dirty="0">
                <a:solidFill>
                  <a:srgbClr val="006FC0"/>
                </a:solidFill>
              </a:rPr>
              <a:t> </a:t>
            </a:r>
            <a:r>
              <a:rPr lang="en-US" spc="-35" dirty="0" err="1">
                <a:solidFill>
                  <a:srgbClr val="006FC0"/>
                </a:solidFill>
              </a:rPr>
              <a:t>chất</a:t>
            </a:r>
            <a:endParaRPr dirty="0"/>
          </a:p>
          <a:p>
            <a:pPr marL="321310" indent="-287020">
              <a:lnSpc>
                <a:spcPct val="100000"/>
              </a:lnSpc>
              <a:buSzPct val="112500"/>
              <a:buFont typeface="Wingdings"/>
              <a:buChar char=""/>
              <a:tabLst>
                <a:tab pos="321945" algn="l"/>
              </a:tabLst>
            </a:pPr>
            <a:r>
              <a:rPr lang="en-US" spc="-60" dirty="0">
                <a:solidFill>
                  <a:srgbClr val="006FC0"/>
                </a:solidFill>
              </a:rPr>
              <a:t>Ý </a:t>
            </a:r>
            <a:r>
              <a:rPr lang="en-US" spc="-60" dirty="0" err="1">
                <a:solidFill>
                  <a:srgbClr val="006FC0"/>
                </a:solidFill>
              </a:rPr>
              <a:t>nghĩa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công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thức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hoá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học</a:t>
            </a:r>
            <a:endParaRPr lang="en-US" spc="-60" dirty="0">
              <a:solidFill>
                <a:srgbClr val="006FC0"/>
              </a:solidFill>
            </a:endParaRPr>
          </a:p>
          <a:p>
            <a:pPr marL="321310" indent="-287020">
              <a:lnSpc>
                <a:spcPct val="100000"/>
              </a:lnSpc>
              <a:buSzPct val="112500"/>
              <a:buFont typeface="Wingdings"/>
              <a:buChar char=""/>
              <a:tabLst>
                <a:tab pos="321945" algn="l"/>
              </a:tabLst>
            </a:pPr>
            <a:r>
              <a:rPr lang="en-US" spc="-60" dirty="0" err="1">
                <a:solidFill>
                  <a:srgbClr val="006FC0"/>
                </a:solidFill>
              </a:rPr>
              <a:t>Tính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phần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trăm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khối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lượng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các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nguyên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tố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trong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hợp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chất</a:t>
            </a:r>
            <a:endParaRPr dirty="0"/>
          </a:p>
        </p:txBody>
      </p:sp>
      <p:sp>
        <p:nvSpPr>
          <p:cNvPr id="62" name="object 53"/>
          <p:cNvSpPr txBox="1">
            <a:spLocks noGrp="1"/>
          </p:cNvSpPr>
          <p:nvPr>
            <p:ph sz="half" idx="2"/>
          </p:nvPr>
        </p:nvSpPr>
        <p:spPr>
          <a:xfrm>
            <a:off x="4509812" y="2967335"/>
            <a:ext cx="2825115" cy="14728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61594" algn="ctr">
              <a:lnSpc>
                <a:spcPct val="100000"/>
              </a:lnSpc>
            </a:pPr>
            <a:r>
              <a:rPr lang="en-US" spc="-100" dirty="0" err="1"/>
              <a:t>Hoá</a:t>
            </a:r>
            <a:r>
              <a:rPr lang="en-US" spc="-100" dirty="0"/>
              <a:t> </a:t>
            </a:r>
            <a:r>
              <a:rPr lang="en-US" spc="-100" dirty="0" err="1"/>
              <a:t>trị</a:t>
            </a:r>
            <a:endParaRPr spc="35" dirty="0"/>
          </a:p>
          <a:p>
            <a:pPr marL="321310" indent="-287020">
              <a:lnSpc>
                <a:spcPct val="100000"/>
              </a:lnSpc>
              <a:spcBef>
                <a:spcPts val="295"/>
              </a:spcBef>
              <a:buSzPct val="112500"/>
              <a:buFont typeface="Wingdings"/>
              <a:buChar char=""/>
              <a:tabLst>
                <a:tab pos="321945" algn="l"/>
              </a:tabLst>
            </a:pPr>
            <a:r>
              <a:rPr lang="en-US" spc="55" dirty="0" err="1">
                <a:solidFill>
                  <a:srgbClr val="006FC0"/>
                </a:solidFill>
              </a:rPr>
              <a:t>Cách</a:t>
            </a:r>
            <a:r>
              <a:rPr lang="en-US" spc="55" dirty="0">
                <a:solidFill>
                  <a:srgbClr val="006FC0"/>
                </a:solidFill>
              </a:rPr>
              <a:t> </a:t>
            </a:r>
            <a:r>
              <a:rPr lang="en-US" spc="55" dirty="0" err="1">
                <a:solidFill>
                  <a:srgbClr val="006FC0"/>
                </a:solidFill>
              </a:rPr>
              <a:t>xác</a:t>
            </a:r>
            <a:r>
              <a:rPr lang="en-US" spc="55" dirty="0">
                <a:solidFill>
                  <a:srgbClr val="006FC0"/>
                </a:solidFill>
              </a:rPr>
              <a:t> </a:t>
            </a:r>
            <a:r>
              <a:rPr lang="en-US" spc="55" dirty="0" err="1">
                <a:solidFill>
                  <a:srgbClr val="006FC0"/>
                </a:solidFill>
              </a:rPr>
              <a:t>định</a:t>
            </a:r>
            <a:endParaRPr dirty="0"/>
          </a:p>
          <a:p>
            <a:pPr marL="321310" indent="-287020">
              <a:lnSpc>
                <a:spcPct val="100000"/>
              </a:lnSpc>
              <a:buSzPct val="112500"/>
              <a:buFont typeface="Wingdings"/>
              <a:buChar char=""/>
              <a:tabLst>
                <a:tab pos="321945" algn="l"/>
              </a:tabLst>
            </a:pPr>
            <a:r>
              <a:rPr lang="en-US" spc="-60" dirty="0" err="1">
                <a:solidFill>
                  <a:srgbClr val="006FC0"/>
                </a:solidFill>
              </a:rPr>
              <a:t>Quy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tắc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hoá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trị</a:t>
            </a:r>
            <a:endParaRPr dirty="0"/>
          </a:p>
        </p:txBody>
      </p:sp>
      <p:sp>
        <p:nvSpPr>
          <p:cNvPr id="63" name="object 53"/>
          <p:cNvSpPr txBox="1">
            <a:spLocks noGrp="1"/>
          </p:cNvSpPr>
          <p:nvPr>
            <p:ph sz="half" idx="2"/>
          </p:nvPr>
        </p:nvSpPr>
        <p:spPr>
          <a:xfrm>
            <a:off x="8452655" y="2732510"/>
            <a:ext cx="3050497" cy="3627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61594" algn="ctr">
              <a:lnSpc>
                <a:spcPct val="100000"/>
              </a:lnSpc>
            </a:pPr>
            <a:r>
              <a:rPr lang="en-US" spc="-100" dirty="0" err="1"/>
              <a:t>Lập</a:t>
            </a:r>
            <a:r>
              <a:rPr lang="en-US" spc="-100" dirty="0"/>
              <a:t> </a:t>
            </a:r>
            <a:r>
              <a:rPr lang="en-US" spc="-100" dirty="0" err="1"/>
              <a:t>Công</a:t>
            </a:r>
            <a:r>
              <a:rPr lang="en-US" spc="-100" dirty="0"/>
              <a:t> </a:t>
            </a:r>
            <a:r>
              <a:rPr lang="en-US" spc="-100" dirty="0" err="1"/>
              <a:t>thức</a:t>
            </a:r>
            <a:r>
              <a:rPr lang="en-US" spc="-100" dirty="0"/>
              <a:t> </a:t>
            </a:r>
            <a:r>
              <a:rPr lang="en-US" spc="-100" dirty="0" err="1"/>
              <a:t>hoá</a:t>
            </a:r>
            <a:r>
              <a:rPr lang="en-US" spc="-100" dirty="0"/>
              <a:t> </a:t>
            </a:r>
            <a:r>
              <a:rPr lang="en-US" spc="-100" dirty="0" err="1"/>
              <a:t>học</a:t>
            </a:r>
            <a:r>
              <a:rPr lang="en-US" spc="-100" dirty="0"/>
              <a:t> </a:t>
            </a:r>
            <a:r>
              <a:rPr lang="en-US" spc="-100" dirty="0" err="1"/>
              <a:t>của</a:t>
            </a:r>
            <a:r>
              <a:rPr lang="en-US" spc="-100" dirty="0"/>
              <a:t> </a:t>
            </a:r>
            <a:r>
              <a:rPr lang="en-US" spc="-100" dirty="0" err="1"/>
              <a:t>hợp</a:t>
            </a:r>
            <a:r>
              <a:rPr lang="en-US" spc="-100" dirty="0"/>
              <a:t> </a:t>
            </a:r>
            <a:r>
              <a:rPr lang="en-US" spc="-100" dirty="0" err="1"/>
              <a:t>chất</a:t>
            </a:r>
            <a:endParaRPr spc="35" dirty="0"/>
          </a:p>
          <a:p>
            <a:pPr marL="321310" indent="-287020">
              <a:lnSpc>
                <a:spcPct val="100000"/>
              </a:lnSpc>
              <a:spcBef>
                <a:spcPts val="295"/>
              </a:spcBef>
              <a:buSzPct val="112500"/>
              <a:buFont typeface="Wingdings"/>
              <a:buChar char=""/>
              <a:tabLst>
                <a:tab pos="321945" algn="l"/>
              </a:tabLst>
            </a:pPr>
            <a:r>
              <a:rPr lang="en-US" spc="55" dirty="0" err="1">
                <a:solidFill>
                  <a:srgbClr val="006FC0"/>
                </a:solidFill>
              </a:rPr>
              <a:t>Lập</a:t>
            </a:r>
            <a:r>
              <a:rPr lang="en-US" spc="55" dirty="0">
                <a:solidFill>
                  <a:srgbClr val="006FC0"/>
                </a:solidFill>
              </a:rPr>
              <a:t> CTHH </a:t>
            </a:r>
            <a:r>
              <a:rPr lang="en-US" spc="55" dirty="0" err="1">
                <a:solidFill>
                  <a:srgbClr val="006FC0"/>
                </a:solidFill>
              </a:rPr>
              <a:t>của</a:t>
            </a:r>
            <a:r>
              <a:rPr lang="en-US" spc="55" dirty="0">
                <a:solidFill>
                  <a:srgbClr val="006FC0"/>
                </a:solidFill>
              </a:rPr>
              <a:t> </a:t>
            </a:r>
            <a:r>
              <a:rPr lang="en-US" spc="55" dirty="0" err="1">
                <a:solidFill>
                  <a:srgbClr val="006FC0"/>
                </a:solidFill>
              </a:rPr>
              <a:t>hợp</a:t>
            </a:r>
            <a:r>
              <a:rPr lang="en-US" spc="55" dirty="0">
                <a:solidFill>
                  <a:srgbClr val="006FC0"/>
                </a:solidFill>
              </a:rPr>
              <a:t> </a:t>
            </a:r>
            <a:r>
              <a:rPr lang="en-US" spc="55" dirty="0" err="1">
                <a:solidFill>
                  <a:srgbClr val="006FC0"/>
                </a:solidFill>
              </a:rPr>
              <a:t>chất</a:t>
            </a:r>
            <a:r>
              <a:rPr lang="en-US" spc="55" dirty="0">
                <a:solidFill>
                  <a:srgbClr val="006FC0"/>
                </a:solidFill>
              </a:rPr>
              <a:t> </a:t>
            </a:r>
            <a:r>
              <a:rPr lang="en-US" spc="55" dirty="0" err="1">
                <a:solidFill>
                  <a:srgbClr val="006FC0"/>
                </a:solidFill>
              </a:rPr>
              <a:t>khi</a:t>
            </a:r>
            <a:r>
              <a:rPr lang="en-US" spc="55" dirty="0">
                <a:solidFill>
                  <a:srgbClr val="006FC0"/>
                </a:solidFill>
              </a:rPr>
              <a:t> </a:t>
            </a:r>
            <a:r>
              <a:rPr lang="en-US" spc="55" dirty="0" err="1">
                <a:solidFill>
                  <a:srgbClr val="006FC0"/>
                </a:solidFill>
              </a:rPr>
              <a:t>biết</a:t>
            </a:r>
            <a:r>
              <a:rPr lang="en-US" spc="55" dirty="0">
                <a:solidFill>
                  <a:srgbClr val="006FC0"/>
                </a:solidFill>
              </a:rPr>
              <a:t> </a:t>
            </a:r>
            <a:r>
              <a:rPr lang="en-US" spc="55" dirty="0" err="1">
                <a:solidFill>
                  <a:srgbClr val="006FC0"/>
                </a:solidFill>
              </a:rPr>
              <a:t>hoá</a:t>
            </a:r>
            <a:r>
              <a:rPr lang="en-US" spc="55" dirty="0">
                <a:solidFill>
                  <a:srgbClr val="006FC0"/>
                </a:solidFill>
              </a:rPr>
              <a:t> </a:t>
            </a:r>
            <a:r>
              <a:rPr lang="en-US" spc="55" dirty="0" err="1">
                <a:solidFill>
                  <a:srgbClr val="006FC0"/>
                </a:solidFill>
              </a:rPr>
              <a:t>trị</a:t>
            </a:r>
            <a:endParaRPr dirty="0"/>
          </a:p>
          <a:p>
            <a:pPr marL="321310" indent="-287020">
              <a:lnSpc>
                <a:spcPct val="100000"/>
              </a:lnSpc>
              <a:buSzPct val="112500"/>
              <a:buFont typeface="Wingdings"/>
              <a:buChar char=""/>
              <a:tabLst>
                <a:tab pos="321945" algn="l"/>
              </a:tabLst>
            </a:pPr>
            <a:r>
              <a:rPr lang="en-US" spc="-60" dirty="0" err="1">
                <a:solidFill>
                  <a:srgbClr val="006FC0"/>
                </a:solidFill>
              </a:rPr>
              <a:t>Lập</a:t>
            </a:r>
            <a:r>
              <a:rPr lang="en-US" spc="-60" dirty="0">
                <a:solidFill>
                  <a:srgbClr val="006FC0"/>
                </a:solidFill>
              </a:rPr>
              <a:t> CTHH </a:t>
            </a:r>
            <a:r>
              <a:rPr lang="en-US" spc="-60" dirty="0" err="1">
                <a:solidFill>
                  <a:srgbClr val="006FC0"/>
                </a:solidFill>
              </a:rPr>
              <a:t>của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hợp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chất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theo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phần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trăm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các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nguyên</a:t>
            </a:r>
            <a:r>
              <a:rPr lang="en-US" spc="-60" dirty="0">
                <a:solidFill>
                  <a:srgbClr val="006FC0"/>
                </a:solidFill>
              </a:rPr>
              <a:t> </a:t>
            </a:r>
            <a:r>
              <a:rPr lang="en-US" spc="-60" dirty="0" err="1">
                <a:solidFill>
                  <a:srgbClr val="006FC0"/>
                </a:solidFill>
              </a:rPr>
              <a:t>tố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8953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94887"/>
            <a:ext cx="4189307" cy="2663613"/>
          </a:xfrm>
          <a:custGeom>
            <a:avLst/>
            <a:gdLst/>
            <a:ahLst/>
            <a:cxnLst/>
            <a:rect l="l" t="t" r="r" b="b"/>
            <a:pathLst>
              <a:path w="3141980" h="1997710">
                <a:moveTo>
                  <a:pt x="0" y="0"/>
                </a:moveTo>
                <a:lnTo>
                  <a:pt x="0" y="1997334"/>
                </a:lnTo>
                <a:lnTo>
                  <a:pt x="3135891" y="1997334"/>
                </a:lnTo>
                <a:lnTo>
                  <a:pt x="3141428" y="1659126"/>
                </a:lnTo>
                <a:lnTo>
                  <a:pt x="3021203" y="1433960"/>
                </a:lnTo>
                <a:lnTo>
                  <a:pt x="2664186" y="1291848"/>
                </a:lnTo>
                <a:lnTo>
                  <a:pt x="1910765" y="1137922"/>
                </a:lnTo>
                <a:lnTo>
                  <a:pt x="1863183" y="1126717"/>
                </a:lnTo>
                <a:lnTo>
                  <a:pt x="1817430" y="1114462"/>
                </a:lnTo>
                <a:lnTo>
                  <a:pt x="1773439" y="1101197"/>
                </a:lnTo>
                <a:lnTo>
                  <a:pt x="1731140" y="1086962"/>
                </a:lnTo>
                <a:lnTo>
                  <a:pt x="1690467" y="1071798"/>
                </a:lnTo>
                <a:lnTo>
                  <a:pt x="1651351" y="1055747"/>
                </a:lnTo>
                <a:lnTo>
                  <a:pt x="1613725" y="1038848"/>
                </a:lnTo>
                <a:lnTo>
                  <a:pt x="1577519" y="1021142"/>
                </a:lnTo>
                <a:lnTo>
                  <a:pt x="1542667" y="1002671"/>
                </a:lnTo>
                <a:lnTo>
                  <a:pt x="1509100" y="983474"/>
                </a:lnTo>
                <a:lnTo>
                  <a:pt x="1445550" y="943067"/>
                </a:lnTo>
                <a:lnTo>
                  <a:pt x="1386324" y="900247"/>
                </a:lnTo>
                <a:lnTo>
                  <a:pt x="1330879" y="855339"/>
                </a:lnTo>
                <a:lnTo>
                  <a:pt x="1278671" y="808668"/>
                </a:lnTo>
                <a:lnTo>
                  <a:pt x="1229156" y="760561"/>
                </a:lnTo>
                <a:lnTo>
                  <a:pt x="1181789" y="711342"/>
                </a:lnTo>
                <a:lnTo>
                  <a:pt x="1136027" y="661338"/>
                </a:lnTo>
                <a:lnTo>
                  <a:pt x="1002926" y="509862"/>
                </a:lnTo>
                <a:lnTo>
                  <a:pt x="980640" y="484831"/>
                </a:lnTo>
                <a:lnTo>
                  <a:pt x="935365" y="435316"/>
                </a:lnTo>
                <a:lnTo>
                  <a:pt x="888703" y="386806"/>
                </a:lnTo>
                <a:lnTo>
                  <a:pt x="840109" y="339625"/>
                </a:lnTo>
                <a:lnTo>
                  <a:pt x="789040" y="294098"/>
                </a:lnTo>
                <a:lnTo>
                  <a:pt x="734950" y="250552"/>
                </a:lnTo>
                <a:lnTo>
                  <a:pt x="677297" y="209312"/>
                </a:lnTo>
                <a:lnTo>
                  <a:pt x="615535" y="170703"/>
                </a:lnTo>
                <a:lnTo>
                  <a:pt x="549122" y="135050"/>
                </a:lnTo>
                <a:lnTo>
                  <a:pt x="514001" y="118434"/>
                </a:lnTo>
                <a:lnTo>
                  <a:pt x="477513" y="102679"/>
                </a:lnTo>
                <a:lnTo>
                  <a:pt x="439590" y="87826"/>
                </a:lnTo>
                <a:lnTo>
                  <a:pt x="400164" y="73915"/>
                </a:lnTo>
                <a:lnTo>
                  <a:pt x="359167" y="60988"/>
                </a:lnTo>
                <a:lnTo>
                  <a:pt x="316530" y="49084"/>
                </a:lnTo>
                <a:lnTo>
                  <a:pt x="272187" y="38246"/>
                </a:lnTo>
                <a:lnTo>
                  <a:pt x="226069" y="28512"/>
                </a:lnTo>
                <a:lnTo>
                  <a:pt x="178107" y="19924"/>
                </a:lnTo>
                <a:lnTo>
                  <a:pt x="128235" y="12523"/>
                </a:lnTo>
                <a:lnTo>
                  <a:pt x="76384" y="6349"/>
                </a:lnTo>
                <a:lnTo>
                  <a:pt x="22485" y="1444"/>
                </a:lnTo>
                <a:lnTo>
                  <a:pt x="0" y="0"/>
                </a:lnTo>
                <a:close/>
              </a:path>
            </a:pathLst>
          </a:custGeom>
          <a:solidFill>
            <a:srgbClr val="EC6A2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5473794" y="5250687"/>
            <a:ext cx="6718300" cy="1607820"/>
          </a:xfrm>
          <a:custGeom>
            <a:avLst/>
            <a:gdLst/>
            <a:ahLst/>
            <a:cxnLst/>
            <a:rect l="l" t="t" r="r" b="b"/>
            <a:pathLst>
              <a:path w="5038725" h="1205864">
                <a:moveTo>
                  <a:pt x="1845874" y="0"/>
                </a:moveTo>
                <a:lnTo>
                  <a:pt x="994065" y="190486"/>
                </a:lnTo>
                <a:lnTo>
                  <a:pt x="419506" y="609557"/>
                </a:lnTo>
                <a:lnTo>
                  <a:pt x="94834" y="1028628"/>
                </a:lnTo>
                <a:lnTo>
                  <a:pt x="0" y="1205484"/>
                </a:lnTo>
                <a:lnTo>
                  <a:pt x="5038527" y="1205484"/>
                </a:lnTo>
                <a:lnTo>
                  <a:pt x="5038527" y="566013"/>
                </a:lnTo>
                <a:lnTo>
                  <a:pt x="4973881" y="565843"/>
                </a:lnTo>
                <a:lnTo>
                  <a:pt x="4911413" y="565337"/>
                </a:lnTo>
                <a:lnTo>
                  <a:pt x="4851061" y="564500"/>
                </a:lnTo>
                <a:lnTo>
                  <a:pt x="4792759" y="563337"/>
                </a:lnTo>
                <a:lnTo>
                  <a:pt x="4736445" y="561854"/>
                </a:lnTo>
                <a:lnTo>
                  <a:pt x="4682054" y="560057"/>
                </a:lnTo>
                <a:lnTo>
                  <a:pt x="4629522" y="557950"/>
                </a:lnTo>
                <a:lnTo>
                  <a:pt x="4578785" y="555540"/>
                </a:lnTo>
                <a:lnTo>
                  <a:pt x="4529780" y="552832"/>
                </a:lnTo>
                <a:lnTo>
                  <a:pt x="4482442" y="549830"/>
                </a:lnTo>
                <a:lnTo>
                  <a:pt x="4436708" y="546541"/>
                </a:lnTo>
                <a:lnTo>
                  <a:pt x="4392513" y="542971"/>
                </a:lnTo>
                <a:lnTo>
                  <a:pt x="4349794" y="539123"/>
                </a:lnTo>
                <a:lnTo>
                  <a:pt x="4308487" y="535005"/>
                </a:lnTo>
                <a:lnTo>
                  <a:pt x="4268527" y="530621"/>
                </a:lnTo>
                <a:lnTo>
                  <a:pt x="4229851" y="525976"/>
                </a:lnTo>
                <a:lnTo>
                  <a:pt x="4156095" y="515929"/>
                </a:lnTo>
                <a:lnTo>
                  <a:pt x="4086706" y="504905"/>
                </a:lnTo>
                <a:lnTo>
                  <a:pt x="4021174" y="492949"/>
                </a:lnTo>
                <a:lnTo>
                  <a:pt x="3958986" y="480104"/>
                </a:lnTo>
                <a:lnTo>
                  <a:pt x="3899632" y="466414"/>
                </a:lnTo>
                <a:lnTo>
                  <a:pt x="3842599" y="451922"/>
                </a:lnTo>
                <a:lnTo>
                  <a:pt x="3787376" y="436672"/>
                </a:lnTo>
                <a:lnTo>
                  <a:pt x="3733452" y="420707"/>
                </a:lnTo>
                <a:lnTo>
                  <a:pt x="3680314" y="404070"/>
                </a:lnTo>
                <a:lnTo>
                  <a:pt x="3627452" y="386806"/>
                </a:lnTo>
                <a:lnTo>
                  <a:pt x="3379266" y="302511"/>
                </a:lnTo>
                <a:lnTo>
                  <a:pt x="3318775" y="282570"/>
                </a:lnTo>
                <a:lnTo>
                  <a:pt x="3255235" y="262283"/>
                </a:lnTo>
                <a:lnTo>
                  <a:pt x="3188133" y="241695"/>
                </a:lnTo>
                <a:lnTo>
                  <a:pt x="3116959" y="220849"/>
                </a:lnTo>
                <a:lnTo>
                  <a:pt x="3079685" y="210342"/>
                </a:lnTo>
                <a:lnTo>
                  <a:pt x="3041200" y="199787"/>
                </a:lnTo>
                <a:lnTo>
                  <a:pt x="3001442" y="189189"/>
                </a:lnTo>
                <a:lnTo>
                  <a:pt x="2960346" y="178554"/>
                </a:lnTo>
                <a:lnTo>
                  <a:pt x="2917848" y="167887"/>
                </a:lnTo>
                <a:lnTo>
                  <a:pt x="2873884" y="157194"/>
                </a:lnTo>
                <a:lnTo>
                  <a:pt x="2828391" y="146479"/>
                </a:lnTo>
                <a:lnTo>
                  <a:pt x="2781303" y="135748"/>
                </a:lnTo>
                <a:lnTo>
                  <a:pt x="2732559" y="125008"/>
                </a:lnTo>
                <a:lnTo>
                  <a:pt x="2682092" y="114262"/>
                </a:lnTo>
                <a:lnTo>
                  <a:pt x="2629841" y="103517"/>
                </a:lnTo>
                <a:lnTo>
                  <a:pt x="2575739" y="92779"/>
                </a:lnTo>
                <a:lnTo>
                  <a:pt x="2519725" y="82051"/>
                </a:lnTo>
                <a:lnTo>
                  <a:pt x="2461733" y="71341"/>
                </a:lnTo>
                <a:lnTo>
                  <a:pt x="2401700" y="60653"/>
                </a:lnTo>
                <a:lnTo>
                  <a:pt x="2339561" y="49993"/>
                </a:lnTo>
                <a:lnTo>
                  <a:pt x="2275254" y="39366"/>
                </a:lnTo>
                <a:lnTo>
                  <a:pt x="2208713" y="28778"/>
                </a:lnTo>
                <a:lnTo>
                  <a:pt x="2154611" y="20973"/>
                </a:lnTo>
                <a:lnTo>
                  <a:pt x="2101268" y="14447"/>
                </a:lnTo>
                <a:lnTo>
                  <a:pt x="2048683" y="9171"/>
                </a:lnTo>
                <a:lnTo>
                  <a:pt x="1996854" y="5116"/>
                </a:lnTo>
                <a:lnTo>
                  <a:pt x="1945777" y="2255"/>
                </a:lnTo>
                <a:lnTo>
                  <a:pt x="1895451" y="559"/>
                </a:lnTo>
                <a:lnTo>
                  <a:pt x="1845874" y="0"/>
                </a:lnTo>
                <a:close/>
              </a:path>
            </a:pathLst>
          </a:custGeom>
          <a:solidFill>
            <a:srgbClr val="FFA18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7958724" y="169"/>
            <a:ext cx="4233333" cy="2738967"/>
          </a:xfrm>
          <a:custGeom>
            <a:avLst/>
            <a:gdLst/>
            <a:ahLst/>
            <a:cxnLst/>
            <a:rect l="l" t="t" r="r" b="b"/>
            <a:pathLst>
              <a:path w="3175000" h="2054225">
                <a:moveTo>
                  <a:pt x="3174956" y="0"/>
                </a:moveTo>
                <a:lnTo>
                  <a:pt x="6433" y="0"/>
                </a:lnTo>
                <a:lnTo>
                  <a:pt x="0" y="392957"/>
                </a:lnTo>
                <a:lnTo>
                  <a:pt x="120225" y="618109"/>
                </a:lnTo>
                <a:lnTo>
                  <a:pt x="477242" y="760202"/>
                </a:lnTo>
                <a:lnTo>
                  <a:pt x="1230660" y="914101"/>
                </a:lnTo>
                <a:lnTo>
                  <a:pt x="1278240" y="925308"/>
                </a:lnTo>
                <a:lnTo>
                  <a:pt x="1323990" y="937565"/>
                </a:lnTo>
                <a:lnTo>
                  <a:pt x="1367980" y="950833"/>
                </a:lnTo>
                <a:lnTo>
                  <a:pt x="1410276" y="965070"/>
                </a:lnTo>
                <a:lnTo>
                  <a:pt x="1450948" y="980235"/>
                </a:lnTo>
                <a:lnTo>
                  <a:pt x="1490062" y="996289"/>
                </a:lnTo>
                <a:lnTo>
                  <a:pt x="1527687" y="1013190"/>
                </a:lnTo>
                <a:lnTo>
                  <a:pt x="1563892" y="1030897"/>
                </a:lnTo>
                <a:lnTo>
                  <a:pt x="1598743" y="1049370"/>
                </a:lnTo>
                <a:lnTo>
                  <a:pt x="1632309" y="1068569"/>
                </a:lnTo>
                <a:lnTo>
                  <a:pt x="1695857" y="1108979"/>
                </a:lnTo>
                <a:lnTo>
                  <a:pt x="1755082" y="1151802"/>
                </a:lnTo>
                <a:lnTo>
                  <a:pt x="1810526" y="1196713"/>
                </a:lnTo>
                <a:lnTo>
                  <a:pt x="1862734" y="1243386"/>
                </a:lnTo>
                <a:lnTo>
                  <a:pt x="1912249" y="1291495"/>
                </a:lnTo>
                <a:lnTo>
                  <a:pt x="1959616" y="1340716"/>
                </a:lnTo>
                <a:lnTo>
                  <a:pt x="2005379" y="1390722"/>
                </a:lnTo>
                <a:lnTo>
                  <a:pt x="2050082" y="1441189"/>
                </a:lnTo>
                <a:lnTo>
                  <a:pt x="2138482" y="1542202"/>
                </a:lnTo>
                <a:lnTo>
                  <a:pt x="2160770" y="1567235"/>
                </a:lnTo>
                <a:lnTo>
                  <a:pt x="2206046" y="1616750"/>
                </a:lnTo>
                <a:lnTo>
                  <a:pt x="2252709" y="1665261"/>
                </a:lnTo>
                <a:lnTo>
                  <a:pt x="2301305" y="1712443"/>
                </a:lnTo>
                <a:lnTo>
                  <a:pt x="2352376" y="1757970"/>
                </a:lnTo>
                <a:lnTo>
                  <a:pt x="2406467" y="1801517"/>
                </a:lnTo>
                <a:lnTo>
                  <a:pt x="2464122" y="1842758"/>
                </a:lnTo>
                <a:lnTo>
                  <a:pt x="2525885" y="1881368"/>
                </a:lnTo>
                <a:lnTo>
                  <a:pt x="2592300" y="1917021"/>
                </a:lnTo>
                <a:lnTo>
                  <a:pt x="2627421" y="1933637"/>
                </a:lnTo>
                <a:lnTo>
                  <a:pt x="2663910" y="1949392"/>
                </a:lnTo>
                <a:lnTo>
                  <a:pt x="2701834" y="1964245"/>
                </a:lnTo>
                <a:lnTo>
                  <a:pt x="2741261" y="1978155"/>
                </a:lnTo>
                <a:lnTo>
                  <a:pt x="2782259" y="1991083"/>
                </a:lnTo>
                <a:lnTo>
                  <a:pt x="2824895" y="2002986"/>
                </a:lnTo>
                <a:lnTo>
                  <a:pt x="2869239" y="2013825"/>
                </a:lnTo>
                <a:lnTo>
                  <a:pt x="2915358" y="2023559"/>
                </a:lnTo>
                <a:lnTo>
                  <a:pt x="2963319" y="2032147"/>
                </a:lnTo>
                <a:lnTo>
                  <a:pt x="3013192" y="2039548"/>
                </a:lnTo>
                <a:lnTo>
                  <a:pt x="3065044" y="2045721"/>
                </a:lnTo>
                <a:lnTo>
                  <a:pt x="3118942" y="2050627"/>
                </a:lnTo>
                <a:lnTo>
                  <a:pt x="3174956" y="2054225"/>
                </a:lnTo>
                <a:lnTo>
                  <a:pt x="3174956" y="0"/>
                </a:lnTo>
                <a:close/>
              </a:path>
            </a:pathLst>
          </a:custGeom>
          <a:solidFill>
            <a:srgbClr val="E3EEF8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grpSp>
        <p:nvGrpSpPr>
          <p:cNvPr id="5" name="object 5"/>
          <p:cNvGrpSpPr/>
          <p:nvPr/>
        </p:nvGrpSpPr>
        <p:grpSpPr>
          <a:xfrm>
            <a:off x="160" y="-13685"/>
            <a:ext cx="10865273" cy="6162887"/>
            <a:chOff x="119" y="126"/>
            <a:chExt cx="8148955" cy="4622165"/>
          </a:xfrm>
        </p:grpSpPr>
        <p:sp>
          <p:nvSpPr>
            <p:cNvPr id="6" name="object 6"/>
            <p:cNvSpPr/>
            <p:nvPr/>
          </p:nvSpPr>
          <p:spPr>
            <a:xfrm>
              <a:off x="119" y="126"/>
              <a:ext cx="5046345" cy="1219200"/>
            </a:xfrm>
            <a:custGeom>
              <a:avLst/>
              <a:gdLst/>
              <a:ahLst/>
              <a:cxnLst/>
              <a:rect l="l" t="t" r="r" b="b"/>
              <a:pathLst>
                <a:path w="5046345" h="1219200">
                  <a:moveTo>
                    <a:pt x="5045844" y="0"/>
                  </a:moveTo>
                  <a:lnTo>
                    <a:pt x="0" y="0"/>
                  </a:lnTo>
                  <a:lnTo>
                    <a:pt x="0" y="653034"/>
                  </a:lnTo>
                  <a:lnTo>
                    <a:pt x="64646" y="653203"/>
                  </a:lnTo>
                  <a:lnTo>
                    <a:pt x="127114" y="653710"/>
                  </a:lnTo>
                  <a:lnTo>
                    <a:pt x="187467" y="654547"/>
                  </a:lnTo>
                  <a:lnTo>
                    <a:pt x="245769" y="655710"/>
                  </a:lnTo>
                  <a:lnTo>
                    <a:pt x="302083" y="657192"/>
                  </a:lnTo>
                  <a:lnTo>
                    <a:pt x="356474" y="658990"/>
                  </a:lnTo>
                  <a:lnTo>
                    <a:pt x="409006" y="661096"/>
                  </a:lnTo>
                  <a:lnTo>
                    <a:pt x="459743" y="663506"/>
                  </a:lnTo>
                  <a:lnTo>
                    <a:pt x="508748" y="666215"/>
                  </a:lnTo>
                  <a:lnTo>
                    <a:pt x="556086" y="669216"/>
                  </a:lnTo>
                  <a:lnTo>
                    <a:pt x="601820" y="672505"/>
                  </a:lnTo>
                  <a:lnTo>
                    <a:pt x="646015" y="676076"/>
                  </a:lnTo>
                  <a:lnTo>
                    <a:pt x="688734" y="679923"/>
                  </a:lnTo>
                  <a:lnTo>
                    <a:pt x="730041" y="684042"/>
                  </a:lnTo>
                  <a:lnTo>
                    <a:pt x="770001" y="688426"/>
                  </a:lnTo>
                  <a:lnTo>
                    <a:pt x="808677" y="693070"/>
                  </a:lnTo>
                  <a:lnTo>
                    <a:pt x="882433" y="703118"/>
                  </a:lnTo>
                  <a:lnTo>
                    <a:pt x="951821" y="714141"/>
                  </a:lnTo>
                  <a:lnTo>
                    <a:pt x="1017353" y="726097"/>
                  </a:lnTo>
                  <a:lnTo>
                    <a:pt x="1079540" y="738941"/>
                  </a:lnTo>
                  <a:lnTo>
                    <a:pt x="1138894" y="752631"/>
                  </a:lnTo>
                  <a:lnTo>
                    <a:pt x="1195926" y="767123"/>
                  </a:lnTo>
                  <a:lnTo>
                    <a:pt x="1251149" y="782372"/>
                  </a:lnTo>
                  <a:lnTo>
                    <a:pt x="1305073" y="798337"/>
                  </a:lnTo>
                  <a:lnTo>
                    <a:pt x="1358210" y="814973"/>
                  </a:lnTo>
                  <a:lnTo>
                    <a:pt x="1411071" y="832237"/>
                  </a:lnTo>
                  <a:lnTo>
                    <a:pt x="1659256" y="916530"/>
                  </a:lnTo>
                  <a:lnTo>
                    <a:pt x="1719747" y="936470"/>
                  </a:lnTo>
                  <a:lnTo>
                    <a:pt x="1783288" y="956755"/>
                  </a:lnTo>
                  <a:lnTo>
                    <a:pt x="1850389" y="977342"/>
                  </a:lnTo>
                  <a:lnTo>
                    <a:pt x="1921564" y="998187"/>
                  </a:lnTo>
                  <a:lnTo>
                    <a:pt x="1958839" y="1008693"/>
                  </a:lnTo>
                  <a:lnTo>
                    <a:pt x="1997323" y="1019248"/>
                  </a:lnTo>
                  <a:lnTo>
                    <a:pt x="2037082" y="1029845"/>
                  </a:lnTo>
                  <a:lnTo>
                    <a:pt x="2078178" y="1040479"/>
                  </a:lnTo>
                  <a:lnTo>
                    <a:pt x="2120677" y="1051145"/>
                  </a:lnTo>
                  <a:lnTo>
                    <a:pt x="2164641" y="1061838"/>
                  </a:lnTo>
                  <a:lnTo>
                    <a:pt x="2210135" y="1072552"/>
                  </a:lnTo>
                  <a:lnTo>
                    <a:pt x="2257223" y="1083282"/>
                  </a:lnTo>
                  <a:lnTo>
                    <a:pt x="2305968" y="1094022"/>
                  </a:lnTo>
                  <a:lnTo>
                    <a:pt x="2356435" y="1104767"/>
                  </a:lnTo>
                  <a:lnTo>
                    <a:pt x="2408687" y="1115511"/>
                  </a:lnTo>
                  <a:lnTo>
                    <a:pt x="2462789" y="1126248"/>
                  </a:lnTo>
                  <a:lnTo>
                    <a:pt x="2518804" y="1136975"/>
                  </a:lnTo>
                  <a:lnTo>
                    <a:pt x="2576797" y="1147684"/>
                  </a:lnTo>
                  <a:lnTo>
                    <a:pt x="2636831" y="1158371"/>
                  </a:lnTo>
                  <a:lnTo>
                    <a:pt x="2698971" y="1169030"/>
                  </a:lnTo>
                  <a:lnTo>
                    <a:pt x="2763279" y="1179656"/>
                  </a:lnTo>
                  <a:lnTo>
                    <a:pt x="2829821" y="1190244"/>
                  </a:lnTo>
                  <a:lnTo>
                    <a:pt x="2883923" y="1198079"/>
                  </a:lnTo>
                  <a:lnTo>
                    <a:pt x="2937266" y="1204623"/>
                  </a:lnTo>
                  <a:lnTo>
                    <a:pt x="2989851" y="1209908"/>
                  </a:lnTo>
                  <a:lnTo>
                    <a:pt x="3041680" y="1213964"/>
                  </a:lnTo>
                  <a:lnTo>
                    <a:pt x="3092757" y="1216823"/>
                  </a:lnTo>
                  <a:lnTo>
                    <a:pt x="3143083" y="1218515"/>
                  </a:lnTo>
                  <a:lnTo>
                    <a:pt x="3192660" y="1219073"/>
                  </a:lnTo>
                  <a:lnTo>
                    <a:pt x="4044469" y="1028592"/>
                  </a:lnTo>
                  <a:lnTo>
                    <a:pt x="4619028" y="609536"/>
                  </a:lnTo>
                  <a:lnTo>
                    <a:pt x="4943700" y="190480"/>
                  </a:lnTo>
                  <a:lnTo>
                    <a:pt x="5045844" y="0"/>
                  </a:lnTo>
                  <a:close/>
                </a:path>
              </a:pathLst>
            </a:custGeom>
            <a:solidFill>
              <a:srgbClr val="FDC92A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" name="object 7"/>
            <p:cNvSpPr/>
            <p:nvPr/>
          </p:nvSpPr>
          <p:spPr>
            <a:xfrm>
              <a:off x="1042415" y="350494"/>
              <a:ext cx="7106411" cy="4271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object 8"/>
            <p:cNvSpPr/>
            <p:nvPr/>
          </p:nvSpPr>
          <p:spPr>
            <a:xfrm>
              <a:off x="1220393" y="481583"/>
              <a:ext cx="6715125" cy="3880485"/>
            </a:xfrm>
            <a:custGeom>
              <a:avLst/>
              <a:gdLst/>
              <a:ahLst/>
              <a:cxnLst/>
              <a:rect l="l" t="t" r="r" b="b"/>
              <a:pathLst>
                <a:path w="6715125" h="3880485">
                  <a:moveTo>
                    <a:pt x="3363036" y="0"/>
                  </a:moveTo>
                  <a:lnTo>
                    <a:pt x="3015979" y="1029"/>
                  </a:lnTo>
                  <a:lnTo>
                    <a:pt x="2668852" y="4088"/>
                  </a:lnTo>
                  <a:lnTo>
                    <a:pt x="2470480" y="6730"/>
                  </a:lnTo>
                  <a:lnTo>
                    <a:pt x="2049358" y="14757"/>
                  </a:lnTo>
                  <a:lnTo>
                    <a:pt x="1747455" y="22145"/>
                  </a:lnTo>
                  <a:lnTo>
                    <a:pt x="1445526" y="31077"/>
                  </a:lnTo>
                  <a:lnTo>
                    <a:pt x="1143559" y="41558"/>
                  </a:lnTo>
                  <a:lnTo>
                    <a:pt x="841538" y="53594"/>
                  </a:lnTo>
                  <a:lnTo>
                    <a:pt x="520141" y="67944"/>
                  </a:lnTo>
                  <a:lnTo>
                    <a:pt x="497535" y="67690"/>
                  </a:lnTo>
                  <a:lnTo>
                    <a:pt x="447916" y="69416"/>
                  </a:lnTo>
                  <a:lnTo>
                    <a:pt x="400633" y="74728"/>
                  </a:lnTo>
                  <a:lnTo>
                    <a:pt x="355938" y="83832"/>
                  </a:lnTo>
                  <a:lnTo>
                    <a:pt x="314084" y="96934"/>
                  </a:lnTo>
                  <a:lnTo>
                    <a:pt x="275322" y="114239"/>
                  </a:lnTo>
                  <a:lnTo>
                    <a:pt x="239907" y="135952"/>
                  </a:lnTo>
                  <a:lnTo>
                    <a:pt x="208089" y="162279"/>
                  </a:lnTo>
                  <a:lnTo>
                    <a:pt x="180122" y="193425"/>
                  </a:lnTo>
                  <a:lnTo>
                    <a:pt x="156258" y="229595"/>
                  </a:lnTo>
                  <a:lnTo>
                    <a:pt x="136749" y="270995"/>
                  </a:lnTo>
                  <a:lnTo>
                    <a:pt x="121849" y="317829"/>
                  </a:lnTo>
                  <a:lnTo>
                    <a:pt x="111809" y="370304"/>
                  </a:lnTo>
                  <a:lnTo>
                    <a:pt x="106883" y="428625"/>
                  </a:lnTo>
                  <a:lnTo>
                    <a:pt x="103351" y="477341"/>
                  </a:lnTo>
                  <a:lnTo>
                    <a:pt x="86436" y="684656"/>
                  </a:lnTo>
                  <a:lnTo>
                    <a:pt x="54813" y="1060068"/>
                  </a:lnTo>
                  <a:lnTo>
                    <a:pt x="43853" y="1199984"/>
                  </a:lnTo>
                  <a:lnTo>
                    <a:pt x="33369" y="1345032"/>
                  </a:lnTo>
                  <a:lnTo>
                    <a:pt x="26818" y="1444077"/>
                  </a:lnTo>
                  <a:lnTo>
                    <a:pt x="20741" y="1544644"/>
                  </a:lnTo>
                  <a:lnTo>
                    <a:pt x="15242" y="1646431"/>
                  </a:lnTo>
                  <a:lnTo>
                    <a:pt x="10425" y="1749133"/>
                  </a:lnTo>
                  <a:lnTo>
                    <a:pt x="6254" y="1856311"/>
                  </a:lnTo>
                  <a:lnTo>
                    <a:pt x="3176" y="1959260"/>
                  </a:lnTo>
                  <a:lnTo>
                    <a:pt x="1998" y="2010749"/>
                  </a:lnTo>
                  <a:lnTo>
                    <a:pt x="1078" y="2062198"/>
                  </a:lnTo>
                  <a:lnTo>
                    <a:pt x="430" y="2113571"/>
                  </a:lnTo>
                  <a:lnTo>
                    <a:pt x="66" y="2164832"/>
                  </a:lnTo>
                  <a:lnTo>
                    <a:pt x="0" y="2215943"/>
                  </a:lnTo>
                  <a:lnTo>
                    <a:pt x="244" y="2266868"/>
                  </a:lnTo>
                  <a:lnTo>
                    <a:pt x="812" y="2317571"/>
                  </a:lnTo>
                  <a:lnTo>
                    <a:pt x="1718" y="2368014"/>
                  </a:lnTo>
                  <a:lnTo>
                    <a:pt x="2973" y="2418161"/>
                  </a:lnTo>
                  <a:lnTo>
                    <a:pt x="4592" y="2467975"/>
                  </a:lnTo>
                  <a:lnTo>
                    <a:pt x="6587" y="2517421"/>
                  </a:lnTo>
                  <a:lnTo>
                    <a:pt x="8972" y="2566460"/>
                  </a:lnTo>
                  <a:lnTo>
                    <a:pt x="14414" y="2655187"/>
                  </a:lnTo>
                  <a:lnTo>
                    <a:pt x="19608" y="2722751"/>
                  </a:lnTo>
                  <a:lnTo>
                    <a:pt x="24428" y="2776272"/>
                  </a:lnTo>
                  <a:lnTo>
                    <a:pt x="29858" y="2829019"/>
                  </a:lnTo>
                  <a:lnTo>
                    <a:pt x="35903" y="2880924"/>
                  </a:lnTo>
                  <a:lnTo>
                    <a:pt x="47548" y="2966466"/>
                  </a:lnTo>
                  <a:lnTo>
                    <a:pt x="57209" y="3026683"/>
                  </a:lnTo>
                  <a:lnTo>
                    <a:pt x="67917" y="3085297"/>
                  </a:lnTo>
                  <a:lnTo>
                    <a:pt x="79706" y="3142206"/>
                  </a:lnTo>
                  <a:lnTo>
                    <a:pt x="92611" y="3197307"/>
                  </a:lnTo>
                  <a:lnTo>
                    <a:pt x="106668" y="3250497"/>
                  </a:lnTo>
                  <a:lnTo>
                    <a:pt x="121911" y="3301676"/>
                  </a:lnTo>
                  <a:lnTo>
                    <a:pt x="138375" y="3350740"/>
                  </a:lnTo>
                  <a:lnTo>
                    <a:pt x="156094" y="3397587"/>
                  </a:lnTo>
                  <a:lnTo>
                    <a:pt x="175103" y="3442115"/>
                  </a:lnTo>
                  <a:lnTo>
                    <a:pt x="195438" y="3484223"/>
                  </a:lnTo>
                  <a:lnTo>
                    <a:pt x="217133" y="3523807"/>
                  </a:lnTo>
                  <a:lnTo>
                    <a:pt x="240223" y="3560766"/>
                  </a:lnTo>
                  <a:lnTo>
                    <a:pt x="264743" y="3594998"/>
                  </a:lnTo>
                  <a:lnTo>
                    <a:pt x="290727" y="3626399"/>
                  </a:lnTo>
                  <a:lnTo>
                    <a:pt x="318973" y="3655542"/>
                  </a:lnTo>
                  <a:lnTo>
                    <a:pt x="353378" y="3680292"/>
                  </a:lnTo>
                  <a:lnTo>
                    <a:pt x="406491" y="3710598"/>
                  </a:lnTo>
                  <a:lnTo>
                    <a:pt x="449888" y="3729812"/>
                  </a:lnTo>
                  <a:lnTo>
                    <a:pt x="494648" y="3745444"/>
                  </a:lnTo>
                  <a:lnTo>
                    <a:pt x="540534" y="3757919"/>
                  </a:lnTo>
                  <a:lnTo>
                    <a:pt x="587308" y="3767658"/>
                  </a:lnTo>
                  <a:lnTo>
                    <a:pt x="634733" y="3775083"/>
                  </a:lnTo>
                  <a:lnTo>
                    <a:pt x="682573" y="3780617"/>
                  </a:lnTo>
                  <a:lnTo>
                    <a:pt x="730591" y="3784683"/>
                  </a:lnTo>
                  <a:lnTo>
                    <a:pt x="778549" y="3787703"/>
                  </a:lnTo>
                  <a:lnTo>
                    <a:pt x="826211" y="3790099"/>
                  </a:lnTo>
                  <a:lnTo>
                    <a:pt x="1027189" y="3803804"/>
                  </a:lnTo>
                  <a:lnTo>
                    <a:pt x="1228129" y="3816376"/>
                  </a:lnTo>
                  <a:lnTo>
                    <a:pt x="1429036" y="3827816"/>
                  </a:lnTo>
                  <a:lnTo>
                    <a:pt x="1629914" y="3838124"/>
                  </a:lnTo>
                  <a:lnTo>
                    <a:pt x="1830766" y="3847298"/>
                  </a:lnTo>
                  <a:lnTo>
                    <a:pt x="2031598" y="3855340"/>
                  </a:lnTo>
                  <a:lnTo>
                    <a:pt x="2232414" y="3862249"/>
                  </a:lnTo>
                  <a:lnTo>
                    <a:pt x="2433217" y="3868025"/>
                  </a:lnTo>
                  <a:lnTo>
                    <a:pt x="2634012" y="3872669"/>
                  </a:lnTo>
                  <a:lnTo>
                    <a:pt x="2834804" y="3876179"/>
                  </a:lnTo>
                  <a:lnTo>
                    <a:pt x="3035596" y="3878556"/>
                  </a:lnTo>
                  <a:lnTo>
                    <a:pt x="3188284" y="3879724"/>
                  </a:lnTo>
                  <a:lnTo>
                    <a:pt x="3429088" y="3880066"/>
                  </a:lnTo>
                  <a:lnTo>
                    <a:pt x="3633357" y="3879165"/>
                  </a:lnTo>
                  <a:lnTo>
                    <a:pt x="3837632" y="3877066"/>
                  </a:lnTo>
                  <a:lnTo>
                    <a:pt x="4041920" y="3873777"/>
                  </a:lnTo>
                  <a:lnTo>
                    <a:pt x="4246225" y="3869303"/>
                  </a:lnTo>
                  <a:lnTo>
                    <a:pt x="4450553" y="3863651"/>
                  </a:lnTo>
                  <a:lnTo>
                    <a:pt x="4654910" y="3856825"/>
                  </a:lnTo>
                  <a:lnTo>
                    <a:pt x="4859300" y="3848832"/>
                  </a:lnTo>
                  <a:lnTo>
                    <a:pt x="5076126" y="3839025"/>
                  </a:lnTo>
                  <a:lnTo>
                    <a:pt x="5282368" y="3828596"/>
                  </a:lnTo>
                  <a:lnTo>
                    <a:pt x="5488657" y="3816967"/>
                  </a:lnTo>
                  <a:lnTo>
                    <a:pt x="5694964" y="3804135"/>
                  </a:lnTo>
                  <a:lnTo>
                    <a:pt x="5901258" y="3790099"/>
                  </a:lnTo>
                  <a:lnTo>
                    <a:pt x="5936941" y="3790975"/>
                  </a:lnTo>
                  <a:lnTo>
                    <a:pt x="6003202" y="3789698"/>
                  </a:lnTo>
                  <a:lnTo>
                    <a:pt x="6055363" y="3785700"/>
                  </a:lnTo>
                  <a:lnTo>
                    <a:pt x="6105148" y="3779076"/>
                  </a:lnTo>
                  <a:lnTo>
                    <a:pt x="6152593" y="3769860"/>
                  </a:lnTo>
                  <a:lnTo>
                    <a:pt x="6197735" y="3758084"/>
                  </a:lnTo>
                  <a:lnTo>
                    <a:pt x="6240611" y="3743781"/>
                  </a:lnTo>
                  <a:lnTo>
                    <a:pt x="6281255" y="3726983"/>
                  </a:lnTo>
                  <a:lnTo>
                    <a:pt x="6319706" y="3707724"/>
                  </a:lnTo>
                  <a:lnTo>
                    <a:pt x="6355999" y="3686037"/>
                  </a:lnTo>
                  <a:lnTo>
                    <a:pt x="6390171" y="3661954"/>
                  </a:lnTo>
                  <a:lnTo>
                    <a:pt x="6422258" y="3635508"/>
                  </a:lnTo>
                  <a:lnTo>
                    <a:pt x="6452296" y="3606732"/>
                  </a:lnTo>
                  <a:lnTo>
                    <a:pt x="6480323" y="3575659"/>
                  </a:lnTo>
                  <a:lnTo>
                    <a:pt x="6506373" y="3542321"/>
                  </a:lnTo>
                  <a:lnTo>
                    <a:pt x="6530484" y="3506751"/>
                  </a:lnTo>
                  <a:lnTo>
                    <a:pt x="6552693" y="3468982"/>
                  </a:lnTo>
                  <a:lnTo>
                    <a:pt x="6573034" y="3429048"/>
                  </a:lnTo>
                  <a:lnTo>
                    <a:pt x="6591546" y="3386980"/>
                  </a:lnTo>
                  <a:lnTo>
                    <a:pt x="6608263" y="3342811"/>
                  </a:lnTo>
                  <a:lnTo>
                    <a:pt x="6623224" y="3296575"/>
                  </a:lnTo>
                  <a:lnTo>
                    <a:pt x="6636463" y="3248304"/>
                  </a:lnTo>
                  <a:lnTo>
                    <a:pt x="6648017" y="3198032"/>
                  </a:lnTo>
                  <a:lnTo>
                    <a:pt x="6657924" y="3145790"/>
                  </a:lnTo>
                  <a:lnTo>
                    <a:pt x="6659575" y="3138042"/>
                  </a:lnTo>
                  <a:lnTo>
                    <a:pt x="6668265" y="3077382"/>
                  </a:lnTo>
                  <a:lnTo>
                    <a:pt x="6673620" y="3031286"/>
                  </a:lnTo>
                  <a:lnTo>
                    <a:pt x="6677945" y="2983910"/>
                  </a:lnTo>
                  <a:lnTo>
                    <a:pt x="6681258" y="2935284"/>
                  </a:lnTo>
                  <a:lnTo>
                    <a:pt x="6683578" y="2885440"/>
                  </a:lnTo>
                  <a:lnTo>
                    <a:pt x="6704406" y="2318385"/>
                  </a:lnTo>
                  <a:lnTo>
                    <a:pt x="6708799" y="2171017"/>
                  </a:lnTo>
                  <a:lnTo>
                    <a:pt x="6712234" y="2023279"/>
                  </a:lnTo>
                  <a:lnTo>
                    <a:pt x="6713854" y="1924650"/>
                  </a:lnTo>
                  <a:lnTo>
                    <a:pt x="6714842" y="1825958"/>
                  </a:lnTo>
                  <a:lnTo>
                    <a:pt x="6715074" y="1721358"/>
                  </a:lnTo>
                  <a:lnTo>
                    <a:pt x="6714398" y="1619125"/>
                  </a:lnTo>
                  <a:lnTo>
                    <a:pt x="6713699" y="1568047"/>
                  </a:lnTo>
                  <a:lnTo>
                    <a:pt x="6712744" y="1517002"/>
                  </a:lnTo>
                  <a:lnTo>
                    <a:pt x="6711522" y="1465995"/>
                  </a:lnTo>
                  <a:lnTo>
                    <a:pt x="6710022" y="1415033"/>
                  </a:lnTo>
                  <a:lnTo>
                    <a:pt x="6708232" y="1364122"/>
                  </a:lnTo>
                  <a:lnTo>
                    <a:pt x="6706140" y="1313268"/>
                  </a:lnTo>
                  <a:lnTo>
                    <a:pt x="6703736" y="1262475"/>
                  </a:lnTo>
                  <a:lnTo>
                    <a:pt x="6701007" y="1211751"/>
                  </a:lnTo>
                  <a:lnTo>
                    <a:pt x="6697944" y="1161100"/>
                  </a:lnTo>
                  <a:lnTo>
                    <a:pt x="6694533" y="1110529"/>
                  </a:lnTo>
                  <a:lnTo>
                    <a:pt x="6690764" y="1060044"/>
                  </a:lnTo>
                  <a:lnTo>
                    <a:pt x="6684213" y="982852"/>
                  </a:lnTo>
                  <a:lnTo>
                    <a:pt x="6679280" y="930255"/>
                  </a:lnTo>
                  <a:lnTo>
                    <a:pt x="6673874" y="877753"/>
                  </a:lnTo>
                  <a:lnTo>
                    <a:pt x="6667988" y="825357"/>
                  </a:lnTo>
                  <a:lnTo>
                    <a:pt x="6661616" y="773077"/>
                  </a:lnTo>
                  <a:lnTo>
                    <a:pt x="6654750" y="720924"/>
                  </a:lnTo>
                  <a:lnTo>
                    <a:pt x="6644077" y="646810"/>
                  </a:lnTo>
                  <a:lnTo>
                    <a:pt x="6633540" y="580516"/>
                  </a:lnTo>
                  <a:lnTo>
                    <a:pt x="6624478" y="527218"/>
                  </a:lnTo>
                  <a:lnTo>
                    <a:pt x="6614810" y="474128"/>
                  </a:lnTo>
                  <a:lnTo>
                    <a:pt x="6604520" y="421243"/>
                  </a:lnTo>
                  <a:lnTo>
                    <a:pt x="6593596" y="368558"/>
                  </a:lnTo>
                  <a:lnTo>
                    <a:pt x="6582022" y="316071"/>
                  </a:lnTo>
                  <a:lnTo>
                    <a:pt x="6561658" y="230631"/>
                  </a:lnTo>
                  <a:lnTo>
                    <a:pt x="6546554" y="190760"/>
                  </a:lnTo>
                  <a:lnTo>
                    <a:pt x="6523820" y="157604"/>
                  </a:lnTo>
                  <a:lnTo>
                    <a:pt x="6494481" y="130549"/>
                  </a:lnTo>
                  <a:lnTo>
                    <a:pt x="6459566" y="108979"/>
                  </a:lnTo>
                  <a:lnTo>
                    <a:pt x="6420103" y="92281"/>
                  </a:lnTo>
                  <a:lnTo>
                    <a:pt x="6377119" y="79838"/>
                  </a:lnTo>
                  <a:lnTo>
                    <a:pt x="6331641" y="71036"/>
                  </a:lnTo>
                  <a:lnTo>
                    <a:pt x="6284698" y="65261"/>
                  </a:lnTo>
                  <a:lnTo>
                    <a:pt x="6237317" y="61897"/>
                  </a:lnTo>
                  <a:lnTo>
                    <a:pt x="6190526" y="60329"/>
                  </a:lnTo>
                  <a:lnTo>
                    <a:pt x="6145352" y="59943"/>
                  </a:lnTo>
                  <a:lnTo>
                    <a:pt x="6057400" y="60275"/>
                  </a:lnTo>
                  <a:lnTo>
                    <a:pt x="6034088" y="59842"/>
                  </a:lnTo>
                  <a:lnTo>
                    <a:pt x="5411165" y="35305"/>
                  </a:lnTo>
                  <a:lnTo>
                    <a:pt x="5097599" y="25315"/>
                  </a:lnTo>
                  <a:lnTo>
                    <a:pt x="4791476" y="17169"/>
                  </a:lnTo>
                  <a:lnTo>
                    <a:pt x="4485366" y="10599"/>
                  </a:lnTo>
                  <a:lnTo>
                    <a:pt x="4179267" y="5606"/>
                  </a:lnTo>
                  <a:lnTo>
                    <a:pt x="3873177" y="2189"/>
                  </a:lnTo>
                  <a:lnTo>
                    <a:pt x="3567091" y="350"/>
                  </a:lnTo>
                  <a:lnTo>
                    <a:pt x="3363036" y="0"/>
                  </a:lnTo>
                  <a:close/>
                </a:path>
              </a:pathLst>
            </a:custGeom>
            <a:solidFill>
              <a:srgbClr val="FFF5D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101345" y="325068"/>
            <a:ext cx="10292079" cy="5759027"/>
            <a:chOff x="826008" y="243801"/>
            <a:chExt cx="7719059" cy="4319270"/>
          </a:xfrm>
        </p:grpSpPr>
        <p:sp>
          <p:nvSpPr>
            <p:cNvPr id="11" name="object 11"/>
            <p:cNvSpPr/>
            <p:nvPr/>
          </p:nvSpPr>
          <p:spPr>
            <a:xfrm>
              <a:off x="6960108" y="323062"/>
              <a:ext cx="1269479" cy="1005865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7019659" y="362712"/>
              <a:ext cx="1154211" cy="893063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859536" y="3262884"/>
              <a:ext cx="1274064" cy="1229868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919416" y="3302508"/>
              <a:ext cx="1158938" cy="1117092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231392" y="243801"/>
              <a:ext cx="387108" cy="484670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329023" y="321564"/>
              <a:ext cx="196215" cy="295910"/>
            </a:xfrm>
            <a:custGeom>
              <a:avLst/>
              <a:gdLst/>
              <a:ahLst/>
              <a:cxnLst/>
              <a:rect l="l" t="t" r="r" b="b"/>
              <a:pathLst>
                <a:path w="196215" h="295909">
                  <a:moveTo>
                    <a:pt x="108362" y="0"/>
                  </a:moveTo>
                  <a:lnTo>
                    <a:pt x="102393" y="0"/>
                  </a:lnTo>
                  <a:lnTo>
                    <a:pt x="100742" y="508"/>
                  </a:lnTo>
                  <a:lnTo>
                    <a:pt x="99091" y="1397"/>
                  </a:lnTo>
                  <a:lnTo>
                    <a:pt x="90836" y="4699"/>
                  </a:lnTo>
                  <a:lnTo>
                    <a:pt x="84740" y="12446"/>
                  </a:lnTo>
                  <a:lnTo>
                    <a:pt x="83724" y="21209"/>
                  </a:lnTo>
                  <a:lnTo>
                    <a:pt x="81470" y="33518"/>
                  </a:lnTo>
                  <a:lnTo>
                    <a:pt x="76581" y="58231"/>
                  </a:lnTo>
                  <a:lnTo>
                    <a:pt x="74326" y="70612"/>
                  </a:lnTo>
                  <a:lnTo>
                    <a:pt x="71401" y="81347"/>
                  </a:lnTo>
                  <a:lnTo>
                    <a:pt x="44170" y="116181"/>
                  </a:lnTo>
                  <a:lnTo>
                    <a:pt x="12798" y="142545"/>
                  </a:lnTo>
                  <a:lnTo>
                    <a:pt x="8413" y="146303"/>
                  </a:lnTo>
                  <a:lnTo>
                    <a:pt x="3968" y="150749"/>
                  </a:lnTo>
                  <a:lnTo>
                    <a:pt x="341" y="156886"/>
                  </a:lnTo>
                  <a:lnTo>
                    <a:pt x="0" y="163750"/>
                  </a:lnTo>
                  <a:lnTo>
                    <a:pt x="2754" y="170019"/>
                  </a:lnTo>
                  <a:lnTo>
                    <a:pt x="8413" y="174371"/>
                  </a:lnTo>
                  <a:lnTo>
                    <a:pt x="15017" y="177673"/>
                  </a:lnTo>
                  <a:lnTo>
                    <a:pt x="22129" y="180339"/>
                  </a:lnTo>
                  <a:lnTo>
                    <a:pt x="29241" y="182625"/>
                  </a:lnTo>
                  <a:lnTo>
                    <a:pt x="49029" y="192692"/>
                  </a:lnTo>
                  <a:lnTo>
                    <a:pt x="78890" y="224541"/>
                  </a:lnTo>
                  <a:lnTo>
                    <a:pt x="95732" y="272256"/>
                  </a:lnTo>
                  <a:lnTo>
                    <a:pt x="98583" y="281305"/>
                  </a:lnTo>
                  <a:lnTo>
                    <a:pt x="102901" y="291211"/>
                  </a:lnTo>
                  <a:lnTo>
                    <a:pt x="105695" y="295656"/>
                  </a:lnTo>
                  <a:lnTo>
                    <a:pt x="110615" y="290322"/>
                  </a:lnTo>
                  <a:lnTo>
                    <a:pt x="124745" y="253126"/>
                  </a:lnTo>
                  <a:lnTo>
                    <a:pt x="128809" y="235838"/>
                  </a:lnTo>
                  <a:lnTo>
                    <a:pt x="134052" y="219328"/>
                  </a:lnTo>
                  <a:lnTo>
                    <a:pt x="105187" y="219328"/>
                  </a:lnTo>
                  <a:lnTo>
                    <a:pt x="101268" y="212772"/>
                  </a:lnTo>
                  <a:lnTo>
                    <a:pt x="96980" y="206311"/>
                  </a:lnTo>
                  <a:lnTo>
                    <a:pt x="65563" y="173736"/>
                  </a:lnTo>
                  <a:lnTo>
                    <a:pt x="45721" y="161323"/>
                  </a:lnTo>
                  <a:lnTo>
                    <a:pt x="38131" y="156718"/>
                  </a:lnTo>
                  <a:lnTo>
                    <a:pt x="57068" y="140168"/>
                  </a:lnTo>
                  <a:lnTo>
                    <a:pt x="74660" y="122999"/>
                  </a:lnTo>
                  <a:lnTo>
                    <a:pt x="88941" y="103354"/>
                  </a:lnTo>
                  <a:lnTo>
                    <a:pt x="97948" y="79375"/>
                  </a:lnTo>
                  <a:lnTo>
                    <a:pt x="129055" y="79375"/>
                  </a:lnTo>
                  <a:lnTo>
                    <a:pt x="124964" y="70328"/>
                  </a:lnTo>
                  <a:lnTo>
                    <a:pt x="121062" y="54610"/>
                  </a:lnTo>
                  <a:lnTo>
                    <a:pt x="120003" y="46495"/>
                  </a:lnTo>
                  <a:lnTo>
                    <a:pt x="118312" y="30410"/>
                  </a:lnTo>
                  <a:lnTo>
                    <a:pt x="116617" y="17399"/>
                  </a:lnTo>
                  <a:lnTo>
                    <a:pt x="115601" y="11811"/>
                  </a:lnTo>
                  <a:lnTo>
                    <a:pt x="113950" y="6858"/>
                  </a:lnTo>
                  <a:lnTo>
                    <a:pt x="112426" y="2666"/>
                  </a:lnTo>
                  <a:lnTo>
                    <a:pt x="108362" y="0"/>
                  </a:lnTo>
                  <a:close/>
                </a:path>
                <a:path w="196215" h="295909">
                  <a:moveTo>
                    <a:pt x="129055" y="79375"/>
                  </a:moveTo>
                  <a:lnTo>
                    <a:pt x="97948" y="79375"/>
                  </a:lnTo>
                  <a:lnTo>
                    <a:pt x="103943" y="89163"/>
                  </a:lnTo>
                  <a:lnTo>
                    <a:pt x="132514" y="125380"/>
                  </a:lnTo>
                  <a:lnTo>
                    <a:pt x="159035" y="147955"/>
                  </a:lnTo>
                  <a:lnTo>
                    <a:pt x="141692" y="162500"/>
                  </a:lnTo>
                  <a:lnTo>
                    <a:pt x="126492" y="178688"/>
                  </a:lnTo>
                  <a:lnTo>
                    <a:pt x="114101" y="197354"/>
                  </a:lnTo>
                  <a:lnTo>
                    <a:pt x="105187" y="219328"/>
                  </a:lnTo>
                  <a:lnTo>
                    <a:pt x="134052" y="219328"/>
                  </a:lnTo>
                  <a:lnTo>
                    <a:pt x="135572" y="214540"/>
                  </a:lnTo>
                  <a:lnTo>
                    <a:pt x="146526" y="196421"/>
                  </a:lnTo>
                  <a:lnTo>
                    <a:pt x="161099" y="180992"/>
                  </a:lnTo>
                  <a:lnTo>
                    <a:pt x="178720" y="167766"/>
                  </a:lnTo>
                  <a:lnTo>
                    <a:pt x="182022" y="164973"/>
                  </a:lnTo>
                  <a:lnTo>
                    <a:pt x="185959" y="163322"/>
                  </a:lnTo>
                  <a:lnTo>
                    <a:pt x="188626" y="160655"/>
                  </a:lnTo>
                  <a:lnTo>
                    <a:pt x="193930" y="155713"/>
                  </a:lnTo>
                  <a:lnTo>
                    <a:pt x="195818" y="149225"/>
                  </a:lnTo>
                  <a:lnTo>
                    <a:pt x="194395" y="142545"/>
                  </a:lnTo>
                  <a:lnTo>
                    <a:pt x="189769" y="137033"/>
                  </a:lnTo>
                  <a:lnTo>
                    <a:pt x="186467" y="134238"/>
                  </a:lnTo>
                  <a:lnTo>
                    <a:pt x="183165" y="132587"/>
                  </a:lnTo>
                  <a:lnTo>
                    <a:pt x="179863" y="129921"/>
                  </a:lnTo>
                  <a:lnTo>
                    <a:pt x="140815" y="98240"/>
                  </a:lnTo>
                  <a:lnTo>
                    <a:pt x="131603" y="85010"/>
                  </a:lnTo>
                  <a:lnTo>
                    <a:pt x="129055" y="79375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329055" y="362839"/>
              <a:ext cx="197103" cy="216153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329023" y="321564"/>
              <a:ext cx="196215" cy="295910"/>
            </a:xfrm>
            <a:custGeom>
              <a:avLst/>
              <a:gdLst/>
              <a:ahLst/>
              <a:cxnLst/>
              <a:rect l="l" t="t" r="r" b="b"/>
              <a:pathLst>
                <a:path w="196215" h="295909">
                  <a:moveTo>
                    <a:pt x="104171" y="0"/>
                  </a:moveTo>
                  <a:lnTo>
                    <a:pt x="102393" y="0"/>
                  </a:lnTo>
                  <a:lnTo>
                    <a:pt x="100742" y="508"/>
                  </a:lnTo>
                  <a:lnTo>
                    <a:pt x="99091" y="1397"/>
                  </a:lnTo>
                  <a:lnTo>
                    <a:pt x="90836" y="4699"/>
                  </a:lnTo>
                  <a:lnTo>
                    <a:pt x="84740" y="12446"/>
                  </a:lnTo>
                  <a:lnTo>
                    <a:pt x="83724" y="21209"/>
                  </a:lnTo>
                  <a:lnTo>
                    <a:pt x="81470" y="33518"/>
                  </a:lnTo>
                  <a:lnTo>
                    <a:pt x="79025" y="45862"/>
                  </a:lnTo>
                  <a:lnTo>
                    <a:pt x="76581" y="58231"/>
                  </a:lnTo>
                  <a:lnTo>
                    <a:pt x="74326" y="70612"/>
                  </a:lnTo>
                  <a:lnTo>
                    <a:pt x="71401" y="81347"/>
                  </a:lnTo>
                  <a:lnTo>
                    <a:pt x="44170" y="116181"/>
                  </a:lnTo>
                  <a:lnTo>
                    <a:pt x="26449" y="131246"/>
                  </a:lnTo>
                  <a:lnTo>
                    <a:pt x="17684" y="138684"/>
                  </a:lnTo>
                  <a:lnTo>
                    <a:pt x="0" y="163750"/>
                  </a:lnTo>
                  <a:lnTo>
                    <a:pt x="2754" y="170019"/>
                  </a:lnTo>
                  <a:lnTo>
                    <a:pt x="8413" y="174371"/>
                  </a:lnTo>
                  <a:lnTo>
                    <a:pt x="15017" y="177673"/>
                  </a:lnTo>
                  <a:lnTo>
                    <a:pt x="22129" y="180339"/>
                  </a:lnTo>
                  <a:lnTo>
                    <a:pt x="29241" y="182625"/>
                  </a:lnTo>
                  <a:lnTo>
                    <a:pt x="49029" y="192692"/>
                  </a:lnTo>
                  <a:lnTo>
                    <a:pt x="78890" y="224541"/>
                  </a:lnTo>
                  <a:lnTo>
                    <a:pt x="93011" y="263207"/>
                  </a:lnTo>
                  <a:lnTo>
                    <a:pt x="95732" y="272256"/>
                  </a:lnTo>
                  <a:lnTo>
                    <a:pt x="98583" y="281305"/>
                  </a:lnTo>
                  <a:lnTo>
                    <a:pt x="100742" y="286258"/>
                  </a:lnTo>
                  <a:lnTo>
                    <a:pt x="102901" y="291211"/>
                  </a:lnTo>
                  <a:lnTo>
                    <a:pt x="124745" y="253126"/>
                  </a:lnTo>
                  <a:lnTo>
                    <a:pt x="128809" y="235838"/>
                  </a:lnTo>
                  <a:lnTo>
                    <a:pt x="135572" y="214540"/>
                  </a:lnTo>
                  <a:lnTo>
                    <a:pt x="146526" y="196421"/>
                  </a:lnTo>
                  <a:lnTo>
                    <a:pt x="161099" y="180992"/>
                  </a:lnTo>
                  <a:lnTo>
                    <a:pt x="178720" y="167766"/>
                  </a:lnTo>
                  <a:lnTo>
                    <a:pt x="182022" y="164973"/>
                  </a:lnTo>
                  <a:lnTo>
                    <a:pt x="185959" y="163322"/>
                  </a:lnTo>
                  <a:lnTo>
                    <a:pt x="188626" y="160655"/>
                  </a:lnTo>
                  <a:lnTo>
                    <a:pt x="193930" y="155713"/>
                  </a:lnTo>
                  <a:lnTo>
                    <a:pt x="195818" y="149225"/>
                  </a:lnTo>
                  <a:lnTo>
                    <a:pt x="194395" y="142545"/>
                  </a:lnTo>
                  <a:lnTo>
                    <a:pt x="189769" y="137033"/>
                  </a:lnTo>
                  <a:lnTo>
                    <a:pt x="186467" y="134238"/>
                  </a:lnTo>
                  <a:lnTo>
                    <a:pt x="183165" y="132587"/>
                  </a:lnTo>
                  <a:lnTo>
                    <a:pt x="179863" y="129921"/>
                  </a:lnTo>
                  <a:lnTo>
                    <a:pt x="140815" y="98240"/>
                  </a:lnTo>
                  <a:lnTo>
                    <a:pt x="121062" y="54610"/>
                  </a:lnTo>
                  <a:lnTo>
                    <a:pt x="118312" y="30410"/>
                  </a:lnTo>
                  <a:lnTo>
                    <a:pt x="117252" y="22225"/>
                  </a:lnTo>
                  <a:lnTo>
                    <a:pt x="108362" y="0"/>
                  </a:lnTo>
                  <a:lnTo>
                    <a:pt x="104171" y="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062228" y="504456"/>
              <a:ext cx="329247" cy="399275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157236" y="582168"/>
              <a:ext cx="142735" cy="210312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1160460" y="582168"/>
              <a:ext cx="139700" cy="210820"/>
            </a:xfrm>
            <a:custGeom>
              <a:avLst/>
              <a:gdLst/>
              <a:ahLst/>
              <a:cxnLst/>
              <a:rect l="l" t="t" r="r" b="b"/>
              <a:pathLst>
                <a:path w="139700" h="210820">
                  <a:moveTo>
                    <a:pt x="63653" y="0"/>
                  </a:moveTo>
                  <a:lnTo>
                    <a:pt x="54802" y="14351"/>
                  </a:lnTo>
                  <a:lnTo>
                    <a:pt x="54802" y="18287"/>
                  </a:lnTo>
                  <a:lnTo>
                    <a:pt x="51475" y="39286"/>
                  </a:lnTo>
                  <a:lnTo>
                    <a:pt x="43530" y="57880"/>
                  </a:lnTo>
                  <a:lnTo>
                    <a:pt x="31538" y="74330"/>
                  </a:lnTo>
                  <a:lnTo>
                    <a:pt x="16067" y="88900"/>
                  </a:lnTo>
                  <a:lnTo>
                    <a:pt x="12739" y="92202"/>
                  </a:lnTo>
                  <a:lnTo>
                    <a:pt x="8307" y="94361"/>
                  </a:lnTo>
                  <a:lnTo>
                    <a:pt x="4979" y="97662"/>
                  </a:lnTo>
                  <a:lnTo>
                    <a:pt x="1035" y="102687"/>
                  </a:lnTo>
                  <a:lnTo>
                    <a:pt x="0" y="108616"/>
                  </a:lnTo>
                  <a:lnTo>
                    <a:pt x="1867" y="114307"/>
                  </a:lnTo>
                  <a:lnTo>
                    <a:pt x="6630" y="118618"/>
                  </a:lnTo>
                  <a:lnTo>
                    <a:pt x="9958" y="120904"/>
                  </a:lnTo>
                  <a:lnTo>
                    <a:pt x="13844" y="122555"/>
                  </a:lnTo>
                  <a:lnTo>
                    <a:pt x="17718" y="124206"/>
                  </a:lnTo>
                  <a:lnTo>
                    <a:pt x="41517" y="154559"/>
                  </a:lnTo>
                  <a:lnTo>
                    <a:pt x="42610" y="160655"/>
                  </a:lnTo>
                  <a:lnTo>
                    <a:pt x="44286" y="166751"/>
                  </a:lnTo>
                  <a:lnTo>
                    <a:pt x="45391" y="172720"/>
                  </a:lnTo>
                  <a:lnTo>
                    <a:pt x="46239" y="179073"/>
                  </a:lnTo>
                  <a:lnTo>
                    <a:pt x="47193" y="185547"/>
                  </a:lnTo>
                  <a:lnTo>
                    <a:pt x="48354" y="192115"/>
                  </a:lnTo>
                  <a:lnTo>
                    <a:pt x="49823" y="198755"/>
                  </a:lnTo>
                  <a:lnTo>
                    <a:pt x="50915" y="202565"/>
                  </a:lnTo>
                  <a:lnTo>
                    <a:pt x="54802" y="205359"/>
                  </a:lnTo>
                  <a:lnTo>
                    <a:pt x="58675" y="210312"/>
                  </a:lnTo>
                  <a:lnTo>
                    <a:pt x="63653" y="206502"/>
                  </a:lnTo>
                  <a:lnTo>
                    <a:pt x="68086" y="204216"/>
                  </a:lnTo>
                  <a:lnTo>
                    <a:pt x="69762" y="199771"/>
                  </a:lnTo>
                  <a:lnTo>
                    <a:pt x="71967" y="193500"/>
                  </a:lnTo>
                  <a:lnTo>
                    <a:pt x="73764" y="187134"/>
                  </a:lnTo>
                  <a:lnTo>
                    <a:pt x="75354" y="180768"/>
                  </a:lnTo>
                  <a:lnTo>
                    <a:pt x="76938" y="174498"/>
                  </a:lnTo>
                  <a:lnTo>
                    <a:pt x="95278" y="136588"/>
                  </a:lnTo>
                  <a:lnTo>
                    <a:pt x="130621" y="113157"/>
                  </a:lnTo>
                  <a:lnTo>
                    <a:pt x="138876" y="110998"/>
                  </a:lnTo>
                  <a:lnTo>
                    <a:pt x="139511" y="101600"/>
                  </a:lnTo>
                  <a:lnTo>
                    <a:pt x="132272" y="96012"/>
                  </a:lnTo>
                  <a:lnTo>
                    <a:pt x="130113" y="94361"/>
                  </a:lnTo>
                  <a:lnTo>
                    <a:pt x="127827" y="92710"/>
                  </a:lnTo>
                  <a:lnTo>
                    <a:pt x="125668" y="91694"/>
                  </a:lnTo>
                  <a:lnTo>
                    <a:pt x="113642" y="83099"/>
                  </a:lnTo>
                  <a:lnTo>
                    <a:pt x="89130" y="46862"/>
                  </a:lnTo>
                  <a:lnTo>
                    <a:pt x="81570" y="25360"/>
                  </a:lnTo>
                  <a:lnTo>
                    <a:pt x="79160" y="18287"/>
                  </a:lnTo>
                  <a:lnTo>
                    <a:pt x="66981" y="0"/>
                  </a:lnTo>
                  <a:lnTo>
                    <a:pt x="63653" y="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1329023" y="321564"/>
              <a:ext cx="196215" cy="295910"/>
            </a:xfrm>
            <a:custGeom>
              <a:avLst/>
              <a:gdLst/>
              <a:ahLst/>
              <a:cxnLst/>
              <a:rect l="l" t="t" r="r" b="b"/>
              <a:pathLst>
                <a:path w="196215" h="295909">
                  <a:moveTo>
                    <a:pt x="108362" y="0"/>
                  </a:moveTo>
                  <a:lnTo>
                    <a:pt x="102393" y="0"/>
                  </a:lnTo>
                  <a:lnTo>
                    <a:pt x="100742" y="508"/>
                  </a:lnTo>
                  <a:lnTo>
                    <a:pt x="99091" y="1397"/>
                  </a:lnTo>
                  <a:lnTo>
                    <a:pt x="90836" y="4699"/>
                  </a:lnTo>
                  <a:lnTo>
                    <a:pt x="84740" y="12446"/>
                  </a:lnTo>
                  <a:lnTo>
                    <a:pt x="83724" y="21209"/>
                  </a:lnTo>
                  <a:lnTo>
                    <a:pt x="81470" y="33518"/>
                  </a:lnTo>
                  <a:lnTo>
                    <a:pt x="76581" y="58231"/>
                  </a:lnTo>
                  <a:lnTo>
                    <a:pt x="74326" y="70612"/>
                  </a:lnTo>
                  <a:lnTo>
                    <a:pt x="71401" y="81347"/>
                  </a:lnTo>
                  <a:lnTo>
                    <a:pt x="44170" y="116181"/>
                  </a:lnTo>
                  <a:lnTo>
                    <a:pt x="12798" y="142545"/>
                  </a:lnTo>
                  <a:lnTo>
                    <a:pt x="8413" y="146303"/>
                  </a:lnTo>
                  <a:lnTo>
                    <a:pt x="3968" y="150749"/>
                  </a:lnTo>
                  <a:lnTo>
                    <a:pt x="341" y="156886"/>
                  </a:lnTo>
                  <a:lnTo>
                    <a:pt x="0" y="163750"/>
                  </a:lnTo>
                  <a:lnTo>
                    <a:pt x="2754" y="170019"/>
                  </a:lnTo>
                  <a:lnTo>
                    <a:pt x="8413" y="174371"/>
                  </a:lnTo>
                  <a:lnTo>
                    <a:pt x="15017" y="177673"/>
                  </a:lnTo>
                  <a:lnTo>
                    <a:pt x="22129" y="180339"/>
                  </a:lnTo>
                  <a:lnTo>
                    <a:pt x="29241" y="182625"/>
                  </a:lnTo>
                  <a:lnTo>
                    <a:pt x="49029" y="192692"/>
                  </a:lnTo>
                  <a:lnTo>
                    <a:pt x="78890" y="224541"/>
                  </a:lnTo>
                  <a:lnTo>
                    <a:pt x="95732" y="272256"/>
                  </a:lnTo>
                  <a:lnTo>
                    <a:pt x="98583" y="281305"/>
                  </a:lnTo>
                  <a:lnTo>
                    <a:pt x="102901" y="291211"/>
                  </a:lnTo>
                  <a:lnTo>
                    <a:pt x="105695" y="295656"/>
                  </a:lnTo>
                  <a:lnTo>
                    <a:pt x="110615" y="290322"/>
                  </a:lnTo>
                  <a:lnTo>
                    <a:pt x="124745" y="253126"/>
                  </a:lnTo>
                  <a:lnTo>
                    <a:pt x="128809" y="235838"/>
                  </a:lnTo>
                  <a:lnTo>
                    <a:pt x="134052" y="219328"/>
                  </a:lnTo>
                  <a:lnTo>
                    <a:pt x="105187" y="219328"/>
                  </a:lnTo>
                  <a:lnTo>
                    <a:pt x="101268" y="212772"/>
                  </a:lnTo>
                  <a:lnTo>
                    <a:pt x="96980" y="206311"/>
                  </a:lnTo>
                  <a:lnTo>
                    <a:pt x="65563" y="173736"/>
                  </a:lnTo>
                  <a:lnTo>
                    <a:pt x="45721" y="161323"/>
                  </a:lnTo>
                  <a:lnTo>
                    <a:pt x="38131" y="156718"/>
                  </a:lnTo>
                  <a:lnTo>
                    <a:pt x="57068" y="140168"/>
                  </a:lnTo>
                  <a:lnTo>
                    <a:pt x="74660" y="122999"/>
                  </a:lnTo>
                  <a:lnTo>
                    <a:pt x="88941" y="103354"/>
                  </a:lnTo>
                  <a:lnTo>
                    <a:pt x="97948" y="79375"/>
                  </a:lnTo>
                  <a:lnTo>
                    <a:pt x="129055" y="79375"/>
                  </a:lnTo>
                  <a:lnTo>
                    <a:pt x="124964" y="70328"/>
                  </a:lnTo>
                  <a:lnTo>
                    <a:pt x="121062" y="54610"/>
                  </a:lnTo>
                  <a:lnTo>
                    <a:pt x="120003" y="46495"/>
                  </a:lnTo>
                  <a:lnTo>
                    <a:pt x="118312" y="30410"/>
                  </a:lnTo>
                  <a:lnTo>
                    <a:pt x="116617" y="17399"/>
                  </a:lnTo>
                  <a:lnTo>
                    <a:pt x="115601" y="11811"/>
                  </a:lnTo>
                  <a:lnTo>
                    <a:pt x="113950" y="6858"/>
                  </a:lnTo>
                  <a:lnTo>
                    <a:pt x="112426" y="2666"/>
                  </a:lnTo>
                  <a:lnTo>
                    <a:pt x="108362" y="0"/>
                  </a:lnTo>
                  <a:close/>
                </a:path>
                <a:path w="196215" h="295909">
                  <a:moveTo>
                    <a:pt x="129055" y="79375"/>
                  </a:moveTo>
                  <a:lnTo>
                    <a:pt x="97948" y="79375"/>
                  </a:lnTo>
                  <a:lnTo>
                    <a:pt x="103943" y="89163"/>
                  </a:lnTo>
                  <a:lnTo>
                    <a:pt x="132514" y="125380"/>
                  </a:lnTo>
                  <a:lnTo>
                    <a:pt x="159035" y="147955"/>
                  </a:lnTo>
                  <a:lnTo>
                    <a:pt x="141692" y="162500"/>
                  </a:lnTo>
                  <a:lnTo>
                    <a:pt x="126492" y="178688"/>
                  </a:lnTo>
                  <a:lnTo>
                    <a:pt x="114101" y="197354"/>
                  </a:lnTo>
                  <a:lnTo>
                    <a:pt x="105187" y="219328"/>
                  </a:lnTo>
                  <a:lnTo>
                    <a:pt x="134052" y="219328"/>
                  </a:lnTo>
                  <a:lnTo>
                    <a:pt x="135572" y="214540"/>
                  </a:lnTo>
                  <a:lnTo>
                    <a:pt x="146526" y="196421"/>
                  </a:lnTo>
                  <a:lnTo>
                    <a:pt x="161099" y="180992"/>
                  </a:lnTo>
                  <a:lnTo>
                    <a:pt x="178720" y="167766"/>
                  </a:lnTo>
                  <a:lnTo>
                    <a:pt x="182022" y="164973"/>
                  </a:lnTo>
                  <a:lnTo>
                    <a:pt x="185959" y="163322"/>
                  </a:lnTo>
                  <a:lnTo>
                    <a:pt x="188626" y="160655"/>
                  </a:lnTo>
                  <a:lnTo>
                    <a:pt x="193930" y="155713"/>
                  </a:lnTo>
                  <a:lnTo>
                    <a:pt x="195818" y="149225"/>
                  </a:lnTo>
                  <a:lnTo>
                    <a:pt x="194395" y="142545"/>
                  </a:lnTo>
                  <a:lnTo>
                    <a:pt x="189769" y="137033"/>
                  </a:lnTo>
                  <a:lnTo>
                    <a:pt x="186467" y="134238"/>
                  </a:lnTo>
                  <a:lnTo>
                    <a:pt x="183165" y="132587"/>
                  </a:lnTo>
                  <a:lnTo>
                    <a:pt x="179863" y="129921"/>
                  </a:lnTo>
                  <a:lnTo>
                    <a:pt x="140815" y="98240"/>
                  </a:lnTo>
                  <a:lnTo>
                    <a:pt x="131603" y="85010"/>
                  </a:lnTo>
                  <a:lnTo>
                    <a:pt x="129055" y="79375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367027" y="400812"/>
              <a:ext cx="120396" cy="140208"/>
            </a:xfrm>
            <a:prstGeom prst="rect">
              <a:avLst/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160460" y="582168"/>
              <a:ext cx="139511" cy="210312"/>
            </a:xfrm>
            <a:prstGeom prst="rect">
              <a:avLst/>
            </a:pr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7115555" y="3291840"/>
              <a:ext cx="678205" cy="1200912"/>
            </a:xfrm>
            <a:prstGeom prst="rect">
              <a:avLst/>
            </a:pr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7174940" y="3331464"/>
              <a:ext cx="563266" cy="1088136"/>
            </a:xfrm>
            <a:prstGeom prst="rect">
              <a:avLst/>
            </a:pr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6669023" y="4114800"/>
              <a:ext cx="358178" cy="448106"/>
            </a:xfrm>
            <a:prstGeom prst="rect">
              <a:avLst/>
            </a:prstGeom>
            <a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6766337" y="4192524"/>
              <a:ext cx="167640" cy="259079"/>
            </a:xfrm>
            <a:custGeom>
              <a:avLst/>
              <a:gdLst/>
              <a:ahLst/>
              <a:cxnLst/>
              <a:rect l="l" t="t" r="r" b="b"/>
              <a:pathLst>
                <a:path w="167640" h="259079">
                  <a:moveTo>
                    <a:pt x="92932" y="0"/>
                  </a:moveTo>
                  <a:lnTo>
                    <a:pt x="87852" y="0"/>
                  </a:lnTo>
                  <a:lnTo>
                    <a:pt x="86455" y="330"/>
                  </a:lnTo>
                  <a:lnTo>
                    <a:pt x="85185" y="1003"/>
                  </a:lnTo>
                  <a:lnTo>
                    <a:pt x="78073" y="4381"/>
                  </a:lnTo>
                  <a:lnTo>
                    <a:pt x="72993" y="10629"/>
                  </a:lnTo>
                  <a:lnTo>
                    <a:pt x="72104" y="18795"/>
                  </a:lnTo>
                  <a:lnTo>
                    <a:pt x="70149" y="29612"/>
                  </a:lnTo>
                  <a:lnTo>
                    <a:pt x="67920" y="40770"/>
                  </a:lnTo>
                  <a:lnTo>
                    <a:pt x="65764" y="51230"/>
                  </a:lnTo>
                  <a:lnTo>
                    <a:pt x="63595" y="62039"/>
                  </a:lnTo>
                  <a:lnTo>
                    <a:pt x="37947" y="101970"/>
                  </a:lnTo>
                  <a:lnTo>
                    <a:pt x="11271" y="124993"/>
                  </a:lnTo>
                  <a:lnTo>
                    <a:pt x="7461" y="128358"/>
                  </a:lnTo>
                  <a:lnTo>
                    <a:pt x="3778" y="132206"/>
                  </a:lnTo>
                  <a:lnTo>
                    <a:pt x="388" y="137530"/>
                  </a:lnTo>
                  <a:lnTo>
                    <a:pt x="0" y="143438"/>
                  </a:lnTo>
                  <a:lnTo>
                    <a:pt x="2420" y="148896"/>
                  </a:lnTo>
                  <a:lnTo>
                    <a:pt x="7461" y="152869"/>
                  </a:lnTo>
                  <a:lnTo>
                    <a:pt x="18764" y="157683"/>
                  </a:lnTo>
                  <a:lnTo>
                    <a:pt x="24733" y="160070"/>
                  </a:lnTo>
                  <a:lnTo>
                    <a:pt x="41858" y="168636"/>
                  </a:lnTo>
                  <a:lnTo>
                    <a:pt x="56292" y="180932"/>
                  </a:lnTo>
                  <a:lnTo>
                    <a:pt x="67488" y="196373"/>
                  </a:lnTo>
                  <a:lnTo>
                    <a:pt x="74898" y="214375"/>
                  </a:lnTo>
                  <a:lnTo>
                    <a:pt x="79533" y="230665"/>
                  </a:lnTo>
                  <a:lnTo>
                    <a:pt x="81827" y="238648"/>
                  </a:lnTo>
                  <a:lnTo>
                    <a:pt x="84169" y="246583"/>
                  </a:lnTo>
                  <a:lnTo>
                    <a:pt x="86074" y="250913"/>
                  </a:lnTo>
                  <a:lnTo>
                    <a:pt x="87979" y="254761"/>
                  </a:lnTo>
                  <a:lnTo>
                    <a:pt x="90265" y="259079"/>
                  </a:lnTo>
                  <a:lnTo>
                    <a:pt x="96361" y="253301"/>
                  </a:lnTo>
                  <a:lnTo>
                    <a:pt x="100552" y="245135"/>
                  </a:lnTo>
                  <a:lnTo>
                    <a:pt x="102457" y="236969"/>
                  </a:lnTo>
                  <a:lnTo>
                    <a:pt x="104618" y="229119"/>
                  </a:lnTo>
                  <a:lnTo>
                    <a:pt x="106791" y="221408"/>
                  </a:lnTo>
                  <a:lnTo>
                    <a:pt x="108797" y="213787"/>
                  </a:lnTo>
                  <a:lnTo>
                    <a:pt x="110458" y="206209"/>
                  </a:lnTo>
                  <a:lnTo>
                    <a:pt x="114909" y="191795"/>
                  </a:lnTo>
                  <a:lnTo>
                    <a:pt x="89884" y="191795"/>
                  </a:lnTo>
                  <a:lnTo>
                    <a:pt x="86274" y="186110"/>
                  </a:lnTo>
                  <a:lnTo>
                    <a:pt x="82534" y="180565"/>
                  </a:lnTo>
                  <a:lnTo>
                    <a:pt x="55721" y="151904"/>
                  </a:lnTo>
                  <a:lnTo>
                    <a:pt x="38933" y="141499"/>
                  </a:lnTo>
                  <a:lnTo>
                    <a:pt x="32226" y="137490"/>
                  </a:lnTo>
                  <a:lnTo>
                    <a:pt x="32734" y="137490"/>
                  </a:lnTo>
                  <a:lnTo>
                    <a:pt x="48891" y="122707"/>
                  </a:lnTo>
                  <a:lnTo>
                    <a:pt x="63880" y="107519"/>
                  </a:lnTo>
                  <a:lnTo>
                    <a:pt x="76061" y="90257"/>
                  </a:lnTo>
                  <a:lnTo>
                    <a:pt x="83788" y="69253"/>
                  </a:lnTo>
                  <a:lnTo>
                    <a:pt x="110555" y="69253"/>
                  </a:lnTo>
                  <a:lnTo>
                    <a:pt x="101300" y="26881"/>
                  </a:lnTo>
                  <a:lnTo>
                    <a:pt x="100171" y="14947"/>
                  </a:lnTo>
                  <a:lnTo>
                    <a:pt x="99155" y="10629"/>
                  </a:lnTo>
                  <a:lnTo>
                    <a:pt x="97758" y="6311"/>
                  </a:lnTo>
                  <a:lnTo>
                    <a:pt x="96488" y="2159"/>
                  </a:lnTo>
                  <a:lnTo>
                    <a:pt x="92932" y="0"/>
                  </a:lnTo>
                  <a:close/>
                </a:path>
                <a:path w="167640" h="259079">
                  <a:moveTo>
                    <a:pt x="110555" y="69253"/>
                  </a:moveTo>
                  <a:lnTo>
                    <a:pt x="83788" y="69253"/>
                  </a:lnTo>
                  <a:lnTo>
                    <a:pt x="88828" y="77813"/>
                  </a:lnTo>
                  <a:lnTo>
                    <a:pt x="112960" y="109525"/>
                  </a:lnTo>
                  <a:lnTo>
                    <a:pt x="135731" y="129793"/>
                  </a:lnTo>
                  <a:lnTo>
                    <a:pt x="120709" y="142326"/>
                  </a:lnTo>
                  <a:lnTo>
                    <a:pt x="107664" y="156475"/>
                  </a:lnTo>
                  <a:lnTo>
                    <a:pt x="97190" y="172783"/>
                  </a:lnTo>
                  <a:lnTo>
                    <a:pt x="89884" y="191795"/>
                  </a:lnTo>
                  <a:lnTo>
                    <a:pt x="114909" y="191795"/>
                  </a:lnTo>
                  <a:lnTo>
                    <a:pt x="116212" y="187574"/>
                  </a:lnTo>
                  <a:lnTo>
                    <a:pt x="125539" y="171734"/>
                  </a:lnTo>
                  <a:lnTo>
                    <a:pt x="137961" y="158234"/>
                  </a:lnTo>
                  <a:lnTo>
                    <a:pt x="153003" y="146621"/>
                  </a:lnTo>
                  <a:lnTo>
                    <a:pt x="161385" y="140855"/>
                  </a:lnTo>
                  <a:lnTo>
                    <a:pt x="165687" y="136269"/>
                  </a:lnTo>
                  <a:lnTo>
                    <a:pt x="167322" y="130463"/>
                  </a:lnTo>
                  <a:lnTo>
                    <a:pt x="166242" y="124567"/>
                  </a:lnTo>
                  <a:lnTo>
                    <a:pt x="162401" y="119710"/>
                  </a:lnTo>
                  <a:lnTo>
                    <a:pt x="159607" y="117779"/>
                  </a:lnTo>
                  <a:lnTo>
                    <a:pt x="156305" y="115874"/>
                  </a:lnTo>
                  <a:lnTo>
                    <a:pt x="153892" y="113944"/>
                  </a:lnTo>
                  <a:lnTo>
                    <a:pt x="147901" y="109405"/>
                  </a:lnTo>
                  <a:lnTo>
                    <a:pt x="141874" y="104995"/>
                  </a:lnTo>
                  <a:lnTo>
                    <a:pt x="136015" y="100498"/>
                  </a:lnTo>
                  <a:lnTo>
                    <a:pt x="130524" y="95694"/>
                  </a:lnTo>
                  <a:lnTo>
                    <a:pt x="120642" y="85819"/>
                  </a:lnTo>
                  <a:lnTo>
                    <a:pt x="112807" y="74364"/>
                  </a:lnTo>
                  <a:lnTo>
                    <a:pt x="110555" y="69253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6760463" y="4223677"/>
              <a:ext cx="179704" cy="198742"/>
            </a:xfrm>
            <a:prstGeom prst="rect">
              <a:avLst/>
            </a:prstGeom>
            <a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6766337" y="4192524"/>
              <a:ext cx="167640" cy="259079"/>
            </a:xfrm>
            <a:custGeom>
              <a:avLst/>
              <a:gdLst/>
              <a:ahLst/>
              <a:cxnLst/>
              <a:rect l="l" t="t" r="r" b="b"/>
              <a:pathLst>
                <a:path w="167640" h="259079">
                  <a:moveTo>
                    <a:pt x="89376" y="0"/>
                  </a:moveTo>
                  <a:lnTo>
                    <a:pt x="87852" y="0"/>
                  </a:lnTo>
                  <a:lnTo>
                    <a:pt x="86455" y="330"/>
                  </a:lnTo>
                  <a:lnTo>
                    <a:pt x="85185" y="1003"/>
                  </a:lnTo>
                  <a:lnTo>
                    <a:pt x="78073" y="4381"/>
                  </a:lnTo>
                  <a:lnTo>
                    <a:pt x="72993" y="10629"/>
                  </a:lnTo>
                  <a:lnTo>
                    <a:pt x="72104" y="18795"/>
                  </a:lnTo>
                  <a:lnTo>
                    <a:pt x="70149" y="29612"/>
                  </a:lnTo>
                  <a:lnTo>
                    <a:pt x="67992" y="40422"/>
                  </a:lnTo>
                  <a:lnTo>
                    <a:pt x="65764" y="51230"/>
                  </a:lnTo>
                  <a:lnTo>
                    <a:pt x="63595" y="62039"/>
                  </a:lnTo>
                  <a:lnTo>
                    <a:pt x="37947" y="101970"/>
                  </a:lnTo>
                  <a:lnTo>
                    <a:pt x="22877" y="115134"/>
                  </a:lnTo>
                  <a:lnTo>
                    <a:pt x="15462" y="121627"/>
                  </a:lnTo>
                  <a:lnTo>
                    <a:pt x="0" y="143438"/>
                  </a:lnTo>
                  <a:lnTo>
                    <a:pt x="2420" y="148896"/>
                  </a:lnTo>
                  <a:lnTo>
                    <a:pt x="7461" y="152869"/>
                  </a:lnTo>
                  <a:lnTo>
                    <a:pt x="13049" y="155270"/>
                  </a:lnTo>
                  <a:lnTo>
                    <a:pt x="18764" y="157683"/>
                  </a:lnTo>
                  <a:lnTo>
                    <a:pt x="24733" y="160070"/>
                  </a:lnTo>
                  <a:lnTo>
                    <a:pt x="41858" y="168636"/>
                  </a:lnTo>
                  <a:lnTo>
                    <a:pt x="74898" y="214375"/>
                  </a:lnTo>
                  <a:lnTo>
                    <a:pt x="79533" y="230665"/>
                  </a:lnTo>
                  <a:lnTo>
                    <a:pt x="81827" y="238648"/>
                  </a:lnTo>
                  <a:lnTo>
                    <a:pt x="84169" y="246583"/>
                  </a:lnTo>
                  <a:lnTo>
                    <a:pt x="86074" y="250913"/>
                  </a:lnTo>
                  <a:lnTo>
                    <a:pt x="87979" y="254761"/>
                  </a:lnTo>
                  <a:lnTo>
                    <a:pt x="90265" y="259079"/>
                  </a:lnTo>
                  <a:lnTo>
                    <a:pt x="96361" y="253301"/>
                  </a:lnTo>
                  <a:lnTo>
                    <a:pt x="100552" y="245135"/>
                  </a:lnTo>
                  <a:lnTo>
                    <a:pt x="102457" y="236969"/>
                  </a:lnTo>
                  <a:lnTo>
                    <a:pt x="104618" y="229119"/>
                  </a:lnTo>
                  <a:lnTo>
                    <a:pt x="106791" y="221408"/>
                  </a:lnTo>
                  <a:lnTo>
                    <a:pt x="108797" y="213787"/>
                  </a:lnTo>
                  <a:lnTo>
                    <a:pt x="110458" y="206209"/>
                  </a:lnTo>
                  <a:lnTo>
                    <a:pt x="116212" y="187574"/>
                  </a:lnTo>
                  <a:lnTo>
                    <a:pt x="153003" y="146621"/>
                  </a:lnTo>
                  <a:lnTo>
                    <a:pt x="158591" y="142786"/>
                  </a:lnTo>
                  <a:lnTo>
                    <a:pt x="161385" y="140855"/>
                  </a:lnTo>
                  <a:lnTo>
                    <a:pt x="165687" y="136269"/>
                  </a:lnTo>
                  <a:lnTo>
                    <a:pt x="167322" y="130463"/>
                  </a:lnTo>
                  <a:lnTo>
                    <a:pt x="166242" y="124567"/>
                  </a:lnTo>
                  <a:lnTo>
                    <a:pt x="162401" y="119710"/>
                  </a:lnTo>
                  <a:lnTo>
                    <a:pt x="159607" y="117779"/>
                  </a:lnTo>
                  <a:lnTo>
                    <a:pt x="156305" y="115874"/>
                  </a:lnTo>
                  <a:lnTo>
                    <a:pt x="153892" y="113944"/>
                  </a:lnTo>
                  <a:lnTo>
                    <a:pt x="147901" y="109405"/>
                  </a:lnTo>
                  <a:lnTo>
                    <a:pt x="141874" y="104995"/>
                  </a:lnTo>
                  <a:lnTo>
                    <a:pt x="136015" y="100498"/>
                  </a:lnTo>
                  <a:lnTo>
                    <a:pt x="107164" y="61558"/>
                  </a:lnTo>
                  <a:lnTo>
                    <a:pt x="100552" y="19748"/>
                  </a:lnTo>
                  <a:lnTo>
                    <a:pt x="100171" y="14947"/>
                  </a:lnTo>
                  <a:lnTo>
                    <a:pt x="99155" y="10629"/>
                  </a:lnTo>
                  <a:lnTo>
                    <a:pt x="97758" y="6311"/>
                  </a:lnTo>
                  <a:lnTo>
                    <a:pt x="96488" y="2159"/>
                  </a:lnTo>
                  <a:lnTo>
                    <a:pt x="92932" y="0"/>
                  </a:lnTo>
                  <a:lnTo>
                    <a:pt x="89376" y="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6766337" y="4192524"/>
              <a:ext cx="167640" cy="259079"/>
            </a:xfrm>
            <a:custGeom>
              <a:avLst/>
              <a:gdLst/>
              <a:ahLst/>
              <a:cxnLst/>
              <a:rect l="l" t="t" r="r" b="b"/>
              <a:pathLst>
                <a:path w="167640" h="259079">
                  <a:moveTo>
                    <a:pt x="92932" y="0"/>
                  </a:moveTo>
                  <a:lnTo>
                    <a:pt x="87852" y="0"/>
                  </a:lnTo>
                  <a:lnTo>
                    <a:pt x="86455" y="330"/>
                  </a:lnTo>
                  <a:lnTo>
                    <a:pt x="85185" y="1003"/>
                  </a:lnTo>
                  <a:lnTo>
                    <a:pt x="78073" y="4381"/>
                  </a:lnTo>
                  <a:lnTo>
                    <a:pt x="72993" y="10629"/>
                  </a:lnTo>
                  <a:lnTo>
                    <a:pt x="72104" y="18795"/>
                  </a:lnTo>
                  <a:lnTo>
                    <a:pt x="70149" y="29612"/>
                  </a:lnTo>
                  <a:lnTo>
                    <a:pt x="67920" y="40770"/>
                  </a:lnTo>
                  <a:lnTo>
                    <a:pt x="65764" y="51230"/>
                  </a:lnTo>
                  <a:lnTo>
                    <a:pt x="63595" y="62039"/>
                  </a:lnTo>
                  <a:lnTo>
                    <a:pt x="37947" y="101970"/>
                  </a:lnTo>
                  <a:lnTo>
                    <a:pt x="11271" y="124993"/>
                  </a:lnTo>
                  <a:lnTo>
                    <a:pt x="7461" y="128358"/>
                  </a:lnTo>
                  <a:lnTo>
                    <a:pt x="3778" y="132206"/>
                  </a:lnTo>
                  <a:lnTo>
                    <a:pt x="388" y="137530"/>
                  </a:lnTo>
                  <a:lnTo>
                    <a:pt x="0" y="143438"/>
                  </a:lnTo>
                  <a:lnTo>
                    <a:pt x="2420" y="148896"/>
                  </a:lnTo>
                  <a:lnTo>
                    <a:pt x="7461" y="152869"/>
                  </a:lnTo>
                  <a:lnTo>
                    <a:pt x="18764" y="157683"/>
                  </a:lnTo>
                  <a:lnTo>
                    <a:pt x="24733" y="160070"/>
                  </a:lnTo>
                  <a:lnTo>
                    <a:pt x="41858" y="168636"/>
                  </a:lnTo>
                  <a:lnTo>
                    <a:pt x="56292" y="180932"/>
                  </a:lnTo>
                  <a:lnTo>
                    <a:pt x="67488" y="196373"/>
                  </a:lnTo>
                  <a:lnTo>
                    <a:pt x="74898" y="214375"/>
                  </a:lnTo>
                  <a:lnTo>
                    <a:pt x="79533" y="230665"/>
                  </a:lnTo>
                  <a:lnTo>
                    <a:pt x="81827" y="238648"/>
                  </a:lnTo>
                  <a:lnTo>
                    <a:pt x="84169" y="246583"/>
                  </a:lnTo>
                  <a:lnTo>
                    <a:pt x="86074" y="250913"/>
                  </a:lnTo>
                  <a:lnTo>
                    <a:pt x="87979" y="254761"/>
                  </a:lnTo>
                  <a:lnTo>
                    <a:pt x="90265" y="259079"/>
                  </a:lnTo>
                  <a:lnTo>
                    <a:pt x="96361" y="253301"/>
                  </a:lnTo>
                  <a:lnTo>
                    <a:pt x="100552" y="245135"/>
                  </a:lnTo>
                  <a:lnTo>
                    <a:pt x="102457" y="236969"/>
                  </a:lnTo>
                  <a:lnTo>
                    <a:pt x="104618" y="229119"/>
                  </a:lnTo>
                  <a:lnTo>
                    <a:pt x="106791" y="221408"/>
                  </a:lnTo>
                  <a:lnTo>
                    <a:pt x="108797" y="213787"/>
                  </a:lnTo>
                  <a:lnTo>
                    <a:pt x="110458" y="206209"/>
                  </a:lnTo>
                  <a:lnTo>
                    <a:pt x="114909" y="191795"/>
                  </a:lnTo>
                  <a:lnTo>
                    <a:pt x="89884" y="191795"/>
                  </a:lnTo>
                  <a:lnTo>
                    <a:pt x="86274" y="186110"/>
                  </a:lnTo>
                  <a:lnTo>
                    <a:pt x="82534" y="180565"/>
                  </a:lnTo>
                  <a:lnTo>
                    <a:pt x="55721" y="151904"/>
                  </a:lnTo>
                  <a:lnTo>
                    <a:pt x="38933" y="141499"/>
                  </a:lnTo>
                  <a:lnTo>
                    <a:pt x="32226" y="137490"/>
                  </a:lnTo>
                  <a:lnTo>
                    <a:pt x="32734" y="137490"/>
                  </a:lnTo>
                  <a:lnTo>
                    <a:pt x="48891" y="122707"/>
                  </a:lnTo>
                  <a:lnTo>
                    <a:pt x="63880" y="107519"/>
                  </a:lnTo>
                  <a:lnTo>
                    <a:pt x="76061" y="90257"/>
                  </a:lnTo>
                  <a:lnTo>
                    <a:pt x="83788" y="69253"/>
                  </a:lnTo>
                  <a:lnTo>
                    <a:pt x="110555" y="69253"/>
                  </a:lnTo>
                  <a:lnTo>
                    <a:pt x="101300" y="26881"/>
                  </a:lnTo>
                  <a:lnTo>
                    <a:pt x="100171" y="14947"/>
                  </a:lnTo>
                  <a:lnTo>
                    <a:pt x="99155" y="10629"/>
                  </a:lnTo>
                  <a:lnTo>
                    <a:pt x="97758" y="6311"/>
                  </a:lnTo>
                  <a:lnTo>
                    <a:pt x="96488" y="2159"/>
                  </a:lnTo>
                  <a:lnTo>
                    <a:pt x="92932" y="0"/>
                  </a:lnTo>
                  <a:close/>
                </a:path>
                <a:path w="167640" h="259079">
                  <a:moveTo>
                    <a:pt x="110555" y="69253"/>
                  </a:moveTo>
                  <a:lnTo>
                    <a:pt x="83788" y="69253"/>
                  </a:lnTo>
                  <a:lnTo>
                    <a:pt x="88828" y="77813"/>
                  </a:lnTo>
                  <a:lnTo>
                    <a:pt x="112960" y="109525"/>
                  </a:lnTo>
                  <a:lnTo>
                    <a:pt x="135731" y="129793"/>
                  </a:lnTo>
                  <a:lnTo>
                    <a:pt x="120709" y="142326"/>
                  </a:lnTo>
                  <a:lnTo>
                    <a:pt x="107664" y="156475"/>
                  </a:lnTo>
                  <a:lnTo>
                    <a:pt x="97190" y="172783"/>
                  </a:lnTo>
                  <a:lnTo>
                    <a:pt x="89884" y="191795"/>
                  </a:lnTo>
                  <a:lnTo>
                    <a:pt x="114909" y="191795"/>
                  </a:lnTo>
                  <a:lnTo>
                    <a:pt x="116212" y="187574"/>
                  </a:lnTo>
                  <a:lnTo>
                    <a:pt x="125539" y="171734"/>
                  </a:lnTo>
                  <a:lnTo>
                    <a:pt x="137961" y="158234"/>
                  </a:lnTo>
                  <a:lnTo>
                    <a:pt x="153003" y="146621"/>
                  </a:lnTo>
                  <a:lnTo>
                    <a:pt x="161385" y="140855"/>
                  </a:lnTo>
                  <a:lnTo>
                    <a:pt x="165687" y="136269"/>
                  </a:lnTo>
                  <a:lnTo>
                    <a:pt x="167322" y="130463"/>
                  </a:lnTo>
                  <a:lnTo>
                    <a:pt x="166242" y="124567"/>
                  </a:lnTo>
                  <a:lnTo>
                    <a:pt x="162401" y="119710"/>
                  </a:lnTo>
                  <a:lnTo>
                    <a:pt x="159607" y="117779"/>
                  </a:lnTo>
                  <a:lnTo>
                    <a:pt x="156305" y="115874"/>
                  </a:lnTo>
                  <a:lnTo>
                    <a:pt x="153892" y="113944"/>
                  </a:lnTo>
                  <a:lnTo>
                    <a:pt x="147901" y="109405"/>
                  </a:lnTo>
                  <a:lnTo>
                    <a:pt x="141874" y="104995"/>
                  </a:lnTo>
                  <a:lnTo>
                    <a:pt x="136015" y="100498"/>
                  </a:lnTo>
                  <a:lnTo>
                    <a:pt x="130524" y="95694"/>
                  </a:lnTo>
                  <a:lnTo>
                    <a:pt x="120642" y="85819"/>
                  </a:lnTo>
                  <a:lnTo>
                    <a:pt x="112807" y="74364"/>
                  </a:lnTo>
                  <a:lnTo>
                    <a:pt x="110555" y="69253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" name="object 32"/>
            <p:cNvSpPr/>
            <p:nvPr/>
          </p:nvSpPr>
          <p:spPr>
            <a:xfrm>
              <a:off x="6798563" y="4262640"/>
              <a:ext cx="103631" cy="121894"/>
            </a:xfrm>
            <a:prstGeom prst="rect">
              <a:avLst/>
            </a:prstGeom>
            <a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8215884" y="1565084"/>
              <a:ext cx="315468" cy="320103"/>
            </a:xfrm>
            <a:prstGeom prst="rect">
              <a:avLst/>
            </a:prstGeom>
            <a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8333025" y="1661922"/>
              <a:ext cx="86995" cy="93345"/>
            </a:xfrm>
            <a:custGeom>
              <a:avLst/>
              <a:gdLst/>
              <a:ahLst/>
              <a:cxnLst/>
              <a:rect l="l" t="t" r="r" b="b"/>
              <a:pathLst>
                <a:path w="86995" h="93344">
                  <a:moveTo>
                    <a:pt x="40719" y="0"/>
                  </a:moveTo>
                  <a:lnTo>
                    <a:pt x="38941" y="0"/>
                  </a:lnTo>
                  <a:lnTo>
                    <a:pt x="27463" y="3333"/>
                  </a:lnTo>
                  <a:lnTo>
                    <a:pt x="93" y="42292"/>
                  </a:lnTo>
                  <a:lnTo>
                    <a:pt x="0" y="55260"/>
                  </a:lnTo>
                  <a:lnTo>
                    <a:pt x="3692" y="67395"/>
                  </a:lnTo>
                  <a:lnTo>
                    <a:pt x="35615" y="91977"/>
                  </a:lnTo>
                  <a:lnTo>
                    <a:pt x="45037" y="92963"/>
                  </a:lnTo>
                  <a:lnTo>
                    <a:pt x="51133" y="92963"/>
                  </a:lnTo>
                  <a:lnTo>
                    <a:pt x="84199" y="66675"/>
                  </a:lnTo>
                  <a:lnTo>
                    <a:pt x="33607" y="66675"/>
                  </a:lnTo>
                  <a:lnTo>
                    <a:pt x="26114" y="59054"/>
                  </a:lnTo>
                  <a:lnTo>
                    <a:pt x="46307" y="23749"/>
                  </a:lnTo>
                  <a:lnTo>
                    <a:pt x="79109" y="23749"/>
                  </a:lnTo>
                  <a:lnTo>
                    <a:pt x="73818" y="15065"/>
                  </a:lnTo>
                  <a:lnTo>
                    <a:pt x="58941" y="4062"/>
                  </a:lnTo>
                  <a:lnTo>
                    <a:pt x="40719" y="0"/>
                  </a:lnTo>
                  <a:close/>
                </a:path>
                <a:path w="86995" h="93344">
                  <a:moveTo>
                    <a:pt x="79109" y="23749"/>
                  </a:moveTo>
                  <a:lnTo>
                    <a:pt x="48466" y="23749"/>
                  </a:lnTo>
                  <a:lnTo>
                    <a:pt x="52784" y="26035"/>
                  </a:lnTo>
                  <a:lnTo>
                    <a:pt x="59134" y="31623"/>
                  </a:lnTo>
                  <a:lnTo>
                    <a:pt x="63325" y="39497"/>
                  </a:lnTo>
                  <a:lnTo>
                    <a:pt x="62309" y="48513"/>
                  </a:lnTo>
                  <a:lnTo>
                    <a:pt x="61134" y="57064"/>
                  </a:lnTo>
                  <a:lnTo>
                    <a:pt x="57673" y="62626"/>
                  </a:lnTo>
                  <a:lnTo>
                    <a:pt x="52022" y="65641"/>
                  </a:lnTo>
                  <a:lnTo>
                    <a:pt x="44275" y="66548"/>
                  </a:lnTo>
                  <a:lnTo>
                    <a:pt x="43640" y="66675"/>
                  </a:lnTo>
                  <a:lnTo>
                    <a:pt x="84199" y="66675"/>
                  </a:lnTo>
                  <a:lnTo>
                    <a:pt x="85685" y="63115"/>
                  </a:lnTo>
                  <a:lnTo>
                    <a:pt x="86820" y="50800"/>
                  </a:lnTo>
                  <a:lnTo>
                    <a:pt x="83671" y="31236"/>
                  </a:lnTo>
                  <a:lnTo>
                    <a:pt x="79109" y="23749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" name="object 35"/>
            <p:cNvSpPr/>
            <p:nvPr/>
          </p:nvSpPr>
          <p:spPr>
            <a:xfrm>
              <a:off x="8333025" y="1661922"/>
              <a:ext cx="86995" cy="93345"/>
            </a:xfrm>
            <a:custGeom>
              <a:avLst/>
              <a:gdLst/>
              <a:ahLst/>
              <a:cxnLst/>
              <a:rect l="l" t="t" r="r" b="b"/>
              <a:pathLst>
                <a:path w="86995" h="93344">
                  <a:moveTo>
                    <a:pt x="46307" y="23749"/>
                  </a:moveTo>
                  <a:lnTo>
                    <a:pt x="48466" y="23749"/>
                  </a:lnTo>
                  <a:lnTo>
                    <a:pt x="50625" y="24891"/>
                  </a:lnTo>
                  <a:lnTo>
                    <a:pt x="52784" y="26035"/>
                  </a:lnTo>
                  <a:lnTo>
                    <a:pt x="59134" y="31623"/>
                  </a:lnTo>
                  <a:lnTo>
                    <a:pt x="63325" y="39497"/>
                  </a:lnTo>
                  <a:lnTo>
                    <a:pt x="62309" y="48513"/>
                  </a:lnTo>
                  <a:lnTo>
                    <a:pt x="61134" y="57064"/>
                  </a:lnTo>
                  <a:lnTo>
                    <a:pt x="57673" y="62626"/>
                  </a:lnTo>
                  <a:lnTo>
                    <a:pt x="52022" y="65641"/>
                  </a:lnTo>
                  <a:lnTo>
                    <a:pt x="44275" y="66548"/>
                  </a:lnTo>
                  <a:lnTo>
                    <a:pt x="43640" y="66675"/>
                  </a:lnTo>
                  <a:lnTo>
                    <a:pt x="43005" y="66675"/>
                  </a:lnTo>
                  <a:lnTo>
                    <a:pt x="42497" y="66675"/>
                  </a:lnTo>
                  <a:lnTo>
                    <a:pt x="33607" y="66675"/>
                  </a:lnTo>
                  <a:lnTo>
                    <a:pt x="26114" y="59054"/>
                  </a:lnTo>
                  <a:lnTo>
                    <a:pt x="25098" y="48513"/>
                  </a:lnTo>
                  <a:lnTo>
                    <a:pt x="26626" y="39715"/>
                  </a:lnTo>
                  <a:lnTo>
                    <a:pt x="30940" y="32321"/>
                  </a:lnTo>
                  <a:lnTo>
                    <a:pt x="37635" y="26832"/>
                  </a:lnTo>
                  <a:lnTo>
                    <a:pt x="46307" y="23749"/>
                  </a:lnTo>
                  <a:close/>
                </a:path>
                <a:path w="86995" h="93344">
                  <a:moveTo>
                    <a:pt x="40719" y="0"/>
                  </a:moveTo>
                  <a:lnTo>
                    <a:pt x="40084" y="0"/>
                  </a:lnTo>
                  <a:lnTo>
                    <a:pt x="39576" y="0"/>
                  </a:lnTo>
                  <a:lnTo>
                    <a:pt x="38941" y="0"/>
                  </a:lnTo>
                  <a:lnTo>
                    <a:pt x="27463" y="3333"/>
                  </a:lnTo>
                  <a:lnTo>
                    <a:pt x="93" y="42292"/>
                  </a:lnTo>
                  <a:lnTo>
                    <a:pt x="0" y="55260"/>
                  </a:lnTo>
                  <a:lnTo>
                    <a:pt x="3692" y="67395"/>
                  </a:lnTo>
                  <a:lnTo>
                    <a:pt x="35615" y="91977"/>
                  </a:lnTo>
                  <a:lnTo>
                    <a:pt x="45037" y="92963"/>
                  </a:lnTo>
                  <a:lnTo>
                    <a:pt x="51133" y="92963"/>
                  </a:lnTo>
                  <a:lnTo>
                    <a:pt x="85685" y="63115"/>
                  </a:lnTo>
                  <a:lnTo>
                    <a:pt x="86820" y="50800"/>
                  </a:lnTo>
                  <a:lnTo>
                    <a:pt x="83671" y="31236"/>
                  </a:lnTo>
                  <a:lnTo>
                    <a:pt x="73818" y="15065"/>
                  </a:lnTo>
                  <a:lnTo>
                    <a:pt x="58941" y="4062"/>
                  </a:lnTo>
                  <a:lnTo>
                    <a:pt x="40719" y="0"/>
                  </a:lnTo>
                  <a:close/>
                </a:path>
              </a:pathLst>
            </a:custGeom>
            <a:ln w="1143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8101584" y="1671878"/>
              <a:ext cx="309321" cy="300177"/>
            </a:xfrm>
            <a:prstGeom prst="rect">
              <a:avLst/>
            </a:prstGeom>
            <a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" name="object 37"/>
            <p:cNvSpPr/>
            <p:nvPr/>
          </p:nvSpPr>
          <p:spPr>
            <a:xfrm>
              <a:off x="8218406" y="1768602"/>
              <a:ext cx="80645" cy="73660"/>
            </a:xfrm>
            <a:custGeom>
              <a:avLst/>
              <a:gdLst/>
              <a:ahLst/>
              <a:cxnLst/>
              <a:rect l="l" t="t" r="r" b="b"/>
              <a:pathLst>
                <a:path w="80645" h="73660">
                  <a:moveTo>
                    <a:pt x="43197" y="0"/>
                  </a:moveTo>
                  <a:lnTo>
                    <a:pt x="5732" y="18669"/>
                  </a:lnTo>
                  <a:lnTo>
                    <a:pt x="0" y="38903"/>
                  </a:lnTo>
                  <a:lnTo>
                    <a:pt x="1414" y="45847"/>
                  </a:lnTo>
                  <a:lnTo>
                    <a:pt x="6163" y="56971"/>
                  </a:lnTo>
                  <a:lnTo>
                    <a:pt x="13781" y="65595"/>
                  </a:lnTo>
                  <a:lnTo>
                    <a:pt x="23471" y="71171"/>
                  </a:lnTo>
                  <a:lnTo>
                    <a:pt x="34434" y="73151"/>
                  </a:lnTo>
                  <a:lnTo>
                    <a:pt x="35958" y="73151"/>
                  </a:lnTo>
                  <a:lnTo>
                    <a:pt x="36593" y="73025"/>
                  </a:lnTo>
                  <a:lnTo>
                    <a:pt x="49692" y="70992"/>
                  </a:lnTo>
                  <a:lnTo>
                    <a:pt x="61279" y="65246"/>
                  </a:lnTo>
                  <a:lnTo>
                    <a:pt x="70651" y="56308"/>
                  </a:lnTo>
                  <a:lnTo>
                    <a:pt x="73786" y="50673"/>
                  </a:lnTo>
                  <a:lnTo>
                    <a:pt x="30624" y="50673"/>
                  </a:lnTo>
                  <a:lnTo>
                    <a:pt x="25925" y="47751"/>
                  </a:lnTo>
                  <a:lnTo>
                    <a:pt x="22750" y="43561"/>
                  </a:lnTo>
                  <a:lnTo>
                    <a:pt x="20591" y="36830"/>
                  </a:lnTo>
                  <a:lnTo>
                    <a:pt x="21734" y="28828"/>
                  </a:lnTo>
                  <a:lnTo>
                    <a:pt x="27068" y="25400"/>
                  </a:lnTo>
                  <a:lnTo>
                    <a:pt x="30243" y="23240"/>
                  </a:lnTo>
                  <a:lnTo>
                    <a:pt x="32402" y="20955"/>
                  </a:lnTo>
                  <a:lnTo>
                    <a:pt x="35577" y="19812"/>
                  </a:lnTo>
                  <a:lnTo>
                    <a:pt x="77640" y="19812"/>
                  </a:lnTo>
                  <a:lnTo>
                    <a:pt x="76731" y="17289"/>
                  </a:lnTo>
                  <a:lnTo>
                    <a:pt x="70756" y="9525"/>
                  </a:lnTo>
                  <a:lnTo>
                    <a:pt x="64325" y="5304"/>
                  </a:lnTo>
                  <a:lnTo>
                    <a:pt x="57501" y="2333"/>
                  </a:lnTo>
                  <a:lnTo>
                    <a:pt x="50415" y="577"/>
                  </a:lnTo>
                  <a:lnTo>
                    <a:pt x="43197" y="0"/>
                  </a:lnTo>
                  <a:close/>
                </a:path>
                <a:path w="80645" h="73660">
                  <a:moveTo>
                    <a:pt x="77640" y="19812"/>
                  </a:moveTo>
                  <a:lnTo>
                    <a:pt x="35577" y="19812"/>
                  </a:lnTo>
                  <a:lnTo>
                    <a:pt x="43070" y="20955"/>
                  </a:lnTo>
                  <a:lnTo>
                    <a:pt x="50436" y="25400"/>
                  </a:lnTo>
                  <a:lnTo>
                    <a:pt x="55770" y="32258"/>
                  </a:lnTo>
                  <a:lnTo>
                    <a:pt x="54754" y="40132"/>
                  </a:lnTo>
                  <a:lnTo>
                    <a:pt x="48404" y="46989"/>
                  </a:lnTo>
                  <a:lnTo>
                    <a:pt x="41927" y="49275"/>
                  </a:lnTo>
                  <a:lnTo>
                    <a:pt x="39895" y="50164"/>
                  </a:lnTo>
                  <a:lnTo>
                    <a:pt x="37863" y="50673"/>
                  </a:lnTo>
                  <a:lnTo>
                    <a:pt x="73786" y="50673"/>
                  </a:lnTo>
                  <a:lnTo>
                    <a:pt x="77106" y="44703"/>
                  </a:lnTo>
                  <a:lnTo>
                    <a:pt x="80204" y="35724"/>
                  </a:lnTo>
                  <a:lnTo>
                    <a:pt x="79980" y="26304"/>
                  </a:lnTo>
                  <a:lnTo>
                    <a:pt x="77640" y="1981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8" name="object 38"/>
            <p:cNvSpPr/>
            <p:nvPr/>
          </p:nvSpPr>
          <p:spPr>
            <a:xfrm>
              <a:off x="8218406" y="1768602"/>
              <a:ext cx="80645" cy="73660"/>
            </a:xfrm>
            <a:custGeom>
              <a:avLst/>
              <a:gdLst/>
              <a:ahLst/>
              <a:cxnLst/>
              <a:rect l="l" t="t" r="r" b="b"/>
              <a:pathLst>
                <a:path w="80645" h="73660">
                  <a:moveTo>
                    <a:pt x="35577" y="19812"/>
                  </a:moveTo>
                  <a:lnTo>
                    <a:pt x="43070" y="20955"/>
                  </a:lnTo>
                  <a:lnTo>
                    <a:pt x="50436" y="25400"/>
                  </a:lnTo>
                  <a:lnTo>
                    <a:pt x="55770" y="32258"/>
                  </a:lnTo>
                  <a:lnTo>
                    <a:pt x="54754" y="40132"/>
                  </a:lnTo>
                  <a:lnTo>
                    <a:pt x="48404" y="46989"/>
                  </a:lnTo>
                  <a:lnTo>
                    <a:pt x="41927" y="49275"/>
                  </a:lnTo>
                  <a:lnTo>
                    <a:pt x="39895" y="50164"/>
                  </a:lnTo>
                  <a:lnTo>
                    <a:pt x="37863" y="50673"/>
                  </a:lnTo>
                  <a:lnTo>
                    <a:pt x="35831" y="50673"/>
                  </a:lnTo>
                  <a:lnTo>
                    <a:pt x="30624" y="50673"/>
                  </a:lnTo>
                  <a:lnTo>
                    <a:pt x="25925" y="47751"/>
                  </a:lnTo>
                  <a:lnTo>
                    <a:pt x="22750" y="43561"/>
                  </a:lnTo>
                  <a:lnTo>
                    <a:pt x="20591" y="36830"/>
                  </a:lnTo>
                  <a:lnTo>
                    <a:pt x="21734" y="28828"/>
                  </a:lnTo>
                  <a:lnTo>
                    <a:pt x="27068" y="25400"/>
                  </a:lnTo>
                  <a:lnTo>
                    <a:pt x="30243" y="23240"/>
                  </a:lnTo>
                  <a:lnTo>
                    <a:pt x="32402" y="20955"/>
                  </a:lnTo>
                  <a:lnTo>
                    <a:pt x="35577" y="19812"/>
                  </a:lnTo>
                  <a:close/>
                </a:path>
                <a:path w="80645" h="73660">
                  <a:moveTo>
                    <a:pt x="43197" y="0"/>
                  </a:moveTo>
                  <a:lnTo>
                    <a:pt x="5732" y="18669"/>
                  </a:lnTo>
                  <a:lnTo>
                    <a:pt x="0" y="38903"/>
                  </a:lnTo>
                  <a:lnTo>
                    <a:pt x="1414" y="45847"/>
                  </a:lnTo>
                  <a:lnTo>
                    <a:pt x="6163" y="56971"/>
                  </a:lnTo>
                  <a:lnTo>
                    <a:pt x="13781" y="65595"/>
                  </a:lnTo>
                  <a:lnTo>
                    <a:pt x="23471" y="71171"/>
                  </a:lnTo>
                  <a:lnTo>
                    <a:pt x="34434" y="73151"/>
                  </a:lnTo>
                  <a:lnTo>
                    <a:pt x="35196" y="73151"/>
                  </a:lnTo>
                  <a:lnTo>
                    <a:pt x="35958" y="73151"/>
                  </a:lnTo>
                  <a:lnTo>
                    <a:pt x="36593" y="73025"/>
                  </a:lnTo>
                  <a:lnTo>
                    <a:pt x="49692" y="70992"/>
                  </a:lnTo>
                  <a:lnTo>
                    <a:pt x="61279" y="65246"/>
                  </a:lnTo>
                  <a:lnTo>
                    <a:pt x="70651" y="56308"/>
                  </a:lnTo>
                  <a:lnTo>
                    <a:pt x="77106" y="44703"/>
                  </a:lnTo>
                  <a:lnTo>
                    <a:pt x="80204" y="35724"/>
                  </a:lnTo>
                  <a:lnTo>
                    <a:pt x="79980" y="26304"/>
                  </a:lnTo>
                  <a:lnTo>
                    <a:pt x="50415" y="577"/>
                  </a:lnTo>
                  <a:lnTo>
                    <a:pt x="43197" y="0"/>
                  </a:lnTo>
                  <a:close/>
                </a:path>
              </a:pathLst>
            </a:custGeom>
            <a:ln w="1143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8052815" y="1428051"/>
              <a:ext cx="285038" cy="292671"/>
            </a:xfrm>
            <a:prstGeom prst="rect">
              <a:avLst/>
            </a:prstGeom>
            <a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0" name="object 40"/>
            <p:cNvSpPr/>
            <p:nvPr/>
          </p:nvSpPr>
          <p:spPr>
            <a:xfrm>
              <a:off x="8168928" y="1524761"/>
              <a:ext cx="57150" cy="66040"/>
            </a:xfrm>
            <a:custGeom>
              <a:avLst/>
              <a:gdLst/>
              <a:ahLst/>
              <a:cxnLst/>
              <a:rect l="l" t="t" r="r" b="b"/>
              <a:pathLst>
                <a:path w="57150" h="66040">
                  <a:moveTo>
                    <a:pt x="24350" y="0"/>
                  </a:moveTo>
                  <a:lnTo>
                    <a:pt x="22191" y="0"/>
                  </a:lnTo>
                  <a:lnTo>
                    <a:pt x="17873" y="2286"/>
                  </a:lnTo>
                  <a:lnTo>
                    <a:pt x="0" y="41324"/>
                  </a:lnTo>
                  <a:lnTo>
                    <a:pt x="2426" y="49990"/>
                  </a:lnTo>
                  <a:lnTo>
                    <a:pt x="7496" y="57346"/>
                  </a:lnTo>
                  <a:lnTo>
                    <a:pt x="14698" y="62737"/>
                  </a:lnTo>
                  <a:lnTo>
                    <a:pt x="18762" y="64642"/>
                  </a:lnTo>
                  <a:lnTo>
                    <a:pt x="23080" y="65532"/>
                  </a:lnTo>
                  <a:lnTo>
                    <a:pt x="27144" y="65532"/>
                  </a:lnTo>
                  <a:lnTo>
                    <a:pt x="55175" y="45847"/>
                  </a:lnTo>
                  <a:lnTo>
                    <a:pt x="26255" y="45847"/>
                  </a:lnTo>
                  <a:lnTo>
                    <a:pt x="25493" y="45720"/>
                  </a:lnTo>
                  <a:lnTo>
                    <a:pt x="17873" y="45720"/>
                  </a:lnTo>
                  <a:lnTo>
                    <a:pt x="12539" y="40004"/>
                  </a:lnTo>
                  <a:lnTo>
                    <a:pt x="14698" y="33147"/>
                  </a:lnTo>
                  <a:lnTo>
                    <a:pt x="14698" y="32003"/>
                  </a:lnTo>
                  <a:lnTo>
                    <a:pt x="15714" y="30861"/>
                  </a:lnTo>
                  <a:lnTo>
                    <a:pt x="15714" y="29717"/>
                  </a:lnTo>
                  <a:lnTo>
                    <a:pt x="18000" y="23367"/>
                  </a:lnTo>
                  <a:lnTo>
                    <a:pt x="23461" y="20574"/>
                  </a:lnTo>
                  <a:lnTo>
                    <a:pt x="52800" y="20574"/>
                  </a:lnTo>
                  <a:lnTo>
                    <a:pt x="49115" y="14859"/>
                  </a:lnTo>
                  <a:lnTo>
                    <a:pt x="43727" y="9483"/>
                  </a:lnTo>
                  <a:lnTo>
                    <a:pt x="37542" y="5286"/>
                  </a:lnTo>
                  <a:lnTo>
                    <a:pt x="30952" y="2160"/>
                  </a:lnTo>
                  <a:lnTo>
                    <a:pt x="24350" y="0"/>
                  </a:lnTo>
                  <a:close/>
                </a:path>
                <a:path w="57150" h="66040">
                  <a:moveTo>
                    <a:pt x="52800" y="20574"/>
                  </a:moveTo>
                  <a:lnTo>
                    <a:pt x="36034" y="20574"/>
                  </a:lnTo>
                  <a:lnTo>
                    <a:pt x="43273" y="25653"/>
                  </a:lnTo>
                  <a:lnTo>
                    <a:pt x="42638" y="34289"/>
                  </a:lnTo>
                  <a:lnTo>
                    <a:pt x="41622" y="34289"/>
                  </a:lnTo>
                  <a:lnTo>
                    <a:pt x="41622" y="42290"/>
                  </a:lnTo>
                  <a:lnTo>
                    <a:pt x="34129" y="45847"/>
                  </a:lnTo>
                  <a:lnTo>
                    <a:pt x="55175" y="45847"/>
                  </a:lnTo>
                  <a:lnTo>
                    <a:pt x="55955" y="44273"/>
                  </a:lnTo>
                  <a:lnTo>
                    <a:pt x="57100" y="33861"/>
                  </a:lnTo>
                  <a:lnTo>
                    <a:pt x="54792" y="23663"/>
                  </a:lnTo>
                  <a:lnTo>
                    <a:pt x="52800" y="20574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1" name="object 41"/>
            <p:cNvSpPr/>
            <p:nvPr/>
          </p:nvSpPr>
          <p:spPr>
            <a:xfrm>
              <a:off x="8168928" y="1524761"/>
              <a:ext cx="57150" cy="66040"/>
            </a:xfrm>
            <a:custGeom>
              <a:avLst/>
              <a:gdLst/>
              <a:ahLst/>
              <a:cxnLst/>
              <a:rect l="l" t="t" r="r" b="b"/>
              <a:pathLst>
                <a:path w="57150" h="66040">
                  <a:moveTo>
                    <a:pt x="28795" y="20574"/>
                  </a:moveTo>
                  <a:lnTo>
                    <a:pt x="36034" y="20574"/>
                  </a:lnTo>
                  <a:lnTo>
                    <a:pt x="43273" y="25653"/>
                  </a:lnTo>
                  <a:lnTo>
                    <a:pt x="42638" y="34289"/>
                  </a:lnTo>
                  <a:lnTo>
                    <a:pt x="41622" y="34289"/>
                  </a:lnTo>
                  <a:lnTo>
                    <a:pt x="41622" y="42290"/>
                  </a:lnTo>
                  <a:lnTo>
                    <a:pt x="34129" y="45847"/>
                  </a:lnTo>
                  <a:lnTo>
                    <a:pt x="27906" y="45847"/>
                  </a:lnTo>
                  <a:lnTo>
                    <a:pt x="27017" y="45847"/>
                  </a:lnTo>
                  <a:lnTo>
                    <a:pt x="26255" y="45847"/>
                  </a:lnTo>
                  <a:lnTo>
                    <a:pt x="25493" y="45720"/>
                  </a:lnTo>
                  <a:lnTo>
                    <a:pt x="17873" y="45720"/>
                  </a:lnTo>
                  <a:lnTo>
                    <a:pt x="12539" y="40004"/>
                  </a:lnTo>
                  <a:lnTo>
                    <a:pt x="14698" y="33147"/>
                  </a:lnTo>
                  <a:lnTo>
                    <a:pt x="14698" y="32003"/>
                  </a:lnTo>
                  <a:lnTo>
                    <a:pt x="15714" y="30861"/>
                  </a:lnTo>
                  <a:lnTo>
                    <a:pt x="15714" y="29717"/>
                  </a:lnTo>
                  <a:lnTo>
                    <a:pt x="18000" y="23367"/>
                  </a:lnTo>
                  <a:lnTo>
                    <a:pt x="23461" y="20574"/>
                  </a:lnTo>
                  <a:lnTo>
                    <a:pt x="28795" y="20574"/>
                  </a:lnTo>
                  <a:close/>
                </a:path>
                <a:path w="57150" h="66040">
                  <a:moveTo>
                    <a:pt x="24350" y="0"/>
                  </a:moveTo>
                  <a:lnTo>
                    <a:pt x="22191" y="0"/>
                  </a:lnTo>
                  <a:lnTo>
                    <a:pt x="20032" y="1142"/>
                  </a:lnTo>
                  <a:lnTo>
                    <a:pt x="0" y="41324"/>
                  </a:lnTo>
                  <a:lnTo>
                    <a:pt x="2426" y="49990"/>
                  </a:lnTo>
                  <a:lnTo>
                    <a:pt x="7496" y="57346"/>
                  </a:lnTo>
                  <a:lnTo>
                    <a:pt x="14698" y="62737"/>
                  </a:lnTo>
                  <a:lnTo>
                    <a:pt x="18762" y="64642"/>
                  </a:lnTo>
                  <a:lnTo>
                    <a:pt x="23080" y="65532"/>
                  </a:lnTo>
                  <a:lnTo>
                    <a:pt x="27144" y="65532"/>
                  </a:lnTo>
                  <a:lnTo>
                    <a:pt x="57100" y="33861"/>
                  </a:lnTo>
                  <a:lnTo>
                    <a:pt x="54792" y="23663"/>
                  </a:lnTo>
                  <a:lnTo>
                    <a:pt x="24350" y="0"/>
                  </a:lnTo>
                  <a:close/>
                </a:path>
              </a:pathLst>
            </a:custGeom>
            <a:ln w="1143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2" name="object 42"/>
            <p:cNvSpPr/>
            <p:nvPr/>
          </p:nvSpPr>
          <p:spPr>
            <a:xfrm>
              <a:off x="8155635" y="1508759"/>
              <a:ext cx="268605" cy="332740"/>
            </a:xfrm>
            <a:custGeom>
              <a:avLst/>
              <a:gdLst/>
              <a:ahLst/>
              <a:cxnLst/>
              <a:rect l="l" t="t" r="r" b="b"/>
              <a:pathLst>
                <a:path w="268604" h="332739">
                  <a:moveTo>
                    <a:pt x="83566" y="49555"/>
                  </a:moveTo>
                  <a:lnTo>
                    <a:pt x="64020" y="13881"/>
                  </a:lnTo>
                  <a:lnTo>
                    <a:pt x="62407" y="12801"/>
                  </a:lnTo>
                  <a:lnTo>
                    <a:pt x="62407" y="50165"/>
                  </a:lnTo>
                  <a:lnTo>
                    <a:pt x="60883" y="50165"/>
                  </a:lnTo>
                  <a:lnTo>
                    <a:pt x="59029" y="57759"/>
                  </a:lnTo>
                  <a:lnTo>
                    <a:pt x="54292" y="63068"/>
                  </a:lnTo>
                  <a:lnTo>
                    <a:pt x="47853" y="66179"/>
                  </a:lnTo>
                  <a:lnTo>
                    <a:pt x="40944" y="67183"/>
                  </a:lnTo>
                  <a:lnTo>
                    <a:pt x="38404" y="67183"/>
                  </a:lnTo>
                  <a:lnTo>
                    <a:pt x="37261" y="66929"/>
                  </a:lnTo>
                  <a:lnTo>
                    <a:pt x="29692" y="65468"/>
                  </a:lnTo>
                  <a:lnTo>
                    <a:pt x="24053" y="61493"/>
                  </a:lnTo>
                  <a:lnTo>
                    <a:pt x="21069" y="55626"/>
                  </a:lnTo>
                  <a:lnTo>
                    <a:pt x="21412" y="50165"/>
                  </a:lnTo>
                  <a:lnTo>
                    <a:pt x="21513" y="46863"/>
                  </a:lnTo>
                  <a:lnTo>
                    <a:pt x="23037" y="45212"/>
                  </a:lnTo>
                  <a:lnTo>
                    <a:pt x="23037" y="43561"/>
                  </a:lnTo>
                  <a:lnTo>
                    <a:pt x="26339" y="34290"/>
                  </a:lnTo>
                  <a:lnTo>
                    <a:pt x="34340" y="30099"/>
                  </a:lnTo>
                  <a:lnTo>
                    <a:pt x="42087" y="30099"/>
                  </a:lnTo>
                  <a:lnTo>
                    <a:pt x="49936" y="31496"/>
                  </a:lnTo>
                  <a:lnTo>
                    <a:pt x="56629" y="35471"/>
                  </a:lnTo>
                  <a:lnTo>
                    <a:pt x="61125" y="41783"/>
                  </a:lnTo>
                  <a:lnTo>
                    <a:pt x="62407" y="50165"/>
                  </a:lnTo>
                  <a:lnTo>
                    <a:pt x="62407" y="12801"/>
                  </a:lnTo>
                  <a:lnTo>
                    <a:pt x="54978" y="7772"/>
                  </a:lnTo>
                  <a:lnTo>
                    <a:pt x="45351" y="3200"/>
                  </a:lnTo>
                  <a:lnTo>
                    <a:pt x="35737" y="0"/>
                  </a:lnTo>
                  <a:lnTo>
                    <a:pt x="32435" y="0"/>
                  </a:lnTo>
                  <a:lnTo>
                    <a:pt x="29387" y="1778"/>
                  </a:lnTo>
                  <a:lnTo>
                    <a:pt x="26212" y="3429"/>
                  </a:lnTo>
                  <a:lnTo>
                    <a:pt x="1066" y="46863"/>
                  </a:lnTo>
                  <a:lnTo>
                    <a:pt x="0" y="60515"/>
                  </a:lnTo>
                  <a:lnTo>
                    <a:pt x="3568" y="73215"/>
                  </a:lnTo>
                  <a:lnTo>
                    <a:pt x="10985" y="84010"/>
                  </a:lnTo>
                  <a:lnTo>
                    <a:pt x="21513" y="91948"/>
                  </a:lnTo>
                  <a:lnTo>
                    <a:pt x="27482" y="94742"/>
                  </a:lnTo>
                  <a:lnTo>
                    <a:pt x="33705" y="96012"/>
                  </a:lnTo>
                  <a:lnTo>
                    <a:pt x="39801" y="96012"/>
                  </a:lnTo>
                  <a:lnTo>
                    <a:pt x="75107" y="78613"/>
                  </a:lnTo>
                  <a:lnTo>
                    <a:pt x="80721" y="67183"/>
                  </a:lnTo>
                  <a:lnTo>
                    <a:pt x="81915" y="64782"/>
                  </a:lnTo>
                  <a:lnTo>
                    <a:pt x="83566" y="49555"/>
                  </a:lnTo>
                  <a:close/>
                </a:path>
                <a:path w="268604" h="332739">
                  <a:moveTo>
                    <a:pt x="146773" y="294805"/>
                  </a:moveTo>
                  <a:lnTo>
                    <a:pt x="124079" y="261416"/>
                  </a:lnTo>
                  <a:lnTo>
                    <a:pt x="122351" y="260997"/>
                  </a:lnTo>
                  <a:lnTo>
                    <a:pt x="122351" y="291338"/>
                  </a:lnTo>
                  <a:lnTo>
                    <a:pt x="121335" y="299212"/>
                  </a:lnTo>
                  <a:lnTo>
                    <a:pt x="114985" y="306070"/>
                  </a:lnTo>
                  <a:lnTo>
                    <a:pt x="108508" y="308356"/>
                  </a:lnTo>
                  <a:lnTo>
                    <a:pt x="106476" y="309245"/>
                  </a:lnTo>
                  <a:lnTo>
                    <a:pt x="104444" y="309753"/>
                  </a:lnTo>
                  <a:lnTo>
                    <a:pt x="97205" y="309753"/>
                  </a:lnTo>
                  <a:lnTo>
                    <a:pt x="92506" y="306832"/>
                  </a:lnTo>
                  <a:lnTo>
                    <a:pt x="89331" y="302641"/>
                  </a:lnTo>
                  <a:lnTo>
                    <a:pt x="87172" y="295910"/>
                  </a:lnTo>
                  <a:lnTo>
                    <a:pt x="88315" y="287909"/>
                  </a:lnTo>
                  <a:lnTo>
                    <a:pt x="93649" y="284480"/>
                  </a:lnTo>
                  <a:lnTo>
                    <a:pt x="96824" y="282321"/>
                  </a:lnTo>
                  <a:lnTo>
                    <a:pt x="98983" y="280035"/>
                  </a:lnTo>
                  <a:lnTo>
                    <a:pt x="102158" y="278892"/>
                  </a:lnTo>
                  <a:lnTo>
                    <a:pt x="109651" y="280035"/>
                  </a:lnTo>
                  <a:lnTo>
                    <a:pt x="117017" y="284480"/>
                  </a:lnTo>
                  <a:lnTo>
                    <a:pt x="122351" y="291338"/>
                  </a:lnTo>
                  <a:lnTo>
                    <a:pt x="122351" y="260997"/>
                  </a:lnTo>
                  <a:lnTo>
                    <a:pt x="116992" y="259664"/>
                  </a:lnTo>
                  <a:lnTo>
                    <a:pt x="109778" y="259080"/>
                  </a:lnTo>
                  <a:lnTo>
                    <a:pt x="99352" y="260311"/>
                  </a:lnTo>
                  <a:lnTo>
                    <a:pt x="68935" y="284060"/>
                  </a:lnTo>
                  <a:lnTo>
                    <a:pt x="66573" y="297992"/>
                  </a:lnTo>
                  <a:lnTo>
                    <a:pt x="67995" y="304927"/>
                  </a:lnTo>
                  <a:lnTo>
                    <a:pt x="72732" y="316052"/>
                  </a:lnTo>
                  <a:lnTo>
                    <a:pt x="80352" y="324675"/>
                  </a:lnTo>
                  <a:lnTo>
                    <a:pt x="90043" y="330263"/>
                  </a:lnTo>
                  <a:lnTo>
                    <a:pt x="101015" y="332232"/>
                  </a:lnTo>
                  <a:lnTo>
                    <a:pt x="102539" y="332232"/>
                  </a:lnTo>
                  <a:lnTo>
                    <a:pt x="103174" y="332105"/>
                  </a:lnTo>
                  <a:lnTo>
                    <a:pt x="116268" y="330073"/>
                  </a:lnTo>
                  <a:lnTo>
                    <a:pt x="127850" y="324332"/>
                  </a:lnTo>
                  <a:lnTo>
                    <a:pt x="137223" y="315391"/>
                  </a:lnTo>
                  <a:lnTo>
                    <a:pt x="140360" y="309753"/>
                  </a:lnTo>
                  <a:lnTo>
                    <a:pt x="143687" y="303784"/>
                  </a:lnTo>
                  <a:lnTo>
                    <a:pt x="146773" y="294805"/>
                  </a:lnTo>
                  <a:close/>
                </a:path>
                <a:path w="268604" h="332739">
                  <a:moveTo>
                    <a:pt x="268020" y="203200"/>
                  </a:moveTo>
                  <a:lnTo>
                    <a:pt x="264871" y="183642"/>
                  </a:lnTo>
                  <a:lnTo>
                    <a:pt x="260299" y="176149"/>
                  </a:lnTo>
                  <a:lnTo>
                    <a:pt x="255016" y="167474"/>
                  </a:lnTo>
                  <a:lnTo>
                    <a:pt x="244525" y="159715"/>
                  </a:lnTo>
                  <a:lnTo>
                    <a:pt x="244525" y="191897"/>
                  </a:lnTo>
                  <a:lnTo>
                    <a:pt x="243509" y="200914"/>
                  </a:lnTo>
                  <a:lnTo>
                    <a:pt x="242328" y="209473"/>
                  </a:lnTo>
                  <a:lnTo>
                    <a:pt x="238874" y="215036"/>
                  </a:lnTo>
                  <a:lnTo>
                    <a:pt x="233222" y="218046"/>
                  </a:lnTo>
                  <a:lnTo>
                    <a:pt x="225475" y="218948"/>
                  </a:lnTo>
                  <a:lnTo>
                    <a:pt x="224840" y="219075"/>
                  </a:lnTo>
                  <a:lnTo>
                    <a:pt x="214807" y="219075"/>
                  </a:lnTo>
                  <a:lnTo>
                    <a:pt x="207314" y="211455"/>
                  </a:lnTo>
                  <a:lnTo>
                    <a:pt x="206298" y="200914"/>
                  </a:lnTo>
                  <a:lnTo>
                    <a:pt x="207822" y="192125"/>
                  </a:lnTo>
                  <a:lnTo>
                    <a:pt x="212140" y="184721"/>
                  </a:lnTo>
                  <a:lnTo>
                    <a:pt x="218833" y="179235"/>
                  </a:lnTo>
                  <a:lnTo>
                    <a:pt x="227507" y="176149"/>
                  </a:lnTo>
                  <a:lnTo>
                    <a:pt x="229666" y="176149"/>
                  </a:lnTo>
                  <a:lnTo>
                    <a:pt x="233984" y="178435"/>
                  </a:lnTo>
                  <a:lnTo>
                    <a:pt x="240334" y="184023"/>
                  </a:lnTo>
                  <a:lnTo>
                    <a:pt x="244525" y="191897"/>
                  </a:lnTo>
                  <a:lnTo>
                    <a:pt x="244525" y="159715"/>
                  </a:lnTo>
                  <a:lnTo>
                    <a:pt x="240131" y="156464"/>
                  </a:lnTo>
                  <a:lnTo>
                    <a:pt x="221919" y="152400"/>
                  </a:lnTo>
                  <a:lnTo>
                    <a:pt x="220141" y="152400"/>
                  </a:lnTo>
                  <a:lnTo>
                    <a:pt x="185089" y="181737"/>
                  </a:lnTo>
                  <a:lnTo>
                    <a:pt x="181190" y="207670"/>
                  </a:lnTo>
                  <a:lnTo>
                    <a:pt x="184886" y="219798"/>
                  </a:lnTo>
                  <a:lnTo>
                    <a:pt x="216814" y="244386"/>
                  </a:lnTo>
                  <a:lnTo>
                    <a:pt x="226237" y="245364"/>
                  </a:lnTo>
                  <a:lnTo>
                    <a:pt x="232333" y="245364"/>
                  </a:lnTo>
                  <a:lnTo>
                    <a:pt x="265391" y="219075"/>
                  </a:lnTo>
                  <a:lnTo>
                    <a:pt x="266877" y="215519"/>
                  </a:lnTo>
                  <a:lnTo>
                    <a:pt x="268020" y="203200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3" name="object 43"/>
            <p:cNvSpPr/>
            <p:nvPr/>
          </p:nvSpPr>
          <p:spPr>
            <a:xfrm>
              <a:off x="851916" y="906729"/>
              <a:ext cx="565378" cy="420674"/>
            </a:xfrm>
            <a:prstGeom prst="rect">
              <a:avLst/>
            </a:prstGeom>
            <a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4" name="object 44"/>
            <p:cNvSpPr/>
            <p:nvPr/>
          </p:nvSpPr>
          <p:spPr>
            <a:xfrm>
              <a:off x="968438" y="1004443"/>
              <a:ext cx="337185" cy="191770"/>
            </a:xfrm>
            <a:custGeom>
              <a:avLst/>
              <a:gdLst/>
              <a:ahLst/>
              <a:cxnLst/>
              <a:rect l="l" t="t" r="r" b="b"/>
              <a:pathLst>
                <a:path w="337184" h="191769">
                  <a:moveTo>
                    <a:pt x="307149" y="0"/>
                  </a:moveTo>
                  <a:lnTo>
                    <a:pt x="305625" y="381"/>
                  </a:lnTo>
                  <a:lnTo>
                    <a:pt x="302958" y="127"/>
                  </a:lnTo>
                  <a:lnTo>
                    <a:pt x="299161" y="1397"/>
                  </a:lnTo>
                  <a:lnTo>
                    <a:pt x="262360" y="12541"/>
                  </a:lnTo>
                  <a:lnTo>
                    <a:pt x="226535" y="25991"/>
                  </a:lnTo>
                  <a:lnTo>
                    <a:pt x="155930" y="54102"/>
                  </a:lnTo>
                  <a:lnTo>
                    <a:pt x="8102" y="108077"/>
                  </a:lnTo>
                  <a:lnTo>
                    <a:pt x="5499" y="108712"/>
                  </a:lnTo>
                  <a:lnTo>
                    <a:pt x="2552" y="110871"/>
                  </a:lnTo>
                  <a:lnTo>
                    <a:pt x="101" y="112268"/>
                  </a:lnTo>
                  <a:lnTo>
                    <a:pt x="0" y="117221"/>
                  </a:lnTo>
                  <a:lnTo>
                    <a:pt x="685" y="119761"/>
                  </a:lnTo>
                  <a:lnTo>
                    <a:pt x="12863" y="152781"/>
                  </a:lnTo>
                  <a:lnTo>
                    <a:pt x="25679" y="186182"/>
                  </a:lnTo>
                  <a:lnTo>
                    <a:pt x="26187" y="188087"/>
                  </a:lnTo>
                  <a:lnTo>
                    <a:pt x="28486" y="188976"/>
                  </a:lnTo>
                  <a:lnTo>
                    <a:pt x="30505" y="191262"/>
                  </a:lnTo>
                  <a:lnTo>
                    <a:pt x="134861" y="150622"/>
                  </a:lnTo>
                  <a:lnTo>
                    <a:pt x="227088" y="114998"/>
                  </a:lnTo>
                  <a:lnTo>
                    <a:pt x="325056" y="76581"/>
                  </a:lnTo>
                  <a:lnTo>
                    <a:pt x="331152" y="72898"/>
                  </a:lnTo>
                  <a:lnTo>
                    <a:pt x="336740" y="70104"/>
                  </a:lnTo>
                  <a:lnTo>
                    <a:pt x="332956" y="56649"/>
                  </a:lnTo>
                  <a:lnTo>
                    <a:pt x="325516" y="37528"/>
                  </a:lnTo>
                  <a:lnTo>
                    <a:pt x="316291" y="17168"/>
                  </a:lnTo>
                  <a:close/>
                </a:path>
              </a:pathLst>
            </a:custGeom>
            <a:solidFill>
              <a:srgbClr val="4E8BC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5" name="object 45"/>
            <p:cNvSpPr/>
            <p:nvPr/>
          </p:nvSpPr>
          <p:spPr>
            <a:xfrm>
              <a:off x="968438" y="1004443"/>
              <a:ext cx="337185" cy="191770"/>
            </a:xfrm>
            <a:custGeom>
              <a:avLst/>
              <a:gdLst/>
              <a:ahLst/>
              <a:cxnLst/>
              <a:rect l="l" t="t" r="r" b="b"/>
              <a:pathLst>
                <a:path w="337184" h="191769">
                  <a:moveTo>
                    <a:pt x="300761" y="762"/>
                  </a:moveTo>
                  <a:lnTo>
                    <a:pt x="300189" y="889"/>
                  </a:lnTo>
                  <a:lnTo>
                    <a:pt x="299669" y="1143"/>
                  </a:lnTo>
                  <a:lnTo>
                    <a:pt x="299161" y="1397"/>
                  </a:lnTo>
                  <a:lnTo>
                    <a:pt x="286962" y="5016"/>
                  </a:lnTo>
                  <a:lnTo>
                    <a:pt x="249961" y="17018"/>
                  </a:lnTo>
                  <a:lnTo>
                    <a:pt x="203126" y="35274"/>
                  </a:lnTo>
                  <a:lnTo>
                    <a:pt x="179627" y="44700"/>
                  </a:lnTo>
                  <a:lnTo>
                    <a:pt x="155930" y="54102"/>
                  </a:lnTo>
                  <a:lnTo>
                    <a:pt x="119018" y="67714"/>
                  </a:lnTo>
                  <a:lnTo>
                    <a:pt x="82030" y="81089"/>
                  </a:lnTo>
                  <a:lnTo>
                    <a:pt x="45036" y="94464"/>
                  </a:lnTo>
                  <a:lnTo>
                    <a:pt x="8102" y="108077"/>
                  </a:lnTo>
                  <a:lnTo>
                    <a:pt x="5499" y="108712"/>
                  </a:lnTo>
                  <a:lnTo>
                    <a:pt x="2552" y="110871"/>
                  </a:lnTo>
                  <a:lnTo>
                    <a:pt x="101" y="112268"/>
                  </a:lnTo>
                  <a:lnTo>
                    <a:pt x="139" y="115062"/>
                  </a:lnTo>
                  <a:lnTo>
                    <a:pt x="0" y="117221"/>
                  </a:lnTo>
                  <a:lnTo>
                    <a:pt x="685" y="119761"/>
                  </a:lnTo>
                  <a:lnTo>
                    <a:pt x="6657" y="136211"/>
                  </a:lnTo>
                  <a:lnTo>
                    <a:pt x="12863" y="152781"/>
                  </a:lnTo>
                  <a:lnTo>
                    <a:pt x="19229" y="169445"/>
                  </a:lnTo>
                  <a:lnTo>
                    <a:pt x="25679" y="186182"/>
                  </a:lnTo>
                  <a:lnTo>
                    <a:pt x="26187" y="188087"/>
                  </a:lnTo>
                  <a:lnTo>
                    <a:pt x="28486" y="188976"/>
                  </a:lnTo>
                  <a:lnTo>
                    <a:pt x="30505" y="191262"/>
                  </a:lnTo>
                  <a:lnTo>
                    <a:pt x="56753" y="181143"/>
                  </a:lnTo>
                  <a:lnTo>
                    <a:pt x="82916" y="170894"/>
                  </a:lnTo>
                  <a:lnTo>
                    <a:pt x="108963" y="160668"/>
                  </a:lnTo>
                  <a:lnTo>
                    <a:pt x="134861" y="150622"/>
                  </a:lnTo>
                  <a:lnTo>
                    <a:pt x="181075" y="132822"/>
                  </a:lnTo>
                  <a:lnTo>
                    <a:pt x="227088" y="114998"/>
                  </a:lnTo>
                  <a:lnTo>
                    <a:pt x="272949" y="97079"/>
                  </a:lnTo>
                  <a:lnTo>
                    <a:pt x="318706" y="78994"/>
                  </a:lnTo>
                  <a:lnTo>
                    <a:pt x="325056" y="76581"/>
                  </a:lnTo>
                  <a:lnTo>
                    <a:pt x="331152" y="72898"/>
                  </a:lnTo>
                  <a:lnTo>
                    <a:pt x="336740" y="70104"/>
                  </a:lnTo>
                  <a:lnTo>
                    <a:pt x="332956" y="56649"/>
                  </a:lnTo>
                  <a:lnTo>
                    <a:pt x="325516" y="37528"/>
                  </a:lnTo>
                  <a:lnTo>
                    <a:pt x="316291" y="17168"/>
                  </a:lnTo>
                  <a:lnTo>
                    <a:pt x="307149" y="0"/>
                  </a:lnTo>
                  <a:lnTo>
                    <a:pt x="305625" y="381"/>
                  </a:lnTo>
                  <a:lnTo>
                    <a:pt x="302958" y="127"/>
                  </a:lnTo>
                  <a:lnTo>
                    <a:pt x="300761" y="762"/>
                  </a:lnTo>
                  <a:close/>
                </a:path>
              </a:pathLst>
            </a:custGeom>
            <a:ln w="1143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6" name="object 46"/>
            <p:cNvSpPr/>
            <p:nvPr/>
          </p:nvSpPr>
          <p:spPr>
            <a:xfrm>
              <a:off x="826008" y="879360"/>
              <a:ext cx="763523" cy="1059167"/>
            </a:xfrm>
            <a:prstGeom prst="rect">
              <a:avLst/>
            </a:prstGeom>
            <a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7" name="object 47"/>
            <p:cNvSpPr/>
            <p:nvPr/>
          </p:nvSpPr>
          <p:spPr>
            <a:xfrm>
              <a:off x="884326" y="920132"/>
              <a:ext cx="649428" cy="944354"/>
            </a:xfrm>
            <a:prstGeom prst="rect">
              <a:avLst/>
            </a:prstGeom>
            <a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8" name="object 48"/>
            <p:cNvSpPr/>
            <p:nvPr/>
          </p:nvSpPr>
          <p:spPr>
            <a:xfrm>
              <a:off x="7979664" y="2820949"/>
              <a:ext cx="342900" cy="326110"/>
            </a:xfrm>
            <a:prstGeom prst="rect">
              <a:avLst/>
            </a:prstGeom>
            <a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9" name="object 49"/>
            <p:cNvSpPr/>
            <p:nvPr/>
          </p:nvSpPr>
          <p:spPr>
            <a:xfrm>
              <a:off x="8076264" y="2898902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4" h="137160">
                  <a:moveTo>
                    <a:pt x="72816" y="0"/>
                  </a:moveTo>
                  <a:lnTo>
                    <a:pt x="70149" y="762"/>
                  </a:lnTo>
                  <a:lnTo>
                    <a:pt x="67482" y="1650"/>
                  </a:lnTo>
                  <a:lnTo>
                    <a:pt x="64688" y="2412"/>
                  </a:lnTo>
                  <a:lnTo>
                    <a:pt x="25668" y="24780"/>
                  </a:lnTo>
                  <a:lnTo>
                    <a:pt x="2458" y="60071"/>
                  </a:lnTo>
                  <a:lnTo>
                    <a:pt x="0" y="73025"/>
                  </a:lnTo>
                  <a:lnTo>
                    <a:pt x="553" y="78231"/>
                  </a:lnTo>
                  <a:lnTo>
                    <a:pt x="3347" y="84581"/>
                  </a:lnTo>
                  <a:lnTo>
                    <a:pt x="5887" y="92710"/>
                  </a:lnTo>
                  <a:lnTo>
                    <a:pt x="46877" y="127587"/>
                  </a:lnTo>
                  <a:lnTo>
                    <a:pt x="83230" y="136652"/>
                  </a:lnTo>
                  <a:lnTo>
                    <a:pt x="108154" y="132554"/>
                  </a:lnTo>
                  <a:lnTo>
                    <a:pt x="129363" y="120253"/>
                  </a:lnTo>
                  <a:lnTo>
                    <a:pt x="140720" y="106680"/>
                  </a:lnTo>
                  <a:lnTo>
                    <a:pt x="88310" y="106680"/>
                  </a:lnTo>
                  <a:lnTo>
                    <a:pt x="85770" y="106172"/>
                  </a:lnTo>
                  <a:lnTo>
                    <a:pt x="47228" y="94079"/>
                  </a:lnTo>
                  <a:lnTo>
                    <a:pt x="36748" y="85090"/>
                  </a:lnTo>
                  <a:lnTo>
                    <a:pt x="33319" y="82677"/>
                  </a:lnTo>
                  <a:lnTo>
                    <a:pt x="31835" y="77850"/>
                  </a:lnTo>
                  <a:lnTo>
                    <a:pt x="31878" y="77216"/>
                  </a:lnTo>
                  <a:lnTo>
                    <a:pt x="32557" y="73025"/>
                  </a:lnTo>
                  <a:lnTo>
                    <a:pt x="32938" y="71247"/>
                  </a:lnTo>
                  <a:lnTo>
                    <a:pt x="33446" y="69596"/>
                  </a:lnTo>
                  <a:lnTo>
                    <a:pt x="34462" y="68072"/>
                  </a:lnTo>
                  <a:lnTo>
                    <a:pt x="37431" y="62011"/>
                  </a:lnTo>
                  <a:lnTo>
                    <a:pt x="64057" y="34204"/>
                  </a:lnTo>
                  <a:lnTo>
                    <a:pt x="82373" y="30972"/>
                  </a:lnTo>
                  <a:lnTo>
                    <a:pt x="136351" y="30972"/>
                  </a:lnTo>
                  <a:lnTo>
                    <a:pt x="130554" y="22669"/>
                  </a:lnTo>
                  <a:lnTo>
                    <a:pt x="106803" y="6838"/>
                  </a:lnTo>
                  <a:lnTo>
                    <a:pt x="75356" y="381"/>
                  </a:lnTo>
                  <a:lnTo>
                    <a:pt x="72816" y="0"/>
                  </a:lnTo>
                  <a:close/>
                </a:path>
                <a:path w="154304" h="137160">
                  <a:moveTo>
                    <a:pt x="136351" y="30972"/>
                  </a:moveTo>
                  <a:lnTo>
                    <a:pt x="82373" y="30972"/>
                  </a:lnTo>
                  <a:lnTo>
                    <a:pt x="100260" y="36097"/>
                  </a:lnTo>
                  <a:lnTo>
                    <a:pt x="114599" y="49403"/>
                  </a:lnTo>
                  <a:lnTo>
                    <a:pt x="119378" y="55856"/>
                  </a:lnTo>
                  <a:lnTo>
                    <a:pt x="122346" y="62833"/>
                  </a:lnTo>
                  <a:lnTo>
                    <a:pt x="123522" y="69596"/>
                  </a:lnTo>
                  <a:lnTo>
                    <a:pt x="123540" y="71247"/>
                  </a:lnTo>
                  <a:lnTo>
                    <a:pt x="123235" y="77216"/>
                  </a:lnTo>
                  <a:lnTo>
                    <a:pt x="94914" y="105156"/>
                  </a:lnTo>
                  <a:lnTo>
                    <a:pt x="88310" y="106680"/>
                  </a:lnTo>
                  <a:lnTo>
                    <a:pt x="140720" y="106680"/>
                  </a:lnTo>
                  <a:lnTo>
                    <a:pt x="145095" y="101451"/>
                  </a:lnTo>
                  <a:lnTo>
                    <a:pt x="153588" y="77850"/>
                  </a:lnTo>
                  <a:lnTo>
                    <a:pt x="153969" y="75311"/>
                  </a:lnTo>
                  <a:lnTo>
                    <a:pt x="146994" y="46216"/>
                  </a:lnTo>
                  <a:lnTo>
                    <a:pt x="136351" y="3097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0" name="object 50"/>
            <p:cNvSpPr/>
            <p:nvPr/>
          </p:nvSpPr>
          <p:spPr>
            <a:xfrm>
              <a:off x="8076184" y="2898902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4" h="137160">
                  <a:moveTo>
                    <a:pt x="123317" y="77216"/>
                  </a:moveTo>
                  <a:lnTo>
                    <a:pt x="94996" y="105156"/>
                  </a:lnTo>
                  <a:lnTo>
                    <a:pt x="88392" y="106680"/>
                  </a:lnTo>
                  <a:lnTo>
                    <a:pt x="85851" y="106172"/>
                  </a:lnTo>
                  <a:lnTo>
                    <a:pt x="84582" y="106045"/>
                  </a:lnTo>
                  <a:lnTo>
                    <a:pt x="71459" y="104485"/>
                  </a:lnTo>
                  <a:lnTo>
                    <a:pt x="58943" y="100520"/>
                  </a:lnTo>
                  <a:lnTo>
                    <a:pt x="47309" y="94079"/>
                  </a:lnTo>
                  <a:lnTo>
                    <a:pt x="36830" y="85090"/>
                  </a:lnTo>
                  <a:lnTo>
                    <a:pt x="33400" y="82677"/>
                  </a:lnTo>
                  <a:lnTo>
                    <a:pt x="31876" y="77724"/>
                  </a:lnTo>
                  <a:lnTo>
                    <a:pt x="32639" y="73025"/>
                  </a:lnTo>
                  <a:lnTo>
                    <a:pt x="33020" y="71247"/>
                  </a:lnTo>
                  <a:lnTo>
                    <a:pt x="33527" y="69596"/>
                  </a:lnTo>
                  <a:lnTo>
                    <a:pt x="34544" y="68072"/>
                  </a:lnTo>
                  <a:lnTo>
                    <a:pt x="37512" y="62011"/>
                  </a:lnTo>
                  <a:lnTo>
                    <a:pt x="64138" y="34204"/>
                  </a:lnTo>
                  <a:lnTo>
                    <a:pt x="82454" y="30972"/>
                  </a:lnTo>
                  <a:lnTo>
                    <a:pt x="100341" y="36097"/>
                  </a:lnTo>
                  <a:lnTo>
                    <a:pt x="114681" y="49403"/>
                  </a:lnTo>
                  <a:lnTo>
                    <a:pt x="119459" y="55856"/>
                  </a:lnTo>
                  <a:lnTo>
                    <a:pt x="122427" y="62833"/>
                  </a:lnTo>
                  <a:lnTo>
                    <a:pt x="123682" y="70048"/>
                  </a:lnTo>
                  <a:lnTo>
                    <a:pt x="123317" y="77216"/>
                  </a:lnTo>
                  <a:close/>
                </a:path>
                <a:path w="154304" h="137160">
                  <a:moveTo>
                    <a:pt x="153670" y="77850"/>
                  </a:moveTo>
                  <a:lnTo>
                    <a:pt x="153797" y="76962"/>
                  </a:lnTo>
                  <a:lnTo>
                    <a:pt x="153924" y="76073"/>
                  </a:lnTo>
                  <a:lnTo>
                    <a:pt x="154050" y="75311"/>
                  </a:lnTo>
                  <a:lnTo>
                    <a:pt x="130635" y="22669"/>
                  </a:lnTo>
                  <a:lnTo>
                    <a:pt x="77977" y="889"/>
                  </a:lnTo>
                  <a:lnTo>
                    <a:pt x="72898" y="0"/>
                  </a:lnTo>
                  <a:lnTo>
                    <a:pt x="70231" y="762"/>
                  </a:lnTo>
                  <a:lnTo>
                    <a:pt x="67564" y="1650"/>
                  </a:lnTo>
                  <a:lnTo>
                    <a:pt x="64770" y="2412"/>
                  </a:lnTo>
                  <a:lnTo>
                    <a:pt x="25749" y="24780"/>
                  </a:lnTo>
                  <a:lnTo>
                    <a:pt x="2540" y="60071"/>
                  </a:lnTo>
                  <a:lnTo>
                    <a:pt x="0" y="72262"/>
                  </a:lnTo>
                  <a:lnTo>
                    <a:pt x="635" y="78231"/>
                  </a:lnTo>
                  <a:lnTo>
                    <a:pt x="3429" y="84581"/>
                  </a:lnTo>
                  <a:lnTo>
                    <a:pt x="5969" y="92710"/>
                  </a:lnTo>
                  <a:lnTo>
                    <a:pt x="46958" y="127587"/>
                  </a:lnTo>
                  <a:lnTo>
                    <a:pt x="83312" y="136652"/>
                  </a:lnTo>
                  <a:lnTo>
                    <a:pt x="108235" y="132554"/>
                  </a:lnTo>
                  <a:lnTo>
                    <a:pt x="129444" y="120253"/>
                  </a:lnTo>
                  <a:lnTo>
                    <a:pt x="145176" y="101451"/>
                  </a:lnTo>
                  <a:lnTo>
                    <a:pt x="153670" y="77850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1" name="object 51"/>
            <p:cNvSpPr/>
            <p:nvPr/>
          </p:nvSpPr>
          <p:spPr>
            <a:xfrm>
              <a:off x="8238743" y="3166846"/>
              <a:ext cx="306324" cy="304825"/>
            </a:xfrm>
            <a:prstGeom prst="rect">
              <a:avLst/>
            </a:prstGeom>
            <a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2" name="object 52"/>
            <p:cNvSpPr/>
            <p:nvPr/>
          </p:nvSpPr>
          <p:spPr>
            <a:xfrm>
              <a:off x="8336041" y="3245484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5">
                  <a:moveTo>
                    <a:pt x="48879" y="0"/>
                  </a:moveTo>
                  <a:lnTo>
                    <a:pt x="13938" y="18668"/>
                  </a:lnTo>
                  <a:lnTo>
                    <a:pt x="0" y="60832"/>
                  </a:lnTo>
                  <a:lnTo>
                    <a:pt x="994" y="67726"/>
                  </a:lnTo>
                  <a:lnTo>
                    <a:pt x="29035" y="103346"/>
                  </a:lnTo>
                  <a:lnTo>
                    <a:pt x="66786" y="114807"/>
                  </a:lnTo>
                  <a:lnTo>
                    <a:pt x="75406" y="113609"/>
                  </a:lnTo>
                  <a:lnTo>
                    <a:pt x="110093" y="89820"/>
                  </a:lnTo>
                  <a:lnTo>
                    <a:pt x="111629" y="86758"/>
                  </a:lnTo>
                  <a:lnTo>
                    <a:pt x="67943" y="86758"/>
                  </a:lnTo>
                  <a:lnTo>
                    <a:pt x="58658" y="86487"/>
                  </a:lnTo>
                  <a:lnTo>
                    <a:pt x="26781" y="64515"/>
                  </a:lnTo>
                  <a:lnTo>
                    <a:pt x="25257" y="58292"/>
                  </a:lnTo>
                  <a:lnTo>
                    <a:pt x="26146" y="52450"/>
                  </a:lnTo>
                  <a:lnTo>
                    <a:pt x="51292" y="31241"/>
                  </a:lnTo>
                  <a:lnTo>
                    <a:pt x="102519" y="31241"/>
                  </a:lnTo>
                  <a:lnTo>
                    <a:pt x="92313" y="19224"/>
                  </a:lnTo>
                  <a:lnTo>
                    <a:pt x="74418" y="7395"/>
                  </a:lnTo>
                  <a:lnTo>
                    <a:pt x="53832" y="888"/>
                  </a:lnTo>
                  <a:lnTo>
                    <a:pt x="48879" y="0"/>
                  </a:lnTo>
                  <a:close/>
                </a:path>
                <a:path w="117475" h="114935">
                  <a:moveTo>
                    <a:pt x="102519" y="31241"/>
                  </a:moveTo>
                  <a:lnTo>
                    <a:pt x="51292" y="31241"/>
                  </a:lnTo>
                  <a:lnTo>
                    <a:pt x="63103" y="34357"/>
                  </a:lnTo>
                  <a:lnTo>
                    <a:pt x="73390" y="40925"/>
                  </a:lnTo>
                  <a:lnTo>
                    <a:pt x="81295" y="50208"/>
                  </a:lnTo>
                  <a:lnTo>
                    <a:pt x="85963" y="61467"/>
                  </a:lnTo>
                  <a:lnTo>
                    <a:pt x="86344" y="63881"/>
                  </a:lnTo>
                  <a:lnTo>
                    <a:pt x="86344" y="66293"/>
                  </a:lnTo>
                  <a:lnTo>
                    <a:pt x="85963" y="68452"/>
                  </a:lnTo>
                  <a:lnTo>
                    <a:pt x="82607" y="76967"/>
                  </a:lnTo>
                  <a:lnTo>
                    <a:pt x="76263" y="83327"/>
                  </a:lnTo>
                  <a:lnTo>
                    <a:pt x="67943" y="86758"/>
                  </a:lnTo>
                  <a:lnTo>
                    <a:pt x="111629" y="86758"/>
                  </a:lnTo>
                  <a:lnTo>
                    <a:pt x="113839" y="82355"/>
                  </a:lnTo>
                  <a:lnTo>
                    <a:pt x="116062" y="74294"/>
                  </a:lnTo>
                  <a:lnTo>
                    <a:pt x="116970" y="68960"/>
                  </a:lnTo>
                  <a:lnTo>
                    <a:pt x="116892" y="63881"/>
                  </a:lnTo>
                  <a:lnTo>
                    <a:pt x="116824" y="62229"/>
                  </a:lnTo>
                  <a:lnTo>
                    <a:pt x="115173" y="56133"/>
                  </a:lnTo>
                  <a:lnTo>
                    <a:pt x="106294" y="35687"/>
                  </a:lnTo>
                  <a:lnTo>
                    <a:pt x="102519" y="31241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3" name="object 53"/>
            <p:cNvSpPr/>
            <p:nvPr/>
          </p:nvSpPr>
          <p:spPr>
            <a:xfrm>
              <a:off x="8335928" y="3245484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5">
                  <a:moveTo>
                    <a:pt x="86076" y="68452"/>
                  </a:moveTo>
                  <a:lnTo>
                    <a:pt x="82720" y="76967"/>
                  </a:lnTo>
                  <a:lnTo>
                    <a:pt x="76376" y="83327"/>
                  </a:lnTo>
                  <a:lnTo>
                    <a:pt x="68056" y="86758"/>
                  </a:lnTo>
                  <a:lnTo>
                    <a:pt x="58771" y="86487"/>
                  </a:lnTo>
                  <a:lnTo>
                    <a:pt x="26894" y="64515"/>
                  </a:lnTo>
                  <a:lnTo>
                    <a:pt x="25370" y="58292"/>
                  </a:lnTo>
                  <a:lnTo>
                    <a:pt x="26259" y="52450"/>
                  </a:lnTo>
                  <a:lnTo>
                    <a:pt x="51405" y="31241"/>
                  </a:lnTo>
                  <a:lnTo>
                    <a:pt x="63216" y="34357"/>
                  </a:lnTo>
                  <a:lnTo>
                    <a:pt x="73503" y="40925"/>
                  </a:lnTo>
                  <a:lnTo>
                    <a:pt x="81408" y="50208"/>
                  </a:lnTo>
                  <a:lnTo>
                    <a:pt x="86076" y="61467"/>
                  </a:lnTo>
                  <a:lnTo>
                    <a:pt x="86457" y="63881"/>
                  </a:lnTo>
                  <a:lnTo>
                    <a:pt x="86457" y="66293"/>
                  </a:lnTo>
                  <a:lnTo>
                    <a:pt x="86076" y="68452"/>
                  </a:lnTo>
                  <a:close/>
                </a:path>
                <a:path w="117475" h="114935">
                  <a:moveTo>
                    <a:pt x="116175" y="74294"/>
                  </a:moveTo>
                  <a:lnTo>
                    <a:pt x="117191" y="68325"/>
                  </a:lnTo>
                  <a:lnTo>
                    <a:pt x="116937" y="62229"/>
                  </a:lnTo>
                  <a:lnTo>
                    <a:pt x="115286" y="56133"/>
                  </a:lnTo>
                  <a:lnTo>
                    <a:pt x="92426" y="19224"/>
                  </a:lnTo>
                  <a:lnTo>
                    <a:pt x="53945" y="888"/>
                  </a:lnTo>
                  <a:lnTo>
                    <a:pt x="48992" y="0"/>
                  </a:lnTo>
                  <a:lnTo>
                    <a:pt x="45055" y="634"/>
                  </a:lnTo>
                  <a:lnTo>
                    <a:pt x="40991" y="1269"/>
                  </a:lnTo>
                  <a:lnTo>
                    <a:pt x="5468" y="31988"/>
                  </a:lnTo>
                  <a:lnTo>
                    <a:pt x="0" y="53939"/>
                  </a:lnTo>
                  <a:lnTo>
                    <a:pt x="113" y="60832"/>
                  </a:lnTo>
                  <a:lnTo>
                    <a:pt x="29148" y="103346"/>
                  </a:lnTo>
                  <a:lnTo>
                    <a:pt x="66899" y="114807"/>
                  </a:lnTo>
                  <a:lnTo>
                    <a:pt x="75519" y="113609"/>
                  </a:lnTo>
                  <a:lnTo>
                    <a:pt x="110206" y="89820"/>
                  </a:lnTo>
                  <a:lnTo>
                    <a:pt x="113952" y="82355"/>
                  </a:lnTo>
                  <a:lnTo>
                    <a:pt x="116175" y="74294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4" name="object 54"/>
            <p:cNvSpPr/>
            <p:nvPr/>
          </p:nvSpPr>
          <p:spPr>
            <a:xfrm>
              <a:off x="7933943" y="3201962"/>
              <a:ext cx="310959" cy="318477"/>
            </a:xfrm>
            <a:prstGeom prst="rect">
              <a:avLst/>
            </a:prstGeom>
            <a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5" name="object 55"/>
            <p:cNvSpPr/>
            <p:nvPr/>
          </p:nvSpPr>
          <p:spPr>
            <a:xfrm>
              <a:off x="8031303" y="3280781"/>
              <a:ext cx="120014" cy="127635"/>
            </a:xfrm>
            <a:custGeom>
              <a:avLst/>
              <a:gdLst/>
              <a:ahLst/>
              <a:cxnLst/>
              <a:rect l="l" t="t" r="r" b="b"/>
              <a:pathLst>
                <a:path w="120015" h="127635">
                  <a:moveTo>
                    <a:pt x="61981" y="0"/>
                  </a:moveTo>
                  <a:lnTo>
                    <a:pt x="24941" y="9661"/>
                  </a:lnTo>
                  <a:lnTo>
                    <a:pt x="938" y="45983"/>
                  </a:lnTo>
                  <a:lnTo>
                    <a:pt x="0" y="57094"/>
                  </a:lnTo>
                  <a:lnTo>
                    <a:pt x="684" y="62112"/>
                  </a:lnTo>
                  <a:lnTo>
                    <a:pt x="1841" y="81539"/>
                  </a:lnTo>
                  <a:lnTo>
                    <a:pt x="9272" y="99133"/>
                  </a:lnTo>
                  <a:lnTo>
                    <a:pt x="22062" y="113297"/>
                  </a:lnTo>
                  <a:lnTo>
                    <a:pt x="39292" y="122437"/>
                  </a:lnTo>
                  <a:lnTo>
                    <a:pt x="64700" y="127595"/>
                  </a:lnTo>
                  <a:lnTo>
                    <a:pt x="88536" y="121977"/>
                  </a:lnTo>
                  <a:lnTo>
                    <a:pt x="107658" y="107096"/>
                  </a:lnTo>
                  <a:lnTo>
                    <a:pt x="112474" y="97418"/>
                  </a:lnTo>
                  <a:lnTo>
                    <a:pt x="65454" y="97418"/>
                  </a:lnTo>
                  <a:lnTo>
                    <a:pt x="49474" y="94313"/>
                  </a:lnTo>
                  <a:lnTo>
                    <a:pt x="37244" y="85242"/>
                  </a:lnTo>
                  <a:lnTo>
                    <a:pt x="30039" y="72005"/>
                  </a:lnTo>
                  <a:lnTo>
                    <a:pt x="29172" y="57094"/>
                  </a:lnTo>
                  <a:lnTo>
                    <a:pt x="29184" y="56064"/>
                  </a:lnTo>
                  <a:lnTo>
                    <a:pt x="53611" y="30982"/>
                  </a:lnTo>
                  <a:lnTo>
                    <a:pt x="108408" y="30982"/>
                  </a:lnTo>
                  <a:lnTo>
                    <a:pt x="96069" y="15720"/>
                  </a:lnTo>
                  <a:lnTo>
                    <a:pt x="74979" y="2676"/>
                  </a:lnTo>
                  <a:lnTo>
                    <a:pt x="61981" y="0"/>
                  </a:lnTo>
                  <a:close/>
                </a:path>
                <a:path w="120015" h="127635">
                  <a:moveTo>
                    <a:pt x="108408" y="30982"/>
                  </a:moveTo>
                  <a:lnTo>
                    <a:pt x="53611" y="30982"/>
                  </a:lnTo>
                  <a:lnTo>
                    <a:pt x="67954" y="33174"/>
                  </a:lnTo>
                  <a:lnTo>
                    <a:pt x="79678" y="43189"/>
                  </a:lnTo>
                  <a:lnTo>
                    <a:pt x="84686" y="49335"/>
                  </a:lnTo>
                  <a:lnTo>
                    <a:pt x="88123" y="56064"/>
                  </a:lnTo>
                  <a:lnTo>
                    <a:pt x="90036" y="63246"/>
                  </a:lnTo>
                  <a:lnTo>
                    <a:pt x="90473" y="70748"/>
                  </a:lnTo>
                  <a:lnTo>
                    <a:pt x="90473" y="72272"/>
                  </a:lnTo>
                  <a:lnTo>
                    <a:pt x="65454" y="97418"/>
                  </a:lnTo>
                  <a:lnTo>
                    <a:pt x="112474" y="97418"/>
                  </a:lnTo>
                  <a:lnTo>
                    <a:pt x="118921" y="84464"/>
                  </a:lnTo>
                  <a:lnTo>
                    <a:pt x="119175" y="83702"/>
                  </a:lnTo>
                  <a:lnTo>
                    <a:pt x="119429" y="81924"/>
                  </a:lnTo>
                  <a:lnTo>
                    <a:pt x="119342" y="57094"/>
                  </a:lnTo>
                  <a:lnTo>
                    <a:pt x="111206" y="34442"/>
                  </a:lnTo>
                  <a:lnTo>
                    <a:pt x="108408" y="3098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6" name="object 56"/>
            <p:cNvSpPr/>
            <p:nvPr/>
          </p:nvSpPr>
          <p:spPr>
            <a:xfrm>
              <a:off x="8031226" y="3280781"/>
              <a:ext cx="120014" cy="127635"/>
            </a:xfrm>
            <a:custGeom>
              <a:avLst/>
              <a:gdLst/>
              <a:ahLst/>
              <a:cxnLst/>
              <a:rect l="l" t="t" r="r" b="b"/>
              <a:pathLst>
                <a:path w="120015" h="127635">
                  <a:moveTo>
                    <a:pt x="90297" y="75193"/>
                  </a:moveTo>
                  <a:lnTo>
                    <a:pt x="87409" y="83202"/>
                  </a:lnTo>
                  <a:lnTo>
                    <a:pt x="81962" y="90021"/>
                  </a:lnTo>
                  <a:lnTo>
                    <a:pt x="74491" y="94982"/>
                  </a:lnTo>
                  <a:lnTo>
                    <a:pt x="65531" y="97418"/>
                  </a:lnTo>
                  <a:lnTo>
                    <a:pt x="49551" y="94313"/>
                  </a:lnTo>
                  <a:lnTo>
                    <a:pt x="37322" y="85242"/>
                  </a:lnTo>
                  <a:lnTo>
                    <a:pt x="30116" y="72005"/>
                  </a:lnTo>
                  <a:lnTo>
                    <a:pt x="29209" y="56397"/>
                  </a:lnTo>
                  <a:lnTo>
                    <a:pt x="29591" y="53984"/>
                  </a:lnTo>
                  <a:lnTo>
                    <a:pt x="30352" y="51571"/>
                  </a:lnTo>
                  <a:lnTo>
                    <a:pt x="31242" y="49158"/>
                  </a:lnTo>
                  <a:lnTo>
                    <a:pt x="40251" y="36385"/>
                  </a:lnTo>
                  <a:lnTo>
                    <a:pt x="53689" y="30982"/>
                  </a:lnTo>
                  <a:lnTo>
                    <a:pt x="68032" y="33174"/>
                  </a:lnTo>
                  <a:lnTo>
                    <a:pt x="90550" y="70748"/>
                  </a:lnTo>
                  <a:lnTo>
                    <a:pt x="90550" y="72272"/>
                  </a:lnTo>
                  <a:lnTo>
                    <a:pt x="90424" y="73669"/>
                  </a:lnTo>
                  <a:lnTo>
                    <a:pt x="90297" y="75193"/>
                  </a:lnTo>
                  <a:close/>
                </a:path>
                <a:path w="120015" h="127635">
                  <a:moveTo>
                    <a:pt x="119506" y="81924"/>
                  </a:moveTo>
                  <a:lnTo>
                    <a:pt x="111283" y="34442"/>
                  </a:lnTo>
                  <a:lnTo>
                    <a:pt x="75056" y="2676"/>
                  </a:lnTo>
                  <a:lnTo>
                    <a:pt x="62059" y="0"/>
                  </a:lnTo>
                  <a:lnTo>
                    <a:pt x="49085" y="216"/>
                  </a:lnTo>
                  <a:lnTo>
                    <a:pt x="9159" y="25346"/>
                  </a:lnTo>
                  <a:lnTo>
                    <a:pt x="0" y="56524"/>
                  </a:lnTo>
                  <a:lnTo>
                    <a:pt x="762" y="62112"/>
                  </a:lnTo>
                  <a:lnTo>
                    <a:pt x="1918" y="81539"/>
                  </a:lnTo>
                  <a:lnTo>
                    <a:pt x="9350" y="99133"/>
                  </a:lnTo>
                  <a:lnTo>
                    <a:pt x="22139" y="113297"/>
                  </a:lnTo>
                  <a:lnTo>
                    <a:pt x="39370" y="122437"/>
                  </a:lnTo>
                  <a:lnTo>
                    <a:pt x="64777" y="127595"/>
                  </a:lnTo>
                  <a:lnTo>
                    <a:pt x="88614" y="121977"/>
                  </a:lnTo>
                  <a:lnTo>
                    <a:pt x="107735" y="107096"/>
                  </a:lnTo>
                  <a:lnTo>
                    <a:pt x="118999" y="84464"/>
                  </a:lnTo>
                  <a:lnTo>
                    <a:pt x="119252" y="83702"/>
                  </a:lnTo>
                  <a:lnTo>
                    <a:pt x="119379" y="82813"/>
                  </a:lnTo>
                  <a:lnTo>
                    <a:pt x="119506" y="81924"/>
                  </a:lnTo>
                  <a:close/>
                </a:path>
              </a:pathLst>
            </a:custGeom>
            <a:ln w="76200">
              <a:solidFill>
                <a:srgbClr val="FFFCF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7" name="object 57"/>
            <p:cNvSpPr/>
            <p:nvPr/>
          </p:nvSpPr>
          <p:spPr>
            <a:xfrm>
              <a:off x="8076264" y="2898902"/>
              <a:ext cx="154305" cy="137160"/>
            </a:xfrm>
            <a:custGeom>
              <a:avLst/>
              <a:gdLst/>
              <a:ahLst/>
              <a:cxnLst/>
              <a:rect l="l" t="t" r="r" b="b"/>
              <a:pathLst>
                <a:path w="154304" h="137160">
                  <a:moveTo>
                    <a:pt x="72816" y="0"/>
                  </a:moveTo>
                  <a:lnTo>
                    <a:pt x="70149" y="762"/>
                  </a:lnTo>
                  <a:lnTo>
                    <a:pt x="67482" y="1650"/>
                  </a:lnTo>
                  <a:lnTo>
                    <a:pt x="64688" y="2412"/>
                  </a:lnTo>
                  <a:lnTo>
                    <a:pt x="25668" y="24780"/>
                  </a:lnTo>
                  <a:lnTo>
                    <a:pt x="2458" y="60071"/>
                  </a:lnTo>
                  <a:lnTo>
                    <a:pt x="0" y="73025"/>
                  </a:lnTo>
                  <a:lnTo>
                    <a:pt x="553" y="78231"/>
                  </a:lnTo>
                  <a:lnTo>
                    <a:pt x="3347" y="84581"/>
                  </a:lnTo>
                  <a:lnTo>
                    <a:pt x="5887" y="92710"/>
                  </a:lnTo>
                  <a:lnTo>
                    <a:pt x="46877" y="127587"/>
                  </a:lnTo>
                  <a:lnTo>
                    <a:pt x="83230" y="136652"/>
                  </a:lnTo>
                  <a:lnTo>
                    <a:pt x="108154" y="132554"/>
                  </a:lnTo>
                  <a:lnTo>
                    <a:pt x="129363" y="120253"/>
                  </a:lnTo>
                  <a:lnTo>
                    <a:pt x="140720" y="106680"/>
                  </a:lnTo>
                  <a:lnTo>
                    <a:pt x="88310" y="106680"/>
                  </a:lnTo>
                  <a:lnTo>
                    <a:pt x="85770" y="106172"/>
                  </a:lnTo>
                  <a:lnTo>
                    <a:pt x="47228" y="94079"/>
                  </a:lnTo>
                  <a:lnTo>
                    <a:pt x="36748" y="85090"/>
                  </a:lnTo>
                  <a:lnTo>
                    <a:pt x="33319" y="82677"/>
                  </a:lnTo>
                  <a:lnTo>
                    <a:pt x="31835" y="77850"/>
                  </a:lnTo>
                  <a:lnTo>
                    <a:pt x="31878" y="77216"/>
                  </a:lnTo>
                  <a:lnTo>
                    <a:pt x="32557" y="73025"/>
                  </a:lnTo>
                  <a:lnTo>
                    <a:pt x="32938" y="71247"/>
                  </a:lnTo>
                  <a:lnTo>
                    <a:pt x="33446" y="69596"/>
                  </a:lnTo>
                  <a:lnTo>
                    <a:pt x="34462" y="68072"/>
                  </a:lnTo>
                  <a:lnTo>
                    <a:pt x="37431" y="62011"/>
                  </a:lnTo>
                  <a:lnTo>
                    <a:pt x="64057" y="34204"/>
                  </a:lnTo>
                  <a:lnTo>
                    <a:pt x="82373" y="30972"/>
                  </a:lnTo>
                  <a:lnTo>
                    <a:pt x="136351" y="30972"/>
                  </a:lnTo>
                  <a:lnTo>
                    <a:pt x="130554" y="22669"/>
                  </a:lnTo>
                  <a:lnTo>
                    <a:pt x="106803" y="6838"/>
                  </a:lnTo>
                  <a:lnTo>
                    <a:pt x="75356" y="381"/>
                  </a:lnTo>
                  <a:lnTo>
                    <a:pt x="72816" y="0"/>
                  </a:lnTo>
                  <a:close/>
                </a:path>
                <a:path w="154304" h="137160">
                  <a:moveTo>
                    <a:pt x="136351" y="30972"/>
                  </a:moveTo>
                  <a:lnTo>
                    <a:pt x="82373" y="30972"/>
                  </a:lnTo>
                  <a:lnTo>
                    <a:pt x="100260" y="36097"/>
                  </a:lnTo>
                  <a:lnTo>
                    <a:pt x="114599" y="49403"/>
                  </a:lnTo>
                  <a:lnTo>
                    <a:pt x="119378" y="55856"/>
                  </a:lnTo>
                  <a:lnTo>
                    <a:pt x="122346" y="62833"/>
                  </a:lnTo>
                  <a:lnTo>
                    <a:pt x="123522" y="69596"/>
                  </a:lnTo>
                  <a:lnTo>
                    <a:pt x="123540" y="71247"/>
                  </a:lnTo>
                  <a:lnTo>
                    <a:pt x="123235" y="77216"/>
                  </a:lnTo>
                  <a:lnTo>
                    <a:pt x="94914" y="105156"/>
                  </a:lnTo>
                  <a:lnTo>
                    <a:pt x="88310" y="106680"/>
                  </a:lnTo>
                  <a:lnTo>
                    <a:pt x="140720" y="106680"/>
                  </a:lnTo>
                  <a:lnTo>
                    <a:pt x="145095" y="101451"/>
                  </a:lnTo>
                  <a:lnTo>
                    <a:pt x="153588" y="77850"/>
                  </a:lnTo>
                  <a:lnTo>
                    <a:pt x="153969" y="75311"/>
                  </a:lnTo>
                  <a:lnTo>
                    <a:pt x="146994" y="46216"/>
                  </a:lnTo>
                  <a:lnTo>
                    <a:pt x="136351" y="3097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8" name="object 58"/>
            <p:cNvSpPr/>
            <p:nvPr/>
          </p:nvSpPr>
          <p:spPr>
            <a:xfrm>
              <a:off x="8106917" y="2929874"/>
              <a:ext cx="93345" cy="76200"/>
            </a:xfrm>
            <a:custGeom>
              <a:avLst/>
              <a:gdLst/>
              <a:ahLst/>
              <a:cxnLst/>
              <a:rect l="l" t="t" r="r" b="b"/>
              <a:pathLst>
                <a:path w="93345" h="76200">
                  <a:moveTo>
                    <a:pt x="51720" y="0"/>
                  </a:moveTo>
                  <a:lnTo>
                    <a:pt x="13327" y="20022"/>
                  </a:lnTo>
                  <a:lnTo>
                    <a:pt x="0" y="46497"/>
                  </a:lnTo>
                  <a:lnTo>
                    <a:pt x="1777" y="51450"/>
                  </a:lnTo>
                  <a:lnTo>
                    <a:pt x="6096" y="54117"/>
                  </a:lnTo>
                  <a:lnTo>
                    <a:pt x="16575" y="63107"/>
                  </a:lnTo>
                  <a:lnTo>
                    <a:pt x="28209" y="69548"/>
                  </a:lnTo>
                  <a:lnTo>
                    <a:pt x="40725" y="73513"/>
                  </a:lnTo>
                  <a:lnTo>
                    <a:pt x="53848" y="75072"/>
                  </a:lnTo>
                  <a:lnTo>
                    <a:pt x="57657" y="75707"/>
                  </a:lnTo>
                  <a:lnTo>
                    <a:pt x="60325" y="74818"/>
                  </a:lnTo>
                  <a:lnTo>
                    <a:pt x="64261" y="74183"/>
                  </a:lnTo>
                  <a:lnTo>
                    <a:pt x="74955" y="70568"/>
                  </a:lnTo>
                  <a:lnTo>
                    <a:pt x="83423" y="64214"/>
                  </a:lnTo>
                  <a:lnTo>
                    <a:pt x="89390" y="55860"/>
                  </a:lnTo>
                  <a:lnTo>
                    <a:pt x="92582" y="46243"/>
                  </a:lnTo>
                  <a:lnTo>
                    <a:pt x="92948" y="39076"/>
                  </a:lnTo>
                  <a:lnTo>
                    <a:pt x="91693" y="31861"/>
                  </a:lnTo>
                  <a:lnTo>
                    <a:pt x="88725" y="24884"/>
                  </a:lnTo>
                  <a:lnTo>
                    <a:pt x="83947" y="18430"/>
                  </a:lnTo>
                  <a:lnTo>
                    <a:pt x="69607" y="5125"/>
                  </a:lnTo>
                  <a:lnTo>
                    <a:pt x="51720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9" name="object 59"/>
            <p:cNvSpPr/>
            <p:nvPr/>
          </p:nvSpPr>
          <p:spPr>
            <a:xfrm>
              <a:off x="8336041" y="3245484"/>
              <a:ext cx="117475" cy="114935"/>
            </a:xfrm>
            <a:custGeom>
              <a:avLst/>
              <a:gdLst/>
              <a:ahLst/>
              <a:cxnLst/>
              <a:rect l="l" t="t" r="r" b="b"/>
              <a:pathLst>
                <a:path w="117475" h="114935">
                  <a:moveTo>
                    <a:pt x="48879" y="0"/>
                  </a:moveTo>
                  <a:lnTo>
                    <a:pt x="13938" y="18668"/>
                  </a:lnTo>
                  <a:lnTo>
                    <a:pt x="0" y="60832"/>
                  </a:lnTo>
                  <a:lnTo>
                    <a:pt x="994" y="67726"/>
                  </a:lnTo>
                  <a:lnTo>
                    <a:pt x="29035" y="103346"/>
                  </a:lnTo>
                  <a:lnTo>
                    <a:pt x="66786" y="114807"/>
                  </a:lnTo>
                  <a:lnTo>
                    <a:pt x="75406" y="113609"/>
                  </a:lnTo>
                  <a:lnTo>
                    <a:pt x="110093" y="89820"/>
                  </a:lnTo>
                  <a:lnTo>
                    <a:pt x="111629" y="86758"/>
                  </a:lnTo>
                  <a:lnTo>
                    <a:pt x="67943" y="86758"/>
                  </a:lnTo>
                  <a:lnTo>
                    <a:pt x="58658" y="86487"/>
                  </a:lnTo>
                  <a:lnTo>
                    <a:pt x="26781" y="64515"/>
                  </a:lnTo>
                  <a:lnTo>
                    <a:pt x="25257" y="58292"/>
                  </a:lnTo>
                  <a:lnTo>
                    <a:pt x="26146" y="52450"/>
                  </a:lnTo>
                  <a:lnTo>
                    <a:pt x="51292" y="31241"/>
                  </a:lnTo>
                  <a:lnTo>
                    <a:pt x="102519" y="31241"/>
                  </a:lnTo>
                  <a:lnTo>
                    <a:pt x="92313" y="19224"/>
                  </a:lnTo>
                  <a:lnTo>
                    <a:pt x="74418" y="7395"/>
                  </a:lnTo>
                  <a:lnTo>
                    <a:pt x="53832" y="888"/>
                  </a:lnTo>
                  <a:lnTo>
                    <a:pt x="48879" y="0"/>
                  </a:lnTo>
                  <a:close/>
                </a:path>
                <a:path w="117475" h="114935">
                  <a:moveTo>
                    <a:pt x="102519" y="31241"/>
                  </a:moveTo>
                  <a:lnTo>
                    <a:pt x="51292" y="31241"/>
                  </a:lnTo>
                  <a:lnTo>
                    <a:pt x="63103" y="34357"/>
                  </a:lnTo>
                  <a:lnTo>
                    <a:pt x="73390" y="40925"/>
                  </a:lnTo>
                  <a:lnTo>
                    <a:pt x="81295" y="50208"/>
                  </a:lnTo>
                  <a:lnTo>
                    <a:pt x="85963" y="61467"/>
                  </a:lnTo>
                  <a:lnTo>
                    <a:pt x="86344" y="63881"/>
                  </a:lnTo>
                  <a:lnTo>
                    <a:pt x="86344" y="66293"/>
                  </a:lnTo>
                  <a:lnTo>
                    <a:pt x="85963" y="68452"/>
                  </a:lnTo>
                  <a:lnTo>
                    <a:pt x="82607" y="76967"/>
                  </a:lnTo>
                  <a:lnTo>
                    <a:pt x="76263" y="83327"/>
                  </a:lnTo>
                  <a:lnTo>
                    <a:pt x="67943" y="86758"/>
                  </a:lnTo>
                  <a:lnTo>
                    <a:pt x="111629" y="86758"/>
                  </a:lnTo>
                  <a:lnTo>
                    <a:pt x="113839" y="82355"/>
                  </a:lnTo>
                  <a:lnTo>
                    <a:pt x="116062" y="74294"/>
                  </a:lnTo>
                  <a:lnTo>
                    <a:pt x="116970" y="68960"/>
                  </a:lnTo>
                  <a:lnTo>
                    <a:pt x="116892" y="63881"/>
                  </a:lnTo>
                  <a:lnTo>
                    <a:pt x="116824" y="62229"/>
                  </a:lnTo>
                  <a:lnTo>
                    <a:pt x="115173" y="56133"/>
                  </a:lnTo>
                  <a:lnTo>
                    <a:pt x="106294" y="35687"/>
                  </a:lnTo>
                  <a:lnTo>
                    <a:pt x="102519" y="31241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0" name="object 60"/>
            <p:cNvSpPr/>
            <p:nvPr/>
          </p:nvSpPr>
          <p:spPr>
            <a:xfrm>
              <a:off x="8361299" y="3276727"/>
              <a:ext cx="61594" cy="55244"/>
            </a:xfrm>
            <a:custGeom>
              <a:avLst/>
              <a:gdLst/>
              <a:ahLst/>
              <a:cxnLst/>
              <a:rect l="l" t="t" r="r" b="b"/>
              <a:pathLst>
                <a:path w="61595" h="55245">
                  <a:moveTo>
                    <a:pt x="26034" y="0"/>
                  </a:moveTo>
                  <a:lnTo>
                    <a:pt x="0" y="26416"/>
                  </a:lnTo>
                  <a:lnTo>
                    <a:pt x="1777" y="32004"/>
                  </a:lnTo>
                  <a:lnTo>
                    <a:pt x="33654" y="53975"/>
                  </a:lnTo>
                  <a:lnTo>
                    <a:pt x="42793" y="54927"/>
                  </a:lnTo>
                  <a:lnTo>
                    <a:pt x="51038" y="51879"/>
                  </a:lnTo>
                  <a:lnTo>
                    <a:pt x="57354" y="45688"/>
                  </a:lnTo>
                  <a:lnTo>
                    <a:pt x="60705" y="37211"/>
                  </a:lnTo>
                  <a:lnTo>
                    <a:pt x="61086" y="35052"/>
                  </a:lnTo>
                  <a:lnTo>
                    <a:pt x="61086" y="32639"/>
                  </a:lnTo>
                  <a:lnTo>
                    <a:pt x="26034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1" name="object 61"/>
            <p:cNvSpPr/>
            <p:nvPr/>
          </p:nvSpPr>
          <p:spPr>
            <a:xfrm>
              <a:off x="8031303" y="3280781"/>
              <a:ext cx="120014" cy="127635"/>
            </a:xfrm>
            <a:custGeom>
              <a:avLst/>
              <a:gdLst/>
              <a:ahLst/>
              <a:cxnLst/>
              <a:rect l="l" t="t" r="r" b="b"/>
              <a:pathLst>
                <a:path w="120015" h="127635">
                  <a:moveTo>
                    <a:pt x="61981" y="0"/>
                  </a:moveTo>
                  <a:lnTo>
                    <a:pt x="24941" y="9661"/>
                  </a:lnTo>
                  <a:lnTo>
                    <a:pt x="938" y="45983"/>
                  </a:lnTo>
                  <a:lnTo>
                    <a:pt x="0" y="57094"/>
                  </a:lnTo>
                  <a:lnTo>
                    <a:pt x="684" y="62112"/>
                  </a:lnTo>
                  <a:lnTo>
                    <a:pt x="1841" y="81539"/>
                  </a:lnTo>
                  <a:lnTo>
                    <a:pt x="9272" y="99133"/>
                  </a:lnTo>
                  <a:lnTo>
                    <a:pt x="22062" y="113297"/>
                  </a:lnTo>
                  <a:lnTo>
                    <a:pt x="39292" y="122437"/>
                  </a:lnTo>
                  <a:lnTo>
                    <a:pt x="64700" y="127595"/>
                  </a:lnTo>
                  <a:lnTo>
                    <a:pt x="88536" y="121977"/>
                  </a:lnTo>
                  <a:lnTo>
                    <a:pt x="107658" y="107096"/>
                  </a:lnTo>
                  <a:lnTo>
                    <a:pt x="112474" y="97418"/>
                  </a:lnTo>
                  <a:lnTo>
                    <a:pt x="65454" y="97418"/>
                  </a:lnTo>
                  <a:lnTo>
                    <a:pt x="49474" y="94313"/>
                  </a:lnTo>
                  <a:lnTo>
                    <a:pt x="37244" y="85242"/>
                  </a:lnTo>
                  <a:lnTo>
                    <a:pt x="30039" y="72005"/>
                  </a:lnTo>
                  <a:lnTo>
                    <a:pt x="29172" y="57094"/>
                  </a:lnTo>
                  <a:lnTo>
                    <a:pt x="29184" y="56064"/>
                  </a:lnTo>
                  <a:lnTo>
                    <a:pt x="53611" y="30982"/>
                  </a:lnTo>
                  <a:lnTo>
                    <a:pt x="108408" y="30982"/>
                  </a:lnTo>
                  <a:lnTo>
                    <a:pt x="96069" y="15720"/>
                  </a:lnTo>
                  <a:lnTo>
                    <a:pt x="74979" y="2676"/>
                  </a:lnTo>
                  <a:lnTo>
                    <a:pt x="61981" y="0"/>
                  </a:lnTo>
                  <a:close/>
                </a:path>
                <a:path w="120015" h="127635">
                  <a:moveTo>
                    <a:pt x="108408" y="30982"/>
                  </a:moveTo>
                  <a:lnTo>
                    <a:pt x="53611" y="30982"/>
                  </a:lnTo>
                  <a:lnTo>
                    <a:pt x="67954" y="33174"/>
                  </a:lnTo>
                  <a:lnTo>
                    <a:pt x="79678" y="43189"/>
                  </a:lnTo>
                  <a:lnTo>
                    <a:pt x="84686" y="49335"/>
                  </a:lnTo>
                  <a:lnTo>
                    <a:pt x="88123" y="56064"/>
                  </a:lnTo>
                  <a:lnTo>
                    <a:pt x="90036" y="63246"/>
                  </a:lnTo>
                  <a:lnTo>
                    <a:pt x="90473" y="70748"/>
                  </a:lnTo>
                  <a:lnTo>
                    <a:pt x="90473" y="72272"/>
                  </a:lnTo>
                  <a:lnTo>
                    <a:pt x="65454" y="97418"/>
                  </a:lnTo>
                  <a:lnTo>
                    <a:pt x="112474" y="97418"/>
                  </a:lnTo>
                  <a:lnTo>
                    <a:pt x="118921" y="84464"/>
                  </a:lnTo>
                  <a:lnTo>
                    <a:pt x="119175" y="83702"/>
                  </a:lnTo>
                  <a:lnTo>
                    <a:pt x="119429" y="81924"/>
                  </a:lnTo>
                  <a:lnTo>
                    <a:pt x="119342" y="57094"/>
                  </a:lnTo>
                  <a:lnTo>
                    <a:pt x="111206" y="34442"/>
                  </a:lnTo>
                  <a:lnTo>
                    <a:pt x="108408" y="30982"/>
                  </a:lnTo>
                  <a:close/>
                </a:path>
              </a:pathLst>
            </a:custGeom>
            <a:solidFill>
              <a:srgbClr val="1A254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2" name="object 62"/>
            <p:cNvSpPr/>
            <p:nvPr/>
          </p:nvSpPr>
          <p:spPr>
            <a:xfrm>
              <a:off x="8060436" y="3311143"/>
              <a:ext cx="61594" cy="66040"/>
            </a:xfrm>
            <a:custGeom>
              <a:avLst/>
              <a:gdLst/>
              <a:ahLst/>
              <a:cxnLst/>
              <a:rect l="l" t="t" r="r" b="b"/>
              <a:pathLst>
                <a:path w="61595" h="66039">
                  <a:moveTo>
                    <a:pt x="24606" y="0"/>
                  </a:moveTo>
                  <a:lnTo>
                    <a:pt x="11080" y="5826"/>
                  </a:lnTo>
                  <a:lnTo>
                    <a:pt x="2032" y="18796"/>
                  </a:lnTo>
                  <a:lnTo>
                    <a:pt x="381" y="23622"/>
                  </a:lnTo>
                  <a:lnTo>
                    <a:pt x="0" y="26035"/>
                  </a:lnTo>
                  <a:lnTo>
                    <a:pt x="908" y="41604"/>
                  </a:lnTo>
                  <a:lnTo>
                    <a:pt x="8128" y="54673"/>
                  </a:lnTo>
                  <a:lnTo>
                    <a:pt x="20395" y="63361"/>
                  </a:lnTo>
                  <a:lnTo>
                    <a:pt x="36449" y="65786"/>
                  </a:lnTo>
                  <a:lnTo>
                    <a:pt x="45335" y="63976"/>
                  </a:lnTo>
                  <a:lnTo>
                    <a:pt x="52768" y="59404"/>
                  </a:lnTo>
                  <a:lnTo>
                    <a:pt x="58201" y="52784"/>
                  </a:lnTo>
                  <a:lnTo>
                    <a:pt x="61087" y="44831"/>
                  </a:lnTo>
                  <a:lnTo>
                    <a:pt x="61341" y="40386"/>
                  </a:lnTo>
                  <a:lnTo>
                    <a:pt x="60926" y="32686"/>
                  </a:lnTo>
                  <a:lnTo>
                    <a:pt x="24606" y="0"/>
                  </a:lnTo>
                  <a:close/>
                </a:path>
              </a:pathLst>
            </a:custGeom>
            <a:solidFill>
              <a:srgbClr val="FFA187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1740832" y="2628241"/>
            <a:ext cx="8407652" cy="13021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857250" indent="-857250" algn="ctr">
              <a:spcBef>
                <a:spcPts val="133"/>
              </a:spcBef>
              <a:buAutoNum type="romanUcPeriod"/>
            </a:pPr>
            <a:r>
              <a:rPr lang="en-US" sz="4267" b="1" spc="-400" dirty="0">
                <a:solidFill>
                  <a:srgbClr val="FF0000"/>
                </a:solidFill>
                <a:latin typeface="Verdana"/>
                <a:cs typeface="Verdana"/>
              </a:rPr>
              <a:t>CÔNG THỨC HOÁ HỌC</a:t>
            </a:r>
            <a:endParaRPr lang="en-US" sz="4267" dirty="0">
              <a:solidFill>
                <a:srgbClr val="FF0000"/>
              </a:solidFill>
              <a:latin typeface="Verdana"/>
              <a:cs typeface="Verdana"/>
            </a:endParaRPr>
          </a:p>
          <a:p>
            <a:pPr algn="ctr">
              <a:spcBef>
                <a:spcPts val="133"/>
              </a:spcBef>
            </a:pP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1.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Công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thức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hoá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học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của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đơn</a:t>
            </a:r>
            <a:r>
              <a:rPr lang="en-US" sz="4000" b="1" spc="-400" dirty="0">
                <a:solidFill>
                  <a:srgbClr val="253D68"/>
                </a:solidFill>
                <a:latin typeface="Verdana"/>
                <a:cs typeface="Verdana"/>
              </a:rPr>
              <a:t> </a:t>
            </a:r>
            <a:r>
              <a:rPr lang="en-US" sz="4000" b="1" spc="-400" dirty="0" err="1">
                <a:solidFill>
                  <a:srgbClr val="253D68"/>
                </a:solidFill>
                <a:latin typeface="Verdana"/>
                <a:cs typeface="Verdana"/>
              </a:rPr>
              <a:t>chất</a:t>
            </a:r>
            <a:endParaRPr lang="en-US" sz="4000" b="1" spc="-400" dirty="0">
              <a:solidFill>
                <a:srgbClr val="253D68"/>
              </a:solidFill>
              <a:latin typeface="Verdana"/>
              <a:cs typeface="Verdana"/>
            </a:endParaRPr>
          </a:p>
        </p:txBody>
      </p:sp>
      <p:sp>
        <p:nvSpPr>
          <p:cNvPr id="64" name="object 16"/>
          <p:cNvSpPr/>
          <p:nvPr/>
        </p:nvSpPr>
        <p:spPr>
          <a:xfrm>
            <a:off x="3510174" y="1328589"/>
            <a:ext cx="4415157" cy="918972"/>
          </a:xfrm>
          <a:custGeom>
            <a:avLst/>
            <a:gdLst/>
            <a:ahLst/>
            <a:cxnLst/>
            <a:rect l="l" t="t" r="r" b="b"/>
            <a:pathLst>
              <a:path w="1358264" h="594360">
                <a:moveTo>
                  <a:pt x="669679" y="0"/>
                </a:moveTo>
                <a:lnTo>
                  <a:pt x="591933" y="583"/>
                </a:lnTo>
                <a:lnTo>
                  <a:pt x="541529" y="1472"/>
                </a:lnTo>
                <a:lnTo>
                  <a:pt x="339618" y="6306"/>
                </a:lnTo>
                <a:lnTo>
                  <a:pt x="289217" y="7075"/>
                </a:lnTo>
                <a:lnTo>
                  <a:pt x="201506" y="7238"/>
                </a:lnTo>
                <a:lnTo>
                  <a:pt x="193315" y="7112"/>
                </a:lnTo>
                <a:lnTo>
                  <a:pt x="159837" y="7945"/>
                </a:lnTo>
                <a:lnTo>
                  <a:pt x="96401" y="16756"/>
                </a:lnTo>
                <a:lnTo>
                  <a:pt x="49025" y="43412"/>
                </a:lnTo>
                <a:lnTo>
                  <a:pt x="35589" y="85008"/>
                </a:lnTo>
                <a:lnTo>
                  <a:pt x="32850" y="104901"/>
                </a:lnTo>
                <a:lnTo>
                  <a:pt x="22267" y="154932"/>
                </a:lnTo>
                <a:lnTo>
                  <a:pt x="13279" y="205009"/>
                </a:lnTo>
                <a:lnTo>
                  <a:pt x="6254" y="255135"/>
                </a:lnTo>
                <a:lnTo>
                  <a:pt x="1557" y="305307"/>
                </a:lnTo>
                <a:lnTo>
                  <a:pt x="0" y="341229"/>
                </a:lnTo>
                <a:lnTo>
                  <a:pt x="1078" y="377126"/>
                </a:lnTo>
                <a:lnTo>
                  <a:pt x="15476" y="448563"/>
                </a:lnTo>
                <a:lnTo>
                  <a:pt x="46255" y="511682"/>
                </a:lnTo>
                <a:lnTo>
                  <a:pt x="76802" y="541861"/>
                </a:lnTo>
                <a:lnTo>
                  <a:pt x="123439" y="564895"/>
                </a:lnTo>
                <a:lnTo>
                  <a:pt x="168091" y="575492"/>
                </a:lnTo>
                <a:lnTo>
                  <a:pt x="217094" y="581564"/>
                </a:lnTo>
                <a:lnTo>
                  <a:pt x="268466" y="584541"/>
                </a:lnTo>
                <a:lnTo>
                  <a:pt x="373360" y="587082"/>
                </a:lnTo>
                <a:lnTo>
                  <a:pt x="532055" y="591770"/>
                </a:lnTo>
                <a:lnTo>
                  <a:pt x="584988" y="593095"/>
                </a:lnTo>
                <a:lnTo>
                  <a:pt x="638075" y="594015"/>
                </a:lnTo>
                <a:lnTo>
                  <a:pt x="704515" y="594359"/>
                </a:lnTo>
                <a:lnTo>
                  <a:pt x="812338" y="593060"/>
                </a:lnTo>
                <a:lnTo>
                  <a:pt x="862966" y="592042"/>
                </a:lnTo>
                <a:lnTo>
                  <a:pt x="913566" y="590756"/>
                </a:lnTo>
                <a:lnTo>
                  <a:pt x="1014657" y="587428"/>
                </a:lnTo>
                <a:lnTo>
                  <a:pt x="1115550" y="583183"/>
                </a:lnTo>
                <a:lnTo>
                  <a:pt x="1180872" y="575750"/>
                </a:lnTo>
                <a:lnTo>
                  <a:pt x="1237502" y="560768"/>
                </a:lnTo>
                <a:lnTo>
                  <a:pt x="1283036" y="539499"/>
                </a:lnTo>
                <a:lnTo>
                  <a:pt x="1315067" y="513206"/>
                </a:lnTo>
                <a:lnTo>
                  <a:pt x="1335292" y="479806"/>
                </a:lnTo>
                <a:lnTo>
                  <a:pt x="1345801" y="441070"/>
                </a:lnTo>
                <a:lnTo>
                  <a:pt x="1353725" y="387021"/>
                </a:lnTo>
                <a:lnTo>
                  <a:pt x="1357669" y="334899"/>
                </a:lnTo>
                <a:lnTo>
                  <a:pt x="1357866" y="282733"/>
                </a:lnTo>
                <a:lnTo>
                  <a:pt x="1354296" y="230589"/>
                </a:lnTo>
                <a:lnTo>
                  <a:pt x="1346937" y="178530"/>
                </a:lnTo>
                <a:lnTo>
                  <a:pt x="1335768" y="126618"/>
                </a:lnTo>
                <a:lnTo>
                  <a:pt x="1324588" y="83792"/>
                </a:lnTo>
                <a:lnTo>
                  <a:pt x="1309876" y="47418"/>
                </a:lnTo>
                <a:lnTo>
                  <a:pt x="1266704" y="16686"/>
                </a:lnTo>
                <a:lnTo>
                  <a:pt x="1196838" y="8118"/>
                </a:lnTo>
                <a:lnTo>
                  <a:pt x="816794" y="1131"/>
                </a:lnTo>
                <a:lnTo>
                  <a:pt x="718767" y="140"/>
                </a:lnTo>
                <a:lnTo>
                  <a:pt x="669679" y="0"/>
                </a:lnTo>
                <a:close/>
              </a:path>
            </a:pathLst>
          </a:custGeom>
          <a:solidFill>
            <a:srgbClr val="4E8BC9"/>
          </a:solidFill>
        </p:spPr>
        <p:txBody>
          <a:bodyPr wrap="square" lIns="0" tIns="0" rIns="0" bIns="0" rtlCol="0"/>
          <a:lstStyle/>
          <a:p>
            <a:pPr algn="ctr"/>
            <a:r>
              <a:rPr lang="en-US" sz="5400" dirty="0" err="1">
                <a:solidFill>
                  <a:schemeClr val="bg1"/>
                </a:solidFill>
              </a:rPr>
              <a:t>Tiết</a:t>
            </a:r>
            <a:r>
              <a:rPr lang="en-US" sz="5400" dirty="0">
                <a:solidFill>
                  <a:schemeClr val="bg1"/>
                </a:solidFill>
              </a:rPr>
              <a:t> 1</a:t>
            </a:r>
            <a:endParaRPr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82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6423" y="286665"/>
            <a:ext cx="1099066" cy="949309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42" y="159658"/>
            <a:ext cx="2739528" cy="1176773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6710" y="391166"/>
            <a:ext cx="1918476" cy="7785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815" y="2335326"/>
            <a:ext cx="2577855" cy="10453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052" y="263916"/>
            <a:ext cx="1034085" cy="9586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108" y="4014787"/>
            <a:ext cx="1715596" cy="1337156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315583" y="1214858"/>
            <a:ext cx="721228" cy="6210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</a:p>
        </p:txBody>
      </p:sp>
      <p:sp>
        <p:nvSpPr>
          <p:cNvPr id="17" name="Oval 16"/>
          <p:cNvSpPr/>
          <p:nvPr/>
        </p:nvSpPr>
        <p:spPr>
          <a:xfrm>
            <a:off x="4036531" y="1103522"/>
            <a:ext cx="484429" cy="4218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8" name="Oval 17"/>
          <p:cNvSpPr/>
          <p:nvPr/>
        </p:nvSpPr>
        <p:spPr>
          <a:xfrm>
            <a:off x="1492906" y="3075165"/>
            <a:ext cx="719292" cy="611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</a:p>
        </p:txBody>
      </p:sp>
      <p:sp>
        <p:nvSpPr>
          <p:cNvPr id="19" name="Oval 18"/>
          <p:cNvSpPr/>
          <p:nvPr/>
        </p:nvSpPr>
        <p:spPr>
          <a:xfrm>
            <a:off x="5449175" y="1021394"/>
            <a:ext cx="505832" cy="3869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</a:t>
            </a:r>
            <a:r>
              <a:rPr lang="en-US" sz="1200" baseline="-25000" dirty="0"/>
              <a:t>2</a:t>
            </a:r>
            <a:endParaRPr lang="en-US" sz="1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213000" y="220491"/>
            <a:ext cx="544978" cy="3413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</a:t>
            </a:r>
            <a:r>
              <a:rPr lang="en-US" sz="1400" baseline="-25000" dirty="0"/>
              <a:t>3</a:t>
            </a:r>
            <a:endParaRPr lang="en-US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676197" y="5206033"/>
            <a:ext cx="646660" cy="571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</a:t>
            </a:r>
            <a:r>
              <a:rPr lang="en-US" sz="2000" baseline="-25000" dirty="0"/>
              <a:t>2</a:t>
            </a:r>
            <a:endParaRPr lang="en-US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09144" y="1560497"/>
            <a:ext cx="8965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/>
              <a:t>Bảng</a:t>
            </a:r>
            <a:r>
              <a:rPr lang="en-US" sz="3200" i="1" dirty="0"/>
              <a:t> 1: </a:t>
            </a:r>
            <a:r>
              <a:rPr lang="en-US" sz="3200" i="1" dirty="0" err="1"/>
              <a:t>Tìm</a:t>
            </a:r>
            <a:r>
              <a:rPr lang="en-US" sz="3200" i="1" dirty="0"/>
              <a:t> </a:t>
            </a:r>
            <a:r>
              <a:rPr lang="en-US" sz="3200" i="1" dirty="0" err="1"/>
              <a:t>hiểu</a:t>
            </a:r>
            <a:r>
              <a:rPr lang="en-US" sz="3200" i="1" dirty="0"/>
              <a:t> </a:t>
            </a:r>
            <a:r>
              <a:rPr lang="en-US" sz="3200" i="1" dirty="0" err="1"/>
              <a:t>về</a:t>
            </a:r>
            <a:r>
              <a:rPr lang="en-US" sz="3200" i="1" dirty="0"/>
              <a:t> </a:t>
            </a:r>
            <a:r>
              <a:rPr lang="en-US" sz="3200" i="1" dirty="0" err="1"/>
              <a:t>công</a:t>
            </a:r>
            <a:r>
              <a:rPr lang="en-US" sz="3200" i="1" dirty="0"/>
              <a:t> </a:t>
            </a:r>
            <a:r>
              <a:rPr lang="en-US" sz="3200" i="1" dirty="0" err="1"/>
              <a:t>thức</a:t>
            </a:r>
            <a:r>
              <a:rPr lang="en-US" sz="3200" i="1" dirty="0"/>
              <a:t> </a:t>
            </a:r>
            <a:r>
              <a:rPr lang="en-US" sz="3200" i="1" dirty="0" err="1"/>
              <a:t>hóa</a:t>
            </a:r>
            <a:r>
              <a:rPr lang="en-US" sz="3200" i="1" dirty="0"/>
              <a:t> </a:t>
            </a:r>
            <a:r>
              <a:rPr lang="en-US" sz="3200" i="1" dirty="0" err="1"/>
              <a:t>học</a:t>
            </a:r>
            <a:r>
              <a:rPr lang="en-US" sz="3200" i="1" dirty="0"/>
              <a:t> </a:t>
            </a:r>
            <a:r>
              <a:rPr lang="en-US" sz="3200" i="1" dirty="0" err="1"/>
              <a:t>của</a:t>
            </a:r>
            <a:r>
              <a:rPr lang="en-US" sz="3200" i="1" dirty="0"/>
              <a:t> </a:t>
            </a:r>
            <a:r>
              <a:rPr lang="en-US" sz="3200" i="1" dirty="0" err="1"/>
              <a:t>đơn</a:t>
            </a:r>
            <a:r>
              <a:rPr lang="en-US" sz="3200" i="1" dirty="0"/>
              <a:t> </a:t>
            </a:r>
            <a:r>
              <a:rPr lang="en-US" sz="3200" i="1" dirty="0" err="1"/>
              <a:t>chất</a:t>
            </a:r>
            <a:endParaRPr lang="vi-VN" sz="3200" i="1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238612"/>
              </p:ext>
            </p:extLst>
          </p:nvPr>
        </p:nvGraphicFramePr>
        <p:xfrm>
          <a:off x="3694704" y="2406980"/>
          <a:ext cx="7794170" cy="414491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8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0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76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2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220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chất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Số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nguyên tố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Số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nguyên tử cấu tạo nên 1 phân tử của chất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thức hóa học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485">
                <a:tc rowSpan="2"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 loại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505">
                <a:tc v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572">
                <a:tc rowSpan="4"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 kim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́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Oxygen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505">
                <a:tc v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́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Nitrogen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233">
                <a:tc vMerge="1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Khí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Ozon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4493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650" y="3589084"/>
            <a:ext cx="2533817" cy="218856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80" y="159658"/>
            <a:ext cx="4366454" cy="18756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939" y="308801"/>
            <a:ext cx="4482616" cy="1819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97" y="3906244"/>
            <a:ext cx="4461994" cy="1809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0359" y="153403"/>
            <a:ext cx="2219325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552" y="3582952"/>
            <a:ext cx="2803299" cy="2184924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>
            <a:off x="4685082" y="0"/>
            <a:ext cx="3768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421876" y="0"/>
            <a:ext cx="3768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-3947" y="3062514"/>
            <a:ext cx="121959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54606" y="2355791"/>
            <a:ext cx="124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Copper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63882" y="2288563"/>
            <a:ext cx="124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521655" y="6068762"/>
            <a:ext cx="1051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Ozon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14888" y="612163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Gold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55520" y="6112385"/>
            <a:ext cx="1869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910651" y="2447447"/>
            <a:ext cx="2089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Nitrogen</a:t>
            </a:r>
          </a:p>
        </p:txBody>
      </p:sp>
      <p:sp>
        <p:nvSpPr>
          <p:cNvPr id="28" name="Oval 27"/>
          <p:cNvSpPr/>
          <p:nvPr/>
        </p:nvSpPr>
        <p:spPr>
          <a:xfrm>
            <a:off x="3304921" y="1952127"/>
            <a:ext cx="873259" cy="6566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</a:p>
        </p:txBody>
      </p:sp>
      <p:sp>
        <p:nvSpPr>
          <p:cNvPr id="29" name="Oval 28"/>
          <p:cNvSpPr/>
          <p:nvPr/>
        </p:nvSpPr>
        <p:spPr>
          <a:xfrm>
            <a:off x="7997986" y="2035282"/>
            <a:ext cx="873259" cy="6566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0" name="Oval 29"/>
          <p:cNvSpPr/>
          <p:nvPr/>
        </p:nvSpPr>
        <p:spPr>
          <a:xfrm>
            <a:off x="3442519" y="5708554"/>
            <a:ext cx="884388" cy="6566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</a:p>
        </p:txBody>
      </p:sp>
      <p:sp>
        <p:nvSpPr>
          <p:cNvPr id="31" name="Oval 30"/>
          <p:cNvSpPr/>
          <p:nvPr/>
        </p:nvSpPr>
        <p:spPr>
          <a:xfrm>
            <a:off x="9587654" y="1815629"/>
            <a:ext cx="814112" cy="5196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</a:t>
            </a:r>
            <a:r>
              <a:rPr lang="en-US" sz="2800" baseline="-25000" dirty="0"/>
              <a:t>2</a:t>
            </a:r>
            <a:endParaRPr lang="en-US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1238172" y="3209452"/>
            <a:ext cx="857317" cy="6297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</a:t>
            </a:r>
            <a:r>
              <a:rPr lang="en-US" sz="2800" baseline="-25000" dirty="0"/>
              <a:t>3</a:t>
            </a:r>
            <a:endParaRPr lang="en-US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966349" y="5955796"/>
            <a:ext cx="792733" cy="6297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</a:t>
            </a:r>
            <a:r>
              <a:rPr lang="en-US" sz="2800" baseline="-25000" dirty="0"/>
              <a:t>2</a:t>
            </a:r>
            <a:endParaRPr lang="en-US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963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B4E275-FCC2-CE22-8EC8-38E7934B186B}"/>
              </a:ext>
            </a:extLst>
          </p:cNvPr>
          <p:cNvSpPr txBox="1"/>
          <p:nvPr/>
        </p:nvSpPr>
        <p:spPr>
          <a:xfrm>
            <a:off x="1177635" y="1039090"/>
            <a:ext cx="10127673" cy="4398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…….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kèm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……..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Công thức chung của đơn chất: ...........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A: KHHH của nguyên tố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x: chỉ số (số nguyên tử)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-Đơn chất kim loạị, phi kim rắn: x=  ....  </a:t>
            </a:r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Công thức hóa học là ......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-Đơn chất phi kim lỏng, khí: x= ....  </a:t>
            </a:r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Công thức hóa học là ......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54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FE266-F03B-7B5E-C648-757EC009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416"/>
            <a:ext cx="10515600" cy="1366693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4400" b="1" dirty="0" err="1">
                <a:solidFill>
                  <a:prstClr val="black"/>
                </a:solidFill>
                <a:latin typeface="Arial"/>
                <a:ea typeface="Calibri" panose="020F0502020204030204" pitchFamily="34" charset="0"/>
              </a:rPr>
              <a:t>Bài</a:t>
            </a:r>
            <a:r>
              <a:rPr lang="en-US" sz="4400" b="1" dirty="0">
                <a:solidFill>
                  <a:prstClr val="black"/>
                </a:solidFill>
                <a:latin typeface="Arial"/>
                <a:ea typeface="Calibri" panose="020F0502020204030204" pitchFamily="34" charset="0"/>
              </a:rPr>
              <a:t> 7 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:HÓA TRỊ VÀ CÔNG THỨC HÓA HỌC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E09F7-445D-27F6-8373-B2D3E8E31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491" y="1020762"/>
            <a:ext cx="11333018" cy="5401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en-US" sz="3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3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endParaRPr lang="en-US" sz="32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(CTHH)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kèm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514350" indent="-514350">
              <a:buAutoNum type="arabicPeriod"/>
            </a:pP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Công thức chung của đơn chất: A</a:t>
            </a:r>
            <a:r>
              <a:rPr lang="nl-NL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A: KHHH của nguyên tố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X: chỉ số (số nguyên tử)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 kim loại và một số phi kim rắn, khí hiếm (x=1) có CTHH: 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 phi kim lỏng, khí (x=2) có CTHH: </a:t>
            </a: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nl-NL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nl-NL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294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2164</TotalTime>
  <Words>1231</Words>
  <Application>Microsoft Office PowerPoint</Application>
  <PresentationFormat>Widescreen</PresentationFormat>
  <Paragraphs>201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等线</vt:lpstr>
      <vt:lpstr>#9Slide03 Kaleko 105 Round Bold</vt:lpstr>
      <vt:lpstr>Arial</vt:lpstr>
      <vt:lpstr>Calibri</vt:lpstr>
      <vt:lpstr>Calibri Light</vt:lpstr>
      <vt:lpstr>Cambria Math</vt:lpstr>
      <vt:lpstr>Livvic</vt:lpstr>
      <vt:lpstr>Quicksand</vt:lpstr>
      <vt:lpstr>Redressed</vt:lpstr>
      <vt:lpstr>Times New Roman</vt:lpstr>
      <vt:lpstr>Verdana</vt:lpstr>
      <vt:lpstr>Wingdings</vt:lpstr>
      <vt:lpstr>Office Theme</vt:lpstr>
      <vt:lpstr>KHỞI ĐỘNG</vt:lpstr>
      <vt:lpstr>PowerPoint Presentation</vt:lpstr>
      <vt:lpstr>PowerPoint Presentation</vt:lpstr>
      <vt:lpstr>Cấu trúc</vt:lpstr>
      <vt:lpstr>PowerPoint Presentation</vt:lpstr>
      <vt:lpstr>PowerPoint Presentation</vt:lpstr>
      <vt:lpstr>PowerPoint Presentation</vt:lpstr>
      <vt:lpstr>PowerPoint Presentation</vt:lpstr>
      <vt:lpstr>Bài 7 :HÓA TRỊ VÀ CÔNG THỨC HÓA HỌC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bước: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</cp:revision>
  <dcterms:created xsi:type="dcterms:W3CDTF">2023-04-06T06:41:00Z</dcterms:created>
  <dcterms:modified xsi:type="dcterms:W3CDTF">2024-01-08T06:30:59Z</dcterms:modified>
</cp:coreProperties>
</file>