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6" r:id="rId1"/>
  </p:sldMasterIdLst>
  <p:notesMasterIdLst>
    <p:notesMasterId r:id="rId17"/>
  </p:notesMasterIdLst>
  <p:sldIdLst>
    <p:sldId id="11852" r:id="rId2"/>
    <p:sldId id="11853" r:id="rId3"/>
    <p:sldId id="11854" r:id="rId4"/>
    <p:sldId id="11849" r:id="rId5"/>
    <p:sldId id="11845" r:id="rId6"/>
    <p:sldId id="260" r:id="rId7"/>
    <p:sldId id="11636" r:id="rId8"/>
    <p:sldId id="11848" r:id="rId9"/>
    <p:sldId id="1498" r:id="rId10"/>
    <p:sldId id="11847" r:id="rId11"/>
    <p:sldId id="262" r:id="rId12"/>
    <p:sldId id="291" r:id="rId13"/>
    <p:sldId id="281" r:id="rId14"/>
    <p:sldId id="279" r:id="rId15"/>
    <p:sldId id="280" r:id="rId16"/>
  </p:sldIdLst>
  <p:sldSz cx="9144000" cy="5143500" type="screen16x9"/>
  <p:notesSz cx="6858000" cy="9144000"/>
  <p:embeddedFontLst>
    <p:embeddedFont>
      <p:font typeface="Corbel" panose="020B0503020204020204" pitchFamily="34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865D8D3-B530-45FD-9884-5154ED4EB1AE}">
  <a:tblStyle styleId="{D865D8D3-B530-45FD-9884-5154ED4EB1A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8FE91B-F0FF-4E6F-965C-6F9CCFBFC84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F6B09D-3CFE-4213-BFE5-DF8BB75F344A}">
      <dgm:prSet phldrT="[Text]" custT="1"/>
      <dgm:spPr/>
      <dgm:t>
        <a:bodyPr/>
        <a:lstStyle/>
        <a:p>
          <a:r>
            <a:rPr lang="en-US" sz="2800" b="1" dirty="0">
              <a:solidFill>
                <a:srgbClr val="002060"/>
              </a:solidFill>
            </a:rPr>
            <a:t>I. </a:t>
          </a:r>
          <a:r>
            <a:rPr lang="en-US" sz="2800" b="1" dirty="0" err="1">
              <a:solidFill>
                <a:srgbClr val="002060"/>
              </a:solidFill>
            </a:rPr>
            <a:t>Sự</a:t>
          </a:r>
          <a:r>
            <a:rPr lang="en-US" sz="2800" b="1" dirty="0">
              <a:solidFill>
                <a:srgbClr val="002060"/>
              </a:solidFill>
            </a:rPr>
            <a:t> </a:t>
          </a:r>
          <a:r>
            <a:rPr lang="en-US" sz="2800" b="1" dirty="0" err="1">
              <a:solidFill>
                <a:srgbClr val="002060"/>
              </a:solidFill>
            </a:rPr>
            <a:t>đa</a:t>
          </a:r>
          <a:r>
            <a:rPr lang="en-US" sz="2800" b="1" dirty="0">
              <a:solidFill>
                <a:srgbClr val="002060"/>
              </a:solidFill>
            </a:rPr>
            <a:t> </a:t>
          </a:r>
          <a:r>
            <a:rPr lang="en-US" sz="2800" b="1" dirty="0" err="1">
              <a:solidFill>
                <a:srgbClr val="002060"/>
              </a:solidFill>
            </a:rPr>
            <a:t>dạng</a:t>
          </a:r>
          <a:r>
            <a:rPr lang="en-US" sz="2800" b="1" dirty="0">
              <a:solidFill>
                <a:srgbClr val="002060"/>
              </a:solidFill>
            </a:rPr>
            <a:t> </a:t>
          </a:r>
          <a:r>
            <a:rPr lang="en-US" sz="2800" b="1" dirty="0" err="1">
              <a:solidFill>
                <a:srgbClr val="002060"/>
              </a:solidFill>
            </a:rPr>
            <a:t>của</a:t>
          </a:r>
          <a:r>
            <a:rPr lang="en-US" sz="2800" b="1" dirty="0">
              <a:solidFill>
                <a:srgbClr val="002060"/>
              </a:solidFill>
            </a:rPr>
            <a:t> </a:t>
          </a:r>
          <a:r>
            <a:rPr lang="en-US" sz="2800" b="1" dirty="0" err="1">
              <a:solidFill>
                <a:srgbClr val="002060"/>
              </a:solidFill>
            </a:rPr>
            <a:t>chất</a:t>
          </a:r>
          <a:endParaRPr lang="en-US" sz="2800" b="1" dirty="0">
            <a:solidFill>
              <a:srgbClr val="002060"/>
            </a:solidFill>
          </a:endParaRPr>
        </a:p>
      </dgm:t>
    </dgm:pt>
    <dgm:pt modelId="{DCA10393-B305-42F8-A0C6-73D7DD5B5F1C}" type="parTrans" cxnId="{5C36F5FC-51D7-4A62-B271-73F752E51E02}">
      <dgm:prSet/>
      <dgm:spPr/>
      <dgm:t>
        <a:bodyPr/>
        <a:lstStyle/>
        <a:p>
          <a:endParaRPr lang="en-US"/>
        </a:p>
      </dgm:t>
    </dgm:pt>
    <dgm:pt modelId="{A47CE892-1A95-4223-B60E-0F6EE456298E}" type="sibTrans" cxnId="{5C36F5FC-51D7-4A62-B271-73F752E51E02}">
      <dgm:prSet/>
      <dgm:spPr/>
      <dgm:t>
        <a:bodyPr/>
        <a:lstStyle/>
        <a:p>
          <a:endParaRPr lang="en-US"/>
        </a:p>
      </dgm:t>
    </dgm:pt>
    <dgm:pt modelId="{ED0D311B-B1CB-4A18-AE5A-87117DB2479B}">
      <dgm:prSet phldrT="[Text]" custT="1"/>
      <dgm:spPr/>
      <dgm:t>
        <a:bodyPr/>
        <a:lstStyle/>
        <a:p>
          <a:r>
            <a: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II. </a:t>
          </a:r>
          <a:r>
            <a: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thể</a:t>
          </a:r>
          <a:r>
            <a: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bản</a:t>
          </a:r>
          <a:r>
            <a: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endParaRPr lang="en-US" sz="2800" dirty="0">
            <a:solidFill>
              <a:srgbClr val="002060"/>
            </a:solidFill>
          </a:endParaRPr>
        </a:p>
      </dgm:t>
    </dgm:pt>
    <dgm:pt modelId="{6FE12B81-A94B-40E1-8CF9-9E74DD704D1F}" type="parTrans" cxnId="{62F0B042-DBB8-4852-9C1C-B33C295D0D27}">
      <dgm:prSet/>
      <dgm:spPr/>
      <dgm:t>
        <a:bodyPr/>
        <a:lstStyle/>
        <a:p>
          <a:endParaRPr lang="en-US"/>
        </a:p>
      </dgm:t>
    </dgm:pt>
    <dgm:pt modelId="{031AA642-931A-4448-8C75-4336AE08E109}" type="sibTrans" cxnId="{62F0B042-DBB8-4852-9C1C-B33C295D0D27}">
      <dgm:prSet/>
      <dgm:spPr/>
      <dgm:t>
        <a:bodyPr/>
        <a:lstStyle/>
        <a:p>
          <a:endParaRPr lang="en-US"/>
        </a:p>
      </dgm:t>
    </dgm:pt>
    <dgm:pt modelId="{1C5CF427-C218-43E6-8B45-536187306C50}">
      <dgm:prSet phldrT="[Text]" custT="1"/>
      <dgm:spPr/>
      <dgm:t>
        <a:bodyPr/>
        <a:lstStyle/>
        <a:p>
          <a:r>
            <a:rPr lang="en-US" sz="2800" b="1" dirty="0">
              <a:solidFill>
                <a:srgbClr val="002060"/>
              </a:solidFill>
            </a:rPr>
            <a:t>III. </a:t>
          </a:r>
          <a:r>
            <a:rPr lang="en-US" sz="2800" b="1" dirty="0" err="1">
              <a:solidFill>
                <a:srgbClr val="002060"/>
              </a:solidFill>
            </a:rPr>
            <a:t>Tính</a:t>
          </a:r>
          <a:r>
            <a:rPr lang="en-US" sz="2800" b="1" dirty="0">
              <a:solidFill>
                <a:srgbClr val="002060"/>
              </a:solidFill>
            </a:rPr>
            <a:t> </a:t>
          </a:r>
          <a:r>
            <a:rPr lang="en-US" sz="2800" b="1" dirty="0" err="1">
              <a:solidFill>
                <a:srgbClr val="002060"/>
              </a:solidFill>
            </a:rPr>
            <a:t>chất</a:t>
          </a:r>
          <a:r>
            <a:rPr lang="en-US" sz="2800" b="1" dirty="0">
              <a:solidFill>
                <a:srgbClr val="002060"/>
              </a:solidFill>
            </a:rPr>
            <a:t> </a:t>
          </a:r>
          <a:r>
            <a:rPr lang="en-US" sz="2800" b="1" dirty="0" err="1">
              <a:solidFill>
                <a:srgbClr val="002060"/>
              </a:solidFill>
            </a:rPr>
            <a:t>của</a:t>
          </a:r>
          <a:r>
            <a:rPr lang="en-US" sz="2800" b="1" dirty="0">
              <a:solidFill>
                <a:srgbClr val="002060"/>
              </a:solidFill>
            </a:rPr>
            <a:t> </a:t>
          </a:r>
          <a:r>
            <a:rPr lang="en-US" sz="2800" b="1" dirty="0" err="1">
              <a:solidFill>
                <a:srgbClr val="002060"/>
              </a:solidFill>
            </a:rPr>
            <a:t>chất</a:t>
          </a:r>
          <a:endParaRPr lang="en-US" sz="2800" b="1" dirty="0">
            <a:solidFill>
              <a:srgbClr val="002060"/>
            </a:solidFill>
          </a:endParaRPr>
        </a:p>
      </dgm:t>
    </dgm:pt>
    <dgm:pt modelId="{C2A3AFFF-8220-49DD-8FD0-DEB5856DC14A}" type="parTrans" cxnId="{6E713DCA-FDE2-49C3-94C3-0F68B52440B2}">
      <dgm:prSet/>
      <dgm:spPr/>
      <dgm:t>
        <a:bodyPr/>
        <a:lstStyle/>
        <a:p>
          <a:endParaRPr lang="en-US"/>
        </a:p>
      </dgm:t>
    </dgm:pt>
    <dgm:pt modelId="{7ACA3AA3-48DD-4F15-84A3-D00E71EDED20}" type="sibTrans" cxnId="{6E713DCA-FDE2-49C3-94C3-0F68B52440B2}">
      <dgm:prSet/>
      <dgm:spPr/>
      <dgm:t>
        <a:bodyPr/>
        <a:lstStyle/>
        <a:p>
          <a:endParaRPr lang="en-US"/>
        </a:p>
      </dgm:t>
    </dgm:pt>
    <dgm:pt modelId="{E8AEF0B2-1D7E-469B-9DBA-3A7D346F7ED4}">
      <dgm:prSet phldrT="[Text]" custT="1"/>
      <dgm:spPr/>
      <dgm:t>
        <a:bodyPr/>
        <a:lstStyle/>
        <a:p>
          <a:r>
            <a:rPr lang="en-US" sz="2800" b="1" dirty="0">
              <a:solidFill>
                <a:srgbClr val="002060"/>
              </a:solidFill>
            </a:rPr>
            <a:t>IV. </a:t>
          </a:r>
          <a:r>
            <a:rPr lang="en-US" sz="2800" b="1" dirty="0" err="1">
              <a:solidFill>
                <a:srgbClr val="002060"/>
              </a:solidFill>
            </a:rPr>
            <a:t>Sự</a:t>
          </a:r>
          <a:r>
            <a:rPr lang="en-US" sz="2800" b="1" dirty="0">
              <a:solidFill>
                <a:srgbClr val="002060"/>
              </a:solidFill>
            </a:rPr>
            <a:t> </a:t>
          </a:r>
          <a:r>
            <a:rPr lang="en-US" sz="2800" b="1" dirty="0" err="1">
              <a:solidFill>
                <a:srgbClr val="002060"/>
              </a:solidFill>
            </a:rPr>
            <a:t>chuyển</a:t>
          </a:r>
          <a:r>
            <a:rPr lang="en-US" sz="2800" b="1" dirty="0">
              <a:solidFill>
                <a:srgbClr val="002060"/>
              </a:solidFill>
            </a:rPr>
            <a:t> </a:t>
          </a:r>
          <a:r>
            <a:rPr lang="en-US" sz="2800" b="1" dirty="0" err="1">
              <a:solidFill>
                <a:srgbClr val="002060"/>
              </a:solidFill>
            </a:rPr>
            <a:t>thể</a:t>
          </a:r>
          <a:r>
            <a:rPr lang="en-US" sz="2800" b="1" dirty="0">
              <a:solidFill>
                <a:srgbClr val="002060"/>
              </a:solidFill>
            </a:rPr>
            <a:t> </a:t>
          </a:r>
          <a:r>
            <a:rPr lang="en-US" sz="2800" b="1" dirty="0" err="1">
              <a:solidFill>
                <a:srgbClr val="002060"/>
              </a:solidFill>
            </a:rPr>
            <a:t>của</a:t>
          </a:r>
          <a:r>
            <a:rPr lang="en-US" sz="2800" b="1" dirty="0">
              <a:solidFill>
                <a:srgbClr val="002060"/>
              </a:solidFill>
            </a:rPr>
            <a:t> </a:t>
          </a:r>
          <a:r>
            <a:rPr lang="en-US" sz="2800" b="1" dirty="0" err="1">
              <a:solidFill>
                <a:srgbClr val="002060"/>
              </a:solidFill>
            </a:rPr>
            <a:t>chất</a:t>
          </a:r>
          <a:endParaRPr lang="en-US" sz="2800" b="1" dirty="0">
            <a:solidFill>
              <a:srgbClr val="002060"/>
            </a:solidFill>
          </a:endParaRPr>
        </a:p>
      </dgm:t>
    </dgm:pt>
    <dgm:pt modelId="{EE5D9B4B-426D-4E09-83FD-56C3A5AC631B}" type="parTrans" cxnId="{C19161BB-3C83-4000-8A06-F9E0CEB31E45}">
      <dgm:prSet/>
      <dgm:spPr/>
      <dgm:t>
        <a:bodyPr/>
        <a:lstStyle/>
        <a:p>
          <a:endParaRPr lang="en-US"/>
        </a:p>
      </dgm:t>
    </dgm:pt>
    <dgm:pt modelId="{BC5A6D47-21B2-47A8-9A10-E19D14DA923A}" type="sibTrans" cxnId="{C19161BB-3C83-4000-8A06-F9E0CEB31E45}">
      <dgm:prSet/>
      <dgm:spPr/>
      <dgm:t>
        <a:bodyPr/>
        <a:lstStyle/>
        <a:p>
          <a:endParaRPr lang="en-US"/>
        </a:p>
      </dgm:t>
    </dgm:pt>
    <dgm:pt modelId="{66E25DFF-05D1-40C0-9C61-75C9B844E251}" type="pres">
      <dgm:prSet presAssocID="{EB8FE91B-F0FF-4E6F-965C-6F9CCFBFC847}" presName="linear" presStyleCnt="0">
        <dgm:presLayoutVars>
          <dgm:dir/>
          <dgm:animLvl val="lvl"/>
          <dgm:resizeHandles val="exact"/>
        </dgm:presLayoutVars>
      </dgm:prSet>
      <dgm:spPr/>
    </dgm:pt>
    <dgm:pt modelId="{587627F6-8204-44C6-A552-17861E0B6E26}" type="pres">
      <dgm:prSet presAssocID="{EEF6B09D-3CFE-4213-BFE5-DF8BB75F344A}" presName="parentLin" presStyleCnt="0"/>
      <dgm:spPr/>
    </dgm:pt>
    <dgm:pt modelId="{7C5898F0-BFC9-438D-83C8-68CCB5E1A906}" type="pres">
      <dgm:prSet presAssocID="{EEF6B09D-3CFE-4213-BFE5-DF8BB75F344A}" presName="parentLeftMargin" presStyleLbl="node1" presStyleIdx="0" presStyleCnt="4"/>
      <dgm:spPr/>
    </dgm:pt>
    <dgm:pt modelId="{267275B1-5915-4848-8255-65D2F2577282}" type="pres">
      <dgm:prSet presAssocID="{EEF6B09D-3CFE-4213-BFE5-DF8BB75F344A}" presName="parentText" presStyleLbl="node1" presStyleIdx="0" presStyleCnt="4" custScaleX="135278" custScaleY="43046" custLinFactNeighborX="-72601" custLinFactNeighborY="-10061">
        <dgm:presLayoutVars>
          <dgm:chMax val="0"/>
          <dgm:bulletEnabled val="1"/>
        </dgm:presLayoutVars>
      </dgm:prSet>
      <dgm:spPr/>
    </dgm:pt>
    <dgm:pt modelId="{E0A61B1D-94CC-48A3-89D7-B68E3F0E26B4}" type="pres">
      <dgm:prSet presAssocID="{EEF6B09D-3CFE-4213-BFE5-DF8BB75F344A}" presName="negativeSpace" presStyleCnt="0"/>
      <dgm:spPr/>
    </dgm:pt>
    <dgm:pt modelId="{04B8E396-D07E-4F14-B619-E8BD6F611E1A}" type="pres">
      <dgm:prSet presAssocID="{EEF6B09D-3CFE-4213-BFE5-DF8BB75F344A}" presName="childText" presStyleLbl="conFgAcc1" presStyleIdx="0" presStyleCnt="4" custScaleY="49410">
        <dgm:presLayoutVars>
          <dgm:bulletEnabled val="1"/>
        </dgm:presLayoutVars>
      </dgm:prSet>
      <dgm:spPr/>
    </dgm:pt>
    <dgm:pt modelId="{54465B9E-4BCC-462C-A766-2DC3866C3CED}" type="pres">
      <dgm:prSet presAssocID="{A47CE892-1A95-4223-B60E-0F6EE456298E}" presName="spaceBetweenRectangles" presStyleCnt="0"/>
      <dgm:spPr/>
    </dgm:pt>
    <dgm:pt modelId="{2A29D9A6-AC14-4BE2-BE01-A268F11F6AA7}" type="pres">
      <dgm:prSet presAssocID="{ED0D311B-B1CB-4A18-AE5A-87117DB2479B}" presName="parentLin" presStyleCnt="0"/>
      <dgm:spPr/>
    </dgm:pt>
    <dgm:pt modelId="{AA9BAC3A-38AF-417B-8DE8-3E16677A4BEC}" type="pres">
      <dgm:prSet presAssocID="{ED0D311B-B1CB-4A18-AE5A-87117DB2479B}" presName="parentLeftMargin" presStyleLbl="node1" presStyleIdx="0" presStyleCnt="4"/>
      <dgm:spPr/>
    </dgm:pt>
    <dgm:pt modelId="{8941B1C7-3144-40BD-A00B-8C8D34D4F0D9}" type="pres">
      <dgm:prSet presAssocID="{ED0D311B-B1CB-4A18-AE5A-87117DB2479B}" presName="parentText" presStyleLbl="node1" presStyleIdx="1" presStyleCnt="4" custScaleX="136297" custScaleY="41110" custLinFactNeighborX="-58448" custLinFactNeighborY="-16047">
        <dgm:presLayoutVars>
          <dgm:chMax val="0"/>
          <dgm:bulletEnabled val="1"/>
        </dgm:presLayoutVars>
      </dgm:prSet>
      <dgm:spPr/>
    </dgm:pt>
    <dgm:pt modelId="{20EEE80A-1C61-4027-97C4-427AAF13092B}" type="pres">
      <dgm:prSet presAssocID="{ED0D311B-B1CB-4A18-AE5A-87117DB2479B}" presName="negativeSpace" presStyleCnt="0"/>
      <dgm:spPr/>
    </dgm:pt>
    <dgm:pt modelId="{34F908EF-5D38-4364-8AA3-F251E066C311}" type="pres">
      <dgm:prSet presAssocID="{ED0D311B-B1CB-4A18-AE5A-87117DB2479B}" presName="childText" presStyleLbl="conFgAcc1" presStyleIdx="1" presStyleCnt="4" custScaleY="50433">
        <dgm:presLayoutVars>
          <dgm:bulletEnabled val="1"/>
        </dgm:presLayoutVars>
      </dgm:prSet>
      <dgm:spPr/>
    </dgm:pt>
    <dgm:pt modelId="{465A5A64-623A-41F6-8A6D-CE23413507D5}" type="pres">
      <dgm:prSet presAssocID="{031AA642-931A-4448-8C75-4336AE08E109}" presName="spaceBetweenRectangles" presStyleCnt="0"/>
      <dgm:spPr/>
    </dgm:pt>
    <dgm:pt modelId="{8A4E0F36-E379-4D8B-91FC-6C20EC42E98C}" type="pres">
      <dgm:prSet presAssocID="{1C5CF427-C218-43E6-8B45-536187306C50}" presName="parentLin" presStyleCnt="0"/>
      <dgm:spPr/>
    </dgm:pt>
    <dgm:pt modelId="{363DD874-DD9B-490C-A8F7-EB25B93F1A04}" type="pres">
      <dgm:prSet presAssocID="{1C5CF427-C218-43E6-8B45-536187306C50}" presName="parentLeftMargin" presStyleLbl="node1" presStyleIdx="1" presStyleCnt="4"/>
      <dgm:spPr/>
    </dgm:pt>
    <dgm:pt modelId="{6D7B4126-5C54-45BA-BAE9-F4DCEBAF6415}" type="pres">
      <dgm:prSet presAssocID="{1C5CF427-C218-43E6-8B45-536187306C50}" presName="parentText" presStyleLbl="node1" presStyleIdx="2" presStyleCnt="4" custScaleX="142857" custScaleY="43440" custLinFactNeighborX="-46678" custLinFactNeighborY="-18205">
        <dgm:presLayoutVars>
          <dgm:chMax val="0"/>
          <dgm:bulletEnabled val="1"/>
        </dgm:presLayoutVars>
      </dgm:prSet>
      <dgm:spPr/>
    </dgm:pt>
    <dgm:pt modelId="{60B911C8-13AF-405B-84E8-1C342A63200D}" type="pres">
      <dgm:prSet presAssocID="{1C5CF427-C218-43E6-8B45-536187306C50}" presName="negativeSpace" presStyleCnt="0"/>
      <dgm:spPr/>
    </dgm:pt>
    <dgm:pt modelId="{1F794998-F84E-4C65-AF5D-51A2D66CAE65}" type="pres">
      <dgm:prSet presAssocID="{1C5CF427-C218-43E6-8B45-536187306C50}" presName="childText" presStyleLbl="conFgAcc1" presStyleIdx="2" presStyleCnt="4" custScaleY="45444" custLinFactNeighborX="-1531" custLinFactNeighborY="-9089">
        <dgm:presLayoutVars>
          <dgm:bulletEnabled val="1"/>
        </dgm:presLayoutVars>
      </dgm:prSet>
      <dgm:spPr/>
    </dgm:pt>
    <dgm:pt modelId="{FFAF559F-04B3-4B1E-8F47-882758421F02}" type="pres">
      <dgm:prSet presAssocID="{7ACA3AA3-48DD-4F15-84A3-D00E71EDED20}" presName="spaceBetweenRectangles" presStyleCnt="0"/>
      <dgm:spPr/>
    </dgm:pt>
    <dgm:pt modelId="{EDC47D52-4C0F-4DA3-B409-E311E5D9E6B8}" type="pres">
      <dgm:prSet presAssocID="{E8AEF0B2-1D7E-469B-9DBA-3A7D346F7ED4}" presName="parentLin" presStyleCnt="0"/>
      <dgm:spPr/>
    </dgm:pt>
    <dgm:pt modelId="{B7342635-B552-47B9-A3E8-2521043D164D}" type="pres">
      <dgm:prSet presAssocID="{E8AEF0B2-1D7E-469B-9DBA-3A7D346F7ED4}" presName="parentLeftMargin" presStyleLbl="node1" presStyleIdx="2" presStyleCnt="4"/>
      <dgm:spPr/>
    </dgm:pt>
    <dgm:pt modelId="{DF6C3E1D-0D2F-4808-A5A9-AC5B30A9B8C7}" type="pres">
      <dgm:prSet presAssocID="{E8AEF0B2-1D7E-469B-9DBA-3A7D346F7ED4}" presName="parentText" presStyleLbl="node1" presStyleIdx="3" presStyleCnt="4" custScaleX="142857" custScaleY="42241" custLinFactNeighborX="-42788" custLinFactNeighborY="-15499">
        <dgm:presLayoutVars>
          <dgm:chMax val="0"/>
          <dgm:bulletEnabled val="1"/>
        </dgm:presLayoutVars>
      </dgm:prSet>
      <dgm:spPr/>
    </dgm:pt>
    <dgm:pt modelId="{449EF7F3-E116-4B90-860E-8F3D4A425FAF}" type="pres">
      <dgm:prSet presAssocID="{E8AEF0B2-1D7E-469B-9DBA-3A7D346F7ED4}" presName="negativeSpace" presStyleCnt="0"/>
      <dgm:spPr/>
    </dgm:pt>
    <dgm:pt modelId="{E7B341A6-3287-432C-9236-850FD86B0E76}" type="pres">
      <dgm:prSet presAssocID="{E8AEF0B2-1D7E-469B-9DBA-3A7D346F7ED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2F0B042-DBB8-4852-9C1C-B33C295D0D27}" srcId="{EB8FE91B-F0FF-4E6F-965C-6F9CCFBFC847}" destId="{ED0D311B-B1CB-4A18-AE5A-87117DB2479B}" srcOrd="1" destOrd="0" parTransId="{6FE12B81-A94B-40E1-8CF9-9E74DD704D1F}" sibTransId="{031AA642-931A-4448-8C75-4336AE08E109}"/>
    <dgm:cxn modelId="{8CD73C6E-9309-4A9E-BD6A-299C8E5F41B5}" type="presOf" srcId="{ED0D311B-B1CB-4A18-AE5A-87117DB2479B}" destId="{AA9BAC3A-38AF-417B-8DE8-3E16677A4BEC}" srcOrd="0" destOrd="0" presId="urn:microsoft.com/office/officeart/2005/8/layout/list1"/>
    <dgm:cxn modelId="{DA10058A-2505-4404-B3B5-069F68FD3AAB}" type="presOf" srcId="{EEF6B09D-3CFE-4213-BFE5-DF8BB75F344A}" destId="{7C5898F0-BFC9-438D-83C8-68CCB5E1A906}" srcOrd="0" destOrd="0" presId="urn:microsoft.com/office/officeart/2005/8/layout/list1"/>
    <dgm:cxn modelId="{9A45EDA7-3270-4259-BC25-01403286E9E3}" type="presOf" srcId="{EB8FE91B-F0FF-4E6F-965C-6F9CCFBFC847}" destId="{66E25DFF-05D1-40C0-9C61-75C9B844E251}" srcOrd="0" destOrd="0" presId="urn:microsoft.com/office/officeart/2005/8/layout/list1"/>
    <dgm:cxn modelId="{4E5D49AB-0A48-4B73-9803-D8E7DCAB74CE}" type="presOf" srcId="{ED0D311B-B1CB-4A18-AE5A-87117DB2479B}" destId="{8941B1C7-3144-40BD-A00B-8C8D34D4F0D9}" srcOrd="1" destOrd="0" presId="urn:microsoft.com/office/officeart/2005/8/layout/list1"/>
    <dgm:cxn modelId="{0187D9B9-5744-469C-8B87-68C0AA4A17F2}" type="presOf" srcId="{E8AEF0B2-1D7E-469B-9DBA-3A7D346F7ED4}" destId="{B7342635-B552-47B9-A3E8-2521043D164D}" srcOrd="0" destOrd="0" presId="urn:microsoft.com/office/officeart/2005/8/layout/list1"/>
    <dgm:cxn modelId="{C19161BB-3C83-4000-8A06-F9E0CEB31E45}" srcId="{EB8FE91B-F0FF-4E6F-965C-6F9CCFBFC847}" destId="{E8AEF0B2-1D7E-469B-9DBA-3A7D346F7ED4}" srcOrd="3" destOrd="0" parTransId="{EE5D9B4B-426D-4E09-83FD-56C3A5AC631B}" sibTransId="{BC5A6D47-21B2-47A8-9A10-E19D14DA923A}"/>
    <dgm:cxn modelId="{7182E0BF-5FC3-47D5-93A3-7D6FC0E7CA34}" type="presOf" srcId="{1C5CF427-C218-43E6-8B45-536187306C50}" destId="{363DD874-DD9B-490C-A8F7-EB25B93F1A04}" srcOrd="0" destOrd="0" presId="urn:microsoft.com/office/officeart/2005/8/layout/list1"/>
    <dgm:cxn modelId="{59C821C6-0DD8-4E52-B5CC-DAA26B1725B2}" type="presOf" srcId="{1C5CF427-C218-43E6-8B45-536187306C50}" destId="{6D7B4126-5C54-45BA-BAE9-F4DCEBAF6415}" srcOrd="1" destOrd="0" presId="urn:microsoft.com/office/officeart/2005/8/layout/list1"/>
    <dgm:cxn modelId="{6E713DCA-FDE2-49C3-94C3-0F68B52440B2}" srcId="{EB8FE91B-F0FF-4E6F-965C-6F9CCFBFC847}" destId="{1C5CF427-C218-43E6-8B45-536187306C50}" srcOrd="2" destOrd="0" parTransId="{C2A3AFFF-8220-49DD-8FD0-DEB5856DC14A}" sibTransId="{7ACA3AA3-48DD-4F15-84A3-D00E71EDED20}"/>
    <dgm:cxn modelId="{EBF8E0D2-90B0-4C55-B647-62EC74DAF445}" type="presOf" srcId="{EEF6B09D-3CFE-4213-BFE5-DF8BB75F344A}" destId="{267275B1-5915-4848-8255-65D2F2577282}" srcOrd="1" destOrd="0" presId="urn:microsoft.com/office/officeart/2005/8/layout/list1"/>
    <dgm:cxn modelId="{42E0E7F7-BEE8-47BF-AB8C-B90B5FF1AECF}" type="presOf" srcId="{E8AEF0B2-1D7E-469B-9DBA-3A7D346F7ED4}" destId="{DF6C3E1D-0D2F-4808-A5A9-AC5B30A9B8C7}" srcOrd="1" destOrd="0" presId="urn:microsoft.com/office/officeart/2005/8/layout/list1"/>
    <dgm:cxn modelId="{5C36F5FC-51D7-4A62-B271-73F752E51E02}" srcId="{EB8FE91B-F0FF-4E6F-965C-6F9CCFBFC847}" destId="{EEF6B09D-3CFE-4213-BFE5-DF8BB75F344A}" srcOrd="0" destOrd="0" parTransId="{DCA10393-B305-42F8-A0C6-73D7DD5B5F1C}" sibTransId="{A47CE892-1A95-4223-B60E-0F6EE456298E}"/>
    <dgm:cxn modelId="{E4C6C84D-86F1-40A5-8E35-3870195F68DB}" type="presParOf" srcId="{66E25DFF-05D1-40C0-9C61-75C9B844E251}" destId="{587627F6-8204-44C6-A552-17861E0B6E26}" srcOrd="0" destOrd="0" presId="urn:microsoft.com/office/officeart/2005/8/layout/list1"/>
    <dgm:cxn modelId="{F56FFD24-0F6A-4FDD-A66C-A3EFD6D0B60B}" type="presParOf" srcId="{587627F6-8204-44C6-A552-17861E0B6E26}" destId="{7C5898F0-BFC9-438D-83C8-68CCB5E1A906}" srcOrd="0" destOrd="0" presId="urn:microsoft.com/office/officeart/2005/8/layout/list1"/>
    <dgm:cxn modelId="{F7D84AE3-22D1-4264-9747-A3C0F7DB530D}" type="presParOf" srcId="{587627F6-8204-44C6-A552-17861E0B6E26}" destId="{267275B1-5915-4848-8255-65D2F2577282}" srcOrd="1" destOrd="0" presId="urn:microsoft.com/office/officeart/2005/8/layout/list1"/>
    <dgm:cxn modelId="{A7383ADD-38CA-41FD-8E07-150D0A2B080A}" type="presParOf" srcId="{66E25DFF-05D1-40C0-9C61-75C9B844E251}" destId="{E0A61B1D-94CC-48A3-89D7-B68E3F0E26B4}" srcOrd="1" destOrd="0" presId="urn:microsoft.com/office/officeart/2005/8/layout/list1"/>
    <dgm:cxn modelId="{C4952D86-CF9A-4DED-BDB1-14F2777734D6}" type="presParOf" srcId="{66E25DFF-05D1-40C0-9C61-75C9B844E251}" destId="{04B8E396-D07E-4F14-B619-E8BD6F611E1A}" srcOrd="2" destOrd="0" presId="urn:microsoft.com/office/officeart/2005/8/layout/list1"/>
    <dgm:cxn modelId="{7A706920-5783-40AB-BD7F-F74376BAE0AA}" type="presParOf" srcId="{66E25DFF-05D1-40C0-9C61-75C9B844E251}" destId="{54465B9E-4BCC-462C-A766-2DC3866C3CED}" srcOrd="3" destOrd="0" presId="urn:microsoft.com/office/officeart/2005/8/layout/list1"/>
    <dgm:cxn modelId="{55E0DAF2-1D0A-41A4-AF6B-F57A036C9234}" type="presParOf" srcId="{66E25DFF-05D1-40C0-9C61-75C9B844E251}" destId="{2A29D9A6-AC14-4BE2-BE01-A268F11F6AA7}" srcOrd="4" destOrd="0" presId="urn:microsoft.com/office/officeart/2005/8/layout/list1"/>
    <dgm:cxn modelId="{C011D220-3A33-481D-93E5-209E7494802C}" type="presParOf" srcId="{2A29D9A6-AC14-4BE2-BE01-A268F11F6AA7}" destId="{AA9BAC3A-38AF-417B-8DE8-3E16677A4BEC}" srcOrd="0" destOrd="0" presId="urn:microsoft.com/office/officeart/2005/8/layout/list1"/>
    <dgm:cxn modelId="{64B2FF09-4EA7-4AB3-ACBB-5ABF0A5DFAF0}" type="presParOf" srcId="{2A29D9A6-AC14-4BE2-BE01-A268F11F6AA7}" destId="{8941B1C7-3144-40BD-A00B-8C8D34D4F0D9}" srcOrd="1" destOrd="0" presId="urn:microsoft.com/office/officeart/2005/8/layout/list1"/>
    <dgm:cxn modelId="{8B20BC09-DD36-4D65-8B48-C9F72624F577}" type="presParOf" srcId="{66E25DFF-05D1-40C0-9C61-75C9B844E251}" destId="{20EEE80A-1C61-4027-97C4-427AAF13092B}" srcOrd="5" destOrd="0" presId="urn:microsoft.com/office/officeart/2005/8/layout/list1"/>
    <dgm:cxn modelId="{4947D6B0-CD53-4E20-A878-C4367358A4AA}" type="presParOf" srcId="{66E25DFF-05D1-40C0-9C61-75C9B844E251}" destId="{34F908EF-5D38-4364-8AA3-F251E066C311}" srcOrd="6" destOrd="0" presId="urn:microsoft.com/office/officeart/2005/8/layout/list1"/>
    <dgm:cxn modelId="{F0918307-F826-4DDA-B24B-20B4574E2480}" type="presParOf" srcId="{66E25DFF-05D1-40C0-9C61-75C9B844E251}" destId="{465A5A64-623A-41F6-8A6D-CE23413507D5}" srcOrd="7" destOrd="0" presId="urn:microsoft.com/office/officeart/2005/8/layout/list1"/>
    <dgm:cxn modelId="{2633608E-6660-4769-A2E5-B606A960C71B}" type="presParOf" srcId="{66E25DFF-05D1-40C0-9C61-75C9B844E251}" destId="{8A4E0F36-E379-4D8B-91FC-6C20EC42E98C}" srcOrd="8" destOrd="0" presId="urn:microsoft.com/office/officeart/2005/8/layout/list1"/>
    <dgm:cxn modelId="{6AC55CDC-4173-403C-851A-608CC8EE9738}" type="presParOf" srcId="{8A4E0F36-E379-4D8B-91FC-6C20EC42E98C}" destId="{363DD874-DD9B-490C-A8F7-EB25B93F1A04}" srcOrd="0" destOrd="0" presId="urn:microsoft.com/office/officeart/2005/8/layout/list1"/>
    <dgm:cxn modelId="{99E2D96B-B3A7-46B5-82C7-3A81B2FC1E04}" type="presParOf" srcId="{8A4E0F36-E379-4D8B-91FC-6C20EC42E98C}" destId="{6D7B4126-5C54-45BA-BAE9-F4DCEBAF6415}" srcOrd="1" destOrd="0" presId="urn:microsoft.com/office/officeart/2005/8/layout/list1"/>
    <dgm:cxn modelId="{103E7DEC-63F0-4CE1-9E20-B7C99A996C24}" type="presParOf" srcId="{66E25DFF-05D1-40C0-9C61-75C9B844E251}" destId="{60B911C8-13AF-405B-84E8-1C342A63200D}" srcOrd="9" destOrd="0" presId="urn:microsoft.com/office/officeart/2005/8/layout/list1"/>
    <dgm:cxn modelId="{E752BB4C-1124-4A82-B9FD-5843E2E3D60F}" type="presParOf" srcId="{66E25DFF-05D1-40C0-9C61-75C9B844E251}" destId="{1F794998-F84E-4C65-AF5D-51A2D66CAE65}" srcOrd="10" destOrd="0" presId="urn:microsoft.com/office/officeart/2005/8/layout/list1"/>
    <dgm:cxn modelId="{31BEAF08-8551-4389-8AA8-D80DB0023EBA}" type="presParOf" srcId="{66E25DFF-05D1-40C0-9C61-75C9B844E251}" destId="{FFAF559F-04B3-4B1E-8F47-882758421F02}" srcOrd="11" destOrd="0" presId="urn:microsoft.com/office/officeart/2005/8/layout/list1"/>
    <dgm:cxn modelId="{5E4ED541-C7E2-4847-9736-1860CA48821C}" type="presParOf" srcId="{66E25DFF-05D1-40C0-9C61-75C9B844E251}" destId="{EDC47D52-4C0F-4DA3-B409-E311E5D9E6B8}" srcOrd="12" destOrd="0" presId="urn:microsoft.com/office/officeart/2005/8/layout/list1"/>
    <dgm:cxn modelId="{12430484-79D9-44C3-B80B-7634B4598C30}" type="presParOf" srcId="{EDC47D52-4C0F-4DA3-B409-E311E5D9E6B8}" destId="{B7342635-B552-47B9-A3E8-2521043D164D}" srcOrd="0" destOrd="0" presId="urn:microsoft.com/office/officeart/2005/8/layout/list1"/>
    <dgm:cxn modelId="{30D38997-C6A9-4DAE-90A3-604BB9706A1E}" type="presParOf" srcId="{EDC47D52-4C0F-4DA3-B409-E311E5D9E6B8}" destId="{DF6C3E1D-0D2F-4808-A5A9-AC5B30A9B8C7}" srcOrd="1" destOrd="0" presId="urn:microsoft.com/office/officeart/2005/8/layout/list1"/>
    <dgm:cxn modelId="{98782EEF-4EAA-455C-9907-F2089941DB1A}" type="presParOf" srcId="{66E25DFF-05D1-40C0-9C61-75C9B844E251}" destId="{449EF7F3-E116-4B90-860E-8F3D4A425FAF}" srcOrd="13" destOrd="0" presId="urn:microsoft.com/office/officeart/2005/8/layout/list1"/>
    <dgm:cxn modelId="{CD9B4E7A-984B-40F7-A99C-0D3CFE10CAC4}" type="presParOf" srcId="{66E25DFF-05D1-40C0-9C61-75C9B844E251}" destId="{E7B341A6-3287-432C-9236-850FD86B0E7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8E396-D07E-4F14-B619-E8BD6F611E1A}">
      <dsp:nvSpPr>
        <dsp:cNvPr id="0" name=""/>
        <dsp:cNvSpPr/>
      </dsp:nvSpPr>
      <dsp:spPr>
        <a:xfrm>
          <a:off x="0" y="22374"/>
          <a:ext cx="6096000" cy="5852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7275B1-5915-4848-8255-65D2F2577282}">
      <dsp:nvSpPr>
        <dsp:cNvPr id="0" name=""/>
        <dsp:cNvSpPr/>
      </dsp:nvSpPr>
      <dsp:spPr>
        <a:xfrm>
          <a:off x="83512" y="0"/>
          <a:ext cx="5772582" cy="5972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002060"/>
              </a:solidFill>
            </a:rPr>
            <a:t>I. </a:t>
          </a:r>
          <a:r>
            <a:rPr lang="en-US" sz="2800" b="1" kern="1200" dirty="0" err="1">
              <a:solidFill>
                <a:srgbClr val="002060"/>
              </a:solidFill>
            </a:rPr>
            <a:t>Sự</a:t>
          </a:r>
          <a:r>
            <a:rPr lang="en-US" sz="2800" b="1" kern="1200" dirty="0">
              <a:solidFill>
                <a:srgbClr val="002060"/>
              </a:solidFill>
            </a:rPr>
            <a:t> </a:t>
          </a:r>
          <a:r>
            <a:rPr lang="en-US" sz="2800" b="1" kern="1200" dirty="0" err="1">
              <a:solidFill>
                <a:srgbClr val="002060"/>
              </a:solidFill>
            </a:rPr>
            <a:t>đa</a:t>
          </a:r>
          <a:r>
            <a:rPr lang="en-US" sz="2800" b="1" kern="1200" dirty="0">
              <a:solidFill>
                <a:srgbClr val="002060"/>
              </a:solidFill>
            </a:rPr>
            <a:t> </a:t>
          </a:r>
          <a:r>
            <a:rPr lang="en-US" sz="2800" b="1" kern="1200" dirty="0" err="1">
              <a:solidFill>
                <a:srgbClr val="002060"/>
              </a:solidFill>
            </a:rPr>
            <a:t>dạng</a:t>
          </a:r>
          <a:r>
            <a:rPr lang="en-US" sz="2800" b="1" kern="1200" dirty="0">
              <a:solidFill>
                <a:srgbClr val="002060"/>
              </a:solidFill>
            </a:rPr>
            <a:t> </a:t>
          </a:r>
          <a:r>
            <a:rPr lang="en-US" sz="2800" b="1" kern="1200" dirty="0" err="1">
              <a:solidFill>
                <a:srgbClr val="002060"/>
              </a:solidFill>
            </a:rPr>
            <a:t>của</a:t>
          </a:r>
          <a:r>
            <a:rPr lang="en-US" sz="2800" b="1" kern="1200" dirty="0">
              <a:solidFill>
                <a:srgbClr val="002060"/>
              </a:solidFill>
            </a:rPr>
            <a:t> </a:t>
          </a:r>
          <a:r>
            <a:rPr lang="en-US" sz="2800" b="1" kern="1200" dirty="0" err="1">
              <a:solidFill>
                <a:srgbClr val="002060"/>
              </a:solidFill>
            </a:rPr>
            <a:t>chất</a:t>
          </a:r>
          <a:endParaRPr lang="en-US" sz="2800" b="1" kern="1200" dirty="0">
            <a:solidFill>
              <a:srgbClr val="002060"/>
            </a:solidFill>
          </a:endParaRPr>
        </a:p>
      </dsp:txBody>
      <dsp:txXfrm>
        <a:off x="112667" y="29155"/>
        <a:ext cx="5714272" cy="538927"/>
      </dsp:txXfrm>
    </dsp:sp>
    <dsp:sp modelId="{34F908EF-5D38-4364-8AA3-F251E066C311}">
      <dsp:nvSpPr>
        <dsp:cNvPr id="0" name=""/>
        <dsp:cNvSpPr/>
      </dsp:nvSpPr>
      <dsp:spPr>
        <a:xfrm>
          <a:off x="0" y="738042"/>
          <a:ext cx="6096000" cy="59732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41B1C7-3144-40BD-A00B-8C8D34D4F0D9}">
      <dsp:nvSpPr>
        <dsp:cNvPr id="0" name=""/>
        <dsp:cNvSpPr/>
      </dsp:nvSpPr>
      <dsp:spPr>
        <a:xfrm>
          <a:off x="126032" y="638743"/>
          <a:ext cx="5787666" cy="5703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II. </a:t>
          </a:r>
          <a:r>
            <a:rPr lang="en-US" sz="28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8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thể</a:t>
          </a:r>
          <a:r>
            <a:rPr lang="en-US" sz="28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cơ</a:t>
          </a:r>
          <a:r>
            <a:rPr lang="en-US" sz="28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bản</a:t>
          </a:r>
          <a:r>
            <a:rPr lang="en-US" sz="28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800" b="1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chất</a:t>
          </a:r>
          <a:endParaRPr lang="en-US" sz="2800" kern="1200" dirty="0">
            <a:solidFill>
              <a:srgbClr val="002060"/>
            </a:solidFill>
          </a:endParaRPr>
        </a:p>
      </dsp:txBody>
      <dsp:txXfrm>
        <a:off x="153875" y="666586"/>
        <a:ext cx="5731980" cy="514690"/>
      </dsp:txXfrm>
    </dsp:sp>
    <dsp:sp modelId="{1F794998-F84E-4C65-AF5D-51A2D66CAE65}">
      <dsp:nvSpPr>
        <dsp:cNvPr id="0" name=""/>
        <dsp:cNvSpPr/>
      </dsp:nvSpPr>
      <dsp:spPr>
        <a:xfrm>
          <a:off x="0" y="1475087"/>
          <a:ext cx="6096000" cy="5382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7B4126-5C54-45BA-BAE9-F4DCEBAF6415}">
      <dsp:nvSpPr>
        <dsp:cNvPr id="0" name=""/>
        <dsp:cNvSpPr/>
      </dsp:nvSpPr>
      <dsp:spPr>
        <a:xfrm>
          <a:off x="154748" y="1336587"/>
          <a:ext cx="5804291" cy="6027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002060"/>
              </a:solidFill>
            </a:rPr>
            <a:t>III. </a:t>
          </a:r>
          <a:r>
            <a:rPr lang="en-US" sz="2800" b="1" kern="1200" dirty="0" err="1">
              <a:solidFill>
                <a:srgbClr val="002060"/>
              </a:solidFill>
            </a:rPr>
            <a:t>Tính</a:t>
          </a:r>
          <a:r>
            <a:rPr lang="en-US" sz="2800" b="1" kern="1200" dirty="0">
              <a:solidFill>
                <a:srgbClr val="002060"/>
              </a:solidFill>
            </a:rPr>
            <a:t> </a:t>
          </a:r>
          <a:r>
            <a:rPr lang="en-US" sz="2800" b="1" kern="1200" dirty="0" err="1">
              <a:solidFill>
                <a:srgbClr val="002060"/>
              </a:solidFill>
            </a:rPr>
            <a:t>chất</a:t>
          </a:r>
          <a:r>
            <a:rPr lang="en-US" sz="2800" b="1" kern="1200" dirty="0">
              <a:solidFill>
                <a:srgbClr val="002060"/>
              </a:solidFill>
            </a:rPr>
            <a:t> </a:t>
          </a:r>
          <a:r>
            <a:rPr lang="en-US" sz="2800" b="1" kern="1200" dirty="0" err="1">
              <a:solidFill>
                <a:srgbClr val="002060"/>
              </a:solidFill>
            </a:rPr>
            <a:t>của</a:t>
          </a:r>
          <a:r>
            <a:rPr lang="en-US" sz="2800" b="1" kern="1200" dirty="0">
              <a:solidFill>
                <a:srgbClr val="002060"/>
              </a:solidFill>
            </a:rPr>
            <a:t> </a:t>
          </a:r>
          <a:r>
            <a:rPr lang="en-US" sz="2800" b="1" kern="1200" dirty="0" err="1">
              <a:solidFill>
                <a:srgbClr val="002060"/>
              </a:solidFill>
            </a:rPr>
            <a:t>chất</a:t>
          </a:r>
          <a:endParaRPr lang="en-US" sz="2800" b="1" kern="1200" dirty="0">
            <a:solidFill>
              <a:srgbClr val="002060"/>
            </a:solidFill>
          </a:endParaRPr>
        </a:p>
      </dsp:txBody>
      <dsp:txXfrm>
        <a:off x="184170" y="1366009"/>
        <a:ext cx="5745447" cy="543859"/>
      </dsp:txXfrm>
    </dsp:sp>
    <dsp:sp modelId="{E7B341A6-3287-432C-9236-850FD86B0E76}">
      <dsp:nvSpPr>
        <dsp:cNvPr id="0" name=""/>
        <dsp:cNvSpPr/>
      </dsp:nvSpPr>
      <dsp:spPr>
        <a:xfrm>
          <a:off x="0" y="2182542"/>
          <a:ext cx="6096000" cy="118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C3E1D-0D2F-4808-A5A9-AC5B30A9B8C7}">
      <dsp:nvSpPr>
        <dsp:cNvPr id="0" name=""/>
        <dsp:cNvSpPr/>
      </dsp:nvSpPr>
      <dsp:spPr>
        <a:xfrm>
          <a:off x="166037" y="2075154"/>
          <a:ext cx="5804291" cy="5860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002060"/>
              </a:solidFill>
            </a:rPr>
            <a:t>IV. </a:t>
          </a:r>
          <a:r>
            <a:rPr lang="en-US" sz="2800" b="1" kern="1200" dirty="0" err="1">
              <a:solidFill>
                <a:srgbClr val="002060"/>
              </a:solidFill>
            </a:rPr>
            <a:t>Sự</a:t>
          </a:r>
          <a:r>
            <a:rPr lang="en-US" sz="2800" b="1" kern="1200" dirty="0">
              <a:solidFill>
                <a:srgbClr val="002060"/>
              </a:solidFill>
            </a:rPr>
            <a:t> </a:t>
          </a:r>
          <a:r>
            <a:rPr lang="en-US" sz="2800" b="1" kern="1200" dirty="0" err="1">
              <a:solidFill>
                <a:srgbClr val="002060"/>
              </a:solidFill>
            </a:rPr>
            <a:t>chuyển</a:t>
          </a:r>
          <a:r>
            <a:rPr lang="en-US" sz="2800" b="1" kern="1200" dirty="0">
              <a:solidFill>
                <a:srgbClr val="002060"/>
              </a:solidFill>
            </a:rPr>
            <a:t> </a:t>
          </a:r>
          <a:r>
            <a:rPr lang="en-US" sz="2800" b="1" kern="1200" dirty="0" err="1">
              <a:solidFill>
                <a:srgbClr val="002060"/>
              </a:solidFill>
            </a:rPr>
            <a:t>thể</a:t>
          </a:r>
          <a:r>
            <a:rPr lang="en-US" sz="2800" b="1" kern="1200" dirty="0">
              <a:solidFill>
                <a:srgbClr val="002060"/>
              </a:solidFill>
            </a:rPr>
            <a:t> </a:t>
          </a:r>
          <a:r>
            <a:rPr lang="en-US" sz="2800" b="1" kern="1200" dirty="0" err="1">
              <a:solidFill>
                <a:srgbClr val="002060"/>
              </a:solidFill>
            </a:rPr>
            <a:t>của</a:t>
          </a:r>
          <a:r>
            <a:rPr lang="en-US" sz="2800" b="1" kern="1200" dirty="0">
              <a:solidFill>
                <a:srgbClr val="002060"/>
              </a:solidFill>
            </a:rPr>
            <a:t> </a:t>
          </a:r>
          <a:r>
            <a:rPr lang="en-US" sz="2800" b="1" kern="1200" dirty="0" err="1">
              <a:solidFill>
                <a:srgbClr val="002060"/>
              </a:solidFill>
            </a:rPr>
            <a:t>chất</a:t>
          </a:r>
          <a:endParaRPr lang="en-US" sz="2800" b="1" kern="1200" dirty="0">
            <a:solidFill>
              <a:srgbClr val="002060"/>
            </a:solidFill>
          </a:endParaRPr>
        </a:p>
      </dsp:txBody>
      <dsp:txXfrm>
        <a:off x="194646" y="2103763"/>
        <a:ext cx="5747073" cy="528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2617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3C315-B4C4-4539-A935-F9FF488AA37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775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3C315-B4C4-4539-A935-F9FF488AA37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25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3C315-B4C4-4539-A935-F9FF488AA37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255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0698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919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pPr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2847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191F5-762F-4C60-B182-3A97ED785A72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1510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422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73355" y="182881"/>
            <a:ext cx="8793480" cy="4783454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661782"/>
            <a:ext cx="7475220" cy="219456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54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2902226"/>
            <a:ext cx="6575895" cy="1041124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FFFFFF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A56C490-7B1C-4124-BADF-D0F7DA880864}" type="datetimeFigureOut">
              <a:rPr lang="en-US" smtClean="0"/>
              <a:t>15/10/23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280035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64801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90-7B1C-4124-BADF-D0F7DA880864}" type="datetimeFigureOut">
              <a:rPr lang="en-US" smtClean="0"/>
              <a:t>15/10/23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5167644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71500"/>
            <a:ext cx="1743075" cy="4057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571500"/>
            <a:ext cx="5572125" cy="405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90-7B1C-4124-BADF-D0F7DA880864}" type="datetimeFigureOut">
              <a:rPr lang="en-US" smtClean="0"/>
              <a:t>15/10/23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771141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838350" y="893500"/>
            <a:ext cx="53241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838250" y="1504950"/>
            <a:ext cx="5324100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2283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 + 1 column + imag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838309" y="1807900"/>
            <a:ext cx="31482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838250" y="2419350"/>
            <a:ext cx="3148200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764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90-7B1C-4124-BADF-D0F7DA880864}" type="datetimeFigureOut">
              <a:rPr lang="en-US" smtClean="0"/>
              <a:t>15/10/23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369718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880181"/>
            <a:ext cx="7475220" cy="219456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54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3115890"/>
            <a:ext cx="6576822" cy="1022855"/>
          </a:xfrm>
        </p:spPr>
        <p:txBody>
          <a:bodyPr anchor="t">
            <a:normAutofit/>
          </a:bodyPr>
          <a:lstStyle>
            <a:lvl1pPr marL="0" indent="0" algn="ctr">
              <a:buNone/>
              <a:defRPr sz="165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90-7B1C-4124-BADF-D0F7DA880864}" type="datetimeFigureOut">
              <a:rPr lang="en-US" smtClean="0"/>
              <a:t>15/10/23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3015306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55781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1543049"/>
            <a:ext cx="3566160" cy="301752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1543050"/>
            <a:ext cx="3566160" cy="301752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90-7B1C-4124-BADF-D0F7DA880864}" type="datetimeFigureOut">
              <a:rPr lang="en-US" smtClean="0"/>
              <a:t>15/10/23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6015242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1501133"/>
            <a:ext cx="3566160" cy="58293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041112"/>
            <a:ext cx="3566160" cy="25374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499274"/>
            <a:ext cx="3566160" cy="58293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039492"/>
            <a:ext cx="3566160" cy="25374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90-7B1C-4124-BADF-D0F7DA880864}" type="datetimeFigureOut">
              <a:rPr lang="en-US" smtClean="0"/>
              <a:t>15/10/23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8500908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90-7B1C-4124-BADF-D0F7DA880864}" type="datetimeFigureOut">
              <a:rPr lang="en-US" smtClean="0"/>
              <a:t>15/10/23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1133337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90-7B1C-4124-BADF-D0F7DA880864}" type="datetimeFigureOut">
              <a:rPr lang="en-US" smtClean="0"/>
              <a:t>15/10/23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80462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822960"/>
            <a:ext cx="2948940" cy="130302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19" y="822960"/>
            <a:ext cx="3909060" cy="349758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125980"/>
            <a:ext cx="2948940" cy="22631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90-7B1C-4124-BADF-D0F7DA880864}" type="datetimeFigureOut">
              <a:rPr lang="en-US" smtClean="0"/>
              <a:t>15/10/23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9769691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822960"/>
            <a:ext cx="2948940" cy="130302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9936" y="802385"/>
            <a:ext cx="4574286" cy="360045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125980"/>
            <a:ext cx="2948940" cy="216027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6C490-7B1C-4124-BADF-D0F7DA880864}" type="datetimeFigureOut">
              <a:rPr lang="en-US" smtClean="0"/>
              <a:t>15/10/23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6190007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73355" y="182881"/>
            <a:ext cx="8793480" cy="478345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457200"/>
            <a:ext cx="7406640" cy="10172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1543050"/>
            <a:ext cx="7404653" cy="3028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4667871"/>
            <a:ext cx="174680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fld id="{DA56C490-7B1C-4124-BADF-D0F7DA880864}" type="datetimeFigureOut">
              <a:rPr lang="en-US" smtClean="0"/>
              <a:t>15/10/23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4667871"/>
            <a:ext cx="35383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4667871"/>
            <a:ext cx="127966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418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>
    <p:fade thruBlk="1"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50"/>
        </a:spcBef>
        <a:buClr>
          <a:schemeClr val="accent1"/>
        </a:buClr>
        <a:buSzPct val="80000"/>
        <a:buFont typeface="Corbel" pitchFamily="34" charset="0"/>
        <a:buChar char="•"/>
        <a:defRPr sz="165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47194A8-21B2-4F60-B5A0-966447FA4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" y="1910"/>
            <a:ext cx="9142939" cy="514290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D48B150-56AC-40D8-AB89-694C377B1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7237" y="264653"/>
            <a:ext cx="3661786" cy="68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947" tIns="32472" rIns="64947" bIns="32472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4941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999" cap="all" dirty="0" err="1">
                <a:solidFill>
                  <a:srgbClr val="9F4835"/>
                </a:solidFill>
                <a:latin typeface="+mn-lt"/>
                <a:ea typeface="方正姚体" panose="02010601030101010101" pitchFamily="2" charset="-122"/>
                <a:cs typeface="#9Slide03 SVNCintra" pitchFamily="2" charset="0"/>
              </a:rPr>
              <a:t>Khởi</a:t>
            </a:r>
            <a:r>
              <a:rPr lang="en-US" altLang="zh-CN" sz="3999" cap="all" dirty="0">
                <a:solidFill>
                  <a:srgbClr val="9F4835"/>
                </a:solidFill>
                <a:latin typeface="+mn-lt"/>
                <a:ea typeface="方正姚体" panose="02010601030101010101" pitchFamily="2" charset="-122"/>
                <a:cs typeface="#9Slide03 SVNCintra" pitchFamily="2" charset="0"/>
              </a:rPr>
              <a:t> </a:t>
            </a:r>
            <a:r>
              <a:rPr lang="en-US" altLang="zh-CN" sz="3999" cap="all" dirty="0" err="1">
                <a:solidFill>
                  <a:srgbClr val="9F4835"/>
                </a:solidFill>
                <a:latin typeface="+mn-lt"/>
                <a:ea typeface="方正姚体" panose="02010601030101010101" pitchFamily="2" charset="-122"/>
                <a:cs typeface="#9Slide03 SVNCintra" pitchFamily="2" charset="0"/>
              </a:rPr>
              <a:t>động</a:t>
            </a:r>
            <a:endParaRPr lang="zh-CN" altLang="en-US" sz="3999" cap="all" dirty="0">
              <a:solidFill>
                <a:srgbClr val="9F4835"/>
              </a:solidFill>
              <a:latin typeface="+mn-lt"/>
              <a:ea typeface="方正姚体" panose="02010601030101010101" pitchFamily="2" charset="-122"/>
              <a:cs typeface="#9Slide03 SVNCintr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77313C-634E-C941-6DF7-9CDE32E01335}"/>
              </a:ext>
            </a:extLst>
          </p:cNvPr>
          <p:cNvSpPr txBox="1"/>
          <p:nvPr/>
        </p:nvSpPr>
        <p:spPr>
          <a:xfrm flipH="1">
            <a:off x="308342" y="1051900"/>
            <a:ext cx="6900531" cy="257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</a:t>
            </a:r>
            <a:r>
              <a:rPr lang="en-US" sz="2800" dirty="0">
                <a:latin typeface="+mn-lt"/>
              </a:rPr>
              <a:t>Quan </a:t>
            </a:r>
            <a:r>
              <a:rPr lang="en-US" sz="2800" dirty="0" err="1">
                <a:latin typeface="+mn-lt"/>
              </a:rPr>
              <a:t>sát</a:t>
            </a:r>
            <a:r>
              <a:rPr lang="en-US" sz="2800" dirty="0">
                <a:latin typeface="+mn-lt"/>
              </a:rPr>
              <a:t> video </a:t>
            </a:r>
            <a:r>
              <a:rPr lang="en-US" sz="2800" dirty="0" err="1">
                <a:latin typeface="+mn-lt"/>
              </a:rPr>
              <a:t>và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trả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lời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các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câu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hỏi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sau</a:t>
            </a:r>
            <a:r>
              <a:rPr lang="en-US" sz="2800" dirty="0">
                <a:latin typeface="+mn-lt"/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+mn-lt"/>
              </a:rPr>
              <a:t>Em </a:t>
            </a:r>
            <a:r>
              <a:rPr lang="en-US" sz="2800" dirty="0" err="1">
                <a:latin typeface="+mn-lt"/>
              </a:rPr>
              <a:t>quan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sát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được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những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gì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trong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 err="1">
                <a:latin typeface="+mn-lt"/>
              </a:rPr>
              <a:t>đoạn</a:t>
            </a:r>
            <a:r>
              <a:rPr lang="en-US" sz="2800" dirty="0">
                <a:latin typeface="+mn-lt"/>
              </a:rPr>
              <a:t> video </a:t>
            </a:r>
            <a:r>
              <a:rPr lang="en-US" sz="2800" dirty="0" err="1">
                <a:latin typeface="+mn-lt"/>
              </a:rPr>
              <a:t>trên</a:t>
            </a:r>
            <a:r>
              <a:rPr lang="en-US" sz="2800" dirty="0">
                <a:latin typeface="+mn-lt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2.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nào</a:t>
            </a:r>
            <a:r>
              <a:rPr lang="en-US" sz="2800" dirty="0">
                <a:latin typeface="+mn-lt"/>
                <a:ea typeface="Calibri" panose="020F0502020204030204" pitchFamily="34" charset="0"/>
              </a:rPr>
              <a:t>?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3.  Em </a:t>
            </a:r>
            <a:r>
              <a:rPr lang="en-US" sz="2800" dirty="0" err="1">
                <a:effectLst/>
                <a:latin typeface="+mn-lt"/>
                <a:ea typeface="Calibri" panose="020F0502020204030204" pitchFamily="34" charset="0"/>
              </a:rPr>
              <a:t>muốn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+mn-lt"/>
                <a:ea typeface="Calibri" panose="020F0502020204030204" pitchFamily="34" charset="0"/>
              </a:rPr>
              <a:t>biết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+mn-lt"/>
                <a:ea typeface="Calibri" panose="020F0502020204030204" pitchFamily="34" charset="0"/>
              </a:rPr>
              <a:t>thêm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+mn-lt"/>
                <a:ea typeface="Calibri" panose="020F0502020204030204" pitchFamily="34" charset="0"/>
              </a:rPr>
              <a:t>những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+mn-lt"/>
                <a:ea typeface="Calibri" panose="020F0502020204030204" pitchFamily="34" charset="0"/>
              </a:rPr>
              <a:t>điều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+mn-lt"/>
                <a:ea typeface="Calibri" panose="020F0502020204030204" pitchFamily="34" charset="0"/>
              </a:rPr>
              <a:t>gì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+mn-lt"/>
                <a:ea typeface="Calibri" panose="020F0502020204030204" pitchFamily="34" charset="0"/>
              </a:rPr>
              <a:t>về</a:t>
            </a:r>
            <a:r>
              <a:rPr lang="en-US" sz="2800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+mn-lt"/>
                <a:ea typeface="Calibri" panose="020F0502020204030204" pitchFamily="34" charset="0"/>
              </a:rPr>
              <a:t>chất</a:t>
            </a:r>
            <a:r>
              <a:rPr lang="en-US" sz="2800" dirty="0">
                <a:latin typeface="+mn-lt"/>
                <a:ea typeface="Calibri" panose="020F0502020204030204" pitchFamily="34" charset="0"/>
              </a:rPr>
              <a:t>?</a:t>
            </a:r>
            <a:endParaRPr lang="en-US" sz="28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1D3F2C58-9703-4FBD-8B21-12CB8932A5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7" t="66237" b="12544"/>
          <a:stretch/>
        </p:blipFill>
        <p:spPr>
          <a:xfrm>
            <a:off x="5513434" y="1811576"/>
            <a:ext cx="3630566" cy="340078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AA50E4C-F1B2-460E-A829-EA8D042DCB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4" r="75078" b="51111"/>
          <a:stretch/>
        </p:blipFill>
        <p:spPr>
          <a:xfrm flipH="1">
            <a:off x="6130152" y="588490"/>
            <a:ext cx="2397129" cy="29234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5C6643-B055-45AA-9A12-DEFCA4791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789" y="99296"/>
            <a:ext cx="6045470" cy="778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AEFCCC-3478-4BCD-98C8-D0831ABFD3EE}"/>
              </a:ext>
            </a:extLst>
          </p:cNvPr>
          <p:cNvSpPr txBox="1"/>
          <p:nvPr/>
        </p:nvSpPr>
        <p:spPr>
          <a:xfrm>
            <a:off x="1141949" y="230698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CƠ BẢN CẢ BA THỂ CỦA CHẤT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8B3F4C7-D444-4C9A-BB68-B162310352D9}"/>
              </a:ext>
            </a:extLst>
          </p:cNvPr>
          <p:cNvSpPr/>
          <p:nvPr/>
        </p:nvSpPr>
        <p:spPr>
          <a:xfrm>
            <a:off x="242788" y="909562"/>
            <a:ext cx="5196839" cy="1140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Ở </a:t>
            </a:r>
            <a:r>
              <a:rPr lang="en-US" sz="1800" b="1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thể</a:t>
            </a:r>
            <a: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rắn</a:t>
            </a:r>
            <a: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: 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hạt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liên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chặt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chẽ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	   -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dạng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và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tích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xác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	   -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Rất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khó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bị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nén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1F3E9E0-979D-42C4-8EB5-01310CCD95F8}"/>
              </a:ext>
            </a:extLst>
          </p:cNvPr>
          <p:cNvSpPr/>
          <p:nvPr/>
        </p:nvSpPr>
        <p:spPr>
          <a:xfrm>
            <a:off x="390379" y="2208428"/>
            <a:ext cx="5897880" cy="13035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Ở </a:t>
            </a:r>
            <a:r>
              <a:rPr lang="en-US" sz="1800" b="1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thể</a:t>
            </a:r>
            <a: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lỏng</a:t>
            </a:r>
            <a: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: -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hạt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liên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kết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lỏng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lẻo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dạng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xác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và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tích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xác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Khó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bị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nén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ABD2E57-65CA-4991-BBBA-CF2082E6D117}"/>
              </a:ext>
            </a:extLst>
          </p:cNvPr>
          <p:cNvSpPr/>
          <p:nvPr/>
        </p:nvSpPr>
        <p:spPr>
          <a:xfrm>
            <a:off x="517109" y="3643211"/>
            <a:ext cx="5379195" cy="11406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Ở </a:t>
            </a:r>
            <a:r>
              <a:rPr lang="en-US" sz="1800" b="1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thể</a:t>
            </a:r>
            <a: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khí</a:t>
            </a:r>
            <a: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/ </a:t>
            </a:r>
            <a:r>
              <a:rPr lang="en-US" sz="1800" b="1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hơi</a:t>
            </a:r>
            <a:r>
              <a:rPr lang="en-US" sz="1800" b="1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: 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hạt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chuyển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tự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do.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dạng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và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tích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không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xác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Dễ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bị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nén</a:t>
            </a:r>
            <a:r>
              <a:rPr lang="en-US" sz="1800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5515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4336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ctrTitle" idx="4294967295"/>
          </p:nvPr>
        </p:nvSpPr>
        <p:spPr>
          <a:xfrm>
            <a:off x="3039579" y="263603"/>
            <a:ext cx="4597400" cy="5413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0" name="Google Shape;140;p20"/>
          <p:cNvGrpSpPr/>
          <p:nvPr/>
        </p:nvGrpSpPr>
        <p:grpSpPr>
          <a:xfrm>
            <a:off x="353474" y="268689"/>
            <a:ext cx="619542" cy="808165"/>
            <a:chOff x="6718575" y="2318625"/>
            <a:chExt cx="256950" cy="407375"/>
          </a:xfrm>
        </p:grpSpPr>
        <p:sp>
          <p:nvSpPr>
            <p:cNvPr id="141" name="Google Shape;141;p20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28575" cap="rnd" cmpd="sng">
              <a:solidFill>
                <a:srgbClr val="F443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0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28575" cap="rnd" cmpd="sng">
              <a:solidFill>
                <a:srgbClr val="F443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0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28575" cap="rnd" cmpd="sng">
              <a:solidFill>
                <a:srgbClr val="F443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0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28575" cap="rnd" cmpd="sng">
              <a:solidFill>
                <a:srgbClr val="F443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0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28575" cap="rnd" cmpd="sng">
              <a:solidFill>
                <a:srgbClr val="F443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0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28575" cap="rnd" cmpd="sng">
              <a:solidFill>
                <a:srgbClr val="F443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0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28575" cap="rnd" cmpd="sng">
              <a:solidFill>
                <a:srgbClr val="F443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0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28575" cap="rnd" cmpd="sng">
              <a:solidFill>
                <a:srgbClr val="F443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07987" y="883788"/>
            <a:ext cx="7565451" cy="141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alt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vi-VN" sz="2200" dirty="0"/>
              <a:t>Cho các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vi-VN" sz="2200" dirty="0"/>
              <a:t> sau: hoa đào, hoa mai, con người, cây cỏ, quần áo…Hãy cho biết vật nào là nhân tạo?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521;p54"/>
          <p:cNvSpPr/>
          <p:nvPr/>
        </p:nvSpPr>
        <p:spPr>
          <a:xfrm>
            <a:off x="1297089" y="236225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6" name="Google Shape;533;p54"/>
          <p:cNvSpPr txBox="1"/>
          <p:nvPr/>
        </p:nvSpPr>
        <p:spPr>
          <a:xfrm>
            <a:off x="2039449" y="2286482"/>
            <a:ext cx="4331063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35000"/>
              </a:lnSpc>
            </a:pPr>
            <a:r>
              <a:rPr lang="en-US" sz="2200"/>
              <a:t>Hoa đào.</a:t>
            </a:r>
            <a:endParaRPr sz="2200" b="1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7" name="Google Shape;521;p54"/>
          <p:cNvSpPr/>
          <p:nvPr/>
        </p:nvSpPr>
        <p:spPr>
          <a:xfrm>
            <a:off x="1320535" y="4378478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8" name="Google Shape;533;p54"/>
          <p:cNvSpPr txBox="1"/>
          <p:nvPr/>
        </p:nvSpPr>
        <p:spPr>
          <a:xfrm>
            <a:off x="2039449" y="3092238"/>
            <a:ext cx="5700196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/>
              <a:t>Cây cỏ.</a:t>
            </a:r>
            <a:endParaRPr sz="2200" b="1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9" name="Google Shape;521;p54"/>
          <p:cNvSpPr/>
          <p:nvPr/>
        </p:nvSpPr>
        <p:spPr>
          <a:xfrm>
            <a:off x="1314766" y="3058888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B</a:t>
            </a:r>
          </a:p>
        </p:txBody>
      </p:sp>
      <p:sp>
        <p:nvSpPr>
          <p:cNvPr id="20" name="Google Shape;533;p54"/>
          <p:cNvSpPr txBox="1"/>
          <p:nvPr/>
        </p:nvSpPr>
        <p:spPr>
          <a:xfrm>
            <a:off x="2039449" y="4378478"/>
            <a:ext cx="6911610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/>
              <a:t>Tất cả đáp án trên.</a:t>
            </a:r>
            <a:endParaRPr sz="2200" b="1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21" name="Google Shape;521;p54"/>
          <p:cNvSpPr/>
          <p:nvPr/>
        </p:nvSpPr>
        <p:spPr>
          <a:xfrm>
            <a:off x="1314766" y="373990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22" name="Google Shape;533;p54"/>
          <p:cNvSpPr txBox="1"/>
          <p:nvPr/>
        </p:nvSpPr>
        <p:spPr>
          <a:xfrm>
            <a:off x="2039449" y="3749201"/>
            <a:ext cx="3188136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35000"/>
              </a:lnSpc>
            </a:pPr>
            <a:r>
              <a:rPr lang="en-US" sz="2200"/>
              <a:t>Quần áo.</a:t>
            </a:r>
            <a:endParaRPr lang="en-US" alt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1" grpId="1" animBg="1"/>
      <p:bldP spid="22" grpId="0"/>
      <p:bldP spid="2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4336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550408" y="436736"/>
            <a:ext cx="6665517" cy="956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5000"/>
              </a:lnSpc>
            </a:pPr>
            <a:r>
              <a:rPr lang="en-US" alt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vi-VN" sz="2200" dirty="0"/>
              <a:t> Sắt được dùng để chế tạo ra vật thể nào dưới đây: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521;p54"/>
          <p:cNvSpPr/>
          <p:nvPr/>
        </p:nvSpPr>
        <p:spPr>
          <a:xfrm>
            <a:off x="1046542" y="172944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6" name="Google Shape;533;p54"/>
          <p:cNvSpPr txBox="1"/>
          <p:nvPr/>
        </p:nvSpPr>
        <p:spPr>
          <a:xfrm>
            <a:off x="1771225" y="1643532"/>
            <a:ext cx="4136935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35000"/>
              </a:lnSpc>
            </a:pPr>
            <a:r>
              <a:rPr lang="en-US" sz="2200"/>
              <a:t>Cầu, máy móc, bóng đèn.</a:t>
            </a:r>
            <a:endParaRPr sz="2200" b="1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7" name="Google Shape;521;p54"/>
          <p:cNvSpPr/>
          <p:nvPr/>
        </p:nvSpPr>
        <p:spPr>
          <a:xfrm>
            <a:off x="1046542" y="3849516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8" name="Google Shape;533;p54"/>
          <p:cNvSpPr txBox="1"/>
          <p:nvPr/>
        </p:nvSpPr>
        <p:spPr>
          <a:xfrm>
            <a:off x="1771225" y="2449288"/>
            <a:ext cx="5444700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200"/>
              <a:t>Cốc, chai, lưỡi dao</a:t>
            </a:r>
            <a:r>
              <a:rPr lang="en-US" sz="2200"/>
              <a:t>.</a:t>
            </a:r>
            <a:endParaRPr sz="2200" b="1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9" name="Google Shape;521;p54"/>
          <p:cNvSpPr/>
          <p:nvPr/>
        </p:nvSpPr>
        <p:spPr>
          <a:xfrm>
            <a:off x="1046542" y="2449288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B</a:t>
            </a:r>
          </a:p>
        </p:txBody>
      </p:sp>
      <p:sp>
        <p:nvSpPr>
          <p:cNvPr id="20" name="Google Shape;533;p54"/>
          <p:cNvSpPr txBox="1"/>
          <p:nvPr/>
        </p:nvSpPr>
        <p:spPr>
          <a:xfrm>
            <a:off x="1765456" y="3849516"/>
            <a:ext cx="6601816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2200"/>
              <a:t>Cầu, máy móc, lưỡi dao</a:t>
            </a:r>
            <a:r>
              <a:rPr lang="en-US" sz="2200"/>
              <a:t>.</a:t>
            </a:r>
            <a:endParaRPr sz="2200" b="1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21" name="Google Shape;521;p54"/>
          <p:cNvSpPr/>
          <p:nvPr/>
        </p:nvSpPr>
        <p:spPr>
          <a:xfrm>
            <a:off x="1046542" y="313030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22" name="Google Shape;533;p54"/>
          <p:cNvSpPr txBox="1"/>
          <p:nvPr/>
        </p:nvSpPr>
        <p:spPr>
          <a:xfrm>
            <a:off x="1771225" y="3139601"/>
            <a:ext cx="3045236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35000"/>
              </a:lnSpc>
            </a:pPr>
            <a:r>
              <a:rPr lang="en-US" sz="2200"/>
              <a:t>Cốc, cầu, chai.</a:t>
            </a:r>
            <a:endParaRPr lang="en-US" alt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11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 animBg="1"/>
      <p:bldP spid="17" grpId="1" animBg="1"/>
      <p:bldP spid="18" grpId="0"/>
      <p:bldP spid="19" grpId="0" animBg="1"/>
      <p:bldP spid="20" grpId="0"/>
      <p:bldP spid="20" grpId="1"/>
      <p:bldP spid="21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4336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015506" y="288149"/>
            <a:ext cx="6844435" cy="26017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01600" indent="0">
              <a:buNone/>
            </a:pPr>
            <a:r>
              <a:rPr lang="en-GB" sz="2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GB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chỉ ra các chất được nói đến trong các câu ca dao, tục ngữ sau:</a:t>
            </a:r>
          </a:p>
          <a:p>
            <a:pPr marL="101600" indent="0">
              <a:buNone/>
            </a:pP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Chì khoe chì nặng hơn đồng.</a:t>
            </a:r>
          </a:p>
          <a:p>
            <a:pPr marL="101600" indent="0">
              <a:buNone/>
            </a:pP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chì chẳng đúc nén cồng nên chiêng.</a:t>
            </a:r>
          </a:p>
          <a:p>
            <a:pPr marL="101600" indent="0">
              <a:buNone/>
            </a:pP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Nước cháy đá mòn.</a:t>
            </a:r>
          </a:p>
          <a:p>
            <a:pPr marL="101600" indent="0">
              <a:buNone/>
            </a:pP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Lửa thử vàng, gian nan thử sức.</a:t>
            </a:r>
          </a:p>
        </p:txBody>
      </p:sp>
      <p:sp>
        <p:nvSpPr>
          <p:cNvPr id="399" name="Google Shape;399;p3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446567" y="2948224"/>
            <a:ext cx="8250865" cy="18704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en-GB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GB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GB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35000"/>
              </a:lnSpc>
            </a:pP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chất được nói đến:</a:t>
            </a:r>
          </a:p>
          <a:p>
            <a:pPr marL="457200" indent="-457200">
              <a:lnSpc>
                <a:spcPct val="135000"/>
              </a:lnSpc>
              <a:buAutoNum type="alphaLcParenR"/>
            </a:pP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(Palladium)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đồng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(copper)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Nước, đá.</a:t>
            </a:r>
            <a:r>
              <a:rPr lang="en-GB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>
              <a:lnSpc>
                <a:spcPct val="135000"/>
              </a:lnSpc>
            </a:pPr>
            <a:r>
              <a:rPr lang="vi-VN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Vàng</a:t>
            </a: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(gold)</a:t>
            </a:r>
            <a:r>
              <a:rPr lang="vi-VN"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800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7"/>
          <p:cNvSpPr/>
          <p:nvPr/>
        </p:nvSpPr>
        <p:spPr>
          <a:xfrm>
            <a:off x="2110546" y="1208313"/>
            <a:ext cx="4871019" cy="3792143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7"/>
          <p:cNvSpPr/>
          <p:nvPr/>
        </p:nvSpPr>
        <p:spPr>
          <a:xfrm>
            <a:off x="2314205" y="1405677"/>
            <a:ext cx="4463700" cy="28503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400" dirty="0">
                <a:latin typeface="Arial" panose="020B0604020202020204" pitchFamily="34" charset="0"/>
                <a:ea typeface="Karla"/>
                <a:cs typeface="Arial" panose="020B0604020202020204" pitchFamily="34" charset="0"/>
                <a:sym typeface="Karla"/>
              </a:rPr>
              <a:t>- Học bài </a:t>
            </a:r>
          </a:p>
          <a:p>
            <a:pPr marL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400" dirty="0">
                <a:latin typeface="Arial" panose="020B0604020202020204" pitchFamily="34" charset="0"/>
                <a:ea typeface="Karla"/>
                <a:cs typeface="Arial" panose="020B0604020202020204" pitchFamily="34" charset="0"/>
                <a:sym typeface="Karla"/>
              </a:rPr>
              <a:t>- Chuẩn bị bài mới</a:t>
            </a:r>
            <a:endParaRPr sz="2400" dirty="0">
              <a:latin typeface="Arial" panose="020B0604020202020204" pitchFamily="34" charset="0"/>
              <a:ea typeface="Karla"/>
              <a:cs typeface="Arial" panose="020B0604020202020204" pitchFamily="34" charset="0"/>
              <a:sym typeface="Karla"/>
            </a:endParaRPr>
          </a:p>
        </p:txBody>
      </p:sp>
      <p:sp>
        <p:nvSpPr>
          <p:cNvPr id="369" name="Google Shape;369;p37"/>
          <p:cNvSpPr txBox="1">
            <a:spLocks noGrp="1"/>
          </p:cNvSpPr>
          <p:nvPr>
            <p:ph type="title"/>
          </p:nvPr>
        </p:nvSpPr>
        <p:spPr>
          <a:xfrm>
            <a:off x="88462" y="489855"/>
            <a:ext cx="391354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4" name="Google Shape;374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722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9" name="WordArt 11"/>
          <p:cNvSpPr>
            <a:spLocks noChangeArrowheads="1" noChangeShapeType="1" noTextEdit="1"/>
          </p:cNvSpPr>
          <p:nvPr/>
        </p:nvSpPr>
        <p:spPr bwMode="auto">
          <a:xfrm>
            <a:off x="778831" y="1715208"/>
            <a:ext cx="7497980" cy="856542"/>
          </a:xfrm>
          <a:prstGeom prst="rect">
            <a:avLst/>
          </a:prstGeom>
        </p:spPr>
        <p:txBody>
          <a:bodyPr wrap="none" fromWordArt="1">
            <a:prstTxWarp prst="textChevron">
              <a:avLst/>
            </a:prstTxWarp>
          </a:bodyPr>
          <a:lstStyle/>
          <a:p>
            <a:pPr algn="ctr"/>
            <a:r>
              <a:rPr lang="en-US" sz="53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CẢM ƠN CÁC EM ĐÃ LẮNG NGHE!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B2F52B-7E8A-F890-D033-D051C85F0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3" name="Screen Recording 4">
            <a:hlinkClick r:id="" action="ppaction://media"/>
            <a:extLst>
              <a:ext uri="{FF2B5EF4-FFF2-40B4-BE49-F238E27FC236}">
                <a16:creationId xmlns:a16="http://schemas.microsoft.com/office/drawing/2014/main" id="{7012E3FE-24C3-03C0-CFA2-29F7D77A9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2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E0795B4-0539-4B9F-A6A6-9C3E1E5C2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" y="-55731"/>
            <a:ext cx="9142939" cy="5142904"/>
          </a:xfrm>
          <a:prstGeom prst="rect">
            <a:avLst/>
          </a:prstGeom>
        </p:spPr>
      </p:pic>
      <p:sp>
        <p:nvSpPr>
          <p:cNvPr id="8" name="文本框 13"/>
          <p:cNvSpPr txBox="1">
            <a:spLocks noChangeArrowheads="1"/>
          </p:cNvSpPr>
          <p:nvPr/>
        </p:nvSpPr>
        <p:spPr bwMode="auto">
          <a:xfrm>
            <a:off x="2556398" y="918428"/>
            <a:ext cx="4179098" cy="68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947" tIns="32472" rIns="64947" bIns="32472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4941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999" cap="all" dirty="0" err="1">
                <a:latin typeface="#9Slide03 Res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999" cap="all" dirty="0">
                <a:latin typeface="#9Slide03 Res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999" cap="all" dirty="0" err="1">
                <a:latin typeface="#9Slide03 Res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thể</a:t>
            </a:r>
            <a:r>
              <a:rPr lang="en-US" altLang="zh-CN" sz="3999" cap="all" dirty="0">
                <a:latin typeface="#9Slide03 Res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999" cap="all" dirty="0" err="1">
                <a:latin typeface="#9Slide03 Res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lang="en-US" altLang="zh-CN" sz="3999" cap="all" dirty="0">
                <a:latin typeface="#9Slide03 Res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999" cap="all" dirty="0" err="1">
                <a:latin typeface="#9Slide03 Res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chất</a:t>
            </a:r>
            <a:endParaRPr lang="zh-CN" altLang="en-US" sz="3999" cap="all" dirty="0">
              <a:latin typeface="#9Slide03 Res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1836540" y="1779906"/>
            <a:ext cx="492139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3">
            <a:extLst>
              <a:ext uri="{FF2B5EF4-FFF2-40B4-BE49-F238E27FC236}">
                <a16:creationId xmlns:a16="http://schemas.microsoft.com/office/drawing/2014/main" id="{D5FF6D54-11AD-4F34-BF9E-3C03D7EB3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814" y="1793253"/>
            <a:ext cx="1570726" cy="61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947" tIns="32472" rIns="64947" bIns="32472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4941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cap="all" dirty="0" err="1">
                <a:solidFill>
                  <a:srgbClr val="0D937A"/>
                </a:solidFill>
                <a:latin typeface="+mn-lt"/>
                <a:ea typeface="方正姚体" panose="02010601030101010101" pitchFamily="2" charset="-122"/>
                <a:cs typeface="#9Slide03 SVNCintra" pitchFamily="2" charset="0"/>
              </a:rPr>
              <a:t>Bài</a:t>
            </a:r>
            <a:r>
              <a:rPr lang="en-US" altLang="zh-CN" sz="3600" b="1" cap="all" dirty="0">
                <a:solidFill>
                  <a:srgbClr val="0D937A"/>
                </a:solidFill>
                <a:latin typeface="+mn-lt"/>
                <a:ea typeface="方正姚体" panose="02010601030101010101" pitchFamily="2" charset="-122"/>
                <a:cs typeface="#9Slide03 SVNCintra" pitchFamily="2" charset="0"/>
              </a:rPr>
              <a:t> 8</a:t>
            </a:r>
            <a:endParaRPr lang="zh-CN" altLang="en-US" sz="3600" b="1" cap="all" dirty="0">
              <a:solidFill>
                <a:srgbClr val="0D937A"/>
              </a:solidFill>
              <a:latin typeface="+mn-lt"/>
              <a:ea typeface="方正姚体" panose="02010601030101010101" pitchFamily="2" charset="-122"/>
              <a:cs typeface="#9Slide03 SVNCintra" pitchFamily="2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B46464E-8DAF-42A7-AD1B-70A84DF34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4164" y="481871"/>
            <a:ext cx="1511701" cy="43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947" tIns="32472" rIns="64947" bIns="32472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4941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399" cap="all" dirty="0" err="1">
                <a:solidFill>
                  <a:srgbClr val="9F4835"/>
                </a:solidFill>
                <a:latin typeface="#9Slide03 SVNCintra" pitchFamily="2" charset="0"/>
                <a:ea typeface="方正姚体" panose="02010601030101010101" pitchFamily="2" charset="-122"/>
                <a:cs typeface="#9Slide03 SVNCintra" pitchFamily="2" charset="0"/>
              </a:rPr>
              <a:t>Chủ</a:t>
            </a:r>
            <a:r>
              <a:rPr lang="en-US" altLang="zh-CN" sz="2399" cap="all" dirty="0">
                <a:solidFill>
                  <a:srgbClr val="9F4835"/>
                </a:solidFill>
                <a:latin typeface="#9Slide03 SVNCintra" pitchFamily="2" charset="0"/>
                <a:ea typeface="方正姚体" panose="02010601030101010101" pitchFamily="2" charset="-122"/>
                <a:cs typeface="#9Slide03 SVNCintra" pitchFamily="2" charset="0"/>
              </a:rPr>
              <a:t> </a:t>
            </a:r>
            <a:r>
              <a:rPr lang="en-US" altLang="zh-CN" sz="2399" cap="all" dirty="0" err="1">
                <a:solidFill>
                  <a:srgbClr val="9F4835"/>
                </a:solidFill>
                <a:latin typeface="#9Slide03 SVNCintra" pitchFamily="2" charset="0"/>
                <a:ea typeface="方正姚体" panose="02010601030101010101" pitchFamily="2" charset="-122"/>
                <a:cs typeface="#9Slide03 SVNCintra" pitchFamily="2" charset="0"/>
              </a:rPr>
              <a:t>đề</a:t>
            </a:r>
            <a:r>
              <a:rPr lang="en-US" altLang="zh-CN" sz="2399" cap="all" dirty="0">
                <a:solidFill>
                  <a:srgbClr val="9F4835"/>
                </a:solidFill>
                <a:latin typeface="#9Slide03 SVNCintra" pitchFamily="2" charset="0"/>
                <a:ea typeface="方正姚体" panose="02010601030101010101" pitchFamily="2" charset="-122"/>
                <a:cs typeface="#9Slide03 SVNCintra" pitchFamily="2" charset="0"/>
              </a:rPr>
              <a:t> 2</a:t>
            </a:r>
            <a:endParaRPr lang="zh-CN" altLang="en-US" sz="2399" cap="all" dirty="0">
              <a:solidFill>
                <a:srgbClr val="9F4835"/>
              </a:solidFill>
              <a:latin typeface="#9Slide03 SVNCintra" pitchFamily="2" charset="0"/>
              <a:ea typeface="方正姚体" panose="02010601030101010101" pitchFamily="2" charset="-122"/>
              <a:cs typeface="#9Slide03 SVNCintr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5931DF-01B2-40E5-8563-265ABE0C85C7}"/>
              </a:ext>
            </a:extLst>
          </p:cNvPr>
          <p:cNvSpPr txBox="1"/>
          <p:nvPr/>
        </p:nvSpPr>
        <p:spPr>
          <a:xfrm>
            <a:off x="606056" y="2228049"/>
            <a:ext cx="65390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n-lt"/>
              </a:rPr>
              <a:t>SỰ ĐA DẠNG VÀ CÁC THỂ CƠ BẢN CỦA CHẤT</a:t>
            </a:r>
          </a:p>
          <a:p>
            <a:pPr algn="ctr"/>
            <a:r>
              <a:rPr lang="en-US" sz="3600" b="1" dirty="0">
                <a:latin typeface="+mn-lt"/>
              </a:rPr>
              <a:t>TÍNH CHẤT CỦA CHẤT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E0795B4-0539-4B9F-A6A6-9C3E1E5C2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" y="596"/>
            <a:ext cx="9142939" cy="5142904"/>
          </a:xfrm>
          <a:prstGeom prst="rect">
            <a:avLst/>
          </a:prstGeom>
        </p:spPr>
      </p:pic>
      <p:sp>
        <p:nvSpPr>
          <p:cNvPr id="8" name="文本框 13"/>
          <p:cNvSpPr txBox="1">
            <a:spLocks noChangeArrowheads="1"/>
          </p:cNvSpPr>
          <p:nvPr/>
        </p:nvSpPr>
        <p:spPr bwMode="auto">
          <a:xfrm>
            <a:off x="2556398" y="918428"/>
            <a:ext cx="4179098" cy="68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947" tIns="32472" rIns="64947" bIns="32472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4941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999" cap="all" dirty="0" err="1">
                <a:latin typeface="#9Slide03 Res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999" cap="all" dirty="0">
                <a:latin typeface="#9Slide03 Res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999" cap="all" dirty="0" err="1">
                <a:latin typeface="#9Slide03 Res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thể</a:t>
            </a:r>
            <a:r>
              <a:rPr lang="en-US" altLang="zh-CN" sz="3999" cap="all" dirty="0">
                <a:latin typeface="#9Slide03 Res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999" cap="all" dirty="0" err="1">
                <a:latin typeface="#9Slide03 Res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lang="en-US" altLang="zh-CN" sz="3999" cap="all" dirty="0">
                <a:latin typeface="#9Slide03 Res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999" cap="all" dirty="0" err="1">
                <a:latin typeface="#9Slide03 Reso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chất</a:t>
            </a:r>
            <a:endParaRPr lang="zh-CN" altLang="en-US" sz="3999" cap="all" dirty="0">
              <a:latin typeface="#9Slide03 Reso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1" name="直接连接符 10"/>
          <p:cNvCxnSpPr>
            <a:cxnSpLocks/>
          </p:cNvCxnSpPr>
          <p:nvPr/>
        </p:nvCxnSpPr>
        <p:spPr>
          <a:xfrm>
            <a:off x="1836540" y="1779906"/>
            <a:ext cx="492139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3">
            <a:extLst>
              <a:ext uri="{FF2B5EF4-FFF2-40B4-BE49-F238E27FC236}">
                <a16:creationId xmlns:a16="http://schemas.microsoft.com/office/drawing/2014/main" id="{D5FF6D54-11AD-4F34-BF9E-3C03D7EB3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29" y="1529170"/>
            <a:ext cx="1781229" cy="68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947" tIns="32472" rIns="64947" bIns="32472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4941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dirty="0">
                <a:solidFill>
                  <a:srgbClr val="0D937A"/>
                </a:solidFill>
                <a:latin typeface="+mn-lt"/>
                <a:ea typeface="方正姚体" panose="02010601030101010101" pitchFamily="2" charset="-122"/>
                <a:cs typeface="#9Slide03 SVNCintra" pitchFamily="2" charset="0"/>
              </a:rPr>
              <a:t>BÀI 8</a:t>
            </a:r>
            <a:endParaRPr lang="zh-CN" altLang="en-US" sz="4000" dirty="0">
              <a:solidFill>
                <a:srgbClr val="0D937A"/>
              </a:solidFill>
              <a:latin typeface="+mn-lt"/>
              <a:ea typeface="方正姚体" panose="02010601030101010101" pitchFamily="2" charset="-122"/>
              <a:cs typeface="#9Slide03 SVNCintra" pitchFamily="2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B46464E-8DAF-42A7-AD1B-70A84DF34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4164" y="481871"/>
            <a:ext cx="1511701" cy="43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947" tIns="32472" rIns="64947" bIns="32472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4941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399" cap="all" dirty="0" err="1">
                <a:solidFill>
                  <a:srgbClr val="9F4835"/>
                </a:solidFill>
                <a:latin typeface="#9Slide03 SVNCintra" pitchFamily="2" charset="0"/>
                <a:ea typeface="方正姚体" panose="02010601030101010101" pitchFamily="2" charset="-122"/>
                <a:cs typeface="#9Slide03 SVNCintra" pitchFamily="2" charset="0"/>
              </a:rPr>
              <a:t>Chủ</a:t>
            </a:r>
            <a:r>
              <a:rPr lang="en-US" altLang="zh-CN" sz="2399" cap="all" dirty="0">
                <a:solidFill>
                  <a:srgbClr val="9F4835"/>
                </a:solidFill>
                <a:latin typeface="#9Slide03 SVNCintra" pitchFamily="2" charset="0"/>
                <a:ea typeface="方正姚体" panose="02010601030101010101" pitchFamily="2" charset="-122"/>
                <a:cs typeface="#9Slide03 SVNCintra" pitchFamily="2" charset="0"/>
              </a:rPr>
              <a:t> </a:t>
            </a:r>
            <a:r>
              <a:rPr lang="en-US" altLang="zh-CN" sz="2399" cap="all" dirty="0" err="1">
                <a:solidFill>
                  <a:srgbClr val="9F4835"/>
                </a:solidFill>
                <a:latin typeface="#9Slide03 SVNCintra" pitchFamily="2" charset="0"/>
                <a:ea typeface="方正姚体" panose="02010601030101010101" pitchFamily="2" charset="-122"/>
                <a:cs typeface="#9Slide03 SVNCintra" pitchFamily="2" charset="0"/>
              </a:rPr>
              <a:t>đề</a:t>
            </a:r>
            <a:r>
              <a:rPr lang="en-US" altLang="zh-CN" sz="2399" cap="all" dirty="0">
                <a:solidFill>
                  <a:srgbClr val="9F4835"/>
                </a:solidFill>
                <a:latin typeface="#9Slide03 SVNCintra" pitchFamily="2" charset="0"/>
                <a:ea typeface="方正姚体" panose="02010601030101010101" pitchFamily="2" charset="-122"/>
                <a:cs typeface="#9Slide03 SVNCintra" pitchFamily="2" charset="0"/>
              </a:rPr>
              <a:t> 2</a:t>
            </a:r>
            <a:endParaRPr lang="zh-CN" altLang="en-US" sz="2399" cap="all" dirty="0">
              <a:solidFill>
                <a:srgbClr val="9F4835"/>
              </a:solidFill>
              <a:latin typeface="#9Slide03 SVNCintra" pitchFamily="2" charset="0"/>
              <a:ea typeface="方正姚体" panose="02010601030101010101" pitchFamily="2" charset="-122"/>
              <a:cs typeface="#9Slide03 SVNCintr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5931DF-01B2-40E5-8563-265ABE0C85C7}"/>
              </a:ext>
            </a:extLst>
          </p:cNvPr>
          <p:cNvSpPr txBox="1"/>
          <p:nvPr/>
        </p:nvSpPr>
        <p:spPr>
          <a:xfrm>
            <a:off x="616689" y="2046045"/>
            <a:ext cx="69536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n-lt"/>
              </a:rPr>
              <a:t>SỰ ĐA DẠNG VÀ CÁC THỂ CƠ BẢN CỦA CHẤT</a:t>
            </a:r>
          </a:p>
          <a:p>
            <a:pPr algn="ctr"/>
            <a:r>
              <a:rPr lang="en-US" sz="3600" b="1" dirty="0">
                <a:latin typeface="+mn-lt"/>
              </a:rPr>
              <a:t>TÍNH CHẤT CỦA CHẤT</a:t>
            </a:r>
          </a:p>
        </p:txBody>
      </p:sp>
      <p:pic>
        <p:nvPicPr>
          <p:cNvPr id="2" name="图片 27">
            <a:extLst>
              <a:ext uri="{FF2B5EF4-FFF2-40B4-BE49-F238E27FC236}">
                <a16:creationId xmlns:a16="http://schemas.microsoft.com/office/drawing/2014/main" id="{5EFF3563-2E08-815B-7AB6-6CF2D664E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0" y="-1587"/>
            <a:ext cx="9145761" cy="5144491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CD71AD3E-B45F-0E63-ED20-C0B5BCA81817}"/>
              </a:ext>
            </a:extLst>
          </p:cNvPr>
          <p:cNvSpPr/>
          <p:nvPr/>
        </p:nvSpPr>
        <p:spPr>
          <a:xfrm>
            <a:off x="2339380" y="542657"/>
            <a:ext cx="3508310" cy="7931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NỘI DUNG BÀI HỌC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05A195D-1FF8-B530-A4B0-4EB6A04F23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1295809"/>
              </p:ext>
            </p:extLst>
          </p:nvPr>
        </p:nvGraphicFramePr>
        <p:xfrm>
          <a:off x="967417" y="1454273"/>
          <a:ext cx="6096000" cy="3389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4" grpId="0"/>
      <p:bldP spid="3" grpId="0"/>
      <p:bldP spid="4" grpId="0" animBg="1"/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731391-602B-455D-BE9B-1142D0E78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43" y="72855"/>
            <a:ext cx="6917254" cy="787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11483B-5D45-4256-977B-085E8FFAA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43" y="1070435"/>
            <a:ext cx="5782170" cy="3892568"/>
          </a:xfrm>
          <a:prstGeom prst="rect">
            <a:avLst/>
          </a:prstGeom>
        </p:spPr>
      </p:pic>
      <p:sp>
        <p:nvSpPr>
          <p:cNvPr id="4" name="Rounded Rectangle 156">
            <a:extLst>
              <a:ext uri="{FF2B5EF4-FFF2-40B4-BE49-F238E27FC236}">
                <a16:creationId xmlns:a16="http://schemas.microsoft.com/office/drawing/2014/main" id="{031FB58D-90C5-45D3-8ADF-EFE84B8A5D0A}"/>
              </a:ext>
            </a:extLst>
          </p:cNvPr>
          <p:cNvSpPr/>
          <p:nvPr/>
        </p:nvSpPr>
        <p:spPr>
          <a:xfrm>
            <a:off x="6018902" y="924871"/>
            <a:ext cx="3001255" cy="3978134"/>
          </a:xfrm>
          <a:prstGeom prst="roundRect">
            <a:avLst>
              <a:gd name="adj" fmla="val 6290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bg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con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ra?</a:t>
            </a: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Cho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cỏ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1050" dirty="0">
              <a:solidFill>
                <a:schemeClr val="bg1"/>
              </a:solidFill>
              <a:latin typeface="字魂20号-石头体" panose="00000500000000000000" pitchFamily="2" charset="-122"/>
              <a:ea typeface="字魂20号-石头体" panose="00000500000000000000" pitchFamily="2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64A914-9AF3-4303-B0F3-91208AB6502C}"/>
              </a:ext>
            </a:extLst>
          </p:cNvPr>
          <p:cNvSpPr txBox="1"/>
          <p:nvPr/>
        </p:nvSpPr>
        <p:spPr>
          <a:xfrm>
            <a:off x="0" y="137714"/>
            <a:ext cx="70410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SỰ ĐA DẠNG CỦA CHẤT</a:t>
            </a:r>
          </a:p>
        </p:txBody>
      </p:sp>
    </p:spTree>
    <p:extLst>
      <p:ext uri="{BB962C8B-B14F-4D97-AF65-F5344CB8AC3E}">
        <p14:creationId xmlns:p14="http://schemas.microsoft.com/office/powerpoint/2010/main" val="148771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Down 22">
            <a:extLst>
              <a:ext uri="{FF2B5EF4-FFF2-40B4-BE49-F238E27FC236}">
                <a16:creationId xmlns:a16="http://schemas.microsoft.com/office/drawing/2014/main" id="{830AF894-C180-406D-8DD8-099A6A049266}"/>
              </a:ext>
            </a:extLst>
          </p:cNvPr>
          <p:cNvSpPr/>
          <p:nvPr/>
        </p:nvSpPr>
        <p:spPr>
          <a:xfrm>
            <a:off x="3172073" y="2689675"/>
            <a:ext cx="261713" cy="548338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0D60A67-6B3B-45B1-9E4B-686C502071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7" t="46021"/>
          <a:stretch/>
        </p:blipFill>
        <p:spPr>
          <a:xfrm rot="809648" flipH="1">
            <a:off x="-1574304" y="-63410"/>
            <a:ext cx="4329417" cy="396057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256936-4808-4E70-A06E-228C8E924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7" t="66237" b="12544"/>
          <a:stretch/>
        </p:blipFill>
        <p:spPr>
          <a:xfrm>
            <a:off x="6857847" y="3139742"/>
            <a:ext cx="2286153" cy="214145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C296A4-2CD6-4272-9908-B77678339D16}"/>
              </a:ext>
            </a:extLst>
          </p:cNvPr>
          <p:cNvSpPr/>
          <p:nvPr/>
        </p:nvSpPr>
        <p:spPr>
          <a:xfrm>
            <a:off x="2389270" y="1331841"/>
            <a:ext cx="1885244" cy="135783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THỂ</a:t>
            </a:r>
          </a:p>
          <a:p>
            <a:pPr algn="ctr"/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D59240B-5E9C-4444-9CF1-0A1F5B755AE3}"/>
              </a:ext>
            </a:extLst>
          </p:cNvPr>
          <p:cNvSpPr/>
          <p:nvPr/>
        </p:nvSpPr>
        <p:spPr>
          <a:xfrm>
            <a:off x="2193662" y="3223452"/>
            <a:ext cx="2371819" cy="147833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A437EEA-BA61-4BEC-94DD-A8C555C3D46B}"/>
              </a:ext>
            </a:extLst>
          </p:cNvPr>
          <p:cNvCxnSpPr>
            <a:cxnSpLocks/>
          </p:cNvCxnSpPr>
          <p:nvPr/>
        </p:nvCxnSpPr>
        <p:spPr>
          <a:xfrm flipV="1">
            <a:off x="4274513" y="779114"/>
            <a:ext cx="1093470" cy="1270393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Folded Corner 28">
            <a:extLst>
              <a:ext uri="{FF2B5EF4-FFF2-40B4-BE49-F238E27FC236}">
                <a16:creationId xmlns:a16="http://schemas.microsoft.com/office/drawing/2014/main" id="{005B537E-7196-47F5-B989-34ED6C57ED7D}"/>
              </a:ext>
            </a:extLst>
          </p:cNvPr>
          <p:cNvSpPr/>
          <p:nvPr/>
        </p:nvSpPr>
        <p:spPr>
          <a:xfrm>
            <a:off x="5372100" y="518160"/>
            <a:ext cx="2987040" cy="737441"/>
          </a:xfrm>
          <a:prstGeom prst="foldedCorner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Rectangle: Folded Corner 29">
            <a:extLst>
              <a:ext uri="{FF2B5EF4-FFF2-40B4-BE49-F238E27FC236}">
                <a16:creationId xmlns:a16="http://schemas.microsoft.com/office/drawing/2014/main" id="{4B093779-A446-4941-A7EF-AC6155D98F17}"/>
              </a:ext>
            </a:extLst>
          </p:cNvPr>
          <p:cNvSpPr/>
          <p:nvPr/>
        </p:nvSpPr>
        <p:spPr>
          <a:xfrm>
            <a:off x="5372100" y="1338475"/>
            <a:ext cx="2987040" cy="901805"/>
          </a:xfrm>
          <a:prstGeom prst="foldedCorner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con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Rectangle: Folded Corner 30">
            <a:extLst>
              <a:ext uri="{FF2B5EF4-FFF2-40B4-BE49-F238E27FC236}">
                <a16:creationId xmlns:a16="http://schemas.microsoft.com/office/drawing/2014/main" id="{92581085-18D7-4BF3-A4D3-AECB9CB934C4}"/>
              </a:ext>
            </a:extLst>
          </p:cNvPr>
          <p:cNvSpPr/>
          <p:nvPr/>
        </p:nvSpPr>
        <p:spPr>
          <a:xfrm>
            <a:off x="5372100" y="2402302"/>
            <a:ext cx="2987040" cy="737441"/>
          </a:xfrm>
          <a:prstGeom prst="foldedCorner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Rectangle: Folded Corner 31">
            <a:extLst>
              <a:ext uri="{FF2B5EF4-FFF2-40B4-BE49-F238E27FC236}">
                <a16:creationId xmlns:a16="http://schemas.microsoft.com/office/drawing/2014/main" id="{7FDB22B9-55C7-401D-B17E-CA5BAA8061C2}"/>
              </a:ext>
            </a:extLst>
          </p:cNvPr>
          <p:cNvSpPr/>
          <p:nvPr/>
        </p:nvSpPr>
        <p:spPr>
          <a:xfrm>
            <a:off x="5372100" y="3301764"/>
            <a:ext cx="2987040" cy="796247"/>
          </a:xfrm>
          <a:prstGeom prst="foldedCorner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F295031-CA77-412E-8F88-2829B207527C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4344167" y="1789378"/>
            <a:ext cx="1027933" cy="278676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042E526-62A1-4019-B5CA-80B4161AD1CD}"/>
              </a:ext>
            </a:extLst>
          </p:cNvPr>
          <p:cNvCxnSpPr>
            <a:cxnSpLocks/>
            <a:stCxn id="21" idx="3"/>
            <a:endCxn id="31" idx="1"/>
          </p:cNvCxnSpPr>
          <p:nvPr/>
        </p:nvCxnSpPr>
        <p:spPr>
          <a:xfrm>
            <a:off x="4274514" y="2010758"/>
            <a:ext cx="1097586" cy="760265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48C3216-A2BD-4F51-A655-A64955DBC2CA}"/>
              </a:ext>
            </a:extLst>
          </p:cNvPr>
          <p:cNvCxnSpPr>
            <a:cxnSpLocks/>
            <a:stCxn id="21" idx="3"/>
            <a:endCxn id="32" idx="1"/>
          </p:cNvCxnSpPr>
          <p:nvPr/>
        </p:nvCxnSpPr>
        <p:spPr>
          <a:xfrm>
            <a:off x="4274514" y="2010758"/>
            <a:ext cx="1097586" cy="1689130"/>
          </a:xfrm>
          <a:prstGeom prst="straightConnector1">
            <a:avLst/>
          </a:prstGeom>
          <a:ln w="571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10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2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71B0F90-EB69-4C4B-9A1E-E17DFEEAF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6904"/>
            <a:ext cx="8728966" cy="95598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A54E99-A618-4B69-8E2A-78CF56590AE2}"/>
              </a:ext>
            </a:extLst>
          </p:cNvPr>
          <p:cNvGrpSpPr/>
          <p:nvPr/>
        </p:nvGrpSpPr>
        <p:grpSpPr>
          <a:xfrm>
            <a:off x="219220" y="1555600"/>
            <a:ext cx="1109738" cy="2339179"/>
            <a:chOff x="591593" y="2048907"/>
            <a:chExt cx="1479650" cy="311890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27CF1CC-138A-408E-8640-FA2CFB488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949"/>
            <a:stretch/>
          </p:blipFill>
          <p:spPr>
            <a:xfrm>
              <a:off x="591593" y="2048907"/>
              <a:ext cx="1249619" cy="250211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BADCF27-80F5-4523-8102-F3D207F1211C}"/>
                </a:ext>
              </a:extLst>
            </p:cNvPr>
            <p:cNvSpPr txBox="1"/>
            <p:nvPr/>
          </p:nvSpPr>
          <p:spPr>
            <a:xfrm>
              <a:off x="662713" y="4829257"/>
              <a:ext cx="1408530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 ĐÁ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26A45F2-B0FF-4BB0-BD4F-7B284A701694}"/>
              </a:ext>
            </a:extLst>
          </p:cNvPr>
          <p:cNvGrpSpPr/>
          <p:nvPr/>
        </p:nvGrpSpPr>
        <p:grpSpPr>
          <a:xfrm>
            <a:off x="1208692" y="1552673"/>
            <a:ext cx="1258783" cy="2320258"/>
            <a:chOff x="2321501" y="2074134"/>
            <a:chExt cx="1678377" cy="309367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92C657E-FB01-49A3-A170-6EBABA5BB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7959" y="2074134"/>
              <a:ext cx="1304783" cy="2502112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49CA7BE-94A3-45B6-85E4-9F38F79DC569}"/>
                </a:ext>
              </a:extLst>
            </p:cNvPr>
            <p:cNvSpPr txBox="1"/>
            <p:nvPr/>
          </p:nvSpPr>
          <p:spPr>
            <a:xfrm>
              <a:off x="2321501" y="4829257"/>
              <a:ext cx="167837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 LỎNG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BD39159-781B-4846-9DB8-8FBDAEF17104}"/>
              </a:ext>
            </a:extLst>
          </p:cNvPr>
          <p:cNvGrpSpPr/>
          <p:nvPr/>
        </p:nvGrpSpPr>
        <p:grpSpPr>
          <a:xfrm>
            <a:off x="2433180" y="1555600"/>
            <a:ext cx="1107773" cy="2339179"/>
            <a:chOff x="4250136" y="2048907"/>
            <a:chExt cx="1477031" cy="311890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92DF5A3-9ACF-4F1E-8497-975B77E6B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74923" y="2048907"/>
              <a:ext cx="1268452" cy="255256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9E8734E-9E7D-4007-B5BA-080581B81F1F}"/>
                </a:ext>
              </a:extLst>
            </p:cNvPr>
            <p:cNvSpPr txBox="1"/>
            <p:nvPr/>
          </p:nvSpPr>
          <p:spPr>
            <a:xfrm>
              <a:off x="4250136" y="4829257"/>
              <a:ext cx="147703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HƠI NƯỚC 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85DAFA3-4D32-49A4-A800-E6AB1DFC0F0F}"/>
              </a:ext>
            </a:extLst>
          </p:cNvPr>
          <p:cNvSpPr txBox="1"/>
          <p:nvPr/>
        </p:nvSpPr>
        <p:spPr>
          <a:xfrm>
            <a:off x="1531088" y="174254"/>
            <a:ext cx="51287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ĐẶC ĐIỂM CÁC THỂ CƠ BẢN CỦA CHẤT</a:t>
            </a:r>
          </a:p>
        </p:txBody>
      </p:sp>
      <p:graphicFrame>
        <p:nvGraphicFramePr>
          <p:cNvPr id="61" name="Table 61">
            <a:extLst>
              <a:ext uri="{FF2B5EF4-FFF2-40B4-BE49-F238E27FC236}">
                <a16:creationId xmlns:a16="http://schemas.microsoft.com/office/drawing/2014/main" id="{B328A376-04B3-4977-B248-7D1E399F2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656600"/>
              </p:ext>
            </p:extLst>
          </p:nvPr>
        </p:nvGraphicFramePr>
        <p:xfrm>
          <a:off x="4190071" y="1898304"/>
          <a:ext cx="4255698" cy="27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7171">
                  <a:extLst>
                    <a:ext uri="{9D8B030D-6E8A-4147-A177-3AD203B41FA5}">
                      <a16:colId xmlns:a16="http://schemas.microsoft.com/office/drawing/2014/main" val="2946902809"/>
                    </a:ext>
                  </a:extLst>
                </a:gridCol>
                <a:gridCol w="691166">
                  <a:extLst>
                    <a:ext uri="{9D8B030D-6E8A-4147-A177-3AD203B41FA5}">
                      <a16:colId xmlns:a16="http://schemas.microsoft.com/office/drawing/2014/main" val="2465654631"/>
                    </a:ext>
                  </a:extLst>
                </a:gridCol>
                <a:gridCol w="1436038">
                  <a:extLst>
                    <a:ext uri="{9D8B030D-6E8A-4147-A177-3AD203B41FA5}">
                      <a16:colId xmlns:a16="http://schemas.microsoft.com/office/drawing/2014/main" val="701155900"/>
                    </a:ext>
                  </a:extLst>
                </a:gridCol>
                <a:gridCol w="1491323">
                  <a:extLst>
                    <a:ext uri="{9D8B030D-6E8A-4147-A177-3AD203B41FA5}">
                      <a16:colId xmlns:a16="http://schemas.microsoft.com/office/drawing/2014/main" val="2736889290"/>
                    </a:ext>
                  </a:extLst>
                </a:gridCol>
              </a:tblGrid>
              <a:tr h="6970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CHẤT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THỂ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CÓ HÌNH DẠNG XÁC ĐỊNH KHÔNG?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CÓ THỂ NÉN KHÔNG?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4127910"/>
                  </a:ext>
                </a:extLst>
              </a:tr>
              <a:tr h="6970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NƯỚC ĐÁ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48978736"/>
                  </a:ext>
                </a:extLst>
              </a:tr>
              <a:tr h="6970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NƯỚC LỎNG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47315928"/>
                  </a:ext>
                </a:extLst>
              </a:tr>
              <a:tr h="6970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HƠI NƯỚC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53920095"/>
                  </a:ext>
                </a:extLst>
              </a:tr>
            </a:tbl>
          </a:graphicData>
        </a:graphic>
      </p:graphicFrame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FB855A3-6B5C-43D4-915F-06F33E0F3D39}"/>
              </a:ext>
            </a:extLst>
          </p:cNvPr>
          <p:cNvSpPr/>
          <p:nvPr/>
        </p:nvSpPr>
        <p:spPr>
          <a:xfrm>
            <a:off x="4190071" y="1001807"/>
            <a:ext cx="4173344" cy="689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ahoma" panose="020B0604030504040204" pitchFamily="34" charset="0"/>
                <a:cs typeface="Tahoma" panose="020B0604030504040204" pitchFamily="34" charset="0"/>
              </a:rPr>
              <a:t>QUAN SÁT CÁC CỐC NƯỚC VÀ ĐIỀN VÀO BẢNG SAU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90035E7-93DC-4DEB-976D-E416492143EF}"/>
              </a:ext>
            </a:extLst>
          </p:cNvPr>
          <p:cNvSpPr txBox="1"/>
          <p:nvPr/>
        </p:nvSpPr>
        <p:spPr>
          <a:xfrm>
            <a:off x="4896880" y="2738021"/>
            <a:ext cx="5257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ahoma" panose="020B0604030504040204" pitchFamily="34" charset="0"/>
                <a:cs typeface="Tahoma" panose="020B0604030504040204" pitchFamily="34" charset="0"/>
              </a:rPr>
              <a:t>RẮN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F537E36-FE1C-45A6-89F5-2D7BAD7DCBF8}"/>
              </a:ext>
            </a:extLst>
          </p:cNvPr>
          <p:cNvSpPr txBox="1"/>
          <p:nvPr/>
        </p:nvSpPr>
        <p:spPr>
          <a:xfrm>
            <a:off x="4896880" y="3465250"/>
            <a:ext cx="6248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ahoma" panose="020B0604030504040204" pitchFamily="34" charset="0"/>
                <a:cs typeface="Tahoma" panose="020B0604030504040204" pitchFamily="34" charset="0"/>
              </a:rPr>
              <a:t>LỎNG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84B708D-99D1-46E5-9043-8D17AAC02465}"/>
              </a:ext>
            </a:extLst>
          </p:cNvPr>
          <p:cNvSpPr txBox="1"/>
          <p:nvPr/>
        </p:nvSpPr>
        <p:spPr>
          <a:xfrm>
            <a:off x="4954937" y="4065521"/>
            <a:ext cx="5257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ahoma" panose="020B0604030504040204" pitchFamily="34" charset="0"/>
                <a:cs typeface="Tahoma" panose="020B0604030504040204" pitchFamily="34" charset="0"/>
              </a:rPr>
              <a:t>KHÍ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1611D27-F56D-49F5-B385-27ACB583891E}"/>
              </a:ext>
            </a:extLst>
          </p:cNvPr>
          <p:cNvSpPr txBox="1"/>
          <p:nvPr/>
        </p:nvSpPr>
        <p:spPr>
          <a:xfrm>
            <a:off x="5840730" y="3432185"/>
            <a:ext cx="819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ahoma" panose="020B0604030504040204" pitchFamily="34" charset="0"/>
                <a:cs typeface="Tahoma" panose="020B0604030504040204" pitchFamily="34" charset="0"/>
              </a:rPr>
              <a:t>KHÔNG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7BB8D7F-993A-4B72-A0AC-3D232425BD0B}"/>
              </a:ext>
            </a:extLst>
          </p:cNvPr>
          <p:cNvSpPr txBox="1"/>
          <p:nvPr/>
        </p:nvSpPr>
        <p:spPr>
          <a:xfrm>
            <a:off x="5946732" y="2736071"/>
            <a:ext cx="5257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00A37EA-7622-4088-AED5-03835182A2DF}"/>
              </a:ext>
            </a:extLst>
          </p:cNvPr>
          <p:cNvSpPr txBox="1"/>
          <p:nvPr/>
        </p:nvSpPr>
        <p:spPr>
          <a:xfrm>
            <a:off x="5832992" y="4141693"/>
            <a:ext cx="819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ahoma" panose="020B0604030504040204" pitchFamily="34" charset="0"/>
                <a:cs typeface="Tahoma" panose="020B0604030504040204" pitchFamily="34" charset="0"/>
              </a:rPr>
              <a:t>KHÔNG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25822DD-C58D-4456-924F-2CCF3888FCFD}"/>
              </a:ext>
            </a:extLst>
          </p:cNvPr>
          <p:cNvSpPr txBox="1"/>
          <p:nvPr/>
        </p:nvSpPr>
        <p:spPr>
          <a:xfrm>
            <a:off x="7356693" y="2762697"/>
            <a:ext cx="819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ahoma" panose="020B0604030504040204" pitchFamily="34" charset="0"/>
                <a:cs typeface="Tahoma" panose="020B0604030504040204" pitchFamily="34" charset="0"/>
              </a:rPr>
              <a:t>RẤT KHÓ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B813646-B329-45B9-9090-5D3074A5FBB0}"/>
              </a:ext>
            </a:extLst>
          </p:cNvPr>
          <p:cNvSpPr txBox="1"/>
          <p:nvPr/>
        </p:nvSpPr>
        <p:spPr>
          <a:xfrm>
            <a:off x="7386295" y="3470025"/>
            <a:ext cx="5257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ahoma" panose="020B0604030504040204" pitchFamily="34" charset="0"/>
                <a:cs typeface="Tahoma" panose="020B0604030504040204" pitchFamily="34" charset="0"/>
              </a:rPr>
              <a:t>KHÓ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315121F-1169-446A-9205-29DA8CEC8297}"/>
              </a:ext>
            </a:extLst>
          </p:cNvPr>
          <p:cNvSpPr txBox="1"/>
          <p:nvPr/>
        </p:nvSpPr>
        <p:spPr>
          <a:xfrm>
            <a:off x="7356693" y="4177353"/>
            <a:ext cx="819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ahoma" panose="020B0604030504040204" pitchFamily="34" charset="0"/>
                <a:cs typeface="Tahoma" panose="020B0604030504040204" pitchFamily="34" charset="0"/>
              </a:rPr>
              <a:t>DỄ</a:t>
            </a:r>
          </a:p>
        </p:txBody>
      </p:sp>
    </p:spTree>
    <p:extLst>
      <p:ext uri="{BB962C8B-B14F-4D97-AF65-F5344CB8AC3E}">
        <p14:creationId xmlns:p14="http://schemas.microsoft.com/office/powerpoint/2010/main" val="28088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  <p:bldP spid="65" grpId="0"/>
      <p:bldP spid="66" grpId="0"/>
      <p:bldP spid="67" grpId="0"/>
      <p:bldP spid="68" grpId="0"/>
      <p:bldP spid="73" grpId="0"/>
      <p:bldP spid="75" grpId="0"/>
      <p:bldP spid="76" grpId="0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BA298C-5CE2-537B-DC35-DC0BE05B7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148587-682F-6B8C-9A3E-34C80BBBE1A9}"/>
              </a:ext>
            </a:extLst>
          </p:cNvPr>
          <p:cNvSpPr txBox="1"/>
          <p:nvPr/>
        </p:nvSpPr>
        <p:spPr>
          <a:xfrm>
            <a:off x="999460" y="520344"/>
            <a:ext cx="6974959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 HS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8110D9-71F5-DD06-1D2C-A89298BD08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472895"/>
              </p:ext>
            </p:extLst>
          </p:nvPr>
        </p:nvGraphicFramePr>
        <p:xfrm>
          <a:off x="867190" y="1318437"/>
          <a:ext cx="7409623" cy="3370131"/>
        </p:xfrm>
        <a:graphic>
          <a:graphicData uri="http://schemas.openxmlformats.org/drawingml/2006/table">
            <a:tbl>
              <a:tblPr firstRow="1" firstCol="1" bandRow="1">
                <a:tableStyleId>{D865D8D3-B530-45FD-9884-5154ED4EB1AE}</a:tableStyleId>
              </a:tblPr>
              <a:tblGrid>
                <a:gridCol w="1108026">
                  <a:extLst>
                    <a:ext uri="{9D8B030D-6E8A-4147-A177-3AD203B41FA5}">
                      <a16:colId xmlns:a16="http://schemas.microsoft.com/office/drawing/2014/main" val="3455963761"/>
                    </a:ext>
                  </a:extLst>
                </a:gridCol>
                <a:gridCol w="1332174">
                  <a:extLst>
                    <a:ext uri="{9D8B030D-6E8A-4147-A177-3AD203B41FA5}">
                      <a16:colId xmlns:a16="http://schemas.microsoft.com/office/drawing/2014/main" val="1237664691"/>
                    </a:ext>
                  </a:extLst>
                </a:gridCol>
                <a:gridCol w="1363969">
                  <a:extLst>
                    <a:ext uri="{9D8B030D-6E8A-4147-A177-3AD203B41FA5}">
                      <a16:colId xmlns:a16="http://schemas.microsoft.com/office/drawing/2014/main" val="256858351"/>
                    </a:ext>
                  </a:extLst>
                </a:gridCol>
                <a:gridCol w="1464915">
                  <a:extLst>
                    <a:ext uri="{9D8B030D-6E8A-4147-A177-3AD203B41FA5}">
                      <a16:colId xmlns:a16="http://schemas.microsoft.com/office/drawing/2014/main" val="2999738226"/>
                    </a:ext>
                  </a:extLst>
                </a:gridCol>
                <a:gridCol w="2140539">
                  <a:extLst>
                    <a:ext uri="{9D8B030D-6E8A-4147-A177-3AD203B41FA5}">
                      <a16:colId xmlns:a16="http://schemas.microsoft.com/office/drawing/2014/main" val="3049457292"/>
                    </a:ext>
                  </a:extLst>
                </a:gridCol>
              </a:tblGrid>
              <a:tr h="13082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</a:rPr>
                        <a:t>Thể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</a:rPr>
                        <a:t>Các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hạt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liên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kết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như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thế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nào</a:t>
                      </a:r>
                      <a:r>
                        <a:rPr lang="en-US" sz="2000" dirty="0">
                          <a:effectLst/>
                        </a:rPr>
                        <a:t>?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</a:rPr>
                        <a:t>Có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hình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dạng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xác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định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không</a:t>
                      </a:r>
                      <a:r>
                        <a:rPr lang="en-US" sz="2000" dirty="0">
                          <a:effectLst/>
                        </a:rPr>
                        <a:t>?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Có bị nén không?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Lấy 2 ví dụ về chất ở mỗi thể.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1640050"/>
                  </a:ext>
                </a:extLst>
              </a:tr>
              <a:tr h="6600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Thể rắn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8860175"/>
                  </a:ext>
                </a:extLst>
              </a:tr>
              <a:tr h="72914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Thể lỏng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545419"/>
                  </a:ext>
                </a:extLst>
              </a:tr>
              <a:tr h="6073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Thể khí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0516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9668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 Cách Làm Đá Viên Trong Suốt Tinh Khiết Như Pha Lê">
            <a:extLst>
              <a:ext uri="{FF2B5EF4-FFF2-40B4-BE49-F238E27FC236}">
                <a16:creationId xmlns:a16="http://schemas.microsoft.com/office/drawing/2014/main" id="{C6DACA60-0B55-4EA4-8C55-D9E2E5E62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2557" r="35263" b="17986"/>
          <a:stretch/>
        </p:blipFill>
        <p:spPr bwMode="auto">
          <a:xfrm>
            <a:off x="531281" y="1099003"/>
            <a:ext cx="1654611" cy="12002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ghiên cứu này sẽ cho bạn hiểu nước mới là thứ chất lỏng huyền bí nhất vũ  trụ">
            <a:extLst>
              <a:ext uri="{FF2B5EF4-FFF2-40B4-BE49-F238E27FC236}">
                <a16:creationId xmlns:a16="http://schemas.microsoft.com/office/drawing/2014/main" id="{E0A017BD-7545-4036-A4BB-CD6147338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31" y="2273488"/>
            <a:ext cx="2096425" cy="1178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ua hơi nước bão hòa - hơi nước công nghiệp | PTH Boilers">
            <a:extLst>
              <a:ext uri="{FF2B5EF4-FFF2-40B4-BE49-F238E27FC236}">
                <a16:creationId xmlns:a16="http://schemas.microsoft.com/office/drawing/2014/main" id="{3D320D08-E99F-4DB0-860C-F073BBA1C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424" y="3498460"/>
            <a:ext cx="1849994" cy="1081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.2. CẤU TẠO CỦA KIM LOẠI VÀ HỢP KIM - VẬT LIỆU CƠ KHÍ VÀ CÔNG NGHỆ KIM LOẠI">
            <a:extLst>
              <a:ext uri="{FF2B5EF4-FFF2-40B4-BE49-F238E27FC236}">
                <a16:creationId xmlns:a16="http://schemas.microsoft.com/office/drawing/2014/main" id="{9A17121D-C85F-4852-AFC9-BC8C8CEDE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7" r="12513" b="73473"/>
          <a:stretch/>
        </p:blipFill>
        <p:spPr bwMode="auto">
          <a:xfrm>
            <a:off x="2020198" y="308393"/>
            <a:ext cx="1013460" cy="659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5AE4B1D3-CE89-408D-9961-8CE65015E161}"/>
              </a:ext>
            </a:extLst>
          </p:cNvPr>
          <p:cNvSpPr/>
          <p:nvPr/>
        </p:nvSpPr>
        <p:spPr>
          <a:xfrm>
            <a:off x="4881877" y="1611629"/>
            <a:ext cx="688343" cy="63232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7C72EBC-6690-4ED4-9D37-B3265A16313B}"/>
              </a:ext>
            </a:extLst>
          </p:cNvPr>
          <p:cNvSpPr/>
          <p:nvPr/>
        </p:nvSpPr>
        <p:spPr>
          <a:xfrm>
            <a:off x="5394960" y="1752600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16358F2-BE84-4848-9889-7C4D65B5C673}"/>
              </a:ext>
            </a:extLst>
          </p:cNvPr>
          <p:cNvSpPr/>
          <p:nvPr/>
        </p:nvSpPr>
        <p:spPr>
          <a:xfrm>
            <a:off x="5509260" y="1866900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94AC778-F8BC-44AD-82A3-1F19FB44C2BE}"/>
              </a:ext>
            </a:extLst>
          </p:cNvPr>
          <p:cNvSpPr/>
          <p:nvPr/>
        </p:nvSpPr>
        <p:spPr>
          <a:xfrm>
            <a:off x="5230494" y="1670552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0E9636C-16CB-47DE-B5DE-8D5958133FC3}"/>
              </a:ext>
            </a:extLst>
          </p:cNvPr>
          <p:cNvSpPr/>
          <p:nvPr/>
        </p:nvSpPr>
        <p:spPr>
          <a:xfrm>
            <a:off x="5008243" y="1950083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BA31EB8-E125-42F2-90B1-D9473492274F}"/>
              </a:ext>
            </a:extLst>
          </p:cNvPr>
          <p:cNvSpPr/>
          <p:nvPr/>
        </p:nvSpPr>
        <p:spPr>
          <a:xfrm>
            <a:off x="5134608" y="1927791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89A813-6E67-48B0-8C52-96399F63DDE7}"/>
              </a:ext>
            </a:extLst>
          </p:cNvPr>
          <p:cNvSpPr/>
          <p:nvPr/>
        </p:nvSpPr>
        <p:spPr>
          <a:xfrm>
            <a:off x="4881877" y="1866900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92EC247-5279-4820-BA04-EF11FBD53E05}"/>
              </a:ext>
            </a:extLst>
          </p:cNvPr>
          <p:cNvSpPr/>
          <p:nvPr/>
        </p:nvSpPr>
        <p:spPr>
          <a:xfrm>
            <a:off x="5443223" y="2042161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08E1E8A-1B6E-4CB6-9194-B2C593D50034}"/>
              </a:ext>
            </a:extLst>
          </p:cNvPr>
          <p:cNvSpPr/>
          <p:nvPr/>
        </p:nvSpPr>
        <p:spPr>
          <a:xfrm>
            <a:off x="5342257" y="1927791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0AA73A3-A947-4E41-BABE-DA1DFA9C01CB}"/>
              </a:ext>
            </a:extLst>
          </p:cNvPr>
          <p:cNvSpPr/>
          <p:nvPr/>
        </p:nvSpPr>
        <p:spPr>
          <a:xfrm>
            <a:off x="5028599" y="2118361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E14610A-1F84-4DB9-9566-DB6472CB3AE1}"/>
              </a:ext>
            </a:extLst>
          </p:cNvPr>
          <p:cNvSpPr/>
          <p:nvPr/>
        </p:nvSpPr>
        <p:spPr>
          <a:xfrm>
            <a:off x="5046979" y="1764030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9B4940-68C1-415D-8FAA-30F00E64C344}"/>
              </a:ext>
            </a:extLst>
          </p:cNvPr>
          <p:cNvSpPr/>
          <p:nvPr/>
        </p:nvSpPr>
        <p:spPr>
          <a:xfrm>
            <a:off x="5291454" y="2115412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8274BCF-5765-41A7-88C9-C426FF50ADE8}"/>
              </a:ext>
            </a:extLst>
          </p:cNvPr>
          <p:cNvSpPr/>
          <p:nvPr/>
        </p:nvSpPr>
        <p:spPr>
          <a:xfrm>
            <a:off x="5248908" y="2042091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094DC9A-0407-4549-893F-C19BB8664D5A}"/>
              </a:ext>
            </a:extLst>
          </p:cNvPr>
          <p:cNvSpPr/>
          <p:nvPr/>
        </p:nvSpPr>
        <p:spPr>
          <a:xfrm>
            <a:off x="5104128" y="2036687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5DDD82F-4904-4DF0-A966-1D2A73519ED5}"/>
              </a:ext>
            </a:extLst>
          </p:cNvPr>
          <p:cNvSpPr/>
          <p:nvPr/>
        </p:nvSpPr>
        <p:spPr>
          <a:xfrm>
            <a:off x="5165088" y="1756548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64F7FB1-5331-4B50-8B6B-F0405DAFB194}"/>
              </a:ext>
            </a:extLst>
          </p:cNvPr>
          <p:cNvSpPr/>
          <p:nvPr/>
        </p:nvSpPr>
        <p:spPr>
          <a:xfrm>
            <a:off x="5248908" y="1856321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AA6F69C-5B95-4E20-807C-C1B64CEE9859}"/>
              </a:ext>
            </a:extLst>
          </p:cNvPr>
          <p:cNvSpPr/>
          <p:nvPr/>
        </p:nvSpPr>
        <p:spPr>
          <a:xfrm>
            <a:off x="5173024" y="2126741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E1673A6-261D-4C36-AF87-15091406CEE3}"/>
              </a:ext>
            </a:extLst>
          </p:cNvPr>
          <p:cNvSpPr/>
          <p:nvPr/>
        </p:nvSpPr>
        <p:spPr>
          <a:xfrm>
            <a:off x="5394960" y="1898214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1D492FF-0F68-457E-B0A9-B23D1D636982}"/>
              </a:ext>
            </a:extLst>
          </p:cNvPr>
          <p:cNvSpPr/>
          <p:nvPr/>
        </p:nvSpPr>
        <p:spPr>
          <a:xfrm>
            <a:off x="5082857" y="1965891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582F6D7-7401-4A8D-9ADD-76BDDD5A06FD}"/>
              </a:ext>
            </a:extLst>
          </p:cNvPr>
          <p:cNvSpPr/>
          <p:nvPr/>
        </p:nvSpPr>
        <p:spPr>
          <a:xfrm>
            <a:off x="5218428" y="1941644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D7DBCA6-730D-4493-B16C-9CCB63BAC849}"/>
              </a:ext>
            </a:extLst>
          </p:cNvPr>
          <p:cNvSpPr/>
          <p:nvPr/>
        </p:nvSpPr>
        <p:spPr>
          <a:xfrm>
            <a:off x="5073648" y="1851591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08C6346-1D32-4C03-B6AB-A40AB89441BE}"/>
              </a:ext>
            </a:extLst>
          </p:cNvPr>
          <p:cNvSpPr/>
          <p:nvPr/>
        </p:nvSpPr>
        <p:spPr>
          <a:xfrm>
            <a:off x="5284820" y="1760146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A8E9839-D3B7-40CA-990B-D6CAA485312A}"/>
              </a:ext>
            </a:extLst>
          </p:cNvPr>
          <p:cNvSpPr/>
          <p:nvPr/>
        </p:nvSpPr>
        <p:spPr>
          <a:xfrm>
            <a:off x="5158104" y="1834826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789168A-026B-496C-B2AB-31094F19F5D2}"/>
              </a:ext>
            </a:extLst>
          </p:cNvPr>
          <p:cNvSpPr/>
          <p:nvPr/>
        </p:nvSpPr>
        <p:spPr>
          <a:xfrm>
            <a:off x="4975224" y="1860114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DDD3B38-EA34-42A6-ABD7-4C3B3EE53A73}"/>
              </a:ext>
            </a:extLst>
          </p:cNvPr>
          <p:cNvSpPr/>
          <p:nvPr/>
        </p:nvSpPr>
        <p:spPr>
          <a:xfrm>
            <a:off x="5309868" y="1988183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DB43587-F89F-41E1-9C26-F7A5580A2137}"/>
              </a:ext>
            </a:extLst>
          </p:cNvPr>
          <p:cNvSpPr/>
          <p:nvPr/>
        </p:nvSpPr>
        <p:spPr>
          <a:xfrm>
            <a:off x="5173349" y="1980828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C5C6F33-0D28-48BB-9362-ED925B252683}"/>
              </a:ext>
            </a:extLst>
          </p:cNvPr>
          <p:cNvSpPr/>
          <p:nvPr/>
        </p:nvSpPr>
        <p:spPr>
          <a:xfrm>
            <a:off x="5318124" y="1843280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2316FAB-DFE9-4EA1-A38C-40284594F021}"/>
              </a:ext>
            </a:extLst>
          </p:cNvPr>
          <p:cNvSpPr/>
          <p:nvPr/>
        </p:nvSpPr>
        <p:spPr>
          <a:xfrm>
            <a:off x="5112064" y="1699121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90B1FD1-3079-4123-837E-9C35CC24C4A5}"/>
              </a:ext>
            </a:extLst>
          </p:cNvPr>
          <p:cNvSpPr/>
          <p:nvPr/>
        </p:nvSpPr>
        <p:spPr>
          <a:xfrm>
            <a:off x="4975224" y="1752600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E505EB3-1C46-47D1-8F0B-9D938663AEC1}"/>
              </a:ext>
            </a:extLst>
          </p:cNvPr>
          <p:cNvSpPr/>
          <p:nvPr/>
        </p:nvSpPr>
        <p:spPr>
          <a:xfrm>
            <a:off x="5294027" y="1683946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81DFCC8-770E-4146-BB2C-AA7A3B92DB94}"/>
              </a:ext>
            </a:extLst>
          </p:cNvPr>
          <p:cNvSpPr/>
          <p:nvPr/>
        </p:nvSpPr>
        <p:spPr>
          <a:xfrm>
            <a:off x="5440044" y="1957514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8C5DE2D-DE5D-4E61-BA99-986538E51684}"/>
              </a:ext>
            </a:extLst>
          </p:cNvPr>
          <p:cNvSpPr/>
          <p:nvPr/>
        </p:nvSpPr>
        <p:spPr>
          <a:xfrm>
            <a:off x="4997764" y="2033714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5563654-F5D6-439B-8C21-A6642BA4A2B7}"/>
              </a:ext>
            </a:extLst>
          </p:cNvPr>
          <p:cNvSpPr/>
          <p:nvPr/>
        </p:nvSpPr>
        <p:spPr>
          <a:xfrm>
            <a:off x="5172708" y="2072710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A6291FE-881E-4098-B930-BADD172B211F}"/>
              </a:ext>
            </a:extLst>
          </p:cNvPr>
          <p:cNvSpPr/>
          <p:nvPr/>
        </p:nvSpPr>
        <p:spPr>
          <a:xfrm>
            <a:off x="7365997" y="3013709"/>
            <a:ext cx="688343" cy="63232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66538D4-EBBC-43D3-AD33-4D2D42738BCD}"/>
              </a:ext>
            </a:extLst>
          </p:cNvPr>
          <p:cNvSpPr/>
          <p:nvPr/>
        </p:nvSpPr>
        <p:spPr>
          <a:xfrm>
            <a:off x="7679688" y="3239265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9DC4604-D81C-4949-9A96-D78F28040BF9}"/>
              </a:ext>
            </a:extLst>
          </p:cNvPr>
          <p:cNvSpPr/>
          <p:nvPr/>
        </p:nvSpPr>
        <p:spPr>
          <a:xfrm>
            <a:off x="7754222" y="3384298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AF30DE4-35CF-4FD3-8C90-07E9CD4A135D}"/>
              </a:ext>
            </a:extLst>
          </p:cNvPr>
          <p:cNvSpPr/>
          <p:nvPr/>
        </p:nvSpPr>
        <p:spPr>
          <a:xfrm>
            <a:off x="7529630" y="3460498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59CE825-3EE7-4070-936D-104B1C4ADE5A}"/>
              </a:ext>
            </a:extLst>
          </p:cNvPr>
          <p:cNvSpPr/>
          <p:nvPr/>
        </p:nvSpPr>
        <p:spPr>
          <a:xfrm>
            <a:off x="7431403" y="3163065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CDFFA2C0-394A-46CC-8AF2-C6F98F502AE9}"/>
              </a:ext>
            </a:extLst>
          </p:cNvPr>
          <p:cNvSpPr/>
          <p:nvPr/>
        </p:nvSpPr>
        <p:spPr>
          <a:xfrm>
            <a:off x="7830027" y="3084704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A9745A4-49FA-45E9-91F6-CA88236DC065}"/>
              </a:ext>
            </a:extLst>
          </p:cNvPr>
          <p:cNvSpPr/>
          <p:nvPr/>
        </p:nvSpPr>
        <p:spPr>
          <a:xfrm>
            <a:off x="7927973" y="3226422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19F8350-8838-4C6D-B897-F1E5A262BBCE}"/>
              </a:ext>
            </a:extLst>
          </p:cNvPr>
          <p:cNvSpPr/>
          <p:nvPr/>
        </p:nvSpPr>
        <p:spPr>
          <a:xfrm>
            <a:off x="7649208" y="3529959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A83B86D-0CAA-4651-9048-B59DDD438D11}"/>
              </a:ext>
            </a:extLst>
          </p:cNvPr>
          <p:cNvSpPr/>
          <p:nvPr/>
        </p:nvSpPr>
        <p:spPr>
          <a:xfrm>
            <a:off x="7888049" y="3422398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613C345-563E-42EC-BE1C-7C40B8AFFBA7}"/>
              </a:ext>
            </a:extLst>
          </p:cNvPr>
          <p:cNvSpPr/>
          <p:nvPr/>
        </p:nvSpPr>
        <p:spPr>
          <a:xfrm>
            <a:off x="7499267" y="3302622"/>
            <a:ext cx="6096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5B0AE7D2-D3BB-4340-BDDA-A91577432F49}"/>
              </a:ext>
            </a:extLst>
          </p:cNvPr>
          <p:cNvSpPr/>
          <p:nvPr/>
        </p:nvSpPr>
        <p:spPr>
          <a:xfrm rot="13337072">
            <a:off x="1905557" y="803891"/>
            <a:ext cx="214770" cy="419894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58A8995-C82D-41E0-80DF-9602FAF9B40D}"/>
              </a:ext>
            </a:extLst>
          </p:cNvPr>
          <p:cNvSpPr/>
          <p:nvPr/>
        </p:nvSpPr>
        <p:spPr>
          <a:xfrm rot="2818436">
            <a:off x="2848675" y="892330"/>
            <a:ext cx="484673" cy="21056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93FBDD-A8BD-4F5F-B6B7-A7BD3D49EAC9}"/>
              </a:ext>
            </a:extLst>
          </p:cNvPr>
          <p:cNvSpPr/>
          <p:nvPr/>
        </p:nvSpPr>
        <p:spPr>
          <a:xfrm>
            <a:off x="3033658" y="1241559"/>
            <a:ext cx="1042910" cy="7921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Tahoma" panose="020B0604030504040204" pitchFamily="34" charset="0"/>
                <a:cs typeface="Tahoma" panose="020B0604030504040204" pitchFamily="34" charset="0"/>
              </a:rPr>
              <a:t>LIÊN KẾT CHẶT CHẼ</a:t>
            </a:r>
          </a:p>
        </p:txBody>
      </p:sp>
      <p:sp>
        <p:nvSpPr>
          <p:cNvPr id="73" name="Arrow: Down 72">
            <a:extLst>
              <a:ext uri="{FF2B5EF4-FFF2-40B4-BE49-F238E27FC236}">
                <a16:creationId xmlns:a16="http://schemas.microsoft.com/office/drawing/2014/main" id="{EC2FCB5F-5ED9-4D27-85DA-A112793BFFC8}"/>
              </a:ext>
            </a:extLst>
          </p:cNvPr>
          <p:cNvSpPr/>
          <p:nvPr/>
        </p:nvSpPr>
        <p:spPr>
          <a:xfrm rot="13337072">
            <a:off x="4777109" y="2113770"/>
            <a:ext cx="217067" cy="419894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CD0015BF-EC74-4C71-BD67-9F22F9ADCB44}"/>
              </a:ext>
            </a:extLst>
          </p:cNvPr>
          <p:cNvSpPr/>
          <p:nvPr/>
        </p:nvSpPr>
        <p:spPr>
          <a:xfrm rot="2818436">
            <a:off x="5392784" y="2207311"/>
            <a:ext cx="478272" cy="25139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7D71B568-B4B3-475D-8CF8-2FA4636BAE85}"/>
              </a:ext>
            </a:extLst>
          </p:cNvPr>
          <p:cNvSpPr/>
          <p:nvPr/>
        </p:nvSpPr>
        <p:spPr>
          <a:xfrm>
            <a:off x="5302243" y="2523310"/>
            <a:ext cx="1406411" cy="7921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Tahoma" panose="020B0604030504040204" pitchFamily="34" charset="0"/>
                <a:cs typeface="Tahoma" panose="020B0604030504040204" pitchFamily="34" charset="0"/>
              </a:rPr>
              <a:t>LIÊN KẾT KHÔNG CHẶT CHẼ</a:t>
            </a:r>
          </a:p>
        </p:txBody>
      </p:sp>
      <p:sp>
        <p:nvSpPr>
          <p:cNvPr id="78" name="Arrow: Down 77">
            <a:extLst>
              <a:ext uri="{FF2B5EF4-FFF2-40B4-BE49-F238E27FC236}">
                <a16:creationId xmlns:a16="http://schemas.microsoft.com/office/drawing/2014/main" id="{51C1E416-3F24-484A-BD89-30FF714C9288}"/>
              </a:ext>
            </a:extLst>
          </p:cNvPr>
          <p:cNvSpPr/>
          <p:nvPr/>
        </p:nvSpPr>
        <p:spPr>
          <a:xfrm rot="13337072">
            <a:off x="7152909" y="3479146"/>
            <a:ext cx="241449" cy="419894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6E4877D1-4306-449A-83F1-6CBC2090A391}"/>
              </a:ext>
            </a:extLst>
          </p:cNvPr>
          <p:cNvSpPr/>
          <p:nvPr/>
        </p:nvSpPr>
        <p:spPr>
          <a:xfrm rot="2818436">
            <a:off x="7905310" y="3642175"/>
            <a:ext cx="484673" cy="210563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6194E216-EACB-40B1-8D55-19D0862AF654}"/>
              </a:ext>
            </a:extLst>
          </p:cNvPr>
          <p:cNvSpPr/>
          <p:nvPr/>
        </p:nvSpPr>
        <p:spPr>
          <a:xfrm>
            <a:off x="7868511" y="3996451"/>
            <a:ext cx="963070" cy="737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latin typeface="Tahoma" panose="020B0604030504040204" pitchFamily="34" charset="0"/>
                <a:cs typeface="Tahoma" panose="020B0604030504040204" pitchFamily="34" charset="0"/>
              </a:rPr>
              <a:t>CHUYỂN ĐỘNG TỰ DO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28EB9F-06C9-49CA-9165-88B6D5D42014}"/>
              </a:ext>
            </a:extLst>
          </p:cNvPr>
          <p:cNvSpPr/>
          <p:nvPr/>
        </p:nvSpPr>
        <p:spPr>
          <a:xfrm>
            <a:off x="328389" y="2394151"/>
            <a:ext cx="2182695" cy="6195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Rắn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(solid: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s)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F2879E0-967D-49E0-81EB-FF76D67F3EA2}"/>
              </a:ext>
            </a:extLst>
          </p:cNvPr>
          <p:cNvSpPr/>
          <p:nvPr/>
        </p:nvSpPr>
        <p:spPr>
          <a:xfrm>
            <a:off x="2850381" y="3451933"/>
            <a:ext cx="2253305" cy="6195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(liquid: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l)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75821F3D-EF9D-4343-A74B-0E64D0D71304}"/>
              </a:ext>
            </a:extLst>
          </p:cNvPr>
          <p:cNvSpPr/>
          <p:nvPr/>
        </p:nvSpPr>
        <p:spPr>
          <a:xfrm>
            <a:off x="5180893" y="4420726"/>
            <a:ext cx="2250510" cy="6323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(gas: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g)</a:t>
            </a:r>
          </a:p>
        </p:txBody>
      </p:sp>
    </p:spTree>
    <p:extLst>
      <p:ext uri="{BB962C8B-B14F-4D97-AF65-F5344CB8AC3E}">
        <p14:creationId xmlns:p14="http://schemas.microsoft.com/office/powerpoint/2010/main" val="425258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73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3" grpId="0" animBg="1"/>
      <p:bldP spid="69" grpId="0" animBg="1"/>
      <p:bldP spid="70" grpId="0" animBg="1"/>
    </p:bldLst>
  </p:timing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6688</TotalTime>
  <Words>814</Words>
  <Application>Microsoft Office PowerPoint</Application>
  <PresentationFormat>On-screen Show (16:9)</PresentationFormat>
  <Paragraphs>140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#9Slide03 SVNCintra</vt:lpstr>
      <vt:lpstr>Corbel</vt:lpstr>
      <vt:lpstr>Times New Roman</vt:lpstr>
      <vt:lpstr>#9Slide03 Reso</vt:lpstr>
      <vt:lpstr>Tahoma</vt:lpstr>
      <vt:lpstr>Arial</vt:lpstr>
      <vt:lpstr>字魂20号-石头体</vt:lpstr>
      <vt:lpstr>Verdana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II CHẤT QUANH TA</dc:title>
  <dc:creator>Admin</dc:creator>
  <cp:lastModifiedBy>Admin</cp:lastModifiedBy>
  <cp:revision>37</cp:revision>
  <dcterms:modified xsi:type="dcterms:W3CDTF">2023-10-16T02:18:23Z</dcterms:modified>
</cp:coreProperties>
</file>