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 id="2147483685" r:id="rId4"/>
  </p:sldMasterIdLst>
  <p:notesMasterIdLst>
    <p:notesMasterId r:id="rId44"/>
  </p:notesMasterIdLst>
  <p:sldIdLst>
    <p:sldId id="256" r:id="rId5"/>
    <p:sldId id="257" r:id="rId6"/>
    <p:sldId id="330" r:id="rId7"/>
    <p:sldId id="258" r:id="rId8"/>
    <p:sldId id="262" r:id="rId9"/>
    <p:sldId id="259" r:id="rId10"/>
    <p:sldId id="261" r:id="rId11"/>
    <p:sldId id="331" r:id="rId12"/>
    <p:sldId id="334" r:id="rId13"/>
    <p:sldId id="263" r:id="rId14"/>
    <p:sldId id="265" r:id="rId15"/>
    <p:sldId id="260" r:id="rId16"/>
    <p:sldId id="336" r:id="rId17"/>
    <p:sldId id="337" r:id="rId18"/>
    <p:sldId id="338" r:id="rId19"/>
    <p:sldId id="291" r:id="rId20"/>
    <p:sldId id="293" r:id="rId21"/>
    <p:sldId id="295" r:id="rId22"/>
    <p:sldId id="274" r:id="rId23"/>
    <p:sldId id="296" r:id="rId24"/>
    <p:sldId id="297" r:id="rId25"/>
    <p:sldId id="289" r:id="rId26"/>
    <p:sldId id="335" r:id="rId27"/>
    <p:sldId id="325" r:id="rId28"/>
    <p:sldId id="298" r:id="rId29"/>
    <p:sldId id="315" r:id="rId30"/>
    <p:sldId id="316" r:id="rId31"/>
    <p:sldId id="317" r:id="rId32"/>
    <p:sldId id="318" r:id="rId33"/>
    <p:sldId id="319" r:id="rId34"/>
    <p:sldId id="320" r:id="rId35"/>
    <p:sldId id="322" r:id="rId36"/>
    <p:sldId id="323" r:id="rId37"/>
    <p:sldId id="326" r:id="rId38"/>
    <p:sldId id="328" r:id="rId39"/>
    <p:sldId id="329" r:id="rId40"/>
    <p:sldId id="332" r:id="rId41"/>
    <p:sldId id="279" r:id="rId42"/>
    <p:sldId id="280" r:id="rId43"/>
  </p:sldIdLst>
  <p:sldSz cx="18288000" cy="10287000"/>
  <p:notesSz cx="6858000" cy="9144000"/>
  <p:embeddedFontLst>
    <p:embeddedFont>
      <p:font typeface="Calibri" pitchFamily="34" charset="0"/>
      <p:regular r:id="rId45"/>
      <p:bold r:id="rId46"/>
      <p:italic r:id="rId47"/>
      <p:boldItalic r:id="rId48"/>
    </p:embeddedFont>
    <p:embeddedFont>
      <p:font typeface="Tahoma" pitchFamily="34" charset="0"/>
      <p:regular r:id="rId49"/>
      <p:bold r:id="rId50"/>
    </p:embeddedFont>
    <p:embeddedFont>
      <p:font typeface="Calibri Light" pitchFamily="34" charset="0"/>
      <p:regular r:id="rId51"/>
      <p: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8" d="100"/>
          <a:sy n="48" d="100"/>
        </p:scale>
        <p:origin x="-636" y="6"/>
      </p:cViewPr>
      <p:guideLst>
        <p:guide orient="horz" pos="2160"/>
        <p:guide pos="28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70365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191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19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167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844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821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714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24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1417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0" name="Google Shape;5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72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457201" y="274638"/>
            <a:ext cx="8229600" cy="1143000"/>
          </a:xfrm>
          <a:prstGeom prst="rect">
            <a:avLst/>
          </a:prstGeom>
          <a:noFill/>
          <a:ln>
            <a:noFill/>
          </a:ln>
        </p:spPr>
        <p:txBody>
          <a:bodyPr spcFirstLastPara="1" wrap="square" lIns="91394" tIns="45684" rIns="91394" bIns="45684"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2"/>
          <p:cNvSpPr txBox="1">
            <a:spLocks noGrp="1"/>
          </p:cNvSpPr>
          <p:nvPr>
            <p:ph type="body" idx="1"/>
          </p:nvPr>
        </p:nvSpPr>
        <p:spPr>
          <a:xfrm rot="5400000">
            <a:off x="2309019" y="-251618"/>
            <a:ext cx="4525964" cy="8229600"/>
          </a:xfrm>
          <a:prstGeom prst="rect">
            <a:avLst/>
          </a:prstGeom>
          <a:noFill/>
          <a:ln>
            <a:noFill/>
          </a:ln>
        </p:spPr>
        <p:txBody>
          <a:bodyPr spcFirstLastPara="1" wrap="square" lIns="91394" tIns="45684" rIns="91394" bIns="45684" anchor="t" anchorCtr="0">
            <a:normAutofit/>
          </a:bodyPr>
          <a:lstStyle>
            <a:lvl1pPr marL="457039" lvl="0" indent="-342781" algn="l">
              <a:spcBef>
                <a:spcPts val="360"/>
              </a:spcBef>
              <a:spcAft>
                <a:spcPts val="0"/>
              </a:spcAft>
              <a:buClr>
                <a:schemeClr val="dk1"/>
              </a:buClr>
              <a:buSzPts val="1800"/>
              <a:buChar char="•"/>
              <a:defRPr/>
            </a:lvl1pPr>
            <a:lvl2pPr marL="914081" lvl="1" indent="-342781" algn="l">
              <a:spcBef>
                <a:spcPts val="360"/>
              </a:spcBef>
              <a:spcAft>
                <a:spcPts val="0"/>
              </a:spcAft>
              <a:buClr>
                <a:schemeClr val="dk1"/>
              </a:buClr>
              <a:buSzPts val="1800"/>
              <a:buChar char="–"/>
              <a:defRPr/>
            </a:lvl2pPr>
            <a:lvl3pPr marL="1371118" lvl="2" indent="-342781" algn="l">
              <a:spcBef>
                <a:spcPts val="360"/>
              </a:spcBef>
              <a:spcAft>
                <a:spcPts val="0"/>
              </a:spcAft>
              <a:buClr>
                <a:schemeClr val="dk1"/>
              </a:buClr>
              <a:buSzPts val="1800"/>
              <a:buChar char="•"/>
              <a:defRPr/>
            </a:lvl3pPr>
            <a:lvl4pPr marL="1828160" lvl="3" indent="-342781" algn="l">
              <a:spcBef>
                <a:spcPts val="360"/>
              </a:spcBef>
              <a:spcAft>
                <a:spcPts val="0"/>
              </a:spcAft>
              <a:buClr>
                <a:schemeClr val="dk1"/>
              </a:buClr>
              <a:buSzPts val="1800"/>
              <a:buChar char="–"/>
              <a:defRPr/>
            </a:lvl4pPr>
            <a:lvl5pPr marL="2285199" lvl="4" indent="-342781" algn="l">
              <a:spcBef>
                <a:spcPts val="360"/>
              </a:spcBef>
              <a:spcAft>
                <a:spcPts val="0"/>
              </a:spcAft>
              <a:buClr>
                <a:schemeClr val="dk1"/>
              </a:buClr>
              <a:buSzPts val="1800"/>
              <a:buChar char="»"/>
              <a:defRPr/>
            </a:lvl5pPr>
            <a:lvl6pPr marL="2742241" lvl="5" indent="-342781" algn="l">
              <a:spcBef>
                <a:spcPts val="360"/>
              </a:spcBef>
              <a:spcAft>
                <a:spcPts val="0"/>
              </a:spcAft>
              <a:buClr>
                <a:schemeClr val="dk1"/>
              </a:buClr>
              <a:buSzPts val="1800"/>
              <a:buChar char="•"/>
              <a:defRPr/>
            </a:lvl6pPr>
            <a:lvl7pPr marL="3199280" lvl="6" indent="-342781" algn="l">
              <a:spcBef>
                <a:spcPts val="360"/>
              </a:spcBef>
              <a:spcAft>
                <a:spcPts val="0"/>
              </a:spcAft>
              <a:buClr>
                <a:schemeClr val="dk1"/>
              </a:buClr>
              <a:buSzPts val="1800"/>
              <a:buChar char="•"/>
              <a:defRPr/>
            </a:lvl7pPr>
            <a:lvl8pPr marL="3656320" lvl="7" indent="-342781" algn="l">
              <a:spcBef>
                <a:spcPts val="360"/>
              </a:spcBef>
              <a:spcAft>
                <a:spcPts val="0"/>
              </a:spcAft>
              <a:buClr>
                <a:schemeClr val="dk1"/>
              </a:buClr>
              <a:buSzPts val="1800"/>
              <a:buChar char="•"/>
              <a:defRPr/>
            </a:lvl8pPr>
            <a:lvl9pPr marL="4113359" lvl="8" indent="-342781" algn="l">
              <a:spcBef>
                <a:spcPts val="360"/>
              </a:spcBef>
              <a:spcAft>
                <a:spcPts val="0"/>
              </a:spcAft>
              <a:buClr>
                <a:schemeClr val="dk1"/>
              </a:buClr>
              <a:buSzPts val="1800"/>
              <a:buChar char="•"/>
              <a:defRPr/>
            </a:lvl9pPr>
          </a:lstStyle>
          <a:p>
            <a:endParaRPr/>
          </a:p>
        </p:txBody>
      </p:sp>
      <p:sp>
        <p:nvSpPr>
          <p:cNvPr id="73" name="Google Shape;73;p12"/>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2"/>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rot="5400000">
            <a:off x="4732339" y="2171705"/>
            <a:ext cx="5851526" cy="2057400"/>
          </a:xfrm>
          <a:prstGeom prst="rect">
            <a:avLst/>
          </a:prstGeom>
          <a:noFill/>
          <a:ln>
            <a:noFill/>
          </a:ln>
        </p:spPr>
        <p:txBody>
          <a:bodyPr spcFirstLastPara="1" wrap="square" lIns="91394" tIns="45684" rIns="91394" bIns="45684"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3"/>
          <p:cNvSpPr txBox="1">
            <a:spLocks noGrp="1"/>
          </p:cNvSpPr>
          <p:nvPr>
            <p:ph type="body" idx="1"/>
          </p:nvPr>
        </p:nvSpPr>
        <p:spPr>
          <a:xfrm rot="5400000">
            <a:off x="541338" y="190505"/>
            <a:ext cx="5851526" cy="6019800"/>
          </a:xfrm>
          <a:prstGeom prst="rect">
            <a:avLst/>
          </a:prstGeom>
          <a:noFill/>
          <a:ln>
            <a:noFill/>
          </a:ln>
        </p:spPr>
        <p:txBody>
          <a:bodyPr spcFirstLastPara="1" wrap="square" lIns="91394" tIns="45684" rIns="91394" bIns="45684" anchor="t" anchorCtr="0">
            <a:normAutofit/>
          </a:bodyPr>
          <a:lstStyle>
            <a:lvl1pPr marL="457039" lvl="0" indent="-342781" algn="l">
              <a:spcBef>
                <a:spcPts val="360"/>
              </a:spcBef>
              <a:spcAft>
                <a:spcPts val="0"/>
              </a:spcAft>
              <a:buClr>
                <a:schemeClr val="dk1"/>
              </a:buClr>
              <a:buSzPts val="1800"/>
              <a:buChar char="•"/>
              <a:defRPr/>
            </a:lvl1pPr>
            <a:lvl2pPr marL="914081" lvl="1" indent="-342781" algn="l">
              <a:spcBef>
                <a:spcPts val="360"/>
              </a:spcBef>
              <a:spcAft>
                <a:spcPts val="0"/>
              </a:spcAft>
              <a:buClr>
                <a:schemeClr val="dk1"/>
              </a:buClr>
              <a:buSzPts val="1800"/>
              <a:buChar char="–"/>
              <a:defRPr/>
            </a:lvl2pPr>
            <a:lvl3pPr marL="1371118" lvl="2" indent="-342781" algn="l">
              <a:spcBef>
                <a:spcPts val="360"/>
              </a:spcBef>
              <a:spcAft>
                <a:spcPts val="0"/>
              </a:spcAft>
              <a:buClr>
                <a:schemeClr val="dk1"/>
              </a:buClr>
              <a:buSzPts val="1800"/>
              <a:buChar char="•"/>
              <a:defRPr/>
            </a:lvl3pPr>
            <a:lvl4pPr marL="1828160" lvl="3" indent="-342781" algn="l">
              <a:spcBef>
                <a:spcPts val="360"/>
              </a:spcBef>
              <a:spcAft>
                <a:spcPts val="0"/>
              </a:spcAft>
              <a:buClr>
                <a:schemeClr val="dk1"/>
              </a:buClr>
              <a:buSzPts val="1800"/>
              <a:buChar char="–"/>
              <a:defRPr/>
            </a:lvl4pPr>
            <a:lvl5pPr marL="2285199" lvl="4" indent="-342781" algn="l">
              <a:spcBef>
                <a:spcPts val="360"/>
              </a:spcBef>
              <a:spcAft>
                <a:spcPts val="0"/>
              </a:spcAft>
              <a:buClr>
                <a:schemeClr val="dk1"/>
              </a:buClr>
              <a:buSzPts val="1800"/>
              <a:buChar char="»"/>
              <a:defRPr/>
            </a:lvl5pPr>
            <a:lvl6pPr marL="2742241" lvl="5" indent="-342781" algn="l">
              <a:spcBef>
                <a:spcPts val="360"/>
              </a:spcBef>
              <a:spcAft>
                <a:spcPts val="0"/>
              </a:spcAft>
              <a:buClr>
                <a:schemeClr val="dk1"/>
              </a:buClr>
              <a:buSzPts val="1800"/>
              <a:buChar char="•"/>
              <a:defRPr/>
            </a:lvl6pPr>
            <a:lvl7pPr marL="3199280" lvl="6" indent="-342781" algn="l">
              <a:spcBef>
                <a:spcPts val="360"/>
              </a:spcBef>
              <a:spcAft>
                <a:spcPts val="0"/>
              </a:spcAft>
              <a:buClr>
                <a:schemeClr val="dk1"/>
              </a:buClr>
              <a:buSzPts val="1800"/>
              <a:buChar char="•"/>
              <a:defRPr/>
            </a:lvl7pPr>
            <a:lvl8pPr marL="3656320" lvl="7" indent="-342781" algn="l">
              <a:spcBef>
                <a:spcPts val="360"/>
              </a:spcBef>
              <a:spcAft>
                <a:spcPts val="0"/>
              </a:spcAft>
              <a:buClr>
                <a:schemeClr val="dk1"/>
              </a:buClr>
              <a:buSzPts val="1800"/>
              <a:buChar char="•"/>
              <a:defRPr/>
            </a:lvl8pPr>
            <a:lvl9pPr marL="4113359" lvl="8" indent="-342781" algn="l">
              <a:spcBef>
                <a:spcPts val="360"/>
              </a:spcBef>
              <a:spcAft>
                <a:spcPts val="0"/>
              </a:spcAft>
              <a:buClr>
                <a:schemeClr val="dk1"/>
              </a:buClr>
              <a:buSzPts val="1800"/>
              <a:buChar char="•"/>
              <a:defRPr/>
            </a:lvl9pPr>
          </a:lstStyle>
          <a:p>
            <a:endParaRPr/>
          </a:p>
        </p:txBody>
      </p:sp>
      <p:sp>
        <p:nvSpPr>
          <p:cNvPr id="79" name="Google Shape;79;p13"/>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3"/>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3"/>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2"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2" y="5403059"/>
            <a:ext cx="13716000" cy="2483645"/>
          </a:xfrm>
        </p:spPr>
        <p:txBody>
          <a:bodyPr/>
          <a:lstStyle>
            <a:lvl1pPr marL="0" indent="0" algn="ctr">
              <a:buNone/>
              <a:defRPr sz="3600"/>
            </a:lvl1pPr>
            <a:lvl2pPr marL="685558" indent="0" algn="ctr">
              <a:buNone/>
              <a:defRPr sz="3000"/>
            </a:lvl2pPr>
            <a:lvl3pPr marL="1371118" indent="0" algn="ctr">
              <a:buNone/>
              <a:defRPr sz="2700"/>
            </a:lvl3pPr>
            <a:lvl4pPr marL="2056680" indent="0" algn="ctr">
              <a:buNone/>
              <a:defRPr sz="2400"/>
            </a:lvl4pPr>
            <a:lvl5pPr marL="2742241" indent="0" algn="ctr">
              <a:buNone/>
              <a:defRPr sz="2400"/>
            </a:lvl5pPr>
            <a:lvl6pPr marL="3427802" indent="0" algn="ctr">
              <a:buNone/>
              <a:defRPr sz="2400"/>
            </a:lvl6pPr>
            <a:lvl7pPr marL="4113359" indent="0" algn="ctr">
              <a:buNone/>
              <a:defRPr sz="2400"/>
            </a:lvl7pPr>
            <a:lvl8pPr marL="4798919" indent="0" algn="ctr">
              <a:buNone/>
              <a:defRPr sz="2400"/>
            </a:lvl8pPr>
            <a:lvl9pPr marL="5484479"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8413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67980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4"/>
            <a:ext cx="15773401"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200"/>
            <a:ext cx="15773401" cy="2250281"/>
          </a:xfrm>
        </p:spPr>
        <p:txBody>
          <a:bodyPr/>
          <a:lstStyle>
            <a:lvl1pPr marL="0" indent="0">
              <a:buNone/>
              <a:defRPr sz="3600">
                <a:solidFill>
                  <a:schemeClr val="tx1">
                    <a:tint val="75000"/>
                  </a:schemeClr>
                </a:solidFill>
              </a:defRPr>
            </a:lvl1pPr>
            <a:lvl2pPr marL="685558" indent="0">
              <a:buNone/>
              <a:defRPr sz="3000">
                <a:solidFill>
                  <a:schemeClr val="tx1">
                    <a:tint val="75000"/>
                  </a:schemeClr>
                </a:solidFill>
              </a:defRPr>
            </a:lvl2pPr>
            <a:lvl3pPr marL="1371118" indent="0">
              <a:buNone/>
              <a:defRPr sz="2700">
                <a:solidFill>
                  <a:schemeClr val="tx1">
                    <a:tint val="75000"/>
                  </a:schemeClr>
                </a:solidFill>
              </a:defRPr>
            </a:lvl3pPr>
            <a:lvl4pPr marL="2056680" indent="0">
              <a:buNone/>
              <a:defRPr sz="2400">
                <a:solidFill>
                  <a:schemeClr val="tx1">
                    <a:tint val="75000"/>
                  </a:schemeClr>
                </a:solidFill>
              </a:defRPr>
            </a:lvl4pPr>
            <a:lvl5pPr marL="2742241" indent="0">
              <a:buNone/>
              <a:defRPr sz="2400">
                <a:solidFill>
                  <a:schemeClr val="tx1">
                    <a:tint val="75000"/>
                  </a:schemeClr>
                </a:solidFill>
              </a:defRPr>
            </a:lvl5pPr>
            <a:lvl6pPr marL="3427802" indent="0">
              <a:buNone/>
              <a:defRPr sz="2400">
                <a:solidFill>
                  <a:schemeClr val="tx1">
                    <a:tint val="75000"/>
                  </a:schemeClr>
                </a:solidFill>
              </a:defRPr>
            </a:lvl6pPr>
            <a:lvl7pPr marL="4113359" indent="0">
              <a:buNone/>
              <a:defRPr sz="2400">
                <a:solidFill>
                  <a:schemeClr val="tx1">
                    <a:tint val="75000"/>
                  </a:schemeClr>
                </a:solidFill>
              </a:defRPr>
            </a:lvl7pPr>
            <a:lvl8pPr marL="4798919" indent="0">
              <a:buNone/>
              <a:defRPr sz="2400">
                <a:solidFill>
                  <a:schemeClr val="tx1">
                    <a:tint val="75000"/>
                  </a:schemeClr>
                </a:solidFill>
              </a:defRPr>
            </a:lvl8pPr>
            <a:lvl9pPr marL="5484479"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471571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4" y="2738441"/>
            <a:ext cx="7772401"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3" y="2738441"/>
            <a:ext cx="7772401"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96074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1" y="547691"/>
            <a:ext cx="15773401"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8" y="2521745"/>
            <a:ext cx="7736679" cy="1235868"/>
          </a:xfrm>
        </p:spPr>
        <p:txBody>
          <a:bodyPr anchor="b"/>
          <a:lstStyle>
            <a:lvl1pPr marL="0" indent="0">
              <a:buNone/>
              <a:defRPr sz="3600" b="1"/>
            </a:lvl1pPr>
            <a:lvl2pPr marL="685558" indent="0">
              <a:buNone/>
              <a:defRPr sz="3000" b="1"/>
            </a:lvl2pPr>
            <a:lvl3pPr marL="1371118" indent="0">
              <a:buNone/>
              <a:defRPr sz="2700" b="1"/>
            </a:lvl3pPr>
            <a:lvl4pPr marL="2056680" indent="0">
              <a:buNone/>
              <a:defRPr sz="2400" b="1"/>
            </a:lvl4pPr>
            <a:lvl5pPr marL="2742241" indent="0">
              <a:buNone/>
              <a:defRPr sz="2400" b="1"/>
            </a:lvl5pPr>
            <a:lvl6pPr marL="3427802" indent="0">
              <a:buNone/>
              <a:defRPr sz="2400" b="1"/>
            </a:lvl6pPr>
            <a:lvl7pPr marL="4113359" indent="0">
              <a:buNone/>
              <a:defRPr sz="2400" b="1"/>
            </a:lvl7pPr>
            <a:lvl8pPr marL="4798919" indent="0">
              <a:buNone/>
              <a:defRPr sz="2400" b="1"/>
            </a:lvl8pPr>
            <a:lvl9pPr marL="5484479"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8" y="3757613"/>
            <a:ext cx="7736679"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558" indent="0">
              <a:buNone/>
              <a:defRPr sz="3000" b="1"/>
            </a:lvl2pPr>
            <a:lvl3pPr marL="1371118" indent="0">
              <a:buNone/>
              <a:defRPr sz="2700" b="1"/>
            </a:lvl3pPr>
            <a:lvl4pPr marL="2056680" indent="0">
              <a:buNone/>
              <a:defRPr sz="2400" b="1"/>
            </a:lvl4pPr>
            <a:lvl5pPr marL="2742241" indent="0">
              <a:buNone/>
              <a:defRPr sz="2400" b="1"/>
            </a:lvl5pPr>
            <a:lvl6pPr marL="3427802" indent="0">
              <a:buNone/>
              <a:defRPr sz="2400" b="1"/>
            </a:lvl6pPr>
            <a:lvl7pPr marL="4113359" indent="0">
              <a:buNone/>
              <a:defRPr sz="2400" b="1"/>
            </a:lvl7pPr>
            <a:lvl8pPr marL="4798919" indent="0">
              <a:buNone/>
              <a:defRPr sz="2400" b="1"/>
            </a:lvl8pPr>
            <a:lvl9pPr marL="5484479"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3563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09504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21530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5" y="1481143"/>
            <a:ext cx="9258301"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2"/>
            <a:ext cx="5898356" cy="5717382"/>
          </a:xfrm>
        </p:spPr>
        <p:txBody>
          <a:bodyPr/>
          <a:lstStyle>
            <a:lvl1pPr marL="0" indent="0">
              <a:buNone/>
              <a:defRPr sz="2400"/>
            </a:lvl1pPr>
            <a:lvl2pPr marL="685558" indent="0">
              <a:buNone/>
              <a:defRPr sz="2100"/>
            </a:lvl2pPr>
            <a:lvl3pPr marL="1371118" indent="0">
              <a:buNone/>
              <a:defRPr sz="1800"/>
            </a:lvl3pPr>
            <a:lvl4pPr marL="2056680" indent="0">
              <a:buNone/>
              <a:defRPr sz="1500"/>
            </a:lvl4pPr>
            <a:lvl5pPr marL="2742241" indent="0">
              <a:buNone/>
              <a:defRPr sz="1500"/>
            </a:lvl5pPr>
            <a:lvl6pPr marL="3427802" indent="0">
              <a:buNone/>
              <a:defRPr sz="1500"/>
            </a:lvl6pPr>
            <a:lvl7pPr marL="4113359" indent="0">
              <a:buNone/>
              <a:defRPr sz="1500"/>
            </a:lvl7pPr>
            <a:lvl8pPr marL="4798919" indent="0">
              <a:buNone/>
              <a:defRPr sz="1500"/>
            </a:lvl8pPr>
            <a:lvl9pPr marL="5484479"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1591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FFE9C9"/>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90772" y="-51060"/>
            <a:ext cx="18469546" cy="103891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5" y="1481143"/>
            <a:ext cx="9258301" cy="7310438"/>
          </a:xfrm>
        </p:spPr>
        <p:txBody>
          <a:bodyPr/>
          <a:lstStyle>
            <a:lvl1pPr marL="0" indent="0">
              <a:buNone/>
              <a:defRPr sz="4800"/>
            </a:lvl1pPr>
            <a:lvl2pPr marL="685558" indent="0">
              <a:buNone/>
              <a:defRPr sz="4200"/>
            </a:lvl2pPr>
            <a:lvl3pPr marL="1371118" indent="0">
              <a:buNone/>
              <a:defRPr sz="3600"/>
            </a:lvl3pPr>
            <a:lvl4pPr marL="2056680" indent="0">
              <a:buNone/>
              <a:defRPr sz="3000"/>
            </a:lvl4pPr>
            <a:lvl5pPr marL="2742241" indent="0">
              <a:buNone/>
              <a:defRPr sz="3000"/>
            </a:lvl5pPr>
            <a:lvl6pPr marL="3427802" indent="0">
              <a:buNone/>
              <a:defRPr sz="3000"/>
            </a:lvl6pPr>
            <a:lvl7pPr marL="4113359" indent="0">
              <a:buNone/>
              <a:defRPr sz="3000"/>
            </a:lvl7pPr>
            <a:lvl8pPr marL="4798919" indent="0">
              <a:buNone/>
              <a:defRPr sz="3000"/>
            </a:lvl8pPr>
            <a:lvl9pPr marL="5484479"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2" y="3086102"/>
            <a:ext cx="5898356" cy="5717382"/>
          </a:xfrm>
        </p:spPr>
        <p:txBody>
          <a:bodyPr/>
          <a:lstStyle>
            <a:lvl1pPr marL="0" indent="0">
              <a:buNone/>
              <a:defRPr sz="2400"/>
            </a:lvl1pPr>
            <a:lvl2pPr marL="685558" indent="0">
              <a:buNone/>
              <a:defRPr sz="2100"/>
            </a:lvl2pPr>
            <a:lvl3pPr marL="1371118" indent="0">
              <a:buNone/>
              <a:defRPr sz="1800"/>
            </a:lvl3pPr>
            <a:lvl4pPr marL="2056680" indent="0">
              <a:buNone/>
              <a:defRPr sz="1500"/>
            </a:lvl4pPr>
            <a:lvl5pPr marL="2742241" indent="0">
              <a:buNone/>
              <a:defRPr sz="1500"/>
            </a:lvl5pPr>
            <a:lvl6pPr marL="3427802" indent="0">
              <a:buNone/>
              <a:defRPr sz="1500"/>
            </a:lvl6pPr>
            <a:lvl7pPr marL="4113359" indent="0">
              <a:buNone/>
              <a:defRPr sz="1500"/>
            </a:lvl7pPr>
            <a:lvl8pPr marL="4798919" indent="0">
              <a:buNone/>
              <a:defRPr sz="1500"/>
            </a:lvl8pPr>
            <a:lvl9pPr marL="5484479"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74824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65943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6" y="547693"/>
            <a:ext cx="3943349" cy="871775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93"/>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867110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2"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2" y="5403059"/>
            <a:ext cx="13716000" cy="2483645"/>
          </a:xfrm>
        </p:spPr>
        <p:txBody>
          <a:bodyPr/>
          <a:lstStyle>
            <a:lvl1pPr marL="0" indent="0" algn="ctr">
              <a:buNone/>
              <a:defRPr sz="3600"/>
            </a:lvl1pPr>
            <a:lvl2pPr marL="685558" indent="0" algn="ctr">
              <a:buNone/>
              <a:defRPr sz="3000"/>
            </a:lvl2pPr>
            <a:lvl3pPr marL="1371118" indent="0" algn="ctr">
              <a:buNone/>
              <a:defRPr sz="2700"/>
            </a:lvl3pPr>
            <a:lvl4pPr marL="2056680" indent="0" algn="ctr">
              <a:buNone/>
              <a:defRPr sz="2400"/>
            </a:lvl4pPr>
            <a:lvl5pPr marL="2742241" indent="0" algn="ctr">
              <a:buNone/>
              <a:defRPr sz="2400"/>
            </a:lvl5pPr>
            <a:lvl6pPr marL="3427802" indent="0" algn="ctr">
              <a:buNone/>
              <a:defRPr sz="2400"/>
            </a:lvl6pPr>
            <a:lvl7pPr marL="4113359" indent="0" algn="ctr">
              <a:buNone/>
              <a:defRPr sz="2400"/>
            </a:lvl7pPr>
            <a:lvl8pPr marL="4798919" indent="0" algn="ctr">
              <a:buNone/>
              <a:defRPr sz="2400"/>
            </a:lvl8pPr>
            <a:lvl9pPr marL="5484479"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062030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5562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4"/>
            <a:ext cx="15773401"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200"/>
            <a:ext cx="15773401" cy="2250281"/>
          </a:xfrm>
        </p:spPr>
        <p:txBody>
          <a:bodyPr/>
          <a:lstStyle>
            <a:lvl1pPr marL="0" indent="0">
              <a:buNone/>
              <a:defRPr sz="3600">
                <a:solidFill>
                  <a:schemeClr val="tx1">
                    <a:tint val="75000"/>
                  </a:schemeClr>
                </a:solidFill>
              </a:defRPr>
            </a:lvl1pPr>
            <a:lvl2pPr marL="685558" indent="0">
              <a:buNone/>
              <a:defRPr sz="3000">
                <a:solidFill>
                  <a:schemeClr val="tx1">
                    <a:tint val="75000"/>
                  </a:schemeClr>
                </a:solidFill>
              </a:defRPr>
            </a:lvl2pPr>
            <a:lvl3pPr marL="1371118" indent="0">
              <a:buNone/>
              <a:defRPr sz="2700">
                <a:solidFill>
                  <a:schemeClr val="tx1">
                    <a:tint val="75000"/>
                  </a:schemeClr>
                </a:solidFill>
              </a:defRPr>
            </a:lvl3pPr>
            <a:lvl4pPr marL="2056680" indent="0">
              <a:buNone/>
              <a:defRPr sz="2400">
                <a:solidFill>
                  <a:schemeClr val="tx1">
                    <a:tint val="75000"/>
                  </a:schemeClr>
                </a:solidFill>
              </a:defRPr>
            </a:lvl4pPr>
            <a:lvl5pPr marL="2742241" indent="0">
              <a:buNone/>
              <a:defRPr sz="2400">
                <a:solidFill>
                  <a:schemeClr val="tx1">
                    <a:tint val="75000"/>
                  </a:schemeClr>
                </a:solidFill>
              </a:defRPr>
            </a:lvl5pPr>
            <a:lvl6pPr marL="3427802" indent="0">
              <a:buNone/>
              <a:defRPr sz="2400">
                <a:solidFill>
                  <a:schemeClr val="tx1">
                    <a:tint val="75000"/>
                  </a:schemeClr>
                </a:solidFill>
              </a:defRPr>
            </a:lvl6pPr>
            <a:lvl7pPr marL="4113359" indent="0">
              <a:buNone/>
              <a:defRPr sz="2400">
                <a:solidFill>
                  <a:schemeClr val="tx1">
                    <a:tint val="75000"/>
                  </a:schemeClr>
                </a:solidFill>
              </a:defRPr>
            </a:lvl7pPr>
            <a:lvl8pPr marL="4798919" indent="0">
              <a:buNone/>
              <a:defRPr sz="2400">
                <a:solidFill>
                  <a:schemeClr val="tx1">
                    <a:tint val="75000"/>
                  </a:schemeClr>
                </a:solidFill>
              </a:defRPr>
            </a:lvl8pPr>
            <a:lvl9pPr marL="5484479"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04432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4" y="2738441"/>
            <a:ext cx="7772401"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3" y="2738441"/>
            <a:ext cx="7772401"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2100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1" y="547691"/>
            <a:ext cx="15773401"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8" y="2521745"/>
            <a:ext cx="7736679" cy="1235868"/>
          </a:xfrm>
        </p:spPr>
        <p:txBody>
          <a:bodyPr anchor="b"/>
          <a:lstStyle>
            <a:lvl1pPr marL="0" indent="0">
              <a:buNone/>
              <a:defRPr sz="3600" b="1"/>
            </a:lvl1pPr>
            <a:lvl2pPr marL="685558" indent="0">
              <a:buNone/>
              <a:defRPr sz="3000" b="1"/>
            </a:lvl2pPr>
            <a:lvl3pPr marL="1371118" indent="0">
              <a:buNone/>
              <a:defRPr sz="2700" b="1"/>
            </a:lvl3pPr>
            <a:lvl4pPr marL="2056680" indent="0">
              <a:buNone/>
              <a:defRPr sz="2400" b="1"/>
            </a:lvl4pPr>
            <a:lvl5pPr marL="2742241" indent="0">
              <a:buNone/>
              <a:defRPr sz="2400" b="1"/>
            </a:lvl5pPr>
            <a:lvl6pPr marL="3427802" indent="0">
              <a:buNone/>
              <a:defRPr sz="2400" b="1"/>
            </a:lvl6pPr>
            <a:lvl7pPr marL="4113359" indent="0">
              <a:buNone/>
              <a:defRPr sz="2400" b="1"/>
            </a:lvl7pPr>
            <a:lvl8pPr marL="4798919" indent="0">
              <a:buNone/>
              <a:defRPr sz="2400" b="1"/>
            </a:lvl8pPr>
            <a:lvl9pPr marL="5484479" indent="0">
              <a:buNone/>
              <a:defRPr sz="2400" b="1"/>
            </a:lvl9pPr>
          </a:lstStyle>
          <a:p>
            <a:pPr lvl="0"/>
            <a:r>
              <a:rPr lang="en-US"/>
              <a:t>Edit Master text styles</a:t>
            </a:r>
          </a:p>
        </p:txBody>
      </p:sp>
      <p:sp>
        <p:nvSpPr>
          <p:cNvPr id="4" name="Content Placeholder 3"/>
          <p:cNvSpPr>
            <a:spLocks noGrp="1"/>
          </p:cNvSpPr>
          <p:nvPr>
            <p:ph sz="half" idx="2"/>
          </p:nvPr>
        </p:nvSpPr>
        <p:spPr>
          <a:xfrm>
            <a:off x="1259688" y="3757613"/>
            <a:ext cx="7736679"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558" indent="0">
              <a:buNone/>
              <a:defRPr sz="3000" b="1"/>
            </a:lvl2pPr>
            <a:lvl3pPr marL="1371118" indent="0">
              <a:buNone/>
              <a:defRPr sz="2700" b="1"/>
            </a:lvl3pPr>
            <a:lvl4pPr marL="2056680" indent="0">
              <a:buNone/>
              <a:defRPr sz="2400" b="1"/>
            </a:lvl4pPr>
            <a:lvl5pPr marL="2742241" indent="0">
              <a:buNone/>
              <a:defRPr sz="2400" b="1"/>
            </a:lvl5pPr>
            <a:lvl6pPr marL="3427802" indent="0">
              <a:buNone/>
              <a:defRPr sz="2400" b="1"/>
            </a:lvl6pPr>
            <a:lvl7pPr marL="4113359" indent="0">
              <a:buNone/>
              <a:defRPr sz="2400" b="1"/>
            </a:lvl7pPr>
            <a:lvl8pPr marL="4798919" indent="0">
              <a:buNone/>
              <a:defRPr sz="2400" b="1"/>
            </a:lvl8pPr>
            <a:lvl9pPr marL="5484479"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6643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125585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1077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85804" y="2130425"/>
            <a:ext cx="7772401" cy="1470026"/>
          </a:xfrm>
          <a:prstGeom prst="rect">
            <a:avLst/>
          </a:prstGeom>
          <a:noFill/>
          <a:ln>
            <a:noFill/>
          </a:ln>
        </p:spPr>
        <p:txBody>
          <a:bodyPr spcFirstLastPara="1" wrap="square" lIns="91394" tIns="45684" rIns="91394" bIns="45684"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subTitle" idx="1"/>
          </p:nvPr>
        </p:nvSpPr>
        <p:spPr>
          <a:xfrm>
            <a:off x="1371601" y="3886200"/>
            <a:ext cx="6400800" cy="1752600"/>
          </a:xfrm>
          <a:prstGeom prst="rect">
            <a:avLst/>
          </a:prstGeom>
          <a:noFill/>
          <a:ln>
            <a:noFill/>
          </a:ln>
        </p:spPr>
        <p:txBody>
          <a:bodyPr spcFirstLastPara="1" wrap="square" lIns="91394" tIns="45684" rIns="91394" bIns="45684" anchor="t" anchorCtr="0">
            <a:normAutofit/>
          </a:bodyPr>
          <a:lstStyle>
            <a:lvl1pPr lvl="0" algn="ctr">
              <a:spcBef>
                <a:spcPts val="641"/>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1"/>
              </a:spcBef>
              <a:spcAft>
                <a:spcPts val="0"/>
              </a:spcAft>
              <a:buClr>
                <a:srgbClr val="888888"/>
              </a:buClr>
              <a:buSzPts val="2000"/>
              <a:buNone/>
              <a:defRPr>
                <a:solidFill>
                  <a:srgbClr val="888888"/>
                </a:solidFill>
              </a:defRPr>
            </a:lvl4pPr>
            <a:lvl5pPr lvl="4" algn="ctr">
              <a:spcBef>
                <a:spcPts val="401"/>
              </a:spcBef>
              <a:spcAft>
                <a:spcPts val="0"/>
              </a:spcAft>
              <a:buClr>
                <a:srgbClr val="888888"/>
              </a:buClr>
              <a:buSzPts val="2000"/>
              <a:buNone/>
              <a:defRPr>
                <a:solidFill>
                  <a:srgbClr val="888888"/>
                </a:solidFill>
              </a:defRPr>
            </a:lvl5pPr>
            <a:lvl6pPr lvl="5" algn="ctr">
              <a:spcBef>
                <a:spcPts val="401"/>
              </a:spcBef>
              <a:spcAft>
                <a:spcPts val="0"/>
              </a:spcAft>
              <a:buClr>
                <a:srgbClr val="888888"/>
              </a:buClr>
              <a:buSzPts val="2000"/>
              <a:buNone/>
              <a:defRPr>
                <a:solidFill>
                  <a:srgbClr val="888888"/>
                </a:solidFill>
              </a:defRPr>
            </a:lvl6pPr>
            <a:lvl7pPr lvl="6" algn="ctr">
              <a:spcBef>
                <a:spcPts val="401"/>
              </a:spcBef>
              <a:spcAft>
                <a:spcPts val="0"/>
              </a:spcAft>
              <a:buClr>
                <a:srgbClr val="888888"/>
              </a:buClr>
              <a:buSzPts val="2000"/>
              <a:buNone/>
              <a:defRPr>
                <a:solidFill>
                  <a:srgbClr val="888888"/>
                </a:solidFill>
              </a:defRPr>
            </a:lvl7pPr>
            <a:lvl8pPr lvl="7" algn="ctr">
              <a:spcBef>
                <a:spcPts val="401"/>
              </a:spcBef>
              <a:spcAft>
                <a:spcPts val="0"/>
              </a:spcAft>
              <a:buClr>
                <a:srgbClr val="888888"/>
              </a:buClr>
              <a:buSzPts val="2000"/>
              <a:buNone/>
              <a:defRPr>
                <a:solidFill>
                  <a:srgbClr val="888888"/>
                </a:solidFill>
              </a:defRPr>
            </a:lvl8pPr>
            <a:lvl9pPr lvl="8" algn="ctr">
              <a:spcBef>
                <a:spcPts val="401"/>
              </a:spcBef>
              <a:spcAft>
                <a:spcPts val="0"/>
              </a:spcAft>
              <a:buClr>
                <a:srgbClr val="888888"/>
              </a:buClr>
              <a:buSzPts val="2000"/>
              <a:buNone/>
              <a:defRPr>
                <a:solidFill>
                  <a:srgbClr val="888888"/>
                </a:solidFill>
              </a:defRPr>
            </a:lvl9pPr>
          </a:lstStyle>
          <a:p>
            <a:endParaRPr/>
          </a:p>
        </p:txBody>
      </p:sp>
      <p:sp>
        <p:nvSpPr>
          <p:cNvPr id="20" name="Google Shape;20;p4"/>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5" y="1481143"/>
            <a:ext cx="9258301"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2"/>
            <a:ext cx="5898356" cy="5717382"/>
          </a:xfrm>
        </p:spPr>
        <p:txBody>
          <a:bodyPr/>
          <a:lstStyle>
            <a:lvl1pPr marL="0" indent="0">
              <a:buNone/>
              <a:defRPr sz="2400"/>
            </a:lvl1pPr>
            <a:lvl2pPr marL="685558" indent="0">
              <a:buNone/>
              <a:defRPr sz="2100"/>
            </a:lvl2pPr>
            <a:lvl3pPr marL="1371118" indent="0">
              <a:buNone/>
              <a:defRPr sz="1800"/>
            </a:lvl3pPr>
            <a:lvl4pPr marL="2056680" indent="0">
              <a:buNone/>
              <a:defRPr sz="1500"/>
            </a:lvl4pPr>
            <a:lvl5pPr marL="2742241" indent="0">
              <a:buNone/>
              <a:defRPr sz="1500"/>
            </a:lvl5pPr>
            <a:lvl6pPr marL="3427802" indent="0">
              <a:buNone/>
              <a:defRPr sz="1500"/>
            </a:lvl6pPr>
            <a:lvl7pPr marL="4113359" indent="0">
              <a:buNone/>
              <a:defRPr sz="1500"/>
            </a:lvl7pPr>
            <a:lvl8pPr marL="4798919" indent="0">
              <a:buNone/>
              <a:defRPr sz="1500"/>
            </a:lvl8pPr>
            <a:lvl9pPr marL="5484479"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68233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5" y="1481143"/>
            <a:ext cx="9258301" cy="7310438"/>
          </a:xfrm>
        </p:spPr>
        <p:txBody>
          <a:bodyPr/>
          <a:lstStyle>
            <a:lvl1pPr marL="0" indent="0">
              <a:buNone/>
              <a:defRPr sz="4800"/>
            </a:lvl1pPr>
            <a:lvl2pPr marL="685558" indent="0">
              <a:buNone/>
              <a:defRPr sz="4200"/>
            </a:lvl2pPr>
            <a:lvl3pPr marL="1371118" indent="0">
              <a:buNone/>
              <a:defRPr sz="3600"/>
            </a:lvl3pPr>
            <a:lvl4pPr marL="2056680" indent="0">
              <a:buNone/>
              <a:defRPr sz="3000"/>
            </a:lvl4pPr>
            <a:lvl5pPr marL="2742241" indent="0">
              <a:buNone/>
              <a:defRPr sz="3000"/>
            </a:lvl5pPr>
            <a:lvl6pPr marL="3427802" indent="0">
              <a:buNone/>
              <a:defRPr sz="3000"/>
            </a:lvl6pPr>
            <a:lvl7pPr marL="4113359" indent="0">
              <a:buNone/>
              <a:defRPr sz="3000"/>
            </a:lvl7pPr>
            <a:lvl8pPr marL="4798919" indent="0">
              <a:buNone/>
              <a:defRPr sz="3000"/>
            </a:lvl8pPr>
            <a:lvl9pPr marL="5484479" indent="0">
              <a:buNone/>
              <a:defRPr sz="3000"/>
            </a:lvl9pPr>
          </a:lstStyle>
          <a:p>
            <a:endParaRPr lang="vi-VN"/>
          </a:p>
        </p:txBody>
      </p:sp>
      <p:sp>
        <p:nvSpPr>
          <p:cNvPr id="4" name="Text Placeholder 3"/>
          <p:cNvSpPr>
            <a:spLocks noGrp="1"/>
          </p:cNvSpPr>
          <p:nvPr>
            <p:ph type="body" sz="half" idx="2"/>
          </p:nvPr>
        </p:nvSpPr>
        <p:spPr>
          <a:xfrm>
            <a:off x="1259682" y="3086102"/>
            <a:ext cx="5898356" cy="5717382"/>
          </a:xfrm>
        </p:spPr>
        <p:txBody>
          <a:bodyPr/>
          <a:lstStyle>
            <a:lvl1pPr marL="0" indent="0">
              <a:buNone/>
              <a:defRPr sz="2400"/>
            </a:lvl1pPr>
            <a:lvl2pPr marL="685558" indent="0">
              <a:buNone/>
              <a:defRPr sz="2100"/>
            </a:lvl2pPr>
            <a:lvl3pPr marL="1371118" indent="0">
              <a:buNone/>
              <a:defRPr sz="1800"/>
            </a:lvl3pPr>
            <a:lvl4pPr marL="2056680" indent="0">
              <a:buNone/>
              <a:defRPr sz="1500"/>
            </a:lvl4pPr>
            <a:lvl5pPr marL="2742241" indent="0">
              <a:buNone/>
              <a:defRPr sz="1500"/>
            </a:lvl5pPr>
            <a:lvl6pPr marL="3427802" indent="0">
              <a:buNone/>
              <a:defRPr sz="1500"/>
            </a:lvl6pPr>
            <a:lvl7pPr marL="4113359" indent="0">
              <a:buNone/>
              <a:defRPr sz="1500"/>
            </a:lvl7pPr>
            <a:lvl8pPr marL="4798919" indent="0">
              <a:buNone/>
              <a:defRPr sz="1500"/>
            </a:lvl8pPr>
            <a:lvl9pPr marL="5484479"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129146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066446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6" y="547693"/>
            <a:ext cx="3943349" cy="871775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93"/>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480042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1"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47" indent="0" algn="ctr">
              <a:buNone/>
              <a:defRPr>
                <a:solidFill>
                  <a:schemeClr val="tx1">
                    <a:tint val="75000"/>
                  </a:schemeClr>
                </a:solidFill>
              </a:defRPr>
            </a:lvl2pPr>
            <a:lvl3pPr marL="914294" indent="0" algn="ctr">
              <a:buNone/>
              <a:defRPr>
                <a:solidFill>
                  <a:schemeClr val="tx1">
                    <a:tint val="75000"/>
                  </a:schemeClr>
                </a:solidFill>
              </a:defRPr>
            </a:lvl3pPr>
            <a:lvl4pPr marL="1371439"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80" indent="0" algn="ctr">
              <a:buNone/>
              <a:defRPr>
                <a:solidFill>
                  <a:schemeClr val="tx1">
                    <a:tint val="75000"/>
                  </a:schemeClr>
                </a:solidFill>
              </a:defRPr>
            </a:lvl7pPr>
            <a:lvl8pPr marL="3200027" indent="0" algn="ctr">
              <a:buNone/>
              <a:defRPr>
                <a:solidFill>
                  <a:schemeClr val="tx1">
                    <a:tint val="75000"/>
                  </a:schemeClr>
                </a:solidFill>
              </a:defRPr>
            </a:lvl8pPr>
            <a:lvl9pPr marL="365717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88646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21569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1"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1" cy="1500188"/>
          </a:xfrm>
        </p:spPr>
        <p:txBody>
          <a:bodyPr anchor="b"/>
          <a:lstStyle>
            <a:lvl1pPr marL="0" indent="0">
              <a:buNone/>
              <a:defRPr sz="2000">
                <a:solidFill>
                  <a:schemeClr val="tx1">
                    <a:tint val="75000"/>
                  </a:schemeClr>
                </a:solidFill>
              </a:defRPr>
            </a:lvl1pPr>
            <a:lvl2pPr marL="457147" indent="0">
              <a:buNone/>
              <a:defRPr sz="1800">
                <a:solidFill>
                  <a:schemeClr val="tx1">
                    <a:tint val="75000"/>
                  </a:schemeClr>
                </a:solidFill>
              </a:defRPr>
            </a:lvl2pPr>
            <a:lvl3pPr marL="914294" indent="0">
              <a:buNone/>
              <a:defRPr sz="1700">
                <a:solidFill>
                  <a:schemeClr val="tx1">
                    <a:tint val="75000"/>
                  </a:schemeClr>
                </a:solidFill>
              </a:defRPr>
            </a:lvl3pPr>
            <a:lvl4pPr marL="1371439"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80" indent="0">
              <a:buNone/>
              <a:defRPr sz="1400">
                <a:solidFill>
                  <a:schemeClr val="tx1">
                    <a:tint val="75000"/>
                  </a:schemeClr>
                </a:solidFill>
              </a:defRPr>
            </a:lvl7pPr>
            <a:lvl8pPr marL="3200027" indent="0">
              <a:buNone/>
              <a:defRPr sz="1400">
                <a:solidFill>
                  <a:schemeClr val="tx1">
                    <a:tint val="75000"/>
                  </a:schemeClr>
                </a:solidFill>
              </a:defRPr>
            </a:lvl8pPr>
            <a:lvl9pPr marL="365717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6204"/>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862051"/>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47" indent="0">
              <a:buNone/>
              <a:defRPr sz="2000" b="1"/>
            </a:lvl2pPr>
            <a:lvl3pPr marL="914294" indent="0">
              <a:buNone/>
              <a:defRPr sz="1800" b="1"/>
            </a:lvl3pPr>
            <a:lvl4pPr marL="1371439" indent="0">
              <a:buNone/>
              <a:defRPr sz="1700" b="1"/>
            </a:lvl4pPr>
            <a:lvl5pPr marL="1828586" indent="0">
              <a:buNone/>
              <a:defRPr sz="1700" b="1"/>
            </a:lvl5pPr>
            <a:lvl6pPr marL="2285733" indent="0">
              <a:buNone/>
              <a:defRPr sz="1700" b="1"/>
            </a:lvl6pPr>
            <a:lvl7pPr marL="2742880" indent="0">
              <a:buNone/>
              <a:defRPr sz="1700" b="1"/>
            </a:lvl7pPr>
            <a:lvl8pPr marL="3200027" indent="0">
              <a:buNone/>
              <a:defRPr sz="1700" b="1"/>
            </a:lvl8pPr>
            <a:lvl9pPr marL="3657173"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47" indent="0">
              <a:buNone/>
              <a:defRPr sz="2000" b="1"/>
            </a:lvl2pPr>
            <a:lvl3pPr marL="914294" indent="0">
              <a:buNone/>
              <a:defRPr sz="1800" b="1"/>
            </a:lvl3pPr>
            <a:lvl4pPr marL="1371439" indent="0">
              <a:buNone/>
              <a:defRPr sz="1700" b="1"/>
            </a:lvl4pPr>
            <a:lvl5pPr marL="1828586" indent="0">
              <a:buNone/>
              <a:defRPr sz="1700" b="1"/>
            </a:lvl5pPr>
            <a:lvl6pPr marL="2285733" indent="0">
              <a:buNone/>
              <a:defRPr sz="1700" b="1"/>
            </a:lvl6pPr>
            <a:lvl7pPr marL="2742880" indent="0">
              <a:buNone/>
              <a:defRPr sz="1700" b="1"/>
            </a:lvl7pPr>
            <a:lvl8pPr marL="3200027" indent="0">
              <a:buNone/>
              <a:defRPr sz="1700" b="1"/>
            </a:lvl8pPr>
            <a:lvl9pPr marL="3657173"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488207"/>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32984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57201" y="274638"/>
            <a:ext cx="8229600" cy="1143000"/>
          </a:xfrm>
          <a:prstGeom prst="rect">
            <a:avLst/>
          </a:prstGeom>
          <a:noFill/>
          <a:ln>
            <a:noFill/>
          </a:ln>
        </p:spPr>
        <p:txBody>
          <a:bodyPr spcFirstLastPara="1" wrap="square" lIns="91394" tIns="45684" rIns="91394" bIns="45684"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457201" y="1600203"/>
            <a:ext cx="8229600" cy="4525964"/>
          </a:xfrm>
          <a:prstGeom prst="rect">
            <a:avLst/>
          </a:prstGeom>
          <a:noFill/>
          <a:ln>
            <a:noFill/>
          </a:ln>
        </p:spPr>
        <p:txBody>
          <a:bodyPr spcFirstLastPara="1" wrap="square" lIns="91394" tIns="45684" rIns="91394" bIns="45684" anchor="t" anchorCtr="0">
            <a:normAutofit/>
          </a:bodyPr>
          <a:lstStyle>
            <a:lvl1pPr marL="457039" lvl="0" indent="-342781" algn="l">
              <a:spcBef>
                <a:spcPts val="360"/>
              </a:spcBef>
              <a:spcAft>
                <a:spcPts val="0"/>
              </a:spcAft>
              <a:buClr>
                <a:schemeClr val="dk1"/>
              </a:buClr>
              <a:buSzPts val="1800"/>
              <a:buChar char="•"/>
              <a:defRPr/>
            </a:lvl1pPr>
            <a:lvl2pPr marL="914081" lvl="1" indent="-342781" algn="l">
              <a:spcBef>
                <a:spcPts val="360"/>
              </a:spcBef>
              <a:spcAft>
                <a:spcPts val="0"/>
              </a:spcAft>
              <a:buClr>
                <a:schemeClr val="dk1"/>
              </a:buClr>
              <a:buSzPts val="1800"/>
              <a:buChar char="–"/>
              <a:defRPr/>
            </a:lvl2pPr>
            <a:lvl3pPr marL="1371118" lvl="2" indent="-342781" algn="l">
              <a:spcBef>
                <a:spcPts val="360"/>
              </a:spcBef>
              <a:spcAft>
                <a:spcPts val="0"/>
              </a:spcAft>
              <a:buClr>
                <a:schemeClr val="dk1"/>
              </a:buClr>
              <a:buSzPts val="1800"/>
              <a:buChar char="•"/>
              <a:defRPr/>
            </a:lvl3pPr>
            <a:lvl4pPr marL="1828160" lvl="3" indent="-342781" algn="l">
              <a:spcBef>
                <a:spcPts val="360"/>
              </a:spcBef>
              <a:spcAft>
                <a:spcPts val="0"/>
              </a:spcAft>
              <a:buClr>
                <a:schemeClr val="dk1"/>
              </a:buClr>
              <a:buSzPts val="1800"/>
              <a:buChar char="–"/>
              <a:defRPr/>
            </a:lvl4pPr>
            <a:lvl5pPr marL="2285199" lvl="4" indent="-342781" algn="l">
              <a:spcBef>
                <a:spcPts val="360"/>
              </a:spcBef>
              <a:spcAft>
                <a:spcPts val="0"/>
              </a:spcAft>
              <a:buClr>
                <a:schemeClr val="dk1"/>
              </a:buClr>
              <a:buSzPts val="1800"/>
              <a:buChar char="»"/>
              <a:defRPr/>
            </a:lvl5pPr>
            <a:lvl6pPr marL="2742241" lvl="5" indent="-342781" algn="l">
              <a:spcBef>
                <a:spcPts val="360"/>
              </a:spcBef>
              <a:spcAft>
                <a:spcPts val="0"/>
              </a:spcAft>
              <a:buClr>
                <a:schemeClr val="dk1"/>
              </a:buClr>
              <a:buSzPts val="1800"/>
              <a:buChar char="•"/>
              <a:defRPr/>
            </a:lvl6pPr>
            <a:lvl7pPr marL="3199280" lvl="6" indent="-342781" algn="l">
              <a:spcBef>
                <a:spcPts val="360"/>
              </a:spcBef>
              <a:spcAft>
                <a:spcPts val="0"/>
              </a:spcAft>
              <a:buClr>
                <a:schemeClr val="dk1"/>
              </a:buClr>
              <a:buSzPts val="1800"/>
              <a:buChar char="•"/>
              <a:defRPr/>
            </a:lvl7pPr>
            <a:lvl8pPr marL="3656320" lvl="7" indent="-342781" algn="l">
              <a:spcBef>
                <a:spcPts val="360"/>
              </a:spcBef>
              <a:spcAft>
                <a:spcPts val="0"/>
              </a:spcAft>
              <a:buClr>
                <a:schemeClr val="dk1"/>
              </a:buClr>
              <a:buSzPts val="1800"/>
              <a:buChar char="•"/>
              <a:defRPr/>
            </a:lvl8pPr>
            <a:lvl9pPr marL="4113359" lvl="8" indent="-342781" algn="l">
              <a:spcBef>
                <a:spcPts val="360"/>
              </a:spcBef>
              <a:spcAft>
                <a:spcPts val="0"/>
              </a:spcAft>
              <a:buClr>
                <a:schemeClr val="dk1"/>
              </a:buClr>
              <a:buSzPts val="1800"/>
              <a:buChar char="•"/>
              <a:defRPr/>
            </a:lvl9pPr>
          </a:lstStyle>
          <a:p>
            <a:endParaRPr/>
          </a:p>
        </p:txBody>
      </p:sp>
      <p:sp>
        <p:nvSpPr>
          <p:cNvPr id="26" name="Google Shape;26;p5"/>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529709"/>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47" indent="0">
              <a:buNone/>
              <a:defRPr sz="1200"/>
            </a:lvl2pPr>
            <a:lvl3pPr marL="914294" indent="0">
              <a:buNone/>
              <a:defRPr sz="1100"/>
            </a:lvl3pPr>
            <a:lvl4pPr marL="1371439" indent="0">
              <a:buNone/>
              <a:defRPr sz="900"/>
            </a:lvl4pPr>
            <a:lvl5pPr marL="1828586" indent="0">
              <a:buNone/>
              <a:defRPr sz="900"/>
            </a:lvl5pPr>
            <a:lvl6pPr marL="2285733" indent="0">
              <a:buNone/>
              <a:defRPr sz="900"/>
            </a:lvl6pPr>
            <a:lvl7pPr marL="2742880" indent="0">
              <a:buNone/>
              <a:defRPr sz="900"/>
            </a:lvl7pPr>
            <a:lvl8pPr marL="3200027" indent="0">
              <a:buNone/>
              <a:defRPr sz="900"/>
            </a:lvl8pPr>
            <a:lvl9pPr marL="36571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851761"/>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1"/>
            <a:ext cx="5486401"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7" y="612776"/>
            <a:ext cx="5486401" cy="4114800"/>
          </a:xfrm>
        </p:spPr>
        <p:txBody>
          <a:bodyPr/>
          <a:lstStyle>
            <a:lvl1pPr marL="0" indent="0">
              <a:buNone/>
              <a:defRPr sz="3200"/>
            </a:lvl1pPr>
            <a:lvl2pPr marL="457147" indent="0">
              <a:buNone/>
              <a:defRPr sz="2900"/>
            </a:lvl2pPr>
            <a:lvl3pPr marL="914294" indent="0">
              <a:buNone/>
              <a:defRPr sz="2400"/>
            </a:lvl3pPr>
            <a:lvl4pPr marL="1371439" indent="0">
              <a:buNone/>
              <a:defRPr sz="2000"/>
            </a:lvl4pPr>
            <a:lvl5pPr marL="1828586" indent="0">
              <a:buNone/>
              <a:defRPr sz="2000"/>
            </a:lvl5pPr>
            <a:lvl6pPr marL="2285733" indent="0">
              <a:buNone/>
              <a:defRPr sz="2000"/>
            </a:lvl6pPr>
            <a:lvl7pPr marL="2742880" indent="0">
              <a:buNone/>
              <a:defRPr sz="2000"/>
            </a:lvl7pPr>
            <a:lvl8pPr marL="3200027" indent="0">
              <a:buNone/>
              <a:defRPr sz="2000"/>
            </a:lvl8pPr>
            <a:lvl9pPr marL="3657173" indent="0">
              <a:buNone/>
              <a:defRPr sz="2000"/>
            </a:lvl9pPr>
          </a:lstStyle>
          <a:p>
            <a:endParaRPr lang="en-US"/>
          </a:p>
        </p:txBody>
      </p:sp>
      <p:sp>
        <p:nvSpPr>
          <p:cNvPr id="4" name="Text Placeholder 3"/>
          <p:cNvSpPr>
            <a:spLocks noGrp="1"/>
          </p:cNvSpPr>
          <p:nvPr>
            <p:ph type="body" sz="half" idx="2"/>
          </p:nvPr>
        </p:nvSpPr>
        <p:spPr>
          <a:xfrm>
            <a:off x="1792287" y="5367338"/>
            <a:ext cx="5486401" cy="804863"/>
          </a:xfrm>
        </p:spPr>
        <p:txBody>
          <a:bodyPr/>
          <a:lstStyle>
            <a:lvl1pPr marL="0" indent="0">
              <a:buNone/>
              <a:defRPr sz="1400"/>
            </a:lvl1pPr>
            <a:lvl2pPr marL="457147" indent="0">
              <a:buNone/>
              <a:defRPr sz="1200"/>
            </a:lvl2pPr>
            <a:lvl3pPr marL="914294" indent="0">
              <a:buNone/>
              <a:defRPr sz="1100"/>
            </a:lvl3pPr>
            <a:lvl4pPr marL="1371439" indent="0">
              <a:buNone/>
              <a:defRPr sz="900"/>
            </a:lvl4pPr>
            <a:lvl5pPr marL="1828586" indent="0">
              <a:buNone/>
              <a:defRPr sz="900"/>
            </a:lvl5pPr>
            <a:lvl6pPr marL="2285733" indent="0">
              <a:buNone/>
              <a:defRPr sz="900"/>
            </a:lvl6pPr>
            <a:lvl7pPr marL="2742880" indent="0">
              <a:buNone/>
              <a:defRPr sz="900"/>
            </a:lvl7pPr>
            <a:lvl8pPr marL="3200027" indent="0">
              <a:buNone/>
              <a:defRPr sz="900"/>
            </a:lvl8pPr>
            <a:lvl9pPr marL="36571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022693"/>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91332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97236"/>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394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897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981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323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54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2316" y="4406901"/>
            <a:ext cx="7772401" cy="1362075"/>
          </a:xfrm>
          <a:prstGeom prst="rect">
            <a:avLst/>
          </a:prstGeom>
          <a:noFill/>
          <a:ln>
            <a:noFill/>
          </a:ln>
        </p:spPr>
        <p:txBody>
          <a:bodyPr spcFirstLastPara="1" wrap="square" lIns="91394" tIns="45684" rIns="91394" bIns="45684" anchor="t" anchorCtr="0">
            <a:normAutofit/>
          </a:bodyPr>
          <a:lstStyle>
            <a:lvl1pPr lvl="0" algn="l">
              <a:spcBef>
                <a:spcPts val="0"/>
              </a:spcBef>
              <a:spcAft>
                <a:spcPts val="0"/>
              </a:spcAft>
              <a:buClr>
                <a:schemeClr val="dk1"/>
              </a:buClr>
              <a:buSzPts val="4000"/>
              <a:buFont typeface="Calibri"/>
              <a:buNone/>
              <a:defRPr sz="41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722316" y="2906717"/>
            <a:ext cx="7772401" cy="1500188"/>
          </a:xfrm>
          <a:prstGeom prst="rect">
            <a:avLst/>
          </a:prstGeom>
          <a:noFill/>
          <a:ln>
            <a:noFill/>
          </a:ln>
        </p:spPr>
        <p:txBody>
          <a:bodyPr spcFirstLastPara="1" wrap="square" lIns="91394" tIns="45684" rIns="91394" bIns="45684" anchor="b" anchorCtr="0">
            <a:normAutofit/>
          </a:bodyPr>
          <a:lstStyle>
            <a:lvl1pPr marL="457039" lvl="0" indent="-228519" algn="l">
              <a:spcBef>
                <a:spcPts val="401"/>
              </a:spcBef>
              <a:spcAft>
                <a:spcPts val="0"/>
              </a:spcAft>
              <a:buClr>
                <a:srgbClr val="888888"/>
              </a:buClr>
              <a:buSzPts val="2000"/>
              <a:buNone/>
              <a:defRPr sz="2000">
                <a:solidFill>
                  <a:srgbClr val="888888"/>
                </a:solidFill>
              </a:defRPr>
            </a:lvl1pPr>
            <a:lvl2pPr marL="914081" lvl="1" indent="-228519" algn="l">
              <a:spcBef>
                <a:spcPts val="360"/>
              </a:spcBef>
              <a:spcAft>
                <a:spcPts val="0"/>
              </a:spcAft>
              <a:buClr>
                <a:srgbClr val="888888"/>
              </a:buClr>
              <a:buSzPts val="1800"/>
              <a:buNone/>
              <a:defRPr sz="1800">
                <a:solidFill>
                  <a:srgbClr val="888888"/>
                </a:solidFill>
              </a:defRPr>
            </a:lvl2pPr>
            <a:lvl3pPr marL="1371118" lvl="2" indent="-228519" algn="l">
              <a:spcBef>
                <a:spcPts val="320"/>
              </a:spcBef>
              <a:spcAft>
                <a:spcPts val="0"/>
              </a:spcAft>
              <a:buClr>
                <a:srgbClr val="888888"/>
              </a:buClr>
              <a:buSzPts val="1600"/>
              <a:buNone/>
              <a:defRPr sz="1700">
                <a:solidFill>
                  <a:srgbClr val="888888"/>
                </a:solidFill>
              </a:defRPr>
            </a:lvl3pPr>
            <a:lvl4pPr marL="1828160" lvl="3" indent="-228519" algn="l">
              <a:spcBef>
                <a:spcPts val="281"/>
              </a:spcBef>
              <a:spcAft>
                <a:spcPts val="0"/>
              </a:spcAft>
              <a:buClr>
                <a:srgbClr val="888888"/>
              </a:buClr>
              <a:buSzPts val="1400"/>
              <a:buNone/>
              <a:defRPr sz="1400">
                <a:solidFill>
                  <a:srgbClr val="888888"/>
                </a:solidFill>
              </a:defRPr>
            </a:lvl4pPr>
            <a:lvl5pPr marL="2285199" lvl="4" indent="-228519" algn="l">
              <a:spcBef>
                <a:spcPts val="281"/>
              </a:spcBef>
              <a:spcAft>
                <a:spcPts val="0"/>
              </a:spcAft>
              <a:buClr>
                <a:srgbClr val="888888"/>
              </a:buClr>
              <a:buSzPts val="1400"/>
              <a:buNone/>
              <a:defRPr sz="1400">
                <a:solidFill>
                  <a:srgbClr val="888888"/>
                </a:solidFill>
              </a:defRPr>
            </a:lvl5pPr>
            <a:lvl6pPr marL="2742241" lvl="5" indent="-228519" algn="l">
              <a:spcBef>
                <a:spcPts val="281"/>
              </a:spcBef>
              <a:spcAft>
                <a:spcPts val="0"/>
              </a:spcAft>
              <a:buClr>
                <a:srgbClr val="888888"/>
              </a:buClr>
              <a:buSzPts val="1400"/>
              <a:buNone/>
              <a:defRPr sz="1400">
                <a:solidFill>
                  <a:srgbClr val="888888"/>
                </a:solidFill>
              </a:defRPr>
            </a:lvl6pPr>
            <a:lvl7pPr marL="3199280" lvl="6" indent="-228519" algn="l">
              <a:spcBef>
                <a:spcPts val="281"/>
              </a:spcBef>
              <a:spcAft>
                <a:spcPts val="0"/>
              </a:spcAft>
              <a:buClr>
                <a:srgbClr val="888888"/>
              </a:buClr>
              <a:buSzPts val="1400"/>
              <a:buNone/>
              <a:defRPr sz="1400">
                <a:solidFill>
                  <a:srgbClr val="888888"/>
                </a:solidFill>
              </a:defRPr>
            </a:lvl7pPr>
            <a:lvl8pPr marL="3656320" lvl="7" indent="-228519" algn="l">
              <a:spcBef>
                <a:spcPts val="281"/>
              </a:spcBef>
              <a:spcAft>
                <a:spcPts val="0"/>
              </a:spcAft>
              <a:buClr>
                <a:srgbClr val="888888"/>
              </a:buClr>
              <a:buSzPts val="1400"/>
              <a:buNone/>
              <a:defRPr sz="1400">
                <a:solidFill>
                  <a:srgbClr val="888888"/>
                </a:solidFill>
              </a:defRPr>
            </a:lvl8pPr>
            <a:lvl9pPr marL="4113359" lvl="8" indent="-228519" algn="l">
              <a:spcBef>
                <a:spcPts val="281"/>
              </a:spcBef>
              <a:spcAft>
                <a:spcPts val="0"/>
              </a:spcAft>
              <a:buClr>
                <a:srgbClr val="888888"/>
              </a:buClr>
              <a:buSzPts val="1400"/>
              <a:buNone/>
              <a:defRPr sz="1400">
                <a:solidFill>
                  <a:srgbClr val="888888"/>
                </a:solidFill>
              </a:defRPr>
            </a:lvl9pPr>
          </a:lstStyle>
          <a:p>
            <a:endParaRPr/>
          </a:p>
        </p:txBody>
      </p:sp>
      <p:sp>
        <p:nvSpPr>
          <p:cNvPr id="32" name="Google Shape;32;p6"/>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064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897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041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538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prstClr val="black">
                    <a:tint val="75000"/>
                  </a:prstClr>
                </a:solidFill>
              </a:rPr>
              <a:pPr/>
              <a:t>4/9/2024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7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57201" y="274638"/>
            <a:ext cx="8229600" cy="1143000"/>
          </a:xfrm>
          <a:prstGeom prst="rect">
            <a:avLst/>
          </a:prstGeom>
          <a:noFill/>
          <a:ln>
            <a:noFill/>
          </a:ln>
        </p:spPr>
        <p:txBody>
          <a:bodyPr spcFirstLastPara="1" wrap="square" lIns="91394" tIns="45684" rIns="91394" bIns="45684"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457201" y="1535114"/>
            <a:ext cx="4040188" cy="639762"/>
          </a:xfrm>
          <a:prstGeom prst="rect">
            <a:avLst/>
          </a:prstGeom>
          <a:noFill/>
          <a:ln>
            <a:noFill/>
          </a:ln>
        </p:spPr>
        <p:txBody>
          <a:bodyPr spcFirstLastPara="1" wrap="square" lIns="91394" tIns="45684" rIns="91394" bIns="45684" anchor="b" anchorCtr="0">
            <a:normAutofit/>
          </a:bodyPr>
          <a:lstStyle>
            <a:lvl1pPr marL="457039" lvl="0" indent="-228519" algn="l">
              <a:spcBef>
                <a:spcPts val="480"/>
              </a:spcBef>
              <a:spcAft>
                <a:spcPts val="0"/>
              </a:spcAft>
              <a:buClr>
                <a:schemeClr val="dk1"/>
              </a:buClr>
              <a:buSzPts val="2400"/>
              <a:buNone/>
              <a:defRPr sz="2400" b="1"/>
            </a:lvl1pPr>
            <a:lvl2pPr marL="914081" lvl="1" indent="-228519" algn="l">
              <a:spcBef>
                <a:spcPts val="401"/>
              </a:spcBef>
              <a:spcAft>
                <a:spcPts val="0"/>
              </a:spcAft>
              <a:buClr>
                <a:schemeClr val="dk1"/>
              </a:buClr>
              <a:buSzPts val="2000"/>
              <a:buNone/>
              <a:defRPr sz="2000" b="1"/>
            </a:lvl2pPr>
            <a:lvl3pPr marL="1371118" lvl="2" indent="-228519" algn="l">
              <a:spcBef>
                <a:spcPts val="360"/>
              </a:spcBef>
              <a:spcAft>
                <a:spcPts val="0"/>
              </a:spcAft>
              <a:buClr>
                <a:schemeClr val="dk1"/>
              </a:buClr>
              <a:buSzPts val="1800"/>
              <a:buNone/>
              <a:defRPr sz="1800" b="1"/>
            </a:lvl3pPr>
            <a:lvl4pPr marL="1828160" lvl="3" indent="-228519" algn="l">
              <a:spcBef>
                <a:spcPts val="320"/>
              </a:spcBef>
              <a:spcAft>
                <a:spcPts val="0"/>
              </a:spcAft>
              <a:buClr>
                <a:schemeClr val="dk1"/>
              </a:buClr>
              <a:buSzPts val="1600"/>
              <a:buNone/>
              <a:defRPr sz="1700" b="1"/>
            </a:lvl4pPr>
            <a:lvl5pPr marL="2285199" lvl="4" indent="-228519" algn="l">
              <a:spcBef>
                <a:spcPts val="320"/>
              </a:spcBef>
              <a:spcAft>
                <a:spcPts val="0"/>
              </a:spcAft>
              <a:buClr>
                <a:schemeClr val="dk1"/>
              </a:buClr>
              <a:buSzPts val="1600"/>
              <a:buNone/>
              <a:defRPr sz="1700" b="1"/>
            </a:lvl5pPr>
            <a:lvl6pPr marL="2742241" lvl="5" indent="-228519" algn="l">
              <a:spcBef>
                <a:spcPts val="320"/>
              </a:spcBef>
              <a:spcAft>
                <a:spcPts val="0"/>
              </a:spcAft>
              <a:buClr>
                <a:schemeClr val="dk1"/>
              </a:buClr>
              <a:buSzPts val="1600"/>
              <a:buNone/>
              <a:defRPr sz="1700" b="1"/>
            </a:lvl6pPr>
            <a:lvl7pPr marL="3199280" lvl="6" indent="-228519" algn="l">
              <a:spcBef>
                <a:spcPts val="320"/>
              </a:spcBef>
              <a:spcAft>
                <a:spcPts val="0"/>
              </a:spcAft>
              <a:buClr>
                <a:schemeClr val="dk1"/>
              </a:buClr>
              <a:buSzPts val="1600"/>
              <a:buNone/>
              <a:defRPr sz="1700" b="1"/>
            </a:lvl7pPr>
            <a:lvl8pPr marL="3656320" lvl="7" indent="-228519" algn="l">
              <a:spcBef>
                <a:spcPts val="320"/>
              </a:spcBef>
              <a:spcAft>
                <a:spcPts val="0"/>
              </a:spcAft>
              <a:buClr>
                <a:schemeClr val="dk1"/>
              </a:buClr>
              <a:buSzPts val="1600"/>
              <a:buNone/>
              <a:defRPr sz="1700" b="1"/>
            </a:lvl8pPr>
            <a:lvl9pPr marL="4113359" lvl="8" indent="-228519" algn="l">
              <a:spcBef>
                <a:spcPts val="320"/>
              </a:spcBef>
              <a:spcAft>
                <a:spcPts val="0"/>
              </a:spcAft>
              <a:buClr>
                <a:schemeClr val="dk1"/>
              </a:buClr>
              <a:buSzPts val="1600"/>
              <a:buNone/>
              <a:defRPr sz="1700" b="1"/>
            </a:lvl9pPr>
          </a:lstStyle>
          <a:p>
            <a:endParaRPr/>
          </a:p>
        </p:txBody>
      </p:sp>
      <p:sp>
        <p:nvSpPr>
          <p:cNvPr id="45" name="Google Shape;45;p8"/>
          <p:cNvSpPr txBox="1">
            <a:spLocks noGrp="1"/>
          </p:cNvSpPr>
          <p:nvPr>
            <p:ph type="body" idx="2"/>
          </p:nvPr>
        </p:nvSpPr>
        <p:spPr>
          <a:xfrm>
            <a:off x="457201" y="2174876"/>
            <a:ext cx="4040188" cy="3951288"/>
          </a:xfrm>
          <a:prstGeom prst="rect">
            <a:avLst/>
          </a:prstGeom>
          <a:noFill/>
          <a:ln>
            <a:noFill/>
          </a:ln>
        </p:spPr>
        <p:txBody>
          <a:bodyPr spcFirstLastPara="1" wrap="square" lIns="91394" tIns="45684" rIns="91394" bIns="45684" anchor="t" anchorCtr="0">
            <a:normAutofit/>
          </a:bodyPr>
          <a:lstStyle>
            <a:lvl1pPr marL="457039" lvl="0" indent="-380866" algn="l">
              <a:spcBef>
                <a:spcPts val="480"/>
              </a:spcBef>
              <a:spcAft>
                <a:spcPts val="0"/>
              </a:spcAft>
              <a:buClr>
                <a:schemeClr val="dk1"/>
              </a:buClr>
              <a:buSzPts val="2400"/>
              <a:buChar char="•"/>
              <a:defRPr sz="2400"/>
            </a:lvl1pPr>
            <a:lvl2pPr marL="914081" lvl="1" indent="-355474" algn="l">
              <a:spcBef>
                <a:spcPts val="401"/>
              </a:spcBef>
              <a:spcAft>
                <a:spcPts val="0"/>
              </a:spcAft>
              <a:buClr>
                <a:schemeClr val="dk1"/>
              </a:buClr>
              <a:buSzPts val="2000"/>
              <a:buChar char="–"/>
              <a:defRPr sz="2000"/>
            </a:lvl2pPr>
            <a:lvl3pPr marL="1371118" lvl="2" indent="-342781" algn="l">
              <a:spcBef>
                <a:spcPts val="360"/>
              </a:spcBef>
              <a:spcAft>
                <a:spcPts val="0"/>
              </a:spcAft>
              <a:buClr>
                <a:schemeClr val="dk1"/>
              </a:buClr>
              <a:buSzPts val="1800"/>
              <a:buChar char="•"/>
              <a:defRPr sz="1800"/>
            </a:lvl3pPr>
            <a:lvl4pPr marL="1828160" lvl="3" indent="-330083" algn="l">
              <a:spcBef>
                <a:spcPts val="320"/>
              </a:spcBef>
              <a:spcAft>
                <a:spcPts val="0"/>
              </a:spcAft>
              <a:buClr>
                <a:schemeClr val="dk1"/>
              </a:buClr>
              <a:buSzPts val="1600"/>
              <a:buChar char="–"/>
              <a:defRPr sz="1700"/>
            </a:lvl4pPr>
            <a:lvl5pPr marL="2285199" lvl="4" indent="-330083" algn="l">
              <a:spcBef>
                <a:spcPts val="320"/>
              </a:spcBef>
              <a:spcAft>
                <a:spcPts val="0"/>
              </a:spcAft>
              <a:buClr>
                <a:schemeClr val="dk1"/>
              </a:buClr>
              <a:buSzPts val="1600"/>
              <a:buChar char="»"/>
              <a:defRPr sz="1700"/>
            </a:lvl5pPr>
            <a:lvl6pPr marL="2742241" lvl="5" indent="-330083" algn="l">
              <a:spcBef>
                <a:spcPts val="320"/>
              </a:spcBef>
              <a:spcAft>
                <a:spcPts val="0"/>
              </a:spcAft>
              <a:buClr>
                <a:schemeClr val="dk1"/>
              </a:buClr>
              <a:buSzPts val="1600"/>
              <a:buChar char="•"/>
              <a:defRPr sz="1700"/>
            </a:lvl6pPr>
            <a:lvl7pPr marL="3199280" lvl="6" indent="-330083" algn="l">
              <a:spcBef>
                <a:spcPts val="320"/>
              </a:spcBef>
              <a:spcAft>
                <a:spcPts val="0"/>
              </a:spcAft>
              <a:buClr>
                <a:schemeClr val="dk1"/>
              </a:buClr>
              <a:buSzPts val="1600"/>
              <a:buChar char="•"/>
              <a:defRPr sz="1700"/>
            </a:lvl7pPr>
            <a:lvl8pPr marL="3656320" lvl="7" indent="-330083" algn="l">
              <a:spcBef>
                <a:spcPts val="320"/>
              </a:spcBef>
              <a:spcAft>
                <a:spcPts val="0"/>
              </a:spcAft>
              <a:buClr>
                <a:schemeClr val="dk1"/>
              </a:buClr>
              <a:buSzPts val="1600"/>
              <a:buChar char="•"/>
              <a:defRPr sz="1700"/>
            </a:lvl8pPr>
            <a:lvl9pPr marL="4113359" lvl="8" indent="-330083" algn="l">
              <a:spcBef>
                <a:spcPts val="320"/>
              </a:spcBef>
              <a:spcAft>
                <a:spcPts val="0"/>
              </a:spcAft>
              <a:buClr>
                <a:schemeClr val="dk1"/>
              </a:buClr>
              <a:buSzPts val="1600"/>
              <a:buChar char="•"/>
              <a:defRPr sz="1700"/>
            </a:lvl9pPr>
          </a:lstStyle>
          <a:p>
            <a:endParaRPr/>
          </a:p>
        </p:txBody>
      </p:sp>
      <p:sp>
        <p:nvSpPr>
          <p:cNvPr id="46" name="Google Shape;46;p8"/>
          <p:cNvSpPr txBox="1">
            <a:spLocks noGrp="1"/>
          </p:cNvSpPr>
          <p:nvPr>
            <p:ph type="body" idx="3"/>
          </p:nvPr>
        </p:nvSpPr>
        <p:spPr>
          <a:xfrm>
            <a:off x="4645029" y="1535114"/>
            <a:ext cx="4041775" cy="639762"/>
          </a:xfrm>
          <a:prstGeom prst="rect">
            <a:avLst/>
          </a:prstGeom>
          <a:noFill/>
          <a:ln>
            <a:noFill/>
          </a:ln>
        </p:spPr>
        <p:txBody>
          <a:bodyPr spcFirstLastPara="1" wrap="square" lIns="91394" tIns="45684" rIns="91394" bIns="45684" anchor="b" anchorCtr="0">
            <a:normAutofit/>
          </a:bodyPr>
          <a:lstStyle>
            <a:lvl1pPr marL="457039" lvl="0" indent="-228519" algn="l">
              <a:spcBef>
                <a:spcPts val="480"/>
              </a:spcBef>
              <a:spcAft>
                <a:spcPts val="0"/>
              </a:spcAft>
              <a:buClr>
                <a:schemeClr val="dk1"/>
              </a:buClr>
              <a:buSzPts val="2400"/>
              <a:buNone/>
              <a:defRPr sz="2400" b="1"/>
            </a:lvl1pPr>
            <a:lvl2pPr marL="914081" lvl="1" indent="-228519" algn="l">
              <a:spcBef>
                <a:spcPts val="401"/>
              </a:spcBef>
              <a:spcAft>
                <a:spcPts val="0"/>
              </a:spcAft>
              <a:buClr>
                <a:schemeClr val="dk1"/>
              </a:buClr>
              <a:buSzPts val="2000"/>
              <a:buNone/>
              <a:defRPr sz="2000" b="1"/>
            </a:lvl2pPr>
            <a:lvl3pPr marL="1371118" lvl="2" indent="-228519" algn="l">
              <a:spcBef>
                <a:spcPts val="360"/>
              </a:spcBef>
              <a:spcAft>
                <a:spcPts val="0"/>
              </a:spcAft>
              <a:buClr>
                <a:schemeClr val="dk1"/>
              </a:buClr>
              <a:buSzPts val="1800"/>
              <a:buNone/>
              <a:defRPr sz="1800" b="1"/>
            </a:lvl3pPr>
            <a:lvl4pPr marL="1828160" lvl="3" indent="-228519" algn="l">
              <a:spcBef>
                <a:spcPts val="320"/>
              </a:spcBef>
              <a:spcAft>
                <a:spcPts val="0"/>
              </a:spcAft>
              <a:buClr>
                <a:schemeClr val="dk1"/>
              </a:buClr>
              <a:buSzPts val="1600"/>
              <a:buNone/>
              <a:defRPr sz="1700" b="1"/>
            </a:lvl4pPr>
            <a:lvl5pPr marL="2285199" lvl="4" indent="-228519" algn="l">
              <a:spcBef>
                <a:spcPts val="320"/>
              </a:spcBef>
              <a:spcAft>
                <a:spcPts val="0"/>
              </a:spcAft>
              <a:buClr>
                <a:schemeClr val="dk1"/>
              </a:buClr>
              <a:buSzPts val="1600"/>
              <a:buNone/>
              <a:defRPr sz="1700" b="1"/>
            </a:lvl5pPr>
            <a:lvl6pPr marL="2742241" lvl="5" indent="-228519" algn="l">
              <a:spcBef>
                <a:spcPts val="320"/>
              </a:spcBef>
              <a:spcAft>
                <a:spcPts val="0"/>
              </a:spcAft>
              <a:buClr>
                <a:schemeClr val="dk1"/>
              </a:buClr>
              <a:buSzPts val="1600"/>
              <a:buNone/>
              <a:defRPr sz="1700" b="1"/>
            </a:lvl6pPr>
            <a:lvl7pPr marL="3199280" lvl="6" indent="-228519" algn="l">
              <a:spcBef>
                <a:spcPts val="320"/>
              </a:spcBef>
              <a:spcAft>
                <a:spcPts val="0"/>
              </a:spcAft>
              <a:buClr>
                <a:schemeClr val="dk1"/>
              </a:buClr>
              <a:buSzPts val="1600"/>
              <a:buNone/>
              <a:defRPr sz="1700" b="1"/>
            </a:lvl7pPr>
            <a:lvl8pPr marL="3656320" lvl="7" indent="-228519" algn="l">
              <a:spcBef>
                <a:spcPts val="320"/>
              </a:spcBef>
              <a:spcAft>
                <a:spcPts val="0"/>
              </a:spcAft>
              <a:buClr>
                <a:schemeClr val="dk1"/>
              </a:buClr>
              <a:buSzPts val="1600"/>
              <a:buNone/>
              <a:defRPr sz="1700" b="1"/>
            </a:lvl8pPr>
            <a:lvl9pPr marL="4113359" lvl="8" indent="-228519" algn="l">
              <a:spcBef>
                <a:spcPts val="320"/>
              </a:spcBef>
              <a:spcAft>
                <a:spcPts val="0"/>
              </a:spcAft>
              <a:buClr>
                <a:schemeClr val="dk1"/>
              </a:buClr>
              <a:buSzPts val="1600"/>
              <a:buNone/>
              <a:defRPr sz="1700" b="1"/>
            </a:lvl9pPr>
          </a:lstStyle>
          <a:p>
            <a:endParaRPr/>
          </a:p>
        </p:txBody>
      </p:sp>
      <p:sp>
        <p:nvSpPr>
          <p:cNvPr id="47" name="Google Shape;47;p8"/>
          <p:cNvSpPr txBox="1">
            <a:spLocks noGrp="1"/>
          </p:cNvSpPr>
          <p:nvPr>
            <p:ph type="body" idx="4"/>
          </p:nvPr>
        </p:nvSpPr>
        <p:spPr>
          <a:xfrm>
            <a:off x="4645029" y="2174876"/>
            <a:ext cx="4041775" cy="3951288"/>
          </a:xfrm>
          <a:prstGeom prst="rect">
            <a:avLst/>
          </a:prstGeom>
          <a:noFill/>
          <a:ln>
            <a:noFill/>
          </a:ln>
        </p:spPr>
        <p:txBody>
          <a:bodyPr spcFirstLastPara="1" wrap="square" lIns="91394" tIns="45684" rIns="91394" bIns="45684" anchor="t" anchorCtr="0">
            <a:normAutofit/>
          </a:bodyPr>
          <a:lstStyle>
            <a:lvl1pPr marL="457039" lvl="0" indent="-380866" algn="l">
              <a:spcBef>
                <a:spcPts val="480"/>
              </a:spcBef>
              <a:spcAft>
                <a:spcPts val="0"/>
              </a:spcAft>
              <a:buClr>
                <a:schemeClr val="dk1"/>
              </a:buClr>
              <a:buSzPts val="2400"/>
              <a:buChar char="•"/>
              <a:defRPr sz="2400"/>
            </a:lvl1pPr>
            <a:lvl2pPr marL="914081" lvl="1" indent="-355474" algn="l">
              <a:spcBef>
                <a:spcPts val="401"/>
              </a:spcBef>
              <a:spcAft>
                <a:spcPts val="0"/>
              </a:spcAft>
              <a:buClr>
                <a:schemeClr val="dk1"/>
              </a:buClr>
              <a:buSzPts val="2000"/>
              <a:buChar char="–"/>
              <a:defRPr sz="2000"/>
            </a:lvl2pPr>
            <a:lvl3pPr marL="1371118" lvl="2" indent="-342781" algn="l">
              <a:spcBef>
                <a:spcPts val="360"/>
              </a:spcBef>
              <a:spcAft>
                <a:spcPts val="0"/>
              </a:spcAft>
              <a:buClr>
                <a:schemeClr val="dk1"/>
              </a:buClr>
              <a:buSzPts val="1800"/>
              <a:buChar char="•"/>
              <a:defRPr sz="1800"/>
            </a:lvl3pPr>
            <a:lvl4pPr marL="1828160" lvl="3" indent="-330083" algn="l">
              <a:spcBef>
                <a:spcPts val="320"/>
              </a:spcBef>
              <a:spcAft>
                <a:spcPts val="0"/>
              </a:spcAft>
              <a:buClr>
                <a:schemeClr val="dk1"/>
              </a:buClr>
              <a:buSzPts val="1600"/>
              <a:buChar char="–"/>
              <a:defRPr sz="1700"/>
            </a:lvl4pPr>
            <a:lvl5pPr marL="2285199" lvl="4" indent="-330083" algn="l">
              <a:spcBef>
                <a:spcPts val="320"/>
              </a:spcBef>
              <a:spcAft>
                <a:spcPts val="0"/>
              </a:spcAft>
              <a:buClr>
                <a:schemeClr val="dk1"/>
              </a:buClr>
              <a:buSzPts val="1600"/>
              <a:buChar char="»"/>
              <a:defRPr sz="1700"/>
            </a:lvl5pPr>
            <a:lvl6pPr marL="2742241" lvl="5" indent="-330083" algn="l">
              <a:spcBef>
                <a:spcPts val="320"/>
              </a:spcBef>
              <a:spcAft>
                <a:spcPts val="0"/>
              </a:spcAft>
              <a:buClr>
                <a:schemeClr val="dk1"/>
              </a:buClr>
              <a:buSzPts val="1600"/>
              <a:buChar char="•"/>
              <a:defRPr sz="1700"/>
            </a:lvl6pPr>
            <a:lvl7pPr marL="3199280" lvl="6" indent="-330083" algn="l">
              <a:spcBef>
                <a:spcPts val="320"/>
              </a:spcBef>
              <a:spcAft>
                <a:spcPts val="0"/>
              </a:spcAft>
              <a:buClr>
                <a:schemeClr val="dk1"/>
              </a:buClr>
              <a:buSzPts val="1600"/>
              <a:buChar char="•"/>
              <a:defRPr sz="1700"/>
            </a:lvl7pPr>
            <a:lvl8pPr marL="3656320" lvl="7" indent="-330083" algn="l">
              <a:spcBef>
                <a:spcPts val="320"/>
              </a:spcBef>
              <a:spcAft>
                <a:spcPts val="0"/>
              </a:spcAft>
              <a:buClr>
                <a:schemeClr val="dk1"/>
              </a:buClr>
              <a:buSzPts val="1600"/>
              <a:buChar char="•"/>
              <a:defRPr sz="1700"/>
            </a:lvl8pPr>
            <a:lvl9pPr marL="4113359" lvl="8" indent="-330083" algn="l">
              <a:spcBef>
                <a:spcPts val="320"/>
              </a:spcBef>
              <a:spcAft>
                <a:spcPts val="0"/>
              </a:spcAft>
              <a:buClr>
                <a:schemeClr val="dk1"/>
              </a:buClr>
              <a:buSzPts val="1600"/>
              <a:buChar char="•"/>
              <a:defRPr sz="1700"/>
            </a:lvl9pPr>
          </a:lstStyle>
          <a:p>
            <a:endParaRPr/>
          </a:p>
        </p:txBody>
      </p:sp>
      <p:sp>
        <p:nvSpPr>
          <p:cNvPr id="48" name="Google Shape;48;p8"/>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457201" y="274638"/>
            <a:ext cx="8229600" cy="1143000"/>
          </a:xfrm>
          <a:prstGeom prst="rect">
            <a:avLst/>
          </a:prstGeom>
          <a:noFill/>
          <a:ln>
            <a:noFill/>
          </a:ln>
        </p:spPr>
        <p:txBody>
          <a:bodyPr spcFirstLastPara="1" wrap="square" lIns="91394" tIns="45684" rIns="91394" bIns="45684"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457201" y="273050"/>
            <a:ext cx="3008313" cy="1162050"/>
          </a:xfrm>
          <a:prstGeom prst="rect">
            <a:avLst/>
          </a:prstGeom>
          <a:noFill/>
          <a:ln>
            <a:noFill/>
          </a:ln>
        </p:spPr>
        <p:txBody>
          <a:bodyPr spcFirstLastPara="1" wrap="square" lIns="91394" tIns="45684" rIns="91394" bIns="45684"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3575050" y="273055"/>
            <a:ext cx="5111750" cy="5853113"/>
          </a:xfrm>
          <a:prstGeom prst="rect">
            <a:avLst/>
          </a:prstGeom>
          <a:noFill/>
          <a:ln>
            <a:noFill/>
          </a:ln>
        </p:spPr>
        <p:txBody>
          <a:bodyPr spcFirstLastPara="1" wrap="square" lIns="91394" tIns="45684" rIns="91394" bIns="45684" anchor="t" anchorCtr="0">
            <a:normAutofit/>
          </a:bodyPr>
          <a:lstStyle>
            <a:lvl1pPr marL="457039" lvl="0" indent="-431648" algn="l">
              <a:spcBef>
                <a:spcPts val="641"/>
              </a:spcBef>
              <a:spcAft>
                <a:spcPts val="0"/>
              </a:spcAft>
              <a:buClr>
                <a:schemeClr val="dk1"/>
              </a:buClr>
              <a:buSzPts val="3200"/>
              <a:buChar char="•"/>
              <a:defRPr sz="3200"/>
            </a:lvl1pPr>
            <a:lvl2pPr marL="914081" lvl="1" indent="-406257" algn="l">
              <a:spcBef>
                <a:spcPts val="560"/>
              </a:spcBef>
              <a:spcAft>
                <a:spcPts val="0"/>
              </a:spcAft>
              <a:buClr>
                <a:schemeClr val="dk1"/>
              </a:buClr>
              <a:buSzPts val="2800"/>
              <a:buChar char="–"/>
              <a:defRPr sz="2900"/>
            </a:lvl2pPr>
            <a:lvl3pPr marL="1371118" lvl="2" indent="-380866" algn="l">
              <a:spcBef>
                <a:spcPts val="480"/>
              </a:spcBef>
              <a:spcAft>
                <a:spcPts val="0"/>
              </a:spcAft>
              <a:buClr>
                <a:schemeClr val="dk1"/>
              </a:buClr>
              <a:buSzPts val="2400"/>
              <a:buChar char="•"/>
              <a:defRPr sz="2400"/>
            </a:lvl3pPr>
            <a:lvl4pPr marL="1828160" lvl="3" indent="-355474" algn="l">
              <a:spcBef>
                <a:spcPts val="401"/>
              </a:spcBef>
              <a:spcAft>
                <a:spcPts val="0"/>
              </a:spcAft>
              <a:buClr>
                <a:schemeClr val="dk1"/>
              </a:buClr>
              <a:buSzPts val="2000"/>
              <a:buChar char="–"/>
              <a:defRPr sz="2000"/>
            </a:lvl4pPr>
            <a:lvl5pPr marL="2285199" lvl="4" indent="-355474" algn="l">
              <a:spcBef>
                <a:spcPts val="401"/>
              </a:spcBef>
              <a:spcAft>
                <a:spcPts val="0"/>
              </a:spcAft>
              <a:buClr>
                <a:schemeClr val="dk1"/>
              </a:buClr>
              <a:buSzPts val="2000"/>
              <a:buChar char="»"/>
              <a:defRPr sz="2000"/>
            </a:lvl5pPr>
            <a:lvl6pPr marL="2742241" lvl="5" indent="-355474" algn="l">
              <a:spcBef>
                <a:spcPts val="401"/>
              </a:spcBef>
              <a:spcAft>
                <a:spcPts val="0"/>
              </a:spcAft>
              <a:buClr>
                <a:schemeClr val="dk1"/>
              </a:buClr>
              <a:buSzPts val="2000"/>
              <a:buChar char="•"/>
              <a:defRPr sz="2000"/>
            </a:lvl6pPr>
            <a:lvl7pPr marL="3199280" lvl="6" indent="-355474" algn="l">
              <a:spcBef>
                <a:spcPts val="401"/>
              </a:spcBef>
              <a:spcAft>
                <a:spcPts val="0"/>
              </a:spcAft>
              <a:buClr>
                <a:schemeClr val="dk1"/>
              </a:buClr>
              <a:buSzPts val="2000"/>
              <a:buChar char="•"/>
              <a:defRPr sz="2000"/>
            </a:lvl7pPr>
            <a:lvl8pPr marL="3656320" lvl="7" indent="-355474" algn="l">
              <a:spcBef>
                <a:spcPts val="401"/>
              </a:spcBef>
              <a:spcAft>
                <a:spcPts val="0"/>
              </a:spcAft>
              <a:buClr>
                <a:schemeClr val="dk1"/>
              </a:buClr>
              <a:buSzPts val="2000"/>
              <a:buChar char="•"/>
              <a:defRPr sz="2000"/>
            </a:lvl8pPr>
            <a:lvl9pPr marL="4113359" lvl="8" indent="-355474" algn="l">
              <a:spcBef>
                <a:spcPts val="401"/>
              </a:spcBef>
              <a:spcAft>
                <a:spcPts val="0"/>
              </a:spcAft>
              <a:buClr>
                <a:schemeClr val="dk1"/>
              </a:buClr>
              <a:buSzPts val="2000"/>
              <a:buChar char="•"/>
              <a:defRPr sz="2000"/>
            </a:lvl9pPr>
          </a:lstStyle>
          <a:p>
            <a:endParaRPr/>
          </a:p>
        </p:txBody>
      </p:sp>
      <p:sp>
        <p:nvSpPr>
          <p:cNvPr id="59" name="Google Shape;59;p10"/>
          <p:cNvSpPr txBox="1">
            <a:spLocks noGrp="1"/>
          </p:cNvSpPr>
          <p:nvPr>
            <p:ph type="body" idx="2"/>
          </p:nvPr>
        </p:nvSpPr>
        <p:spPr>
          <a:xfrm>
            <a:off x="457201" y="1435105"/>
            <a:ext cx="3008313" cy="4691063"/>
          </a:xfrm>
          <a:prstGeom prst="rect">
            <a:avLst/>
          </a:prstGeom>
          <a:noFill/>
          <a:ln>
            <a:noFill/>
          </a:ln>
        </p:spPr>
        <p:txBody>
          <a:bodyPr spcFirstLastPara="1" wrap="square" lIns="91394" tIns="45684" rIns="91394" bIns="45684" anchor="t" anchorCtr="0">
            <a:normAutofit/>
          </a:bodyPr>
          <a:lstStyle>
            <a:lvl1pPr marL="457039" lvl="0" indent="-228519" algn="l">
              <a:spcBef>
                <a:spcPts val="281"/>
              </a:spcBef>
              <a:spcAft>
                <a:spcPts val="0"/>
              </a:spcAft>
              <a:buClr>
                <a:schemeClr val="dk1"/>
              </a:buClr>
              <a:buSzPts val="1400"/>
              <a:buNone/>
              <a:defRPr sz="1400"/>
            </a:lvl1pPr>
            <a:lvl2pPr marL="914081" lvl="1" indent="-228519" algn="l">
              <a:spcBef>
                <a:spcPts val="240"/>
              </a:spcBef>
              <a:spcAft>
                <a:spcPts val="0"/>
              </a:spcAft>
              <a:buClr>
                <a:schemeClr val="dk1"/>
              </a:buClr>
              <a:buSzPts val="1200"/>
              <a:buNone/>
              <a:defRPr sz="1200"/>
            </a:lvl2pPr>
            <a:lvl3pPr marL="1371118" lvl="2" indent="-228519" algn="l">
              <a:spcBef>
                <a:spcPts val="200"/>
              </a:spcBef>
              <a:spcAft>
                <a:spcPts val="0"/>
              </a:spcAft>
              <a:buClr>
                <a:schemeClr val="dk1"/>
              </a:buClr>
              <a:buSzPts val="1000"/>
              <a:buNone/>
              <a:defRPr sz="1100"/>
            </a:lvl3pPr>
            <a:lvl4pPr marL="1828160" lvl="3" indent="-228519" algn="l">
              <a:spcBef>
                <a:spcPts val="180"/>
              </a:spcBef>
              <a:spcAft>
                <a:spcPts val="0"/>
              </a:spcAft>
              <a:buClr>
                <a:schemeClr val="dk1"/>
              </a:buClr>
              <a:buSzPts val="900"/>
              <a:buNone/>
              <a:defRPr sz="900"/>
            </a:lvl4pPr>
            <a:lvl5pPr marL="2285199" lvl="4" indent="-228519" algn="l">
              <a:spcBef>
                <a:spcPts val="180"/>
              </a:spcBef>
              <a:spcAft>
                <a:spcPts val="0"/>
              </a:spcAft>
              <a:buClr>
                <a:schemeClr val="dk1"/>
              </a:buClr>
              <a:buSzPts val="900"/>
              <a:buNone/>
              <a:defRPr sz="900"/>
            </a:lvl5pPr>
            <a:lvl6pPr marL="2742241" lvl="5" indent="-228519" algn="l">
              <a:spcBef>
                <a:spcPts val="180"/>
              </a:spcBef>
              <a:spcAft>
                <a:spcPts val="0"/>
              </a:spcAft>
              <a:buClr>
                <a:schemeClr val="dk1"/>
              </a:buClr>
              <a:buSzPts val="900"/>
              <a:buNone/>
              <a:defRPr sz="900"/>
            </a:lvl6pPr>
            <a:lvl7pPr marL="3199280" lvl="6" indent="-228519" algn="l">
              <a:spcBef>
                <a:spcPts val="180"/>
              </a:spcBef>
              <a:spcAft>
                <a:spcPts val="0"/>
              </a:spcAft>
              <a:buClr>
                <a:schemeClr val="dk1"/>
              </a:buClr>
              <a:buSzPts val="900"/>
              <a:buNone/>
              <a:defRPr sz="900"/>
            </a:lvl7pPr>
            <a:lvl8pPr marL="3656320" lvl="7" indent="-228519" algn="l">
              <a:spcBef>
                <a:spcPts val="180"/>
              </a:spcBef>
              <a:spcAft>
                <a:spcPts val="0"/>
              </a:spcAft>
              <a:buClr>
                <a:schemeClr val="dk1"/>
              </a:buClr>
              <a:buSzPts val="900"/>
              <a:buNone/>
              <a:defRPr sz="900"/>
            </a:lvl8pPr>
            <a:lvl9pPr marL="4113359" lvl="8" indent="-228519" algn="l">
              <a:spcBef>
                <a:spcPts val="180"/>
              </a:spcBef>
              <a:spcAft>
                <a:spcPts val="0"/>
              </a:spcAft>
              <a:buClr>
                <a:schemeClr val="dk1"/>
              </a:buClr>
              <a:buSzPts val="900"/>
              <a:buNone/>
              <a:defRPr sz="900"/>
            </a:lvl9pPr>
          </a:lstStyle>
          <a:p>
            <a:endParaRPr/>
          </a:p>
        </p:txBody>
      </p:sp>
      <p:sp>
        <p:nvSpPr>
          <p:cNvPr id="60" name="Google Shape;60;p10"/>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0"/>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1792287" y="4800604"/>
            <a:ext cx="5486401" cy="566738"/>
          </a:xfrm>
          <a:prstGeom prst="rect">
            <a:avLst/>
          </a:prstGeom>
          <a:noFill/>
          <a:ln>
            <a:noFill/>
          </a:ln>
        </p:spPr>
        <p:txBody>
          <a:bodyPr spcFirstLastPara="1" wrap="square" lIns="91394" tIns="45684" rIns="91394" bIns="45684"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1"/>
          <p:cNvSpPr>
            <a:spLocks noGrp="1"/>
          </p:cNvSpPr>
          <p:nvPr>
            <p:ph type="pic" idx="2"/>
          </p:nvPr>
        </p:nvSpPr>
        <p:spPr>
          <a:xfrm>
            <a:off x="1792287" y="612776"/>
            <a:ext cx="5486401" cy="4114800"/>
          </a:xfrm>
          <a:prstGeom prst="rect">
            <a:avLst/>
          </a:prstGeom>
          <a:noFill/>
          <a:ln>
            <a:noFill/>
          </a:ln>
        </p:spPr>
      </p:sp>
      <p:sp>
        <p:nvSpPr>
          <p:cNvPr id="66" name="Google Shape;66;p11"/>
          <p:cNvSpPr txBox="1">
            <a:spLocks noGrp="1"/>
          </p:cNvSpPr>
          <p:nvPr>
            <p:ph type="body" idx="1"/>
          </p:nvPr>
        </p:nvSpPr>
        <p:spPr>
          <a:xfrm>
            <a:off x="1792287" y="5367341"/>
            <a:ext cx="5486401" cy="804863"/>
          </a:xfrm>
          <a:prstGeom prst="rect">
            <a:avLst/>
          </a:prstGeom>
          <a:noFill/>
          <a:ln>
            <a:noFill/>
          </a:ln>
        </p:spPr>
        <p:txBody>
          <a:bodyPr spcFirstLastPara="1" wrap="square" lIns="91394" tIns="45684" rIns="91394" bIns="45684" anchor="t" anchorCtr="0">
            <a:normAutofit/>
          </a:bodyPr>
          <a:lstStyle>
            <a:lvl1pPr marL="457039" lvl="0" indent="-228519" algn="l">
              <a:spcBef>
                <a:spcPts val="281"/>
              </a:spcBef>
              <a:spcAft>
                <a:spcPts val="0"/>
              </a:spcAft>
              <a:buClr>
                <a:schemeClr val="dk1"/>
              </a:buClr>
              <a:buSzPts val="1400"/>
              <a:buNone/>
              <a:defRPr sz="1400"/>
            </a:lvl1pPr>
            <a:lvl2pPr marL="914081" lvl="1" indent="-228519" algn="l">
              <a:spcBef>
                <a:spcPts val="240"/>
              </a:spcBef>
              <a:spcAft>
                <a:spcPts val="0"/>
              </a:spcAft>
              <a:buClr>
                <a:schemeClr val="dk1"/>
              </a:buClr>
              <a:buSzPts val="1200"/>
              <a:buNone/>
              <a:defRPr sz="1200"/>
            </a:lvl2pPr>
            <a:lvl3pPr marL="1371118" lvl="2" indent="-228519" algn="l">
              <a:spcBef>
                <a:spcPts val="200"/>
              </a:spcBef>
              <a:spcAft>
                <a:spcPts val="0"/>
              </a:spcAft>
              <a:buClr>
                <a:schemeClr val="dk1"/>
              </a:buClr>
              <a:buSzPts val="1000"/>
              <a:buNone/>
              <a:defRPr sz="1100"/>
            </a:lvl3pPr>
            <a:lvl4pPr marL="1828160" lvl="3" indent="-228519" algn="l">
              <a:spcBef>
                <a:spcPts val="180"/>
              </a:spcBef>
              <a:spcAft>
                <a:spcPts val="0"/>
              </a:spcAft>
              <a:buClr>
                <a:schemeClr val="dk1"/>
              </a:buClr>
              <a:buSzPts val="900"/>
              <a:buNone/>
              <a:defRPr sz="900"/>
            </a:lvl4pPr>
            <a:lvl5pPr marL="2285199" lvl="4" indent="-228519" algn="l">
              <a:spcBef>
                <a:spcPts val="180"/>
              </a:spcBef>
              <a:spcAft>
                <a:spcPts val="0"/>
              </a:spcAft>
              <a:buClr>
                <a:schemeClr val="dk1"/>
              </a:buClr>
              <a:buSzPts val="900"/>
              <a:buNone/>
              <a:defRPr sz="900"/>
            </a:lvl5pPr>
            <a:lvl6pPr marL="2742241" lvl="5" indent="-228519" algn="l">
              <a:spcBef>
                <a:spcPts val="180"/>
              </a:spcBef>
              <a:spcAft>
                <a:spcPts val="0"/>
              </a:spcAft>
              <a:buClr>
                <a:schemeClr val="dk1"/>
              </a:buClr>
              <a:buSzPts val="900"/>
              <a:buNone/>
              <a:defRPr sz="900"/>
            </a:lvl6pPr>
            <a:lvl7pPr marL="3199280" lvl="6" indent="-228519" algn="l">
              <a:spcBef>
                <a:spcPts val="180"/>
              </a:spcBef>
              <a:spcAft>
                <a:spcPts val="0"/>
              </a:spcAft>
              <a:buClr>
                <a:schemeClr val="dk1"/>
              </a:buClr>
              <a:buSzPts val="900"/>
              <a:buNone/>
              <a:defRPr sz="900"/>
            </a:lvl7pPr>
            <a:lvl8pPr marL="3656320" lvl="7" indent="-228519" algn="l">
              <a:spcBef>
                <a:spcPts val="180"/>
              </a:spcBef>
              <a:spcAft>
                <a:spcPts val="0"/>
              </a:spcAft>
              <a:buClr>
                <a:schemeClr val="dk1"/>
              </a:buClr>
              <a:buSzPts val="900"/>
              <a:buNone/>
              <a:defRPr sz="900"/>
            </a:lvl8pPr>
            <a:lvl9pPr marL="4113359" lvl="8" indent="-228519" algn="l">
              <a:spcBef>
                <a:spcPts val="180"/>
              </a:spcBef>
              <a:spcAft>
                <a:spcPts val="0"/>
              </a:spcAft>
              <a:buClr>
                <a:schemeClr val="dk1"/>
              </a:buClr>
              <a:buSzPts val="900"/>
              <a:buNone/>
              <a:defRPr sz="900"/>
            </a:lvl9pPr>
          </a:lstStyle>
          <a:p>
            <a:endParaRPr/>
          </a:p>
        </p:txBody>
      </p:sp>
      <p:sp>
        <p:nvSpPr>
          <p:cNvPr id="67" name="Google Shape;67;p11"/>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1"/>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1" y="274638"/>
            <a:ext cx="8229600" cy="1143000"/>
          </a:xfrm>
          <a:prstGeom prst="rect">
            <a:avLst/>
          </a:prstGeom>
          <a:noFill/>
          <a:ln>
            <a:noFill/>
          </a:ln>
        </p:spPr>
        <p:txBody>
          <a:bodyPr spcFirstLastPara="1" wrap="square" lIns="91394" tIns="45684" rIns="91394" bIns="45684"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1" y="1600203"/>
            <a:ext cx="8229600" cy="4525964"/>
          </a:xfrm>
          <a:prstGeom prst="rect">
            <a:avLst/>
          </a:prstGeom>
          <a:noFill/>
          <a:ln>
            <a:noFill/>
          </a:ln>
        </p:spPr>
        <p:txBody>
          <a:bodyPr spcFirstLastPara="1" wrap="square" lIns="91394" tIns="45684" rIns="91394" bIns="45684"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199" y="6356354"/>
            <a:ext cx="2133601" cy="365126"/>
          </a:xfrm>
          <a:prstGeom prst="rect">
            <a:avLst/>
          </a:prstGeom>
          <a:noFill/>
          <a:ln>
            <a:noFill/>
          </a:ln>
        </p:spPr>
        <p:txBody>
          <a:bodyPr spcFirstLastPara="1" wrap="square" lIns="91394" tIns="45684" rIns="91394" bIns="45684"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1" y="6356354"/>
            <a:ext cx="2895600" cy="365126"/>
          </a:xfrm>
          <a:prstGeom prst="rect">
            <a:avLst/>
          </a:prstGeom>
          <a:noFill/>
          <a:ln>
            <a:noFill/>
          </a:ln>
        </p:spPr>
        <p:txBody>
          <a:bodyPr spcFirstLastPara="1" wrap="square" lIns="91394" tIns="45684" rIns="91394" bIns="45684"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199" y="6356354"/>
            <a:ext cx="2133601" cy="365126"/>
          </a:xfrm>
          <a:prstGeom prst="rect">
            <a:avLst/>
          </a:prstGeom>
          <a:noFill/>
          <a:ln>
            <a:noFill/>
          </a:ln>
        </p:spPr>
        <p:txBody>
          <a:bodyPr spcFirstLastPara="1" wrap="square" lIns="91394" tIns="45684" rIns="91394" bIns="45684"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1" cy="1988345"/>
          </a:xfrm>
          <a:prstGeom prst="rect">
            <a:avLst/>
          </a:prstGeom>
        </p:spPr>
        <p:txBody>
          <a:bodyPr vert="horz" lIns="91409" tIns="45702" rIns="91409" bIns="45702"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41"/>
            <a:ext cx="15773401" cy="6527009"/>
          </a:xfrm>
          <a:prstGeom prst="rect">
            <a:avLst/>
          </a:prstGeom>
        </p:spPr>
        <p:txBody>
          <a:bodyPr vert="horz" lIns="91409" tIns="45702" rIns="91409" bIns="457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30"/>
            <a:ext cx="4114801" cy="547688"/>
          </a:xfrm>
          <a:prstGeom prst="rect">
            <a:avLst/>
          </a:prstGeom>
        </p:spPr>
        <p:txBody>
          <a:bodyPr vert="horz" lIns="91409" tIns="45702" rIns="91409" bIns="45702" rtlCol="0" anchor="ctr"/>
          <a:lstStyle>
            <a:lvl1pPr algn="l">
              <a:defRPr sz="1800">
                <a:solidFill>
                  <a:schemeClr val="tx1">
                    <a:tint val="75000"/>
                  </a:schemeClr>
                </a:solidFill>
              </a:defRPr>
            </a:lvl1pPr>
          </a:lstStyle>
          <a:p>
            <a:pPr defTabSz="1371118">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1" y="9534530"/>
            <a:ext cx="6172199" cy="547688"/>
          </a:xfrm>
          <a:prstGeom prst="rect">
            <a:avLst/>
          </a:prstGeom>
        </p:spPr>
        <p:txBody>
          <a:bodyPr vert="horz" lIns="91409" tIns="45702" rIns="91409" bIns="45702" rtlCol="0" anchor="ctr"/>
          <a:lstStyle>
            <a:lvl1pPr algn="ctr">
              <a:defRPr sz="1800">
                <a:solidFill>
                  <a:schemeClr val="tx1">
                    <a:tint val="75000"/>
                  </a:schemeClr>
                </a:solidFill>
              </a:defRPr>
            </a:lvl1p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899" y="9534530"/>
            <a:ext cx="4114801" cy="547688"/>
          </a:xfrm>
          <a:prstGeom prst="rect">
            <a:avLst/>
          </a:prstGeom>
        </p:spPr>
        <p:txBody>
          <a:bodyPr vert="horz" lIns="91409" tIns="45702" rIns="91409" bIns="45702" rtlCol="0" anchor="ctr"/>
          <a:lstStyle>
            <a:lvl1pPr algn="r">
              <a:defRPr sz="1800">
                <a:solidFill>
                  <a:schemeClr val="tx1">
                    <a:tint val="75000"/>
                  </a:schemeClr>
                </a:solidFill>
              </a:defRPr>
            </a:lvl1pPr>
          </a:lstStyle>
          <a:p>
            <a:pPr defTabSz="1371118">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1634903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711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81" indent="-342781" algn="l" defTabSz="13711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41" indent="-342781" algn="l" defTabSz="13711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00" indent="-342781" algn="l" defTabSz="13711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459"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020"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577"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139"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700"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258"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118" rtl="0" eaLnBrk="1" latinLnBrk="0" hangingPunct="1">
        <a:defRPr sz="2700" kern="1200">
          <a:solidFill>
            <a:schemeClr val="tx1"/>
          </a:solidFill>
          <a:latin typeface="+mn-lt"/>
          <a:ea typeface="+mn-ea"/>
          <a:cs typeface="+mn-cs"/>
        </a:defRPr>
      </a:lvl1pPr>
      <a:lvl2pPr marL="685558" algn="l" defTabSz="1371118" rtl="0" eaLnBrk="1" latinLnBrk="0" hangingPunct="1">
        <a:defRPr sz="2700" kern="1200">
          <a:solidFill>
            <a:schemeClr val="tx1"/>
          </a:solidFill>
          <a:latin typeface="+mn-lt"/>
          <a:ea typeface="+mn-ea"/>
          <a:cs typeface="+mn-cs"/>
        </a:defRPr>
      </a:lvl2pPr>
      <a:lvl3pPr marL="1371118" algn="l" defTabSz="1371118" rtl="0" eaLnBrk="1" latinLnBrk="0" hangingPunct="1">
        <a:defRPr sz="2700" kern="1200">
          <a:solidFill>
            <a:schemeClr val="tx1"/>
          </a:solidFill>
          <a:latin typeface="+mn-lt"/>
          <a:ea typeface="+mn-ea"/>
          <a:cs typeface="+mn-cs"/>
        </a:defRPr>
      </a:lvl3pPr>
      <a:lvl4pPr marL="2056680" algn="l" defTabSz="1371118" rtl="0" eaLnBrk="1" latinLnBrk="0" hangingPunct="1">
        <a:defRPr sz="2700" kern="1200">
          <a:solidFill>
            <a:schemeClr val="tx1"/>
          </a:solidFill>
          <a:latin typeface="+mn-lt"/>
          <a:ea typeface="+mn-ea"/>
          <a:cs typeface="+mn-cs"/>
        </a:defRPr>
      </a:lvl4pPr>
      <a:lvl5pPr marL="2742241" algn="l" defTabSz="1371118" rtl="0" eaLnBrk="1" latinLnBrk="0" hangingPunct="1">
        <a:defRPr sz="2700" kern="1200">
          <a:solidFill>
            <a:schemeClr val="tx1"/>
          </a:solidFill>
          <a:latin typeface="+mn-lt"/>
          <a:ea typeface="+mn-ea"/>
          <a:cs typeface="+mn-cs"/>
        </a:defRPr>
      </a:lvl5pPr>
      <a:lvl6pPr marL="3427802" algn="l" defTabSz="1371118" rtl="0" eaLnBrk="1" latinLnBrk="0" hangingPunct="1">
        <a:defRPr sz="2700" kern="1200">
          <a:solidFill>
            <a:schemeClr val="tx1"/>
          </a:solidFill>
          <a:latin typeface="+mn-lt"/>
          <a:ea typeface="+mn-ea"/>
          <a:cs typeface="+mn-cs"/>
        </a:defRPr>
      </a:lvl6pPr>
      <a:lvl7pPr marL="4113359" algn="l" defTabSz="1371118" rtl="0" eaLnBrk="1" latinLnBrk="0" hangingPunct="1">
        <a:defRPr sz="2700" kern="1200">
          <a:solidFill>
            <a:schemeClr val="tx1"/>
          </a:solidFill>
          <a:latin typeface="+mn-lt"/>
          <a:ea typeface="+mn-ea"/>
          <a:cs typeface="+mn-cs"/>
        </a:defRPr>
      </a:lvl7pPr>
      <a:lvl8pPr marL="4798919" algn="l" defTabSz="1371118" rtl="0" eaLnBrk="1" latinLnBrk="0" hangingPunct="1">
        <a:defRPr sz="2700" kern="1200">
          <a:solidFill>
            <a:schemeClr val="tx1"/>
          </a:solidFill>
          <a:latin typeface="+mn-lt"/>
          <a:ea typeface="+mn-ea"/>
          <a:cs typeface="+mn-cs"/>
        </a:defRPr>
      </a:lvl8pPr>
      <a:lvl9pPr marL="5484479" algn="l" defTabSz="137111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1" cy="1988345"/>
          </a:xfrm>
          <a:prstGeom prst="rect">
            <a:avLst/>
          </a:prstGeom>
        </p:spPr>
        <p:txBody>
          <a:bodyPr vert="horz" lIns="91409" tIns="45702" rIns="91409" bIns="45702"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41"/>
            <a:ext cx="15773401" cy="6527009"/>
          </a:xfrm>
          <a:prstGeom prst="rect">
            <a:avLst/>
          </a:prstGeom>
        </p:spPr>
        <p:txBody>
          <a:bodyPr vert="horz" lIns="91409" tIns="45702" rIns="91409" bIns="4570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30"/>
            <a:ext cx="4114801" cy="547688"/>
          </a:xfrm>
          <a:prstGeom prst="rect">
            <a:avLst/>
          </a:prstGeom>
        </p:spPr>
        <p:txBody>
          <a:bodyPr vert="horz" lIns="91409" tIns="45702" rIns="91409" bIns="45702" rtlCol="0" anchor="ctr"/>
          <a:lstStyle>
            <a:lvl1pPr algn="l">
              <a:defRPr sz="1800">
                <a:solidFill>
                  <a:schemeClr val="tx1">
                    <a:tint val="75000"/>
                  </a:schemeClr>
                </a:solidFill>
              </a:defRPr>
            </a:lvl1pPr>
          </a:lstStyle>
          <a:p>
            <a:pPr defTabSz="1371118">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1371118">
                <a:buClrTx/>
                <a:defRPr/>
              </a:pPr>
              <a:t>09/04/2024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1" y="9534530"/>
            <a:ext cx="6172199" cy="547688"/>
          </a:xfrm>
          <a:prstGeom prst="rect">
            <a:avLst/>
          </a:prstGeom>
        </p:spPr>
        <p:txBody>
          <a:bodyPr vert="horz" lIns="91409" tIns="45702" rIns="91409" bIns="45702" rtlCol="0" anchor="ctr"/>
          <a:lstStyle>
            <a:lvl1pPr algn="ctr">
              <a:defRPr sz="1800">
                <a:solidFill>
                  <a:schemeClr val="tx1">
                    <a:tint val="75000"/>
                  </a:schemeClr>
                </a:solidFill>
              </a:defRPr>
            </a:lvl1pPr>
          </a:lstStyle>
          <a:p>
            <a:pPr defTabSz="1371118">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899" y="9534530"/>
            <a:ext cx="4114801" cy="547688"/>
          </a:xfrm>
          <a:prstGeom prst="rect">
            <a:avLst/>
          </a:prstGeom>
        </p:spPr>
        <p:txBody>
          <a:bodyPr vert="horz" lIns="91409" tIns="45702" rIns="91409" bIns="45702" rtlCol="0" anchor="ctr"/>
          <a:lstStyle>
            <a:lvl1pPr algn="r">
              <a:defRPr sz="1800">
                <a:solidFill>
                  <a:schemeClr val="tx1">
                    <a:tint val="75000"/>
                  </a:schemeClr>
                </a:solidFill>
              </a:defRPr>
            </a:lvl1pPr>
          </a:lstStyle>
          <a:p>
            <a:pPr defTabSz="1371118">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1371118">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994930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1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81" indent="-342781" algn="l" defTabSz="13711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41" indent="-342781" algn="l" defTabSz="13711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00" indent="-342781" algn="l" defTabSz="13711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459"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020"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577"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139"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700"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258" indent="-342781" algn="l" defTabSz="13711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118" rtl="0" eaLnBrk="1" latinLnBrk="0" hangingPunct="1">
        <a:defRPr sz="2700" kern="1200">
          <a:solidFill>
            <a:schemeClr val="tx1"/>
          </a:solidFill>
          <a:latin typeface="+mn-lt"/>
          <a:ea typeface="+mn-ea"/>
          <a:cs typeface="+mn-cs"/>
        </a:defRPr>
      </a:lvl1pPr>
      <a:lvl2pPr marL="685558" algn="l" defTabSz="1371118" rtl="0" eaLnBrk="1" latinLnBrk="0" hangingPunct="1">
        <a:defRPr sz="2700" kern="1200">
          <a:solidFill>
            <a:schemeClr val="tx1"/>
          </a:solidFill>
          <a:latin typeface="+mn-lt"/>
          <a:ea typeface="+mn-ea"/>
          <a:cs typeface="+mn-cs"/>
        </a:defRPr>
      </a:lvl2pPr>
      <a:lvl3pPr marL="1371118" algn="l" defTabSz="1371118" rtl="0" eaLnBrk="1" latinLnBrk="0" hangingPunct="1">
        <a:defRPr sz="2700" kern="1200">
          <a:solidFill>
            <a:schemeClr val="tx1"/>
          </a:solidFill>
          <a:latin typeface="+mn-lt"/>
          <a:ea typeface="+mn-ea"/>
          <a:cs typeface="+mn-cs"/>
        </a:defRPr>
      </a:lvl3pPr>
      <a:lvl4pPr marL="2056680" algn="l" defTabSz="1371118" rtl="0" eaLnBrk="1" latinLnBrk="0" hangingPunct="1">
        <a:defRPr sz="2700" kern="1200">
          <a:solidFill>
            <a:schemeClr val="tx1"/>
          </a:solidFill>
          <a:latin typeface="+mn-lt"/>
          <a:ea typeface="+mn-ea"/>
          <a:cs typeface="+mn-cs"/>
        </a:defRPr>
      </a:lvl4pPr>
      <a:lvl5pPr marL="2742241" algn="l" defTabSz="1371118" rtl="0" eaLnBrk="1" latinLnBrk="0" hangingPunct="1">
        <a:defRPr sz="2700" kern="1200">
          <a:solidFill>
            <a:schemeClr val="tx1"/>
          </a:solidFill>
          <a:latin typeface="+mn-lt"/>
          <a:ea typeface="+mn-ea"/>
          <a:cs typeface="+mn-cs"/>
        </a:defRPr>
      </a:lvl5pPr>
      <a:lvl6pPr marL="3427802" algn="l" defTabSz="1371118" rtl="0" eaLnBrk="1" latinLnBrk="0" hangingPunct="1">
        <a:defRPr sz="2700" kern="1200">
          <a:solidFill>
            <a:schemeClr val="tx1"/>
          </a:solidFill>
          <a:latin typeface="+mn-lt"/>
          <a:ea typeface="+mn-ea"/>
          <a:cs typeface="+mn-cs"/>
        </a:defRPr>
      </a:lvl6pPr>
      <a:lvl7pPr marL="4113359" algn="l" defTabSz="1371118" rtl="0" eaLnBrk="1" latinLnBrk="0" hangingPunct="1">
        <a:defRPr sz="2700" kern="1200">
          <a:solidFill>
            <a:schemeClr val="tx1"/>
          </a:solidFill>
          <a:latin typeface="+mn-lt"/>
          <a:ea typeface="+mn-ea"/>
          <a:cs typeface="+mn-cs"/>
        </a:defRPr>
      </a:lvl7pPr>
      <a:lvl8pPr marL="4798919" algn="l" defTabSz="1371118" rtl="0" eaLnBrk="1" latinLnBrk="0" hangingPunct="1">
        <a:defRPr sz="2700" kern="1200">
          <a:solidFill>
            <a:schemeClr val="tx1"/>
          </a:solidFill>
          <a:latin typeface="+mn-lt"/>
          <a:ea typeface="+mn-ea"/>
          <a:cs typeface="+mn-cs"/>
        </a:defRPr>
      </a:lvl8pPr>
      <a:lvl9pPr marL="5484479" algn="l" defTabSz="1371118"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30" tIns="45714" rIns="91430"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4"/>
          </a:xfrm>
          <a:prstGeom prst="rect">
            <a:avLst/>
          </a:prstGeom>
        </p:spPr>
        <p:txBody>
          <a:bodyPr vert="horz" lIns="91430" tIns="45714" rIns="91430"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199" y="6356351"/>
            <a:ext cx="2133601" cy="365126"/>
          </a:xfrm>
          <a:prstGeom prst="rect">
            <a:avLst/>
          </a:prstGeom>
        </p:spPr>
        <p:txBody>
          <a:bodyPr vert="horz" lIns="91430" tIns="45714" rIns="91430" bIns="45714" rtlCol="0" anchor="ctr"/>
          <a:lstStyle>
            <a:lvl1pPr algn="l">
              <a:defRPr sz="1200">
                <a:solidFill>
                  <a:schemeClr val="tx1">
                    <a:tint val="75000"/>
                  </a:schemeClr>
                </a:solidFill>
                <a:latin typeface="Arial" pitchFamily="34" charset="0"/>
              </a:defRPr>
            </a:lvl1pPr>
          </a:lstStyle>
          <a:p>
            <a:pPr defTabSz="914294">
              <a:buClrTx/>
              <a:buFontTx/>
              <a:buNone/>
            </a:pPr>
            <a:fld id="{1D8BD707-D9CF-40AE-B4C6-C98DA3205C09}" type="datetimeFigureOut">
              <a:rPr lang="en-US" kern="1200" smtClean="0">
                <a:solidFill>
                  <a:prstClr val="black">
                    <a:tint val="75000"/>
                  </a:prstClr>
                </a:solidFill>
                <a:ea typeface="+mn-ea"/>
                <a:cs typeface="+mn-cs"/>
              </a:rPr>
              <a:pPr defTabSz="914294">
                <a:buClrTx/>
                <a:buFontTx/>
                <a:buNone/>
              </a:pPr>
              <a:t>4/9/2024</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1" y="6356351"/>
            <a:ext cx="2895600" cy="365126"/>
          </a:xfrm>
          <a:prstGeom prst="rect">
            <a:avLst/>
          </a:prstGeom>
        </p:spPr>
        <p:txBody>
          <a:bodyPr vert="horz" lIns="91430" tIns="45714" rIns="91430" bIns="45714" rtlCol="0" anchor="ctr"/>
          <a:lstStyle>
            <a:lvl1pPr algn="ctr">
              <a:defRPr sz="1200">
                <a:solidFill>
                  <a:schemeClr val="tx1">
                    <a:tint val="75000"/>
                  </a:schemeClr>
                </a:solidFill>
                <a:latin typeface="Arial" pitchFamily="34" charset="0"/>
              </a:defRPr>
            </a:lvl1pPr>
          </a:lstStyle>
          <a:p>
            <a:pPr defTabSz="914294">
              <a:buClrTx/>
              <a:buFontTx/>
              <a:buNone/>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199" y="6356351"/>
            <a:ext cx="2133601" cy="365126"/>
          </a:xfrm>
          <a:prstGeom prst="rect">
            <a:avLst/>
          </a:prstGeom>
        </p:spPr>
        <p:txBody>
          <a:bodyPr vert="horz" lIns="91430" tIns="45714" rIns="91430" bIns="45714" rtlCol="0" anchor="ctr"/>
          <a:lstStyle>
            <a:lvl1pPr algn="r">
              <a:defRPr sz="1200">
                <a:solidFill>
                  <a:schemeClr val="tx1">
                    <a:tint val="75000"/>
                  </a:schemeClr>
                </a:solidFill>
                <a:latin typeface="Arial" pitchFamily="34" charset="0"/>
              </a:defRPr>
            </a:lvl1pPr>
          </a:lstStyle>
          <a:p>
            <a:pPr defTabSz="914294">
              <a:buClrTx/>
              <a:buFontTx/>
              <a:buNone/>
            </a:pPr>
            <a:fld id="{B6F15528-21DE-4FAA-801E-634DDDAF4B2B}" type="slidenum">
              <a:rPr lang="en-US" kern="1200" smtClean="0">
                <a:solidFill>
                  <a:prstClr val="black">
                    <a:tint val="75000"/>
                  </a:prstClr>
                </a:solidFill>
                <a:ea typeface="+mn-ea"/>
                <a:cs typeface="+mn-cs"/>
              </a:rPr>
              <a:pPr defTabSz="914294">
                <a:buClrTx/>
                <a:buFontTx/>
                <a:buNone/>
              </a:pPr>
              <a:t>‹#›</a:t>
            </a:fld>
            <a:endParaRPr lang="en-US" kern="1200">
              <a:solidFill>
                <a:prstClr val="black">
                  <a:tint val="75000"/>
                </a:prstClr>
              </a:solidFill>
              <a:ea typeface="+mn-ea"/>
              <a:cs typeface="+mn-cs"/>
            </a:endParaRPr>
          </a:p>
        </p:txBody>
      </p:sp>
    </p:spTree>
    <p:extLst>
      <p:ext uri="{BB962C8B-B14F-4D97-AF65-F5344CB8AC3E}">
        <p14:creationId xmlns:p14="http://schemas.microsoft.com/office/powerpoint/2010/main" val="8979966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transition spd="slow">
    <p:wipe/>
  </p:transition>
  <p:txStyles>
    <p:titleStyle>
      <a:lvl1pPr algn="ctr" defTabSz="914294" rtl="0" eaLnBrk="1" latinLnBrk="0" hangingPunct="1">
        <a:spcBef>
          <a:spcPct val="0"/>
        </a:spcBef>
        <a:buNone/>
        <a:defRPr sz="4400" kern="1200">
          <a:solidFill>
            <a:schemeClr val="tx1"/>
          </a:solidFill>
          <a:latin typeface="Arial" pitchFamily="34" charset="0"/>
          <a:ea typeface="+mj-ea"/>
          <a:cs typeface="+mj-cs"/>
        </a:defRPr>
      </a:lvl1pPr>
    </p:titleStyle>
    <p:bodyStyle>
      <a:lvl1pPr marL="342860" indent="-342860" algn="l" defTabSz="914294"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863" indent="-285716" algn="l" defTabSz="914294" rtl="0" eaLnBrk="1" latinLnBrk="0" hangingPunct="1">
        <a:spcBef>
          <a:spcPct val="20000"/>
        </a:spcBef>
        <a:buFont typeface="Arial" pitchFamily="34" charset="0"/>
        <a:buChar char="–"/>
        <a:defRPr sz="2900" kern="1200">
          <a:solidFill>
            <a:schemeClr val="tx1"/>
          </a:solidFill>
          <a:latin typeface="Arial" pitchFamily="34" charset="0"/>
          <a:ea typeface="+mn-ea"/>
          <a:cs typeface="+mn-cs"/>
        </a:defRPr>
      </a:lvl2pPr>
      <a:lvl3pPr marL="1142867" indent="-228573" algn="l" defTabSz="914294"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013" indent="-228573" algn="l" defTabSz="914294"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160" indent="-228573" algn="l" defTabSz="914294"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307" indent="-228573" algn="l" defTabSz="91429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4" indent="-228573" algn="l" defTabSz="91429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01" indent="-228573" algn="l" defTabSz="91429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4" rtl="0" eaLnBrk="1" latinLnBrk="0" hangingPunct="1">
        <a:defRPr sz="1800" kern="1200">
          <a:solidFill>
            <a:schemeClr val="tx1"/>
          </a:solidFill>
          <a:latin typeface="+mn-lt"/>
          <a:ea typeface="+mn-ea"/>
          <a:cs typeface="+mn-cs"/>
        </a:defRPr>
      </a:lvl1pPr>
      <a:lvl2pPr marL="457147" algn="l" defTabSz="914294" rtl="0" eaLnBrk="1" latinLnBrk="0" hangingPunct="1">
        <a:defRPr sz="1800" kern="1200">
          <a:solidFill>
            <a:schemeClr val="tx1"/>
          </a:solidFill>
          <a:latin typeface="+mn-lt"/>
          <a:ea typeface="+mn-ea"/>
          <a:cs typeface="+mn-cs"/>
        </a:defRPr>
      </a:lvl2pPr>
      <a:lvl3pPr marL="914294" algn="l" defTabSz="914294" rtl="0" eaLnBrk="1" latinLnBrk="0" hangingPunct="1">
        <a:defRPr sz="1800" kern="1200">
          <a:solidFill>
            <a:schemeClr val="tx1"/>
          </a:solidFill>
          <a:latin typeface="+mn-lt"/>
          <a:ea typeface="+mn-ea"/>
          <a:cs typeface="+mn-cs"/>
        </a:defRPr>
      </a:lvl3pPr>
      <a:lvl4pPr marL="1371439" algn="l" defTabSz="914294" rtl="0" eaLnBrk="1" latinLnBrk="0" hangingPunct="1">
        <a:defRPr sz="1800" kern="1200">
          <a:solidFill>
            <a:schemeClr val="tx1"/>
          </a:solidFill>
          <a:latin typeface="+mn-lt"/>
          <a:ea typeface="+mn-ea"/>
          <a:cs typeface="+mn-cs"/>
        </a:defRPr>
      </a:lvl4pPr>
      <a:lvl5pPr marL="1828586" algn="l" defTabSz="914294" rtl="0" eaLnBrk="1" latinLnBrk="0" hangingPunct="1">
        <a:defRPr sz="1800" kern="1200">
          <a:solidFill>
            <a:schemeClr val="tx1"/>
          </a:solidFill>
          <a:latin typeface="+mn-lt"/>
          <a:ea typeface="+mn-ea"/>
          <a:cs typeface="+mn-cs"/>
        </a:defRPr>
      </a:lvl5pPr>
      <a:lvl6pPr marL="2285733" algn="l" defTabSz="914294" rtl="0" eaLnBrk="1" latinLnBrk="0" hangingPunct="1">
        <a:defRPr sz="1800" kern="1200">
          <a:solidFill>
            <a:schemeClr val="tx1"/>
          </a:solidFill>
          <a:latin typeface="+mn-lt"/>
          <a:ea typeface="+mn-ea"/>
          <a:cs typeface="+mn-cs"/>
        </a:defRPr>
      </a:lvl6pPr>
      <a:lvl7pPr marL="2742880" algn="l" defTabSz="914294" rtl="0" eaLnBrk="1" latinLnBrk="0" hangingPunct="1">
        <a:defRPr sz="1800" kern="1200">
          <a:solidFill>
            <a:schemeClr val="tx1"/>
          </a:solidFill>
          <a:latin typeface="+mn-lt"/>
          <a:ea typeface="+mn-ea"/>
          <a:cs typeface="+mn-cs"/>
        </a:defRPr>
      </a:lvl7pPr>
      <a:lvl8pPr marL="3200027" algn="l" defTabSz="914294" rtl="0" eaLnBrk="1" latinLnBrk="0" hangingPunct="1">
        <a:defRPr sz="1800" kern="1200">
          <a:solidFill>
            <a:schemeClr val="tx1"/>
          </a:solidFill>
          <a:latin typeface="+mn-lt"/>
          <a:ea typeface="+mn-ea"/>
          <a:cs typeface="+mn-cs"/>
        </a:defRPr>
      </a:lvl8pPr>
      <a:lvl9pPr marL="3657173" algn="l" defTabSz="9142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slideLayout" Target="../slideLayouts/slideLayout13.xml"/><Relationship Id="rId21" Type="http://schemas.openxmlformats.org/officeDocument/2006/relationships/slide" Target="slide32.xml"/><Relationship Id="rId7" Type="http://schemas.openxmlformats.org/officeDocument/2006/relationships/slide" Target="slide27.xml"/><Relationship Id="rId12" Type="http://schemas.openxmlformats.org/officeDocument/2006/relationships/image" Target="../media/image36.gif"/><Relationship Id="rId17" Type="http://schemas.openxmlformats.org/officeDocument/2006/relationships/image" Target="../media/image38.svg"/><Relationship Id="rId2" Type="http://schemas.openxmlformats.org/officeDocument/2006/relationships/audio" Target="../media/media1.wav"/><Relationship Id="rId16" Type="http://schemas.openxmlformats.org/officeDocument/2006/relationships/image" Target="../media/image39.png"/><Relationship Id="rId20" Type="http://schemas.openxmlformats.org/officeDocument/2006/relationships/slide" Target="slide33.xml"/><Relationship Id="rId1" Type="http://schemas.microsoft.com/office/2007/relationships/media" Target="../media/media1.wav"/><Relationship Id="rId6" Type="http://schemas.openxmlformats.org/officeDocument/2006/relationships/slide" Target="slide26.xml"/><Relationship Id="rId11" Type="http://schemas.openxmlformats.org/officeDocument/2006/relationships/image" Target="../media/image35.gif"/><Relationship Id="rId5" Type="http://schemas.openxmlformats.org/officeDocument/2006/relationships/image" Target="../media/image32.svg"/><Relationship Id="rId15" Type="http://schemas.openxmlformats.org/officeDocument/2006/relationships/slide" Target="slide38.xml"/><Relationship Id="rId10" Type="http://schemas.openxmlformats.org/officeDocument/2006/relationships/slide" Target="slide30.xml"/><Relationship Id="rId19" Type="http://schemas.openxmlformats.org/officeDocument/2006/relationships/slide" Target="slide31.xml"/><Relationship Id="rId4" Type="http://schemas.openxmlformats.org/officeDocument/2006/relationships/image" Target="../media/image34.png"/><Relationship Id="rId9" Type="http://schemas.openxmlformats.org/officeDocument/2006/relationships/slide" Target="slide29.xml"/><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slide" Target="slide25.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25.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47.sv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slide" Target="slide25.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25.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25.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5.xml"/><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47.sv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0.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Shape 85"/>
        <p:cNvGrpSpPr/>
        <p:nvPr/>
      </p:nvGrpSpPr>
      <p:grpSpPr>
        <a:xfrm>
          <a:off x="0" y="0"/>
          <a:ext cx="0" cy="0"/>
          <a:chOff x="0" y="0"/>
          <a:chExt cx="0" cy="0"/>
        </a:xfrm>
      </p:grpSpPr>
      <p:sp>
        <p:nvSpPr>
          <p:cNvPr id="86" name="Google Shape;86;p14"/>
          <p:cNvSpPr/>
          <p:nvPr/>
        </p:nvSpPr>
        <p:spPr>
          <a:xfrm>
            <a:off x="1754700" y="-1012296"/>
            <a:ext cx="14778604" cy="10076321"/>
          </a:xfrm>
          <a:custGeom>
            <a:avLst/>
            <a:gdLst/>
            <a:ahLst/>
            <a:cxnLst/>
            <a:rect l="l" t="t" r="r" b="b"/>
            <a:pathLst>
              <a:path w="14778604" h="10076321" extrusionOk="0">
                <a:moveTo>
                  <a:pt x="0" y="0"/>
                </a:moveTo>
                <a:lnTo>
                  <a:pt x="14778604" y="0"/>
                </a:lnTo>
                <a:lnTo>
                  <a:pt x="14778604" y="10076321"/>
                </a:lnTo>
                <a:lnTo>
                  <a:pt x="0" y="10076321"/>
                </a:lnTo>
                <a:lnTo>
                  <a:pt x="0" y="0"/>
                </a:lnTo>
                <a:close/>
              </a:path>
            </a:pathLst>
          </a:custGeom>
          <a:blipFill rotWithShape="1">
            <a:blip r:embed="rId3">
              <a:alphaModFix/>
            </a:blip>
            <a:stretch>
              <a:fillRect/>
            </a:stretch>
          </a:blipFill>
          <a:ln>
            <a:noFill/>
          </a:ln>
        </p:spPr>
      </p:sp>
      <p:sp>
        <p:nvSpPr>
          <p:cNvPr id="87" name="Google Shape;87;p14"/>
          <p:cNvSpPr/>
          <p:nvPr/>
        </p:nvSpPr>
        <p:spPr>
          <a:xfrm rot="318314">
            <a:off x="-105255" y="134261"/>
            <a:ext cx="2998846" cy="2044668"/>
          </a:xfrm>
          <a:custGeom>
            <a:avLst/>
            <a:gdLst/>
            <a:ahLst/>
            <a:cxnLst/>
            <a:rect l="l" t="t" r="r" b="b"/>
            <a:pathLst>
              <a:path w="2998846" h="2044668" extrusionOk="0">
                <a:moveTo>
                  <a:pt x="0" y="0"/>
                </a:moveTo>
                <a:lnTo>
                  <a:pt x="2998846" y="0"/>
                </a:lnTo>
                <a:lnTo>
                  <a:pt x="2998846" y="2044668"/>
                </a:lnTo>
                <a:lnTo>
                  <a:pt x="0" y="2044668"/>
                </a:lnTo>
                <a:lnTo>
                  <a:pt x="0" y="0"/>
                </a:lnTo>
                <a:close/>
              </a:path>
            </a:pathLst>
          </a:custGeom>
          <a:blipFill rotWithShape="1">
            <a:blip r:embed="rId3">
              <a:alphaModFix/>
            </a:blip>
            <a:stretch>
              <a:fillRect/>
            </a:stretch>
          </a:blipFill>
          <a:ln>
            <a:noFill/>
          </a:ln>
        </p:spPr>
      </p:sp>
      <p:sp>
        <p:nvSpPr>
          <p:cNvPr id="88" name="Google Shape;88;p14"/>
          <p:cNvSpPr/>
          <p:nvPr/>
        </p:nvSpPr>
        <p:spPr>
          <a:xfrm rot="-2341049">
            <a:off x="-3940194" y="1093098"/>
            <a:ext cx="9062321" cy="8235384"/>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4">
              <a:alphaModFix/>
            </a:blip>
            <a:stretch>
              <a:fillRect/>
            </a:stretch>
          </a:blipFill>
          <a:ln>
            <a:noFill/>
          </a:ln>
        </p:spPr>
      </p:sp>
      <p:sp>
        <p:nvSpPr>
          <p:cNvPr id="89" name="Google Shape;89;p14"/>
          <p:cNvSpPr/>
          <p:nvPr/>
        </p:nvSpPr>
        <p:spPr>
          <a:xfrm rot="318314">
            <a:off x="15759878" y="744251"/>
            <a:ext cx="2998846" cy="2044668"/>
          </a:xfrm>
          <a:custGeom>
            <a:avLst/>
            <a:gdLst/>
            <a:ahLst/>
            <a:cxnLst/>
            <a:rect l="l" t="t" r="r" b="b"/>
            <a:pathLst>
              <a:path w="2998846" h="2044668" extrusionOk="0">
                <a:moveTo>
                  <a:pt x="0" y="0"/>
                </a:moveTo>
                <a:lnTo>
                  <a:pt x="2998846" y="0"/>
                </a:lnTo>
                <a:lnTo>
                  <a:pt x="2998846" y="2044668"/>
                </a:lnTo>
                <a:lnTo>
                  <a:pt x="0" y="2044668"/>
                </a:lnTo>
                <a:lnTo>
                  <a:pt x="0" y="0"/>
                </a:lnTo>
                <a:close/>
              </a:path>
            </a:pathLst>
          </a:custGeom>
          <a:blipFill rotWithShape="1">
            <a:blip r:embed="rId3">
              <a:alphaModFix/>
            </a:blip>
            <a:stretch>
              <a:fillRect/>
            </a:stretch>
          </a:blipFill>
          <a:ln>
            <a:noFill/>
          </a:ln>
        </p:spPr>
      </p:sp>
      <p:sp>
        <p:nvSpPr>
          <p:cNvPr id="90" name="Google Shape;90;p14"/>
          <p:cNvSpPr/>
          <p:nvPr/>
        </p:nvSpPr>
        <p:spPr>
          <a:xfrm rot="2700000" flipH="1">
            <a:off x="12923582" y="1093691"/>
            <a:ext cx="9060992" cy="8234176"/>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4">
              <a:alphaModFix/>
            </a:blip>
            <a:stretch>
              <a:fillRect/>
            </a:stretch>
          </a:blipFill>
          <a:ln>
            <a:noFill/>
          </a:ln>
        </p:spPr>
      </p:sp>
      <p:pic>
        <p:nvPicPr>
          <p:cNvPr id="91" name="Google Shape;91;p14"/>
          <p:cNvPicPr preferRelativeResize="0"/>
          <p:nvPr/>
        </p:nvPicPr>
        <p:blipFill rotWithShape="1">
          <a:blip r:embed="rId5">
            <a:alphaModFix/>
          </a:blip>
          <a:srcRect l="3318" t="14698" r="3188" b="14222"/>
          <a:stretch/>
        </p:blipFill>
        <p:spPr>
          <a:xfrm>
            <a:off x="594517" y="3951050"/>
            <a:ext cx="17098973" cy="7311624"/>
          </a:xfrm>
          <a:prstGeom prst="rect">
            <a:avLst/>
          </a:prstGeom>
          <a:noFill/>
          <a:ln>
            <a:noFill/>
          </a:ln>
        </p:spPr>
      </p:pic>
      <p:sp>
        <p:nvSpPr>
          <p:cNvPr id="92" name="Google Shape;92;p14"/>
          <p:cNvSpPr/>
          <p:nvPr/>
        </p:nvSpPr>
        <p:spPr>
          <a:xfrm>
            <a:off x="4400484" y="6130516"/>
            <a:ext cx="3356395" cy="4896599"/>
          </a:xfrm>
          <a:custGeom>
            <a:avLst/>
            <a:gdLst/>
            <a:ahLst/>
            <a:cxnLst/>
            <a:rect l="l" t="t" r="r" b="b"/>
            <a:pathLst>
              <a:path w="3356395" h="4896598" extrusionOk="0">
                <a:moveTo>
                  <a:pt x="0" y="0"/>
                </a:moveTo>
                <a:lnTo>
                  <a:pt x="3356395" y="0"/>
                </a:lnTo>
                <a:lnTo>
                  <a:pt x="3356395" y="4896597"/>
                </a:lnTo>
                <a:lnTo>
                  <a:pt x="0" y="4896597"/>
                </a:lnTo>
                <a:lnTo>
                  <a:pt x="0" y="0"/>
                </a:lnTo>
                <a:close/>
              </a:path>
            </a:pathLst>
          </a:custGeom>
          <a:blipFill rotWithShape="1">
            <a:blip r:embed="rId6">
              <a:alphaModFix/>
            </a:blip>
            <a:stretch>
              <a:fillRect/>
            </a:stretch>
          </a:blipFill>
          <a:ln>
            <a:noFill/>
          </a:ln>
        </p:spPr>
      </p:sp>
      <p:sp>
        <p:nvSpPr>
          <p:cNvPr id="93" name="Google Shape;93;p14"/>
          <p:cNvSpPr/>
          <p:nvPr/>
        </p:nvSpPr>
        <p:spPr>
          <a:xfrm flipH="1">
            <a:off x="9747177" y="7807904"/>
            <a:ext cx="5503685" cy="2951978"/>
          </a:xfrm>
          <a:custGeom>
            <a:avLst/>
            <a:gdLst/>
            <a:ahLst/>
            <a:cxnLst/>
            <a:rect l="l" t="t" r="r" b="b"/>
            <a:pathLst>
              <a:path w="5503686" h="2951977" extrusionOk="0">
                <a:moveTo>
                  <a:pt x="5503686" y="0"/>
                </a:moveTo>
                <a:lnTo>
                  <a:pt x="0" y="0"/>
                </a:lnTo>
                <a:lnTo>
                  <a:pt x="0" y="2951977"/>
                </a:lnTo>
                <a:lnTo>
                  <a:pt x="5503686" y="2951977"/>
                </a:lnTo>
                <a:lnTo>
                  <a:pt x="5503686" y="0"/>
                </a:lnTo>
                <a:close/>
              </a:path>
            </a:pathLst>
          </a:custGeom>
          <a:blipFill rotWithShape="1">
            <a:blip r:embed="rId7">
              <a:alphaModFix/>
            </a:blip>
            <a:stretch>
              <a:fillRect/>
            </a:stretch>
          </a:blipFill>
          <a:ln>
            <a:noFill/>
          </a:ln>
        </p:spPr>
      </p:sp>
      <p:sp>
        <p:nvSpPr>
          <p:cNvPr id="94" name="Google Shape;94;p14"/>
          <p:cNvSpPr/>
          <p:nvPr/>
        </p:nvSpPr>
        <p:spPr>
          <a:xfrm rot="10800000" flipH="1">
            <a:off x="6005670" y="5522653"/>
            <a:ext cx="6443956" cy="1409615"/>
          </a:xfrm>
          <a:custGeom>
            <a:avLst/>
            <a:gdLst/>
            <a:ahLst/>
            <a:cxnLst/>
            <a:rect l="l" t="t" r="r" b="b"/>
            <a:pathLst>
              <a:path w="6443956" h="1409615" extrusionOk="0">
                <a:moveTo>
                  <a:pt x="0" y="1409615"/>
                </a:moveTo>
                <a:lnTo>
                  <a:pt x="6443956" y="1409615"/>
                </a:lnTo>
                <a:lnTo>
                  <a:pt x="6443956" y="0"/>
                </a:lnTo>
                <a:lnTo>
                  <a:pt x="0" y="0"/>
                </a:lnTo>
                <a:lnTo>
                  <a:pt x="0" y="1409615"/>
                </a:lnTo>
                <a:close/>
              </a:path>
            </a:pathLst>
          </a:custGeom>
          <a:blipFill rotWithShape="1">
            <a:blip r:embed="rId8">
              <a:alphaModFix/>
            </a:blip>
            <a:stretch>
              <a:fillRect/>
            </a:stretch>
          </a:blipFill>
          <a:ln>
            <a:noFill/>
          </a:ln>
        </p:spPr>
      </p:sp>
      <p:sp>
        <p:nvSpPr>
          <p:cNvPr id="95" name="Google Shape;95;p14"/>
          <p:cNvSpPr txBox="1"/>
          <p:nvPr/>
        </p:nvSpPr>
        <p:spPr>
          <a:xfrm>
            <a:off x="6948699" y="5617901"/>
            <a:ext cx="4557900" cy="258533"/>
          </a:xfrm>
          <a:prstGeom prst="rect">
            <a:avLst/>
          </a:prstGeom>
          <a:noFill/>
          <a:ln>
            <a:noFill/>
          </a:ln>
        </p:spPr>
        <p:txBody>
          <a:bodyPr spcFirstLastPara="1" wrap="square" lIns="0" tIns="0" rIns="0" bIns="0" anchor="t" anchorCtr="0">
            <a:spAutoFit/>
          </a:bodyPr>
          <a:lstStyle/>
          <a:p>
            <a:pPr algn="ctr">
              <a:lnSpc>
                <a:spcPct val="120000"/>
              </a:lnSpc>
            </a:pPr>
            <a:endParaRPr dirty="0"/>
          </a:p>
        </p:txBody>
      </p:sp>
      <p:sp>
        <p:nvSpPr>
          <p:cNvPr id="96" name="Google Shape;96;p14"/>
          <p:cNvSpPr txBox="1"/>
          <p:nvPr/>
        </p:nvSpPr>
        <p:spPr>
          <a:xfrm>
            <a:off x="7083336" y="5459921"/>
            <a:ext cx="4390500" cy="886397"/>
          </a:xfrm>
          <a:prstGeom prst="rect">
            <a:avLst/>
          </a:prstGeom>
          <a:noFill/>
          <a:ln>
            <a:noFill/>
          </a:ln>
        </p:spPr>
        <p:txBody>
          <a:bodyPr spcFirstLastPara="1" wrap="square" lIns="0" tIns="0" rIns="0" bIns="0" anchor="t" anchorCtr="0">
            <a:spAutoFit/>
          </a:bodyPr>
          <a:lstStyle/>
          <a:p>
            <a:pPr algn="ctr">
              <a:lnSpc>
                <a:spcPct val="119979"/>
              </a:lnSpc>
            </a:pPr>
            <a:r>
              <a:rPr lang="en-US" sz="4800" b="1" dirty="0">
                <a:solidFill>
                  <a:srgbClr val="53361C"/>
                </a:solidFill>
                <a:latin typeface="+mn-lt"/>
                <a:ea typeface="Merriweather"/>
                <a:cs typeface="Merriweather"/>
                <a:sym typeface="Merriweather"/>
              </a:rPr>
              <a:t>HELLO!</a:t>
            </a:r>
            <a:endParaRPr dirty="0">
              <a:latin typeface="+mn-lt"/>
            </a:endParaRPr>
          </a:p>
        </p:txBody>
      </p:sp>
      <p:sp>
        <p:nvSpPr>
          <p:cNvPr id="97" name="Google Shape;97;p14"/>
          <p:cNvSpPr txBox="1"/>
          <p:nvPr/>
        </p:nvSpPr>
        <p:spPr>
          <a:xfrm>
            <a:off x="3830336" y="2089972"/>
            <a:ext cx="10627326" cy="2659190"/>
          </a:xfrm>
          <a:prstGeom prst="rect">
            <a:avLst/>
          </a:prstGeom>
          <a:noFill/>
          <a:ln>
            <a:noFill/>
          </a:ln>
        </p:spPr>
        <p:txBody>
          <a:bodyPr spcFirstLastPara="1" wrap="square" lIns="0" tIns="0" rIns="0" bIns="0" anchor="t" anchorCtr="0">
            <a:spAutoFit/>
          </a:bodyPr>
          <a:lstStyle/>
          <a:p>
            <a:pPr algn="ctr">
              <a:lnSpc>
                <a:spcPct val="120000"/>
              </a:lnSpc>
            </a:pPr>
            <a:r>
              <a:rPr lang="en-US" sz="7200" b="1" dirty="0">
                <a:solidFill>
                  <a:srgbClr val="48597A"/>
                </a:solidFill>
                <a:latin typeface="+mn-lt"/>
                <a:ea typeface="Merriweather"/>
                <a:cs typeface="Merriweather"/>
                <a:sym typeface="Merriweather"/>
              </a:rPr>
              <a:t>CHÀO MỪNG CÁC EM ĐẾN VỚI TIẾT HỌC </a:t>
            </a:r>
            <a:endParaRPr sz="7200" dirty="0">
              <a:latin typeface="+mn-lt"/>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221"/>
        <p:cNvGrpSpPr/>
        <p:nvPr/>
      </p:nvGrpSpPr>
      <p:grpSpPr>
        <a:xfrm>
          <a:off x="0" y="0"/>
          <a:ext cx="0" cy="0"/>
          <a:chOff x="0" y="0"/>
          <a:chExt cx="0" cy="0"/>
        </a:xfrm>
      </p:grpSpPr>
      <p:grpSp>
        <p:nvGrpSpPr>
          <p:cNvPr id="222" name="Google Shape;222;p21"/>
          <p:cNvGrpSpPr/>
          <p:nvPr/>
        </p:nvGrpSpPr>
        <p:grpSpPr>
          <a:xfrm>
            <a:off x="-204336"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4100">
                <a:solidFill>
                  <a:schemeClr val="dk1"/>
                </a:solidFill>
                <a:latin typeface="+mn-lt"/>
                <a:ea typeface="Calibri"/>
                <a:cs typeface="Calibri"/>
                <a:sym typeface="Calibri"/>
              </a:endParaRPr>
            </a:p>
          </p:txBody>
        </p:sp>
      </p:grpSp>
      <p:grpSp>
        <p:nvGrpSpPr>
          <p:cNvPr id="225" name="Google Shape;225;p21"/>
          <p:cNvGrpSpPr/>
          <p:nvPr/>
        </p:nvGrpSpPr>
        <p:grpSpPr>
          <a:xfrm>
            <a:off x="6158400" y="5819880"/>
            <a:ext cx="12129600" cy="4467120"/>
            <a:chOff x="0" y="-47625"/>
            <a:chExt cx="3194627" cy="1176526"/>
          </a:xfrm>
        </p:grpSpPr>
        <p:sp>
          <p:nvSpPr>
            <p:cNvPr id="226" name="Google Shape;226;p21"/>
            <p:cNvSpPr/>
            <p:nvPr/>
          </p:nvSpPr>
          <p:spPr>
            <a:xfrm>
              <a:off x="0" y="0"/>
              <a:ext cx="3194627" cy="1128901"/>
            </a:xfrm>
            <a:custGeom>
              <a:avLst/>
              <a:gdLst/>
              <a:ahLst/>
              <a:cxnLst/>
              <a:rect l="l" t="t" r="r" b="b"/>
              <a:pathLst>
                <a:path w="3194627" h="1128901" extrusionOk="0">
                  <a:moveTo>
                    <a:pt x="0" y="0"/>
                  </a:moveTo>
                  <a:lnTo>
                    <a:pt x="3194627" y="0"/>
                  </a:lnTo>
                  <a:lnTo>
                    <a:pt x="3194627" y="1128901"/>
                  </a:lnTo>
                  <a:lnTo>
                    <a:pt x="0" y="1128901"/>
                  </a:lnTo>
                  <a:close/>
                </a:path>
              </a:pathLst>
            </a:custGeom>
            <a:solidFill>
              <a:srgbClr val="8FAF63"/>
            </a:solidFill>
            <a:ln>
              <a:noFill/>
            </a:ln>
          </p:spPr>
        </p:sp>
        <p:sp>
          <p:nvSpPr>
            <p:cNvPr id="227" name="Google Shape;227;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4100">
                <a:solidFill>
                  <a:schemeClr val="dk1"/>
                </a:solidFill>
                <a:latin typeface="+mn-lt"/>
                <a:ea typeface="Calibri"/>
                <a:cs typeface="Calibri"/>
                <a:sym typeface="Calibri"/>
              </a:endParaRPr>
            </a:p>
          </p:txBody>
        </p:sp>
      </p:grpSp>
      <p:cxnSp>
        <p:nvCxnSpPr>
          <p:cNvPr id="231" name="Google Shape;231;p21"/>
          <p:cNvCxnSpPr/>
          <p:nvPr/>
        </p:nvCxnSpPr>
        <p:spPr>
          <a:xfrm rot="10800000" flipH="1">
            <a:off x="6161460" y="7993071"/>
            <a:ext cx="11116892" cy="10689"/>
          </a:xfrm>
          <a:prstGeom prst="straightConnector1">
            <a:avLst/>
          </a:prstGeom>
          <a:noFill/>
          <a:ln w="38100" cap="flat" cmpd="sng">
            <a:solidFill>
              <a:srgbClr val="000000"/>
            </a:solidFill>
            <a:prstDash val="solid"/>
            <a:round/>
            <a:headEnd type="none" w="sm" len="sm"/>
            <a:tailEnd type="none" w="sm" len="sm"/>
          </a:ln>
        </p:spPr>
      </p:cxnSp>
      <p:cxnSp>
        <p:nvCxnSpPr>
          <p:cNvPr id="232" name="Google Shape;232;p21"/>
          <p:cNvCxnSpPr/>
          <p:nvPr/>
        </p:nvCxnSpPr>
        <p:spPr>
          <a:xfrm rot="10800000">
            <a:off x="17278350" y="6000710"/>
            <a:ext cx="0" cy="3984728"/>
          </a:xfrm>
          <a:prstGeom prst="straightConnector1">
            <a:avLst/>
          </a:prstGeom>
          <a:noFill/>
          <a:ln w="38100" cap="flat" cmpd="sng">
            <a:solidFill>
              <a:srgbClr val="000000"/>
            </a:solidFill>
            <a:prstDash val="solid"/>
            <a:round/>
            <a:headEnd type="none" w="sm" len="sm"/>
            <a:tailEnd type="none" w="sm" len="sm"/>
          </a:ln>
        </p:spPr>
      </p:cxnSp>
      <p:sp>
        <p:nvSpPr>
          <p:cNvPr id="234" name="Google Shape;234;p21"/>
          <p:cNvSpPr/>
          <p:nvPr/>
        </p:nvSpPr>
        <p:spPr>
          <a:xfrm>
            <a:off x="11895312" y="5334191"/>
            <a:ext cx="5462851" cy="4991681"/>
          </a:xfrm>
          <a:custGeom>
            <a:avLst/>
            <a:gdLst/>
            <a:ahLst/>
            <a:cxnLst/>
            <a:rect l="l" t="t" r="r" b="b"/>
            <a:pathLst>
              <a:path w="5462851" h="4991680" extrusionOk="0">
                <a:moveTo>
                  <a:pt x="0" y="0"/>
                </a:moveTo>
                <a:lnTo>
                  <a:pt x="5462850" y="0"/>
                </a:lnTo>
                <a:lnTo>
                  <a:pt x="5462850" y="4991680"/>
                </a:lnTo>
                <a:lnTo>
                  <a:pt x="0" y="4991680"/>
                </a:lnTo>
                <a:lnTo>
                  <a:pt x="0" y="0"/>
                </a:lnTo>
                <a:close/>
              </a:path>
            </a:pathLst>
          </a:custGeom>
          <a:blipFill rotWithShape="1">
            <a:blip r:embed="rId3">
              <a:alphaModFix/>
            </a:blip>
            <a:stretch>
              <a:fillRect/>
            </a:stretch>
          </a:blipFill>
          <a:ln>
            <a:noFill/>
          </a:ln>
        </p:spPr>
      </p:sp>
      <p:sp>
        <p:nvSpPr>
          <p:cNvPr id="235" name="Google Shape;235;p21"/>
          <p:cNvSpPr/>
          <p:nvPr/>
        </p:nvSpPr>
        <p:spPr>
          <a:xfrm>
            <a:off x="12432888" y="7553532"/>
            <a:ext cx="1886989" cy="2752902"/>
          </a:xfrm>
          <a:custGeom>
            <a:avLst/>
            <a:gdLst/>
            <a:ahLst/>
            <a:cxnLst/>
            <a:rect l="l" t="t" r="r" b="b"/>
            <a:pathLst>
              <a:path w="1886989" h="2752902" extrusionOk="0">
                <a:moveTo>
                  <a:pt x="0" y="0"/>
                </a:moveTo>
                <a:lnTo>
                  <a:pt x="1886989" y="0"/>
                </a:lnTo>
                <a:lnTo>
                  <a:pt x="1886989" y="2752902"/>
                </a:lnTo>
                <a:lnTo>
                  <a:pt x="0" y="2752902"/>
                </a:lnTo>
                <a:lnTo>
                  <a:pt x="0" y="0"/>
                </a:lnTo>
                <a:close/>
              </a:path>
            </a:pathLst>
          </a:custGeom>
          <a:blipFill rotWithShape="1">
            <a:blip r:embed="rId4">
              <a:alphaModFix/>
            </a:blip>
            <a:stretch>
              <a:fillRect/>
            </a:stretch>
          </a:blipFill>
          <a:ln>
            <a:noFill/>
          </a:ln>
        </p:spPr>
      </p:sp>
      <p:sp>
        <p:nvSpPr>
          <p:cNvPr id="236" name="Google Shape;236;p21"/>
          <p:cNvSpPr/>
          <p:nvPr/>
        </p:nvSpPr>
        <p:spPr>
          <a:xfrm>
            <a:off x="6277526" y="5550762"/>
            <a:ext cx="2747350" cy="1068033"/>
          </a:xfrm>
          <a:custGeom>
            <a:avLst/>
            <a:gdLst/>
            <a:ahLst/>
            <a:cxnLst/>
            <a:rect l="l" t="t" r="r" b="b"/>
            <a:pathLst>
              <a:path w="2747351" h="1068033" extrusionOk="0">
                <a:moveTo>
                  <a:pt x="0" y="0"/>
                </a:moveTo>
                <a:lnTo>
                  <a:pt x="2747351" y="0"/>
                </a:lnTo>
                <a:lnTo>
                  <a:pt x="2747351" y="1068033"/>
                </a:lnTo>
                <a:lnTo>
                  <a:pt x="0" y="1068033"/>
                </a:lnTo>
                <a:lnTo>
                  <a:pt x="0" y="0"/>
                </a:lnTo>
                <a:close/>
              </a:path>
            </a:pathLst>
          </a:custGeom>
          <a:blipFill rotWithShape="1">
            <a:blip r:embed="rId5">
              <a:alphaModFix/>
            </a:blip>
            <a:stretch>
              <a:fillRect/>
            </a:stretch>
          </a:blipFill>
          <a:ln>
            <a:noFill/>
          </a:ln>
        </p:spPr>
      </p:sp>
      <p:sp>
        <p:nvSpPr>
          <p:cNvPr id="237" name="Google Shape;237;p21"/>
          <p:cNvSpPr/>
          <p:nvPr/>
        </p:nvSpPr>
        <p:spPr>
          <a:xfrm>
            <a:off x="10926303" y="9666380"/>
            <a:ext cx="1696441" cy="659492"/>
          </a:xfrm>
          <a:custGeom>
            <a:avLst/>
            <a:gdLst/>
            <a:ahLst/>
            <a:cxnLst/>
            <a:rect l="l" t="t" r="r" b="b"/>
            <a:pathLst>
              <a:path w="1696441" h="659491" extrusionOk="0">
                <a:moveTo>
                  <a:pt x="0" y="0"/>
                </a:moveTo>
                <a:lnTo>
                  <a:pt x="1696441" y="0"/>
                </a:lnTo>
                <a:lnTo>
                  <a:pt x="1696441" y="659492"/>
                </a:lnTo>
                <a:lnTo>
                  <a:pt x="0" y="659492"/>
                </a:lnTo>
                <a:lnTo>
                  <a:pt x="0" y="0"/>
                </a:lnTo>
                <a:close/>
              </a:path>
            </a:pathLst>
          </a:custGeom>
          <a:blipFill rotWithShape="1">
            <a:blip r:embed="rId5">
              <a:alphaModFix/>
            </a:blip>
            <a:stretch>
              <a:fillRect/>
            </a:stretch>
          </a:blipFill>
          <a:ln>
            <a:noFill/>
          </a:ln>
        </p:spPr>
      </p:sp>
      <p:sp>
        <p:nvSpPr>
          <p:cNvPr id="238" name="Google Shape;238;p21"/>
          <p:cNvSpPr/>
          <p:nvPr/>
        </p:nvSpPr>
        <p:spPr>
          <a:xfrm>
            <a:off x="16027190" y="9314228"/>
            <a:ext cx="2502319" cy="972776"/>
          </a:xfrm>
          <a:custGeom>
            <a:avLst/>
            <a:gdLst/>
            <a:ahLst/>
            <a:cxnLst/>
            <a:rect l="l" t="t" r="r" b="b"/>
            <a:pathLst>
              <a:path w="2502318" h="972776" extrusionOk="0">
                <a:moveTo>
                  <a:pt x="0" y="0"/>
                </a:moveTo>
                <a:lnTo>
                  <a:pt x="2502318" y="0"/>
                </a:lnTo>
                <a:lnTo>
                  <a:pt x="2502318" y="972776"/>
                </a:lnTo>
                <a:lnTo>
                  <a:pt x="0" y="972776"/>
                </a:lnTo>
                <a:lnTo>
                  <a:pt x="0" y="0"/>
                </a:lnTo>
                <a:close/>
              </a:path>
            </a:pathLst>
          </a:custGeom>
          <a:blipFill rotWithShape="1">
            <a:blip r:embed="rId5">
              <a:alphaModFix/>
            </a:blip>
            <a:stretch>
              <a:fillRect/>
            </a:stretch>
          </a:blipFill>
          <a:ln>
            <a:noFill/>
          </a:ln>
        </p:spPr>
      </p:sp>
      <p:sp>
        <p:nvSpPr>
          <p:cNvPr id="239" name="Google Shape;239;p21"/>
          <p:cNvSpPr txBox="1"/>
          <p:nvPr/>
        </p:nvSpPr>
        <p:spPr>
          <a:xfrm>
            <a:off x="271684" y="4586683"/>
            <a:ext cx="4925364" cy="997196"/>
          </a:xfrm>
          <a:prstGeom prst="rect">
            <a:avLst/>
          </a:prstGeom>
          <a:noFill/>
          <a:ln>
            <a:noFill/>
          </a:ln>
        </p:spPr>
        <p:txBody>
          <a:bodyPr spcFirstLastPara="1" wrap="square" lIns="0" tIns="0" rIns="0" bIns="0" anchor="t" anchorCtr="0">
            <a:spAutoFit/>
          </a:bodyPr>
          <a:lstStyle/>
          <a:p>
            <a:pPr algn="ctr">
              <a:lnSpc>
                <a:spcPct val="120003"/>
              </a:lnSpc>
            </a:pPr>
            <a:r>
              <a:rPr lang="en-US" sz="5400" b="1" dirty="0">
                <a:solidFill>
                  <a:srgbClr val="48597A"/>
                </a:solidFill>
                <a:latin typeface="+mn-lt"/>
                <a:sym typeface="Merriweather"/>
              </a:rPr>
              <a:t>KẾT LUẬN</a:t>
            </a:r>
            <a:endParaRPr sz="5400" dirty="0">
              <a:latin typeface="+mn-lt"/>
            </a:endParaRPr>
          </a:p>
        </p:txBody>
      </p:sp>
      <p:sp>
        <p:nvSpPr>
          <p:cNvPr id="25" name="TextBox 24">
            <a:extLst>
              <a:ext uri="{FF2B5EF4-FFF2-40B4-BE49-F238E27FC236}">
                <a16:creationId xmlns:a16="http://schemas.microsoft.com/office/drawing/2014/main" xmlns="" id="{AA04F33F-53AD-4FE9-BB22-49B50D1D674D}"/>
              </a:ext>
            </a:extLst>
          </p:cNvPr>
          <p:cNvSpPr txBox="1"/>
          <p:nvPr/>
        </p:nvSpPr>
        <p:spPr>
          <a:xfrm>
            <a:off x="7404065" y="751924"/>
            <a:ext cx="9638270" cy="4154972"/>
          </a:xfrm>
          <a:prstGeom prst="rect">
            <a:avLst/>
          </a:prstGeom>
          <a:noFill/>
        </p:spPr>
        <p:txBody>
          <a:bodyPr wrap="square" lIns="91409" tIns="45702" rIns="91409" bIns="45702">
            <a:spAutoFit/>
          </a:bodyPr>
          <a:lstStyle/>
          <a:p>
            <a:pPr algn="just">
              <a:lnSpc>
                <a:spcPct val="150000"/>
              </a:lnSpc>
            </a:pPr>
            <a:r>
              <a:rPr lang="vi-VN" sz="4400" dirty="0">
                <a:solidFill>
                  <a:schemeClr val="accent5">
                    <a:lumMod val="50000"/>
                  </a:schemeClr>
                </a:solidFill>
                <a:latin typeface="+mn-lt"/>
                <a:ea typeface="Calibri" panose="020F0502020204030204" pitchFamily="34" charset="0"/>
              </a:rPr>
              <a:t>Quần xã sinh vật là một tập hợp các quần thể sinh vật thuộc nhiều loài khác nhau, cùng sống trong một không gian và thời gian nhất định.</a:t>
            </a:r>
            <a:endParaRPr lang="en-US" sz="4400" dirty="0">
              <a:solidFill>
                <a:schemeClr val="accent5">
                  <a:lumMod val="50000"/>
                </a:schemeClr>
              </a:solidFill>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randombar(horizont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Shape 265"/>
        <p:cNvGrpSpPr/>
        <p:nvPr/>
      </p:nvGrpSpPr>
      <p:grpSpPr>
        <a:xfrm>
          <a:off x="0" y="0"/>
          <a:ext cx="0" cy="0"/>
          <a:chOff x="0" y="0"/>
          <a:chExt cx="0" cy="0"/>
        </a:xfrm>
      </p:grpSpPr>
      <p:grpSp>
        <p:nvGrpSpPr>
          <p:cNvPr id="266" name="Google Shape;266;p23"/>
          <p:cNvGrpSpPr/>
          <p:nvPr/>
        </p:nvGrpSpPr>
        <p:grpSpPr>
          <a:xfrm>
            <a:off x="7988139" y="526640"/>
            <a:ext cx="2311726" cy="2311727"/>
            <a:chOff x="0" y="0"/>
            <a:chExt cx="812800" cy="812800"/>
          </a:xfrm>
        </p:grpSpPr>
        <p:sp>
          <p:nvSpPr>
            <p:cNvPr id="267" name="Google Shape;267;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cmpd="sng">
              <a:solidFill>
                <a:srgbClr val="8FC9BC"/>
              </a:solidFill>
              <a:prstDash val="solid"/>
              <a:miter lim="8000"/>
              <a:headEnd type="none" w="sm" len="sm"/>
              <a:tailEnd type="none" w="sm" len="sm"/>
            </a:ln>
          </p:spPr>
          <p:txBody>
            <a:bodyPr spcFirstLastPara="1" wrap="square" lIns="91425" tIns="91425" rIns="91425" bIns="91425" anchor="ctr" anchorCtr="0">
              <a:noAutofit/>
            </a:bodyPr>
            <a:lstStyle/>
            <a:p>
              <a:endParaRPr sz="5400">
                <a:latin typeface="+mn-lt"/>
              </a:endParaRPr>
            </a:p>
          </p:txBody>
        </p:sp>
        <p:sp>
          <p:nvSpPr>
            <p:cNvPr id="268" name="Google Shape;268;p2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269" name="Google Shape;269;p23"/>
          <p:cNvSpPr txBox="1"/>
          <p:nvPr/>
        </p:nvSpPr>
        <p:spPr>
          <a:xfrm>
            <a:off x="3473808" y="3272371"/>
            <a:ext cx="11340385" cy="2492990"/>
          </a:xfrm>
          <a:prstGeom prst="rect">
            <a:avLst/>
          </a:prstGeom>
          <a:noFill/>
          <a:ln>
            <a:noFill/>
          </a:ln>
        </p:spPr>
        <p:txBody>
          <a:bodyPr spcFirstLastPara="1" wrap="square" lIns="0" tIns="0" rIns="0" bIns="0" anchor="t" anchorCtr="0">
            <a:spAutoFit/>
          </a:bodyPr>
          <a:lstStyle/>
          <a:p>
            <a:pPr algn="ctr">
              <a:lnSpc>
                <a:spcPct val="150000"/>
              </a:lnSpc>
            </a:pPr>
            <a:r>
              <a:rPr lang="en-US" sz="5400" b="1" dirty="0">
                <a:solidFill>
                  <a:srgbClr val="48597A"/>
                </a:solidFill>
                <a:latin typeface="+mn-lt"/>
                <a:ea typeface="Merriweather"/>
                <a:cs typeface="Merriweather"/>
                <a:sym typeface="Merriweather"/>
              </a:rPr>
              <a:t>MỘT SỐ ĐẶC TRƯNG CƠ BẢN CỦA QUẦN XÃ</a:t>
            </a:r>
            <a:endParaRPr sz="5400" dirty="0">
              <a:latin typeface="+mn-lt"/>
            </a:endParaRPr>
          </a:p>
        </p:txBody>
      </p:sp>
      <p:sp>
        <p:nvSpPr>
          <p:cNvPr id="270" name="Google Shape;270;p23"/>
          <p:cNvSpPr txBox="1"/>
          <p:nvPr/>
        </p:nvSpPr>
        <p:spPr>
          <a:xfrm>
            <a:off x="7525748" y="1258642"/>
            <a:ext cx="3236515" cy="997196"/>
          </a:xfrm>
          <a:prstGeom prst="rect">
            <a:avLst/>
          </a:prstGeom>
          <a:noFill/>
          <a:ln>
            <a:noFill/>
          </a:ln>
        </p:spPr>
        <p:txBody>
          <a:bodyPr spcFirstLastPara="1" wrap="square" lIns="0" tIns="0" rIns="0" bIns="0" anchor="t" anchorCtr="0">
            <a:spAutoFit/>
          </a:bodyPr>
          <a:lstStyle/>
          <a:p>
            <a:pPr algn="ctr">
              <a:lnSpc>
                <a:spcPct val="120000"/>
              </a:lnSpc>
            </a:pPr>
            <a:r>
              <a:rPr lang="en-US" sz="5400" b="1" dirty="0">
                <a:solidFill>
                  <a:srgbClr val="48597A"/>
                </a:solidFill>
                <a:latin typeface="+mn-lt"/>
                <a:ea typeface="Merriweather"/>
                <a:cs typeface="Merriweather"/>
                <a:sym typeface="Merriweather"/>
              </a:rPr>
              <a:t>II</a:t>
            </a:r>
            <a:endParaRPr sz="5400" dirty="0">
              <a:latin typeface="+mn-lt"/>
            </a:endParaRPr>
          </a:p>
        </p:txBody>
      </p:sp>
      <p:grpSp>
        <p:nvGrpSpPr>
          <p:cNvPr id="271" name="Google Shape;271;p23"/>
          <p:cNvGrpSpPr/>
          <p:nvPr/>
        </p:nvGrpSpPr>
        <p:grpSpPr>
          <a:xfrm>
            <a:off x="-3288355" y="7883891"/>
            <a:ext cx="24864717" cy="8082695"/>
            <a:chOff x="0" y="0"/>
            <a:chExt cx="6548732" cy="2128775"/>
          </a:xfrm>
        </p:grpSpPr>
        <p:sp>
          <p:nvSpPr>
            <p:cNvPr id="272" name="Google Shape;272;p23"/>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91425" tIns="91425" rIns="91425" bIns="91425" anchor="ctr" anchorCtr="0">
              <a:noAutofit/>
            </a:bodyPr>
            <a:lstStyle/>
            <a:p>
              <a:endParaRPr sz="5400">
                <a:latin typeface="+mn-lt"/>
              </a:endParaRPr>
            </a:p>
          </p:txBody>
        </p:sp>
        <p:sp>
          <p:nvSpPr>
            <p:cNvPr id="273" name="Google Shape;273;p2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274" name="Google Shape;274;p23"/>
          <p:cNvSpPr/>
          <p:nvPr/>
        </p:nvSpPr>
        <p:spPr>
          <a:xfrm rot="-2343249">
            <a:off x="-4194236" y="1028700"/>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275" name="Google Shape;275;p23"/>
          <p:cNvSpPr/>
          <p:nvPr/>
        </p:nvSpPr>
        <p:spPr>
          <a:xfrm rot="2700000" flipH="1">
            <a:off x="13300077" y="109184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277" name="Google Shape;277;p23"/>
          <p:cNvSpPr/>
          <p:nvPr/>
        </p:nvSpPr>
        <p:spPr>
          <a:xfrm>
            <a:off x="4535161" y="6404610"/>
            <a:ext cx="2738212" cy="4114800"/>
          </a:xfrm>
          <a:custGeom>
            <a:avLst/>
            <a:gdLst/>
            <a:ahLst/>
            <a:cxnLst/>
            <a:rect l="l" t="t" r="r" b="b"/>
            <a:pathLst>
              <a:path w="2738212" h="4114800" extrusionOk="0">
                <a:moveTo>
                  <a:pt x="0" y="0"/>
                </a:moveTo>
                <a:lnTo>
                  <a:pt x="2738212" y="0"/>
                </a:lnTo>
                <a:lnTo>
                  <a:pt x="2738212" y="4114800"/>
                </a:lnTo>
                <a:lnTo>
                  <a:pt x="0" y="4114800"/>
                </a:lnTo>
                <a:lnTo>
                  <a:pt x="0" y="0"/>
                </a:lnTo>
                <a:close/>
              </a:path>
            </a:pathLst>
          </a:custGeom>
          <a:blipFill rotWithShape="1">
            <a:blip r:embed="rId4">
              <a:alphaModFix/>
            </a:blip>
            <a:stretch>
              <a:fillRect/>
            </a:stretch>
          </a:blipFill>
          <a:ln>
            <a:noFill/>
          </a:ln>
        </p:spPr>
      </p:sp>
      <p:sp>
        <p:nvSpPr>
          <p:cNvPr id="278" name="Google Shape;278;p23"/>
          <p:cNvSpPr/>
          <p:nvPr/>
        </p:nvSpPr>
        <p:spPr>
          <a:xfrm>
            <a:off x="7666417" y="6404610"/>
            <a:ext cx="3291841" cy="4114800"/>
          </a:xfrm>
          <a:custGeom>
            <a:avLst/>
            <a:gdLst/>
            <a:ahLst/>
            <a:cxnLst/>
            <a:rect l="l" t="t" r="r" b="b"/>
            <a:pathLst>
              <a:path w="3291840" h="4114800" extrusionOk="0">
                <a:moveTo>
                  <a:pt x="0" y="0"/>
                </a:moveTo>
                <a:lnTo>
                  <a:pt x="3291840" y="0"/>
                </a:lnTo>
                <a:lnTo>
                  <a:pt x="3291840" y="4114800"/>
                </a:lnTo>
                <a:lnTo>
                  <a:pt x="0" y="4114800"/>
                </a:lnTo>
                <a:lnTo>
                  <a:pt x="0" y="0"/>
                </a:lnTo>
                <a:close/>
              </a:path>
            </a:pathLst>
          </a:custGeom>
          <a:blipFill rotWithShape="1">
            <a:blip r:embed="rId5">
              <a:alphaModFix/>
            </a:blip>
            <a:stretch>
              <a:fillRect/>
            </a:stretch>
          </a:blipFill>
          <a:ln>
            <a:noFill/>
          </a:ln>
        </p:spPr>
      </p:sp>
      <p:sp>
        <p:nvSpPr>
          <p:cNvPr id="279" name="Google Shape;279;p23"/>
          <p:cNvSpPr/>
          <p:nvPr/>
        </p:nvSpPr>
        <p:spPr>
          <a:xfrm>
            <a:off x="11351293" y="6404610"/>
            <a:ext cx="2401546" cy="4114800"/>
          </a:xfrm>
          <a:custGeom>
            <a:avLst/>
            <a:gdLst/>
            <a:ahLst/>
            <a:cxnLst/>
            <a:rect l="l" t="t" r="r" b="b"/>
            <a:pathLst>
              <a:path w="2401547" h="4114800" extrusionOk="0">
                <a:moveTo>
                  <a:pt x="0" y="0"/>
                </a:moveTo>
                <a:lnTo>
                  <a:pt x="2401547" y="0"/>
                </a:lnTo>
                <a:lnTo>
                  <a:pt x="2401547" y="4114800"/>
                </a:lnTo>
                <a:lnTo>
                  <a:pt x="0" y="4114800"/>
                </a:lnTo>
                <a:lnTo>
                  <a:pt x="0" y="0"/>
                </a:lnTo>
                <a:close/>
              </a:path>
            </a:pathLst>
          </a:custGeom>
          <a:blipFill rotWithShape="1">
            <a:blip r:embed="rId6">
              <a:alphaModFix/>
            </a:blip>
            <a:stretch>
              <a:fillRect/>
            </a:stretch>
          </a:blipFill>
          <a:ln>
            <a:noFill/>
          </a:ln>
        </p:spPr>
      </p:sp>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153"/>
        <p:cNvGrpSpPr/>
        <p:nvPr/>
      </p:nvGrpSpPr>
      <p:grpSpPr>
        <a:xfrm>
          <a:off x="0" y="0"/>
          <a:ext cx="0" cy="0"/>
          <a:chOff x="0" y="0"/>
          <a:chExt cx="0" cy="0"/>
        </a:xfrm>
      </p:grpSpPr>
      <p:sp>
        <p:nvSpPr>
          <p:cNvPr id="154" name="Google Shape;154;p18"/>
          <p:cNvSpPr/>
          <p:nvPr/>
        </p:nvSpPr>
        <p:spPr>
          <a:xfrm rot="2415108">
            <a:off x="9294642" y="-5037509"/>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155" name="Google Shape;155;p18"/>
          <p:cNvSpPr/>
          <p:nvPr/>
        </p:nvSpPr>
        <p:spPr>
          <a:xfrm rot="7855000" flipH="1">
            <a:off x="-60679" y="-4379517"/>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173" name="Google Shape;173;p18"/>
          <p:cNvSpPr/>
          <p:nvPr/>
        </p:nvSpPr>
        <p:spPr>
          <a:xfrm>
            <a:off x="13421056" y="2637698"/>
            <a:ext cx="6437089" cy="8046362"/>
          </a:xfrm>
          <a:custGeom>
            <a:avLst/>
            <a:gdLst/>
            <a:ahLst/>
            <a:cxnLst/>
            <a:rect l="l" t="t" r="r" b="b"/>
            <a:pathLst>
              <a:path w="6437089" h="8046361" extrusionOk="0">
                <a:moveTo>
                  <a:pt x="0" y="0"/>
                </a:moveTo>
                <a:lnTo>
                  <a:pt x="6437089" y="0"/>
                </a:lnTo>
                <a:lnTo>
                  <a:pt x="6437089" y="8046361"/>
                </a:lnTo>
                <a:lnTo>
                  <a:pt x="0" y="8046361"/>
                </a:lnTo>
                <a:lnTo>
                  <a:pt x="0" y="0"/>
                </a:lnTo>
                <a:close/>
              </a:path>
            </a:pathLst>
          </a:custGeom>
          <a:blipFill rotWithShape="1">
            <a:blip r:embed="rId4">
              <a:alphaModFix/>
            </a:blip>
            <a:stretch>
              <a:fillRect/>
            </a:stretch>
          </a:blipFill>
          <a:ln>
            <a:noFill/>
          </a:ln>
        </p:spPr>
      </p:sp>
      <p:grpSp>
        <p:nvGrpSpPr>
          <p:cNvPr id="22" name="Group 21">
            <a:extLst>
              <a:ext uri="{FF2B5EF4-FFF2-40B4-BE49-F238E27FC236}">
                <a16:creationId xmlns:a16="http://schemas.microsoft.com/office/drawing/2014/main" xmlns="" id="{05941094-D6F5-47C3-A175-500C26FEF255}"/>
              </a:ext>
            </a:extLst>
          </p:cNvPr>
          <p:cNvGrpSpPr/>
          <p:nvPr/>
        </p:nvGrpSpPr>
        <p:grpSpPr>
          <a:xfrm>
            <a:off x="4622858" y="689641"/>
            <a:ext cx="9199761" cy="1948058"/>
            <a:chOff x="1712578" y="-203983"/>
            <a:chExt cx="8015728" cy="1948057"/>
          </a:xfrm>
        </p:grpSpPr>
        <p:pic>
          <p:nvPicPr>
            <p:cNvPr id="23" name="Picture 17">
              <a:extLst>
                <a:ext uri="{FF2B5EF4-FFF2-40B4-BE49-F238E27FC236}">
                  <a16:creationId xmlns:a16="http://schemas.microsoft.com/office/drawing/2014/main" xmlns="" id="{84D61A26-3B5F-4487-AD44-EBF136E6B429}"/>
                </a:ext>
              </a:extLst>
            </p:cNvPr>
            <p:cNvPicPr>
              <a:picLocks noChangeAspect="1"/>
            </p:cNvPicPr>
            <p:nvPr/>
          </p:nvPicPr>
          <p:blipFill>
            <a:blip r:embed="rId5"/>
            <a:srcRect/>
            <a:stretch>
              <a:fillRect/>
            </a:stretch>
          </p:blipFill>
          <p:spPr>
            <a:xfrm>
              <a:off x="1712578" y="-203983"/>
              <a:ext cx="2253175" cy="1948057"/>
            </a:xfrm>
            <a:prstGeom prst="rect">
              <a:avLst/>
            </a:prstGeom>
          </p:spPr>
        </p:pic>
        <p:sp>
          <p:nvSpPr>
            <p:cNvPr id="24" name="TextBox 23">
              <a:extLst>
                <a:ext uri="{FF2B5EF4-FFF2-40B4-BE49-F238E27FC236}">
                  <a16:creationId xmlns:a16="http://schemas.microsoft.com/office/drawing/2014/main" xmlns="" id="{27D6CEC1-62E6-413C-8DA5-ADFCA411D1A4}"/>
                </a:ext>
              </a:extLst>
            </p:cNvPr>
            <p:cNvSpPr txBox="1"/>
            <p:nvPr/>
          </p:nvSpPr>
          <p:spPr>
            <a:xfrm>
              <a:off x="3036536" y="596942"/>
              <a:ext cx="6691770" cy="769441"/>
            </a:xfrm>
            <a:prstGeom prst="rect">
              <a:avLst/>
            </a:prstGeom>
            <a:noFill/>
          </p:spPr>
          <p:txBody>
            <a:bodyPr wrap="square">
              <a:spAutoFit/>
            </a:bodyPr>
            <a:lstStyle/>
            <a:p>
              <a:pPr algn="ctr" defTabSz="457039"/>
              <a:r>
                <a:rPr lang="en-US" sz="4400" b="1" dirty="0">
                  <a:solidFill>
                    <a:srgbClr val="C00000"/>
                  </a:solidFill>
                  <a:ea typeface="Calibri" panose="020F0502020204030204" pitchFamily="34" charset="0"/>
                </a:rPr>
                <a:t>THẢO LUẬN </a:t>
              </a:r>
              <a:r>
                <a:rPr lang="en-US" sz="4400" b="1" dirty="0" smtClean="0">
                  <a:solidFill>
                    <a:srgbClr val="C00000"/>
                  </a:solidFill>
                  <a:ea typeface="Calibri" panose="020F0502020204030204" pitchFamily="34" charset="0"/>
                </a:rPr>
                <a:t>NHÓM (4 </a:t>
              </a:r>
              <a:r>
                <a:rPr lang="en-US" sz="4400" b="1" dirty="0" err="1" smtClean="0">
                  <a:solidFill>
                    <a:srgbClr val="C00000"/>
                  </a:solidFill>
                  <a:ea typeface="Calibri" panose="020F0502020204030204" pitchFamily="34" charset="0"/>
                </a:rPr>
                <a:t>phút</a:t>
              </a:r>
              <a:r>
                <a:rPr lang="en-US" sz="4400" b="1" dirty="0" smtClean="0">
                  <a:solidFill>
                    <a:srgbClr val="C00000"/>
                  </a:solidFill>
                  <a:ea typeface="Calibri" panose="020F0502020204030204" pitchFamily="34" charset="0"/>
                </a:rPr>
                <a:t>)</a:t>
              </a:r>
              <a:endParaRPr lang="en-US" sz="4400" b="1" dirty="0">
                <a:solidFill>
                  <a:srgbClr val="C00000"/>
                </a:solidFill>
              </a:endParaRPr>
            </a:p>
          </p:txBody>
        </p:sp>
      </p:grpSp>
      <p:grpSp>
        <p:nvGrpSpPr>
          <p:cNvPr id="25" name="Group 24">
            <a:extLst>
              <a:ext uri="{FF2B5EF4-FFF2-40B4-BE49-F238E27FC236}">
                <a16:creationId xmlns:a16="http://schemas.microsoft.com/office/drawing/2014/main" xmlns="" id="{FBE573FD-98A8-4B04-A1FB-B4F7960D26FE}"/>
              </a:ext>
            </a:extLst>
          </p:cNvPr>
          <p:cNvGrpSpPr/>
          <p:nvPr/>
        </p:nvGrpSpPr>
        <p:grpSpPr>
          <a:xfrm>
            <a:off x="606303" y="3737439"/>
            <a:ext cx="7006975" cy="5355573"/>
            <a:chOff x="445083" y="1516380"/>
            <a:chExt cx="4791947" cy="5355574"/>
          </a:xfrm>
        </p:grpSpPr>
        <p:sp>
          <p:nvSpPr>
            <p:cNvPr id="26" name="TextBox 25">
              <a:extLst>
                <a:ext uri="{FF2B5EF4-FFF2-40B4-BE49-F238E27FC236}">
                  <a16:creationId xmlns:a16="http://schemas.microsoft.com/office/drawing/2014/main" xmlns="" id="{A5B13E2A-BECF-400E-96BA-D8BA39C8F601}"/>
                </a:ext>
              </a:extLst>
            </p:cNvPr>
            <p:cNvSpPr txBox="1"/>
            <p:nvPr/>
          </p:nvSpPr>
          <p:spPr>
            <a:xfrm>
              <a:off x="445083" y="2993969"/>
              <a:ext cx="4791947" cy="3877985"/>
            </a:xfrm>
            <a:prstGeom prst="rect">
              <a:avLst/>
            </a:prstGeom>
            <a:noFill/>
          </p:spPr>
          <p:txBody>
            <a:bodyPr wrap="square" rtlCol="0">
              <a:spAutoFit/>
            </a:bodyPr>
            <a:lstStyle/>
            <a:p>
              <a:pPr algn="just" defTabSz="457039">
                <a:lnSpc>
                  <a:spcPct val="150000"/>
                </a:lnSpc>
              </a:pPr>
              <a:r>
                <a:rPr lang="en-US" sz="4100" b="1" dirty="0" err="1"/>
                <a:t>Nhiệm</a:t>
              </a:r>
              <a:r>
                <a:rPr lang="en-US" sz="4100" b="1" dirty="0"/>
                <a:t> </a:t>
              </a:r>
              <a:r>
                <a:rPr lang="en-US" sz="4100" b="1" dirty="0" err="1"/>
                <a:t>vụ</a:t>
              </a:r>
              <a:r>
                <a:rPr lang="en-US" sz="4100" b="1" dirty="0"/>
                <a:t>: </a:t>
              </a:r>
              <a:r>
                <a:rPr lang="en-US" sz="4100" dirty="0" err="1"/>
                <a:t>Nêu</a:t>
              </a:r>
              <a:r>
                <a:rPr lang="en-US" sz="4100" dirty="0"/>
                <a:t> </a:t>
              </a:r>
              <a:r>
                <a:rPr lang="en-US" sz="4100" dirty="0" err="1"/>
                <a:t>các</a:t>
              </a:r>
              <a:r>
                <a:rPr lang="en-US" sz="4100" dirty="0"/>
                <a:t> </a:t>
              </a:r>
              <a:r>
                <a:rPr lang="en-US" sz="4100" dirty="0" err="1"/>
                <a:t>đặc</a:t>
              </a:r>
              <a:r>
                <a:rPr lang="en-US" sz="4100" dirty="0"/>
                <a:t> </a:t>
              </a:r>
              <a:r>
                <a:rPr lang="en-US" sz="4100" dirty="0" err="1"/>
                <a:t>trưng</a:t>
              </a:r>
              <a:r>
                <a:rPr lang="en-US" sz="4100" dirty="0"/>
                <a:t> </a:t>
              </a:r>
              <a:r>
                <a:rPr lang="en-US" sz="4100" dirty="0" err="1"/>
                <a:t>cơ</a:t>
              </a:r>
              <a:r>
                <a:rPr lang="en-US" sz="4100" dirty="0"/>
                <a:t> </a:t>
              </a:r>
              <a:r>
                <a:rPr lang="en-US" sz="4100" dirty="0" err="1"/>
                <a:t>bản</a:t>
              </a:r>
              <a:r>
                <a:rPr lang="en-US" sz="4100" dirty="0"/>
                <a:t> </a:t>
              </a:r>
              <a:r>
                <a:rPr lang="en-US" sz="4100" dirty="0" err="1"/>
                <a:t>của</a:t>
              </a:r>
              <a:r>
                <a:rPr lang="en-US" sz="4100" dirty="0"/>
                <a:t> </a:t>
              </a:r>
              <a:r>
                <a:rPr lang="en-US" sz="4100" dirty="0" err="1"/>
                <a:t>quần</a:t>
              </a:r>
              <a:r>
                <a:rPr lang="en-US" sz="4100" dirty="0"/>
                <a:t> </a:t>
              </a:r>
              <a:r>
                <a:rPr lang="en-US" sz="4100" dirty="0" err="1"/>
                <a:t>xã</a:t>
              </a:r>
              <a:r>
                <a:rPr lang="en-US" sz="4100" dirty="0"/>
                <a:t> </a:t>
              </a:r>
              <a:r>
                <a:rPr lang="en-US" sz="4100" dirty="0" err="1"/>
                <a:t>và</a:t>
              </a:r>
              <a:r>
                <a:rPr lang="en-US" sz="4100" dirty="0"/>
                <a:t> </a:t>
              </a:r>
              <a:r>
                <a:rPr lang="en-US" sz="4100" dirty="0" err="1"/>
                <a:t>trả</a:t>
              </a:r>
              <a:r>
                <a:rPr lang="en-US" sz="4100" dirty="0"/>
                <a:t> </a:t>
              </a:r>
              <a:r>
                <a:rPr lang="en-US" sz="4100" dirty="0" err="1"/>
                <a:t>lời</a:t>
              </a:r>
              <a:r>
                <a:rPr lang="en-US" sz="4100" dirty="0"/>
                <a:t> </a:t>
              </a:r>
              <a:r>
                <a:rPr lang="en-US" sz="4100" dirty="0" err="1"/>
                <a:t>câu</a:t>
              </a:r>
              <a:r>
                <a:rPr lang="en-US" sz="4100" dirty="0"/>
                <a:t> </a:t>
              </a:r>
              <a:r>
                <a:rPr lang="en-US" sz="4100" dirty="0" err="1"/>
                <a:t>hỏi</a:t>
              </a:r>
              <a:r>
                <a:rPr lang="en-US" sz="4100" dirty="0"/>
                <a:t> </a:t>
              </a:r>
              <a:r>
                <a:rPr lang="en-US" sz="4100" dirty="0" err="1"/>
                <a:t>mục</a:t>
              </a:r>
              <a:r>
                <a:rPr lang="en-US" sz="4100" dirty="0"/>
                <a:t> II – SGK – tr178</a:t>
              </a:r>
            </a:p>
          </p:txBody>
        </p:sp>
        <p:sp>
          <p:nvSpPr>
            <p:cNvPr id="27" name="Rectangle: Rounded Corners 26">
              <a:extLst>
                <a:ext uri="{FF2B5EF4-FFF2-40B4-BE49-F238E27FC236}">
                  <a16:creationId xmlns:a16="http://schemas.microsoft.com/office/drawing/2014/main" xmlns="" id="{CC180A2B-13D0-4841-B7ED-547398DEC216}"/>
                </a:ext>
              </a:extLst>
            </p:cNvPr>
            <p:cNvSpPr/>
            <p:nvPr/>
          </p:nvSpPr>
          <p:spPr>
            <a:xfrm>
              <a:off x="1562100" y="1516380"/>
              <a:ext cx="1814978" cy="640080"/>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100" b="1" dirty="0" err="1">
                  <a:solidFill>
                    <a:schemeClr val="accent3">
                      <a:lumMod val="50000"/>
                    </a:schemeClr>
                  </a:solidFill>
                  <a:latin typeface="Arial" panose="020B0604020202020204" pitchFamily="34" charset="0"/>
                  <a:cs typeface="Arial" panose="020B0604020202020204" pitchFamily="34" charset="0"/>
                </a:rPr>
                <a:t>Nhóm</a:t>
              </a:r>
              <a:r>
                <a:rPr lang="en-US" sz="4100" b="1" dirty="0">
                  <a:solidFill>
                    <a:schemeClr val="accent3">
                      <a:lumMod val="50000"/>
                    </a:schemeClr>
                  </a:solidFill>
                  <a:latin typeface="Arial" panose="020B0604020202020204" pitchFamily="34" charset="0"/>
                  <a:cs typeface="Arial" panose="020B0604020202020204" pitchFamily="34" charset="0"/>
                </a:rPr>
                <a:t> 1,2</a:t>
              </a:r>
            </a:p>
          </p:txBody>
        </p:sp>
      </p:grpSp>
      <p:grpSp>
        <p:nvGrpSpPr>
          <p:cNvPr id="28" name="Group 27">
            <a:extLst>
              <a:ext uri="{FF2B5EF4-FFF2-40B4-BE49-F238E27FC236}">
                <a16:creationId xmlns:a16="http://schemas.microsoft.com/office/drawing/2014/main" xmlns="" id="{94095BB5-60E6-43E1-BBC2-DF0ADE40A4AD}"/>
              </a:ext>
            </a:extLst>
          </p:cNvPr>
          <p:cNvGrpSpPr/>
          <p:nvPr/>
        </p:nvGrpSpPr>
        <p:grpSpPr>
          <a:xfrm>
            <a:off x="8150981" y="4057479"/>
            <a:ext cx="6878973" cy="4964007"/>
            <a:chOff x="4857668" y="1623006"/>
            <a:chExt cx="4662303" cy="4964008"/>
          </a:xfrm>
        </p:grpSpPr>
        <p:sp>
          <p:nvSpPr>
            <p:cNvPr id="29" name="TextBox 28">
              <a:extLst>
                <a:ext uri="{FF2B5EF4-FFF2-40B4-BE49-F238E27FC236}">
                  <a16:creationId xmlns:a16="http://schemas.microsoft.com/office/drawing/2014/main" xmlns="" id="{8FEE3A67-0EFD-4D32-AD94-24DAF5F9CEAC}"/>
                </a:ext>
              </a:extLst>
            </p:cNvPr>
            <p:cNvSpPr txBox="1"/>
            <p:nvPr/>
          </p:nvSpPr>
          <p:spPr>
            <a:xfrm>
              <a:off x="4857668" y="2709029"/>
              <a:ext cx="4662303" cy="3877985"/>
            </a:xfrm>
            <a:prstGeom prst="rect">
              <a:avLst/>
            </a:prstGeom>
            <a:noFill/>
          </p:spPr>
          <p:txBody>
            <a:bodyPr wrap="square" rtlCol="0">
              <a:spAutoFit/>
            </a:bodyPr>
            <a:lstStyle/>
            <a:p>
              <a:pPr algn="just" defTabSz="457039">
                <a:lnSpc>
                  <a:spcPct val="150000"/>
                </a:lnSpc>
              </a:pPr>
              <a:r>
                <a:rPr lang="en-US" sz="4100" b="1" dirty="0" err="1"/>
                <a:t>Nhiệm</a:t>
              </a:r>
              <a:r>
                <a:rPr lang="en-US" sz="4100" b="1" dirty="0"/>
                <a:t> </a:t>
              </a:r>
              <a:r>
                <a:rPr lang="en-US" sz="4100" b="1" dirty="0" err="1"/>
                <a:t>vụ</a:t>
              </a:r>
              <a:r>
                <a:rPr lang="en-US" sz="4100" b="1" dirty="0"/>
                <a:t>: </a:t>
              </a:r>
              <a:r>
                <a:rPr lang="en-US" sz="4100" dirty="0" err="1"/>
                <a:t>Tìm</a:t>
              </a:r>
              <a:r>
                <a:rPr lang="en-US" sz="4100" dirty="0"/>
                <a:t> </a:t>
              </a:r>
              <a:r>
                <a:rPr lang="en-US" sz="4100" dirty="0" err="1"/>
                <a:t>hiểu</a:t>
              </a:r>
              <a:r>
                <a:rPr lang="en-US" sz="4100" dirty="0"/>
                <a:t> </a:t>
              </a:r>
              <a:r>
                <a:rPr lang="en-US" sz="4100" dirty="0" err="1"/>
                <a:t>thế</a:t>
              </a:r>
              <a:r>
                <a:rPr lang="en-US" sz="4100" dirty="0"/>
                <a:t> </a:t>
              </a:r>
              <a:r>
                <a:rPr lang="en-US" sz="4100" dirty="0" err="1"/>
                <a:t>nào</a:t>
              </a:r>
              <a:r>
                <a:rPr lang="en-US" sz="4100" dirty="0"/>
                <a:t> </a:t>
              </a:r>
              <a:r>
                <a:rPr lang="en-US" sz="4100" dirty="0" err="1"/>
                <a:t>là</a:t>
              </a:r>
              <a:r>
                <a:rPr lang="en-US" sz="4100" dirty="0"/>
                <a:t> </a:t>
              </a:r>
              <a:r>
                <a:rPr lang="en-US" sz="4100" dirty="0" err="1"/>
                <a:t>loài</a:t>
              </a:r>
              <a:r>
                <a:rPr lang="en-US" sz="4100" dirty="0"/>
                <a:t> </a:t>
              </a:r>
              <a:r>
                <a:rPr lang="en-US" sz="4100" dirty="0" err="1"/>
                <a:t>ưu</a:t>
              </a:r>
              <a:r>
                <a:rPr lang="en-US" sz="4100" dirty="0"/>
                <a:t> </a:t>
              </a:r>
              <a:r>
                <a:rPr lang="en-US" sz="4100" dirty="0" err="1"/>
                <a:t>thế</a:t>
              </a:r>
              <a:r>
                <a:rPr lang="en-US" sz="4100" dirty="0"/>
                <a:t>, </a:t>
              </a:r>
              <a:r>
                <a:rPr lang="en-US" sz="4100" dirty="0" err="1"/>
                <a:t>loài</a:t>
              </a:r>
              <a:r>
                <a:rPr lang="en-US" sz="4100" dirty="0"/>
                <a:t> </a:t>
              </a:r>
              <a:r>
                <a:rPr lang="en-US" sz="4100" dirty="0" err="1"/>
                <a:t>đặc</a:t>
              </a:r>
              <a:r>
                <a:rPr lang="en-US" sz="4100" dirty="0"/>
                <a:t> </a:t>
              </a:r>
              <a:r>
                <a:rPr lang="en-US" sz="4100" dirty="0" err="1"/>
                <a:t>trưng</a:t>
              </a:r>
              <a:r>
                <a:rPr lang="en-US" sz="4100" dirty="0"/>
                <a:t> </a:t>
              </a:r>
              <a:r>
                <a:rPr lang="en-US" sz="4100" dirty="0" err="1"/>
                <a:t>của</a:t>
              </a:r>
              <a:r>
                <a:rPr lang="en-US" sz="4100" dirty="0"/>
                <a:t> </a:t>
              </a:r>
              <a:r>
                <a:rPr lang="en-US" sz="4100" dirty="0" err="1"/>
                <a:t>quần</a:t>
              </a:r>
              <a:r>
                <a:rPr lang="en-US" sz="4100" dirty="0"/>
                <a:t> </a:t>
              </a:r>
              <a:r>
                <a:rPr lang="en-US" sz="4100" dirty="0" err="1"/>
                <a:t>xã</a:t>
              </a:r>
              <a:r>
                <a:rPr lang="en-US" sz="4100" dirty="0"/>
                <a:t> </a:t>
              </a:r>
              <a:r>
                <a:rPr lang="en-US" sz="4100" dirty="0" err="1"/>
                <a:t>và</a:t>
              </a:r>
              <a:r>
                <a:rPr lang="en-US" sz="4100" dirty="0"/>
                <a:t> </a:t>
              </a:r>
              <a:r>
                <a:rPr lang="en-US" sz="4100" dirty="0" err="1"/>
                <a:t>trả</a:t>
              </a:r>
              <a:r>
                <a:rPr lang="en-US" sz="4100" dirty="0"/>
                <a:t> </a:t>
              </a:r>
              <a:r>
                <a:rPr lang="en-US" sz="4100" dirty="0" err="1"/>
                <a:t>lời</a:t>
              </a:r>
              <a:r>
                <a:rPr lang="en-US" sz="4100" dirty="0"/>
                <a:t> </a:t>
              </a:r>
              <a:r>
                <a:rPr lang="en-US" sz="4100" dirty="0" err="1"/>
                <a:t>câu</a:t>
              </a:r>
              <a:r>
                <a:rPr lang="en-US" sz="4100" dirty="0"/>
                <a:t> </a:t>
              </a:r>
              <a:r>
                <a:rPr lang="en-US" sz="4100" dirty="0" err="1"/>
                <a:t>hỏi</a:t>
              </a:r>
              <a:r>
                <a:rPr lang="en-US" sz="4100" dirty="0"/>
                <a:t> </a:t>
              </a:r>
              <a:r>
                <a:rPr lang="en-US" sz="4100" dirty="0" err="1"/>
                <a:t>mục</a:t>
              </a:r>
              <a:r>
                <a:rPr lang="en-US" sz="4100" dirty="0"/>
                <a:t> II – SGK – tr179</a:t>
              </a:r>
            </a:p>
          </p:txBody>
        </p:sp>
        <p:sp>
          <p:nvSpPr>
            <p:cNvPr id="30" name="Rectangle: Rounded Corners 29">
              <a:extLst>
                <a:ext uri="{FF2B5EF4-FFF2-40B4-BE49-F238E27FC236}">
                  <a16:creationId xmlns:a16="http://schemas.microsoft.com/office/drawing/2014/main" xmlns="" id="{F1F6F208-8970-4DFC-9EDC-49D5E17C6B96}"/>
                </a:ext>
              </a:extLst>
            </p:cNvPr>
            <p:cNvSpPr/>
            <p:nvPr/>
          </p:nvSpPr>
          <p:spPr>
            <a:xfrm>
              <a:off x="6531804" y="1623006"/>
              <a:ext cx="1888454" cy="640080"/>
            </a:xfrm>
            <a:prstGeom prst="round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100" b="1" dirty="0" err="1">
                  <a:solidFill>
                    <a:schemeClr val="accent3">
                      <a:lumMod val="50000"/>
                    </a:schemeClr>
                  </a:solidFill>
                  <a:latin typeface="Arial" panose="020B0604020202020204" pitchFamily="34" charset="0"/>
                  <a:cs typeface="Arial" panose="020B0604020202020204" pitchFamily="34" charset="0"/>
                </a:rPr>
                <a:t>Nhóm</a:t>
              </a:r>
              <a:r>
                <a:rPr lang="en-US" sz="4100" b="1" dirty="0">
                  <a:solidFill>
                    <a:schemeClr val="accent3">
                      <a:lumMod val="50000"/>
                    </a:schemeClr>
                  </a:solidFill>
                  <a:latin typeface="Arial" panose="020B0604020202020204" pitchFamily="34" charset="0"/>
                  <a:cs typeface="Arial" panose="020B0604020202020204" pitchFamily="34" charset="0"/>
                </a:rPr>
                <a:t> 3,4</a:t>
              </a:r>
            </a:p>
          </p:txBody>
        </p:sp>
      </p:grpSp>
      <p:cxnSp>
        <p:nvCxnSpPr>
          <p:cNvPr id="3" name="Straight Connector 2">
            <a:extLst>
              <a:ext uri="{FF2B5EF4-FFF2-40B4-BE49-F238E27FC236}">
                <a16:creationId xmlns:a16="http://schemas.microsoft.com/office/drawing/2014/main" xmlns="" id="{ABA3CAD2-132D-4DCC-A60A-8E1AE09A8E92}"/>
              </a:ext>
            </a:extLst>
          </p:cNvPr>
          <p:cNvCxnSpPr/>
          <p:nvPr/>
        </p:nvCxnSpPr>
        <p:spPr>
          <a:xfrm>
            <a:off x="7972364" y="3737438"/>
            <a:ext cx="0" cy="640080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2" name="Google Shape;222;p21"/>
          <p:cNvGrpSpPr/>
          <p:nvPr/>
        </p:nvGrpSpPr>
        <p:grpSpPr>
          <a:xfrm>
            <a:off x="-204336"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4100">
                <a:ea typeface="Calibri"/>
                <a:cs typeface="Calibri"/>
                <a:sym typeface="Calibri"/>
              </a:endParaRPr>
            </a:p>
          </p:txBody>
        </p:sp>
      </p:grpSp>
      <p:grpSp>
        <p:nvGrpSpPr>
          <p:cNvPr id="225" name="Google Shape;225;p21"/>
          <p:cNvGrpSpPr/>
          <p:nvPr/>
        </p:nvGrpSpPr>
        <p:grpSpPr>
          <a:xfrm>
            <a:off x="0" y="6618795"/>
            <a:ext cx="18288000" cy="4467120"/>
            <a:chOff x="0" y="-47625"/>
            <a:chExt cx="3194627" cy="1176526"/>
          </a:xfrm>
        </p:grpSpPr>
        <p:sp>
          <p:nvSpPr>
            <p:cNvPr id="226" name="Google Shape;226;p21"/>
            <p:cNvSpPr/>
            <p:nvPr/>
          </p:nvSpPr>
          <p:spPr>
            <a:xfrm>
              <a:off x="0" y="0"/>
              <a:ext cx="3194627" cy="1128901"/>
            </a:xfrm>
            <a:custGeom>
              <a:avLst/>
              <a:gdLst/>
              <a:ahLst/>
              <a:cxnLst/>
              <a:rect l="l" t="t" r="r" b="b"/>
              <a:pathLst>
                <a:path w="3194627" h="1128901" extrusionOk="0">
                  <a:moveTo>
                    <a:pt x="0" y="0"/>
                  </a:moveTo>
                  <a:lnTo>
                    <a:pt x="3194627" y="0"/>
                  </a:lnTo>
                  <a:lnTo>
                    <a:pt x="3194627" y="1128901"/>
                  </a:lnTo>
                  <a:lnTo>
                    <a:pt x="0" y="1128901"/>
                  </a:lnTo>
                  <a:close/>
                </a:path>
              </a:pathLst>
            </a:custGeom>
            <a:solidFill>
              <a:srgbClr val="8FAF63"/>
            </a:solidFill>
            <a:ln>
              <a:noFill/>
            </a:ln>
          </p:spPr>
        </p:sp>
        <p:sp>
          <p:nvSpPr>
            <p:cNvPr id="227" name="Google Shape;227;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4100">
                <a:ea typeface="Calibri"/>
                <a:cs typeface="Calibri"/>
                <a:sym typeface="Calibri"/>
              </a:endParaRPr>
            </a:p>
          </p:txBody>
        </p:sp>
      </p:grpSp>
      <p:sp>
        <p:nvSpPr>
          <p:cNvPr id="234" name="Google Shape;234;p21"/>
          <p:cNvSpPr/>
          <p:nvPr/>
        </p:nvSpPr>
        <p:spPr>
          <a:xfrm>
            <a:off x="15033198" y="6588896"/>
            <a:ext cx="3634150" cy="3563873"/>
          </a:xfrm>
          <a:custGeom>
            <a:avLst/>
            <a:gdLst/>
            <a:ahLst/>
            <a:cxnLst/>
            <a:rect l="l" t="t" r="r" b="b"/>
            <a:pathLst>
              <a:path w="5462851" h="4991680" extrusionOk="0">
                <a:moveTo>
                  <a:pt x="0" y="0"/>
                </a:moveTo>
                <a:lnTo>
                  <a:pt x="5462850" y="0"/>
                </a:lnTo>
                <a:lnTo>
                  <a:pt x="5462850" y="4991680"/>
                </a:lnTo>
                <a:lnTo>
                  <a:pt x="0" y="4991680"/>
                </a:lnTo>
                <a:lnTo>
                  <a:pt x="0" y="0"/>
                </a:lnTo>
                <a:close/>
              </a:path>
            </a:pathLst>
          </a:custGeom>
          <a:blipFill rotWithShape="1">
            <a:blip r:embed="rId3">
              <a:alphaModFix/>
            </a:blip>
            <a:stretch>
              <a:fillRect/>
            </a:stretch>
          </a:blipFill>
          <a:ln>
            <a:noFill/>
          </a:ln>
        </p:spPr>
      </p:sp>
      <p:sp>
        <p:nvSpPr>
          <p:cNvPr id="235" name="Google Shape;235;p21"/>
          <p:cNvSpPr/>
          <p:nvPr/>
        </p:nvSpPr>
        <p:spPr>
          <a:xfrm>
            <a:off x="13856369" y="7866438"/>
            <a:ext cx="1886989" cy="2752902"/>
          </a:xfrm>
          <a:custGeom>
            <a:avLst/>
            <a:gdLst/>
            <a:ahLst/>
            <a:cxnLst/>
            <a:rect l="l" t="t" r="r" b="b"/>
            <a:pathLst>
              <a:path w="1886989" h="2752902" extrusionOk="0">
                <a:moveTo>
                  <a:pt x="0" y="0"/>
                </a:moveTo>
                <a:lnTo>
                  <a:pt x="1886989" y="0"/>
                </a:lnTo>
                <a:lnTo>
                  <a:pt x="1886989" y="2752902"/>
                </a:lnTo>
                <a:lnTo>
                  <a:pt x="0" y="2752902"/>
                </a:lnTo>
                <a:lnTo>
                  <a:pt x="0" y="0"/>
                </a:lnTo>
                <a:close/>
              </a:path>
            </a:pathLst>
          </a:custGeom>
          <a:blipFill rotWithShape="1">
            <a:blip r:embed="rId4">
              <a:alphaModFix/>
            </a:blip>
            <a:stretch>
              <a:fillRect/>
            </a:stretch>
          </a:blipFill>
          <a:ln>
            <a:noFill/>
          </a:ln>
        </p:spPr>
      </p:sp>
      <p:sp>
        <p:nvSpPr>
          <p:cNvPr id="236" name="Google Shape;236;p21"/>
          <p:cNvSpPr/>
          <p:nvPr/>
        </p:nvSpPr>
        <p:spPr>
          <a:xfrm>
            <a:off x="6158400" y="6761994"/>
            <a:ext cx="2747350" cy="1068033"/>
          </a:xfrm>
          <a:custGeom>
            <a:avLst/>
            <a:gdLst/>
            <a:ahLst/>
            <a:cxnLst/>
            <a:rect l="l" t="t" r="r" b="b"/>
            <a:pathLst>
              <a:path w="2747351" h="1068033" extrusionOk="0">
                <a:moveTo>
                  <a:pt x="0" y="0"/>
                </a:moveTo>
                <a:lnTo>
                  <a:pt x="2747351" y="0"/>
                </a:lnTo>
                <a:lnTo>
                  <a:pt x="2747351" y="1068033"/>
                </a:lnTo>
                <a:lnTo>
                  <a:pt x="0" y="1068033"/>
                </a:lnTo>
                <a:lnTo>
                  <a:pt x="0" y="0"/>
                </a:lnTo>
                <a:close/>
              </a:path>
            </a:pathLst>
          </a:custGeom>
          <a:blipFill rotWithShape="1">
            <a:blip r:embed="rId5">
              <a:alphaModFix/>
            </a:blip>
            <a:stretch>
              <a:fillRect/>
            </a:stretch>
          </a:blipFill>
          <a:ln>
            <a:noFill/>
          </a:ln>
        </p:spPr>
      </p:sp>
      <p:sp>
        <p:nvSpPr>
          <p:cNvPr id="237" name="Google Shape;237;p21"/>
          <p:cNvSpPr/>
          <p:nvPr/>
        </p:nvSpPr>
        <p:spPr>
          <a:xfrm>
            <a:off x="10926303" y="9666380"/>
            <a:ext cx="1696441" cy="659492"/>
          </a:xfrm>
          <a:custGeom>
            <a:avLst/>
            <a:gdLst/>
            <a:ahLst/>
            <a:cxnLst/>
            <a:rect l="l" t="t" r="r" b="b"/>
            <a:pathLst>
              <a:path w="1696441" h="659491" extrusionOk="0">
                <a:moveTo>
                  <a:pt x="0" y="0"/>
                </a:moveTo>
                <a:lnTo>
                  <a:pt x="1696441" y="0"/>
                </a:lnTo>
                <a:lnTo>
                  <a:pt x="1696441" y="659492"/>
                </a:lnTo>
                <a:lnTo>
                  <a:pt x="0" y="659492"/>
                </a:lnTo>
                <a:lnTo>
                  <a:pt x="0" y="0"/>
                </a:lnTo>
                <a:close/>
              </a:path>
            </a:pathLst>
          </a:custGeom>
          <a:blipFill rotWithShape="1">
            <a:blip r:embed="rId5">
              <a:alphaModFix/>
            </a:blip>
            <a:stretch>
              <a:fillRect/>
            </a:stretch>
          </a:blipFill>
          <a:ln>
            <a:noFill/>
          </a:ln>
        </p:spPr>
      </p:sp>
      <p:sp>
        <p:nvSpPr>
          <p:cNvPr id="238" name="Google Shape;238;p21"/>
          <p:cNvSpPr/>
          <p:nvPr/>
        </p:nvSpPr>
        <p:spPr>
          <a:xfrm>
            <a:off x="6975519" y="9666380"/>
            <a:ext cx="2502319" cy="972776"/>
          </a:xfrm>
          <a:custGeom>
            <a:avLst/>
            <a:gdLst/>
            <a:ahLst/>
            <a:cxnLst/>
            <a:rect l="l" t="t" r="r" b="b"/>
            <a:pathLst>
              <a:path w="2502318" h="972776" extrusionOk="0">
                <a:moveTo>
                  <a:pt x="0" y="0"/>
                </a:moveTo>
                <a:lnTo>
                  <a:pt x="2502318" y="0"/>
                </a:lnTo>
                <a:lnTo>
                  <a:pt x="2502318" y="972776"/>
                </a:lnTo>
                <a:lnTo>
                  <a:pt x="0" y="972776"/>
                </a:lnTo>
                <a:lnTo>
                  <a:pt x="0" y="0"/>
                </a:lnTo>
                <a:close/>
              </a:path>
            </a:pathLst>
          </a:custGeom>
          <a:blipFill rotWithShape="1">
            <a:blip r:embed="rId5">
              <a:alphaModFix/>
            </a:blip>
            <a:stretch>
              <a:fillRect/>
            </a:stretch>
          </a:blipFill>
          <a:ln>
            <a:noFill/>
          </a:ln>
        </p:spPr>
      </p:sp>
      <p:sp>
        <p:nvSpPr>
          <p:cNvPr id="25" name="TextBox 24">
            <a:extLst>
              <a:ext uri="{FF2B5EF4-FFF2-40B4-BE49-F238E27FC236}">
                <a16:creationId xmlns:a16="http://schemas.microsoft.com/office/drawing/2014/main" xmlns="" id="{AA04F33F-53AD-4FE9-BB22-49B50D1D674D}"/>
              </a:ext>
            </a:extLst>
          </p:cNvPr>
          <p:cNvSpPr txBox="1"/>
          <p:nvPr/>
        </p:nvSpPr>
        <p:spPr>
          <a:xfrm>
            <a:off x="1013791" y="401284"/>
            <a:ext cx="16776480" cy="6740270"/>
          </a:xfrm>
          <a:prstGeom prst="rect">
            <a:avLst/>
          </a:prstGeom>
          <a:noFill/>
        </p:spPr>
        <p:txBody>
          <a:bodyPr wrap="square" lIns="91409" tIns="45702" rIns="91409" bIns="45702">
            <a:spAutoFit/>
          </a:bodyPr>
          <a:lstStyle/>
          <a:p>
            <a:pPr algn="just" defTabSz="914081">
              <a:lnSpc>
                <a:spcPct val="150000"/>
              </a:lnSpc>
              <a:defRPr/>
            </a:pPr>
            <a:r>
              <a:rPr lang="vi-VN" sz="3600" dirty="0">
                <a:solidFill>
                  <a:schemeClr val="accent1">
                    <a:lumMod val="50000"/>
                  </a:schemeClr>
                </a:solidFill>
                <a:latin typeface="+mn-lt"/>
                <a:ea typeface="Calibri" panose="020F0502020204030204" pitchFamily="34" charset="0"/>
              </a:rPr>
              <a:t>Quần xã sinh vật có đặc trưng về độ đa dạng và thành phần loài.</a:t>
            </a:r>
            <a:endParaRPr lang="en-US" sz="3600" dirty="0">
              <a:solidFill>
                <a:schemeClr val="accent1">
                  <a:lumMod val="50000"/>
                </a:schemeClr>
              </a:solidFill>
              <a:latin typeface="+mn-lt"/>
              <a:ea typeface="Calibri" panose="020F0502020204030204" pitchFamily="34" charset="0"/>
            </a:endParaRPr>
          </a:p>
          <a:p>
            <a:pPr marL="571302" indent="-571302" algn="just">
              <a:lnSpc>
                <a:spcPct val="150000"/>
              </a:lnSpc>
              <a:buFont typeface="Wingdings" panose="05000000000000000000" pitchFamily="2" charset="2"/>
              <a:buChar char="§"/>
            </a:pPr>
            <a:r>
              <a:rPr lang="en-US" sz="3600" b="1" i="1" dirty="0">
                <a:solidFill>
                  <a:schemeClr val="accent1">
                    <a:lumMod val="50000"/>
                  </a:schemeClr>
                </a:solidFill>
                <a:latin typeface="+mn-lt"/>
                <a:ea typeface="Calibri" panose="020F0502020204030204" pitchFamily="34" charset="0"/>
                <a:cs typeface="Times New Roman" panose="02020603050405020304" pitchFamily="18" charset="0"/>
              </a:rPr>
              <a:t> </a:t>
            </a:r>
            <a:r>
              <a:rPr lang="vi-VN" sz="3600" b="1" i="1" dirty="0">
                <a:solidFill>
                  <a:schemeClr val="accent1">
                    <a:lumMod val="50000"/>
                  </a:schemeClr>
                </a:solidFill>
                <a:latin typeface="+mn-lt"/>
                <a:ea typeface="Calibri" panose="020F0502020204030204" pitchFamily="34" charset="0"/>
                <a:cs typeface="Times New Roman" panose="02020603050405020304" pitchFamily="18" charset="0"/>
              </a:rPr>
              <a:t>Độ đa dạng: </a:t>
            </a:r>
            <a:r>
              <a:rPr lang="vi-VN" sz="3600" i="1" dirty="0">
                <a:solidFill>
                  <a:schemeClr val="accent1">
                    <a:lumMod val="50000"/>
                  </a:schemeClr>
                </a:solidFill>
                <a:latin typeface="+mn-lt"/>
                <a:ea typeface="Calibri" panose="020F0502020204030204" pitchFamily="34" charset="0"/>
                <a:cs typeface="Times New Roman" panose="02020603050405020304" pitchFamily="18" charset="0"/>
              </a:rPr>
              <a:t>mức đọ phong phú về số lượng loài và số lượng cá thể của mỗi loài trong quần xã.</a:t>
            </a:r>
            <a:endParaRPr lang="en-US" sz="3600" i="1" dirty="0">
              <a:solidFill>
                <a:schemeClr val="accent1">
                  <a:lumMod val="50000"/>
                </a:schemeClr>
              </a:solidFill>
              <a:latin typeface="+mn-lt"/>
              <a:ea typeface="Calibri" panose="020F0502020204030204" pitchFamily="34" charset="0"/>
              <a:cs typeface="Times New Roman" panose="02020603050405020304" pitchFamily="18" charset="0"/>
            </a:endParaRPr>
          </a:p>
          <a:p>
            <a:pPr marL="571302" indent="-571302" algn="just">
              <a:lnSpc>
                <a:spcPct val="150000"/>
              </a:lnSpc>
              <a:buFont typeface="Wingdings" panose="05000000000000000000" pitchFamily="2" charset="2"/>
              <a:buChar char="§"/>
            </a:pPr>
            <a:r>
              <a:rPr lang="vi-VN" sz="3600" b="1" i="1" dirty="0">
                <a:solidFill>
                  <a:schemeClr val="accent1">
                    <a:lumMod val="50000"/>
                  </a:schemeClr>
                </a:solidFill>
                <a:latin typeface="+mn-lt"/>
                <a:ea typeface="Calibri" panose="020F0502020204030204" pitchFamily="34" charset="0"/>
                <a:cs typeface="Times New Roman" panose="02020603050405020304" pitchFamily="18" charset="0"/>
              </a:rPr>
              <a:t> Loài ưu thế:</a:t>
            </a:r>
            <a:r>
              <a:rPr lang="vi-VN" sz="3600" i="1" dirty="0">
                <a:solidFill>
                  <a:schemeClr val="accent1">
                    <a:lumMod val="50000"/>
                  </a:schemeClr>
                </a:solidFill>
                <a:latin typeface="+mn-lt"/>
                <a:ea typeface="Calibri" panose="020F0502020204030204" pitchFamily="34" charset="0"/>
                <a:cs typeface="Times New Roman" panose="02020603050405020304" pitchFamily="18" charset="0"/>
              </a:rPr>
              <a:t> loài có số lượng cá thể nhiều, hoạt động mạnh, đóng vai trò quan trọng trong quần xã.</a:t>
            </a:r>
            <a:endParaRPr lang="en-US" sz="3600" dirty="0">
              <a:solidFill>
                <a:schemeClr val="accent1">
                  <a:lumMod val="50000"/>
                </a:schemeClr>
              </a:solidFill>
              <a:latin typeface="+mn-lt"/>
              <a:ea typeface="Calibri" panose="020F0502020204030204" pitchFamily="34" charset="0"/>
              <a:cs typeface="Times New Roman" panose="02020603050405020304" pitchFamily="18" charset="0"/>
            </a:endParaRPr>
          </a:p>
          <a:p>
            <a:pPr marL="571302" indent="-571302" algn="just">
              <a:lnSpc>
                <a:spcPct val="150000"/>
              </a:lnSpc>
              <a:buFont typeface="Wingdings" panose="05000000000000000000" pitchFamily="2" charset="2"/>
              <a:buChar char="§"/>
            </a:pPr>
            <a:r>
              <a:rPr lang="vi-VN" sz="3600" b="1" i="1" dirty="0">
                <a:solidFill>
                  <a:schemeClr val="accent1">
                    <a:lumMod val="50000"/>
                  </a:schemeClr>
                </a:solidFill>
                <a:latin typeface="+mn-lt"/>
                <a:ea typeface="Calibri" panose="020F0502020204030204" pitchFamily="34" charset="0"/>
                <a:cs typeface="Times New Roman" panose="02020603050405020304" pitchFamily="18" charset="0"/>
              </a:rPr>
              <a:t>Loài đặc trưng:</a:t>
            </a:r>
            <a:r>
              <a:rPr lang="vi-VN" sz="3600" i="1" dirty="0">
                <a:solidFill>
                  <a:schemeClr val="accent1">
                    <a:lumMod val="50000"/>
                  </a:schemeClr>
                </a:solidFill>
                <a:latin typeface="+mn-lt"/>
                <a:ea typeface="Calibri" panose="020F0502020204030204" pitchFamily="34" charset="0"/>
                <a:cs typeface="Times New Roman" panose="02020603050405020304" pitchFamily="18" charset="0"/>
              </a:rPr>
              <a:t> loài chỉ có ở một quần xã.</a:t>
            </a:r>
            <a:endParaRPr lang="en-US" sz="3600" dirty="0">
              <a:solidFill>
                <a:schemeClr val="accent1">
                  <a:lumMod val="50000"/>
                </a:schemeClr>
              </a:solidFill>
              <a:latin typeface="+mn-lt"/>
              <a:ea typeface="Calibri" panose="020F0502020204030204" pitchFamily="34" charset="0"/>
              <a:cs typeface="Times New Roman" panose="02020603050405020304" pitchFamily="18" charset="0"/>
            </a:endParaRPr>
          </a:p>
          <a:p>
            <a:pPr algn="just">
              <a:lnSpc>
                <a:spcPct val="150000"/>
              </a:lnSpc>
            </a:pPr>
            <a:endParaRPr lang="en-US" sz="3600" dirty="0">
              <a:solidFill>
                <a:schemeClr val="accent1">
                  <a:lumMod val="50000"/>
                </a:schemeClr>
              </a:solidFill>
              <a:latin typeface="+mn-lt"/>
              <a:ea typeface="Calibri" panose="020F0502020204030204" pitchFamily="34" charset="0"/>
              <a:cs typeface="Times New Roman" panose="02020603050405020304" pitchFamily="18" charset="0"/>
            </a:endParaRPr>
          </a:p>
          <a:p>
            <a:pPr algn="just" defTabSz="914081">
              <a:lnSpc>
                <a:spcPct val="150000"/>
              </a:lnSpc>
              <a:defRPr/>
            </a:pPr>
            <a:endParaRPr lang="en-US" sz="3600" dirty="0">
              <a:solidFill>
                <a:schemeClr val="accent1">
                  <a:lumMod val="50000"/>
                </a:schemeClr>
              </a:solidFill>
              <a:latin typeface="+mn-lt"/>
            </a:endParaRPr>
          </a:p>
        </p:txBody>
      </p:sp>
    </p:spTree>
    <p:extLst>
      <p:ext uri="{BB962C8B-B14F-4D97-AF65-F5344CB8AC3E}">
        <p14:creationId xmlns:p14="http://schemas.microsoft.com/office/powerpoint/2010/main" val="394219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 calcmode="lin" valueType="num">
                                      <p:cBhvr additive="base">
                                        <p:cTn id="13"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 calcmode="lin" valueType="num">
                                      <p:cBhvr additive="base">
                                        <p:cTn id="19"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xEl>
                                              <p:pRg st="3" end="3"/>
                                            </p:txEl>
                                          </p:spTgt>
                                        </p:tgtEl>
                                        <p:attrNameLst>
                                          <p:attrName>style.visibility</p:attrName>
                                        </p:attrNameLst>
                                      </p:cBhvr>
                                      <p:to>
                                        <p:strVal val="visible"/>
                                      </p:to>
                                    </p:set>
                                    <p:anim calcmode="lin" valueType="num">
                                      <p:cBhvr additive="base">
                                        <p:cTn id="25"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 y="0"/>
            <a:ext cx="18288000" cy="1675746"/>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grpSp>
        <p:nvGrpSpPr>
          <p:cNvPr id="4" name="Group 4"/>
          <p:cNvGrpSpPr/>
          <p:nvPr/>
        </p:nvGrpSpPr>
        <p:grpSpPr>
          <a:xfrm>
            <a:off x="1028701" y="2628900"/>
            <a:ext cx="16230600" cy="2172665"/>
            <a:chOff x="0" y="0"/>
            <a:chExt cx="21640800" cy="2896886"/>
          </a:xfrm>
        </p:grpSpPr>
        <p:grpSp>
          <p:nvGrpSpPr>
            <p:cNvPr id="5" name="Group 5"/>
            <p:cNvGrpSpPr/>
            <p:nvPr/>
          </p:nvGrpSpPr>
          <p:grpSpPr>
            <a:xfrm>
              <a:off x="0" y="0"/>
              <a:ext cx="21640800" cy="2288940"/>
              <a:chOff x="0" y="0"/>
              <a:chExt cx="4274726" cy="452136"/>
            </a:xfrm>
          </p:grpSpPr>
          <p:sp>
            <p:nvSpPr>
              <p:cNvPr id="6"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59"/>
                  </a:lnSpc>
                </a:pPr>
                <a:endParaRPr b="1">
                  <a:latin typeface="Arial" pitchFamily="34" charset="0"/>
                </a:endParaRPr>
              </a:p>
            </p:txBody>
          </p:sp>
        </p:grpSp>
        <p:sp>
          <p:nvSpPr>
            <p:cNvPr id="8" name="TextBox 8"/>
            <p:cNvSpPr txBox="1"/>
            <p:nvPr/>
          </p:nvSpPr>
          <p:spPr>
            <a:xfrm>
              <a:off x="386419" y="311563"/>
              <a:ext cx="20952319" cy="2585323"/>
            </a:xfrm>
            <a:prstGeom prst="rect">
              <a:avLst/>
            </a:prstGeom>
          </p:spPr>
          <p:txBody>
            <a:bodyPr wrap="square" lIns="0" tIns="0" rIns="0" bIns="0" rtlCol="0" anchor="t">
              <a:spAutoFit/>
            </a:bodyPr>
            <a:lstStyle/>
            <a:p>
              <a:pPr>
                <a:lnSpc>
                  <a:spcPct val="120000"/>
                </a:lnSpc>
                <a:spcBef>
                  <a:spcPct val="0"/>
                </a:spcBef>
              </a:pPr>
              <a:r>
                <a:rPr lang="en-US" sz="3500" b="1" dirty="0" err="1">
                  <a:latin typeface="Arial" pitchFamily="34" charset="0"/>
                </a:rPr>
                <a:t>Hãy</a:t>
              </a:r>
              <a:r>
                <a:rPr lang="en-US" sz="3500" b="1" dirty="0">
                  <a:latin typeface="Arial" pitchFamily="34" charset="0"/>
                </a:rPr>
                <a:t> </a:t>
              </a:r>
              <a:r>
                <a:rPr lang="en-US" sz="3500" b="1" dirty="0" err="1">
                  <a:latin typeface="Arial" pitchFamily="34" charset="0"/>
                </a:rPr>
                <a:t>sắp</a:t>
              </a:r>
              <a:r>
                <a:rPr lang="en-US" sz="3500" b="1" dirty="0">
                  <a:latin typeface="Arial" pitchFamily="34" charset="0"/>
                </a:rPr>
                <a:t> </a:t>
              </a:r>
              <a:r>
                <a:rPr lang="en-US" sz="3500" b="1" dirty="0" err="1">
                  <a:latin typeface="Arial" pitchFamily="34" charset="0"/>
                </a:rPr>
                <a:t>xếp</a:t>
              </a:r>
              <a:r>
                <a:rPr lang="en-US" sz="3500" b="1" dirty="0">
                  <a:latin typeface="Arial" pitchFamily="34" charset="0"/>
                </a:rPr>
                <a:t> </a:t>
              </a:r>
              <a:r>
                <a:rPr lang="en-US" sz="3500" b="1" dirty="0" err="1">
                  <a:latin typeface="Arial" pitchFamily="34" charset="0"/>
                </a:rPr>
                <a:t>các</a:t>
              </a:r>
              <a:r>
                <a:rPr lang="en-US" sz="3500" b="1" dirty="0">
                  <a:latin typeface="Arial" pitchFamily="34" charset="0"/>
                </a:rPr>
                <a:t> </a:t>
              </a:r>
              <a:r>
                <a:rPr lang="en-US" sz="3500" b="1" dirty="0" err="1">
                  <a:latin typeface="Arial" pitchFamily="34" charset="0"/>
                </a:rPr>
                <a:t>quần</a:t>
              </a:r>
              <a:r>
                <a:rPr lang="en-US" sz="3500" b="1" dirty="0">
                  <a:latin typeface="Arial" pitchFamily="34" charset="0"/>
                </a:rPr>
                <a:t> </a:t>
              </a:r>
              <a:r>
                <a:rPr lang="en-US" sz="3500" b="1" dirty="0" err="1">
                  <a:latin typeface="Arial" pitchFamily="34" charset="0"/>
                </a:rPr>
                <a:t>xã</a:t>
              </a:r>
              <a:r>
                <a:rPr lang="en-US" sz="3500" b="1" dirty="0">
                  <a:latin typeface="Arial" pitchFamily="34" charset="0"/>
                </a:rPr>
                <a:t> </a:t>
              </a:r>
              <a:r>
                <a:rPr lang="en-US" sz="3500" b="1" dirty="0" err="1">
                  <a:latin typeface="Arial" pitchFamily="34" charset="0"/>
                </a:rPr>
                <a:t>trong</a:t>
              </a:r>
              <a:r>
                <a:rPr lang="en-US" sz="3500" b="1" dirty="0">
                  <a:latin typeface="Arial" pitchFamily="34" charset="0"/>
                </a:rPr>
                <a:t> </a:t>
              </a:r>
              <a:r>
                <a:rPr lang="en-US" sz="3500" b="1" dirty="0" err="1">
                  <a:latin typeface="Arial" pitchFamily="34" charset="0"/>
                </a:rPr>
                <a:t>hình</a:t>
              </a:r>
              <a:r>
                <a:rPr lang="en-US" sz="3500" b="1" dirty="0">
                  <a:latin typeface="Arial" pitchFamily="34" charset="0"/>
                </a:rPr>
                <a:t> </a:t>
              </a:r>
              <a:r>
                <a:rPr lang="en-US" sz="3500" b="1" dirty="0" err="1">
                  <a:latin typeface="Arial" pitchFamily="34" charset="0"/>
                </a:rPr>
                <a:t>dưới</a:t>
              </a:r>
              <a:r>
                <a:rPr lang="en-US" sz="3500" b="1" dirty="0">
                  <a:latin typeface="Arial" pitchFamily="34" charset="0"/>
                </a:rPr>
                <a:t> </a:t>
              </a:r>
              <a:r>
                <a:rPr lang="en-US" sz="3500" b="1" dirty="0" err="1">
                  <a:latin typeface="Arial" pitchFamily="34" charset="0"/>
                </a:rPr>
                <a:t>theo</a:t>
              </a:r>
              <a:r>
                <a:rPr lang="en-US" sz="3500" b="1" dirty="0">
                  <a:latin typeface="Arial" pitchFamily="34" charset="0"/>
                </a:rPr>
                <a:t> </a:t>
              </a:r>
              <a:r>
                <a:rPr lang="en-US" sz="3500" b="1" dirty="0" err="1">
                  <a:latin typeface="Arial" pitchFamily="34" charset="0"/>
                </a:rPr>
                <a:t>thứ</a:t>
              </a:r>
              <a:r>
                <a:rPr lang="en-US" sz="3500" b="1" dirty="0">
                  <a:latin typeface="Arial" pitchFamily="34" charset="0"/>
                </a:rPr>
                <a:t> </a:t>
              </a:r>
              <a:r>
                <a:rPr lang="en-US" sz="3500" b="1" dirty="0" err="1">
                  <a:latin typeface="Arial" pitchFamily="34" charset="0"/>
                </a:rPr>
                <a:t>tự</a:t>
              </a:r>
              <a:r>
                <a:rPr lang="en-US" sz="3500" b="1" dirty="0">
                  <a:latin typeface="Arial" pitchFamily="34" charset="0"/>
                </a:rPr>
                <a:t> </a:t>
              </a:r>
              <a:r>
                <a:rPr lang="en-US" sz="3500" b="1" dirty="0" err="1">
                  <a:latin typeface="Arial" pitchFamily="34" charset="0"/>
                </a:rPr>
                <a:t>giảm</a:t>
              </a:r>
              <a:r>
                <a:rPr lang="en-US" sz="3500" b="1" dirty="0">
                  <a:latin typeface="Arial" pitchFamily="34" charset="0"/>
                </a:rPr>
                <a:t> </a:t>
              </a:r>
              <a:r>
                <a:rPr lang="en-US" sz="3500" b="1" dirty="0" err="1">
                  <a:latin typeface="Arial" pitchFamily="34" charset="0"/>
                </a:rPr>
                <a:t>dần</a:t>
              </a:r>
              <a:r>
                <a:rPr lang="en-US" sz="3500" b="1" dirty="0">
                  <a:latin typeface="Arial" pitchFamily="34" charset="0"/>
                </a:rPr>
                <a:t> </a:t>
              </a:r>
              <a:r>
                <a:rPr lang="en-US" sz="3500" b="1" dirty="0" err="1">
                  <a:latin typeface="Arial" pitchFamily="34" charset="0"/>
                </a:rPr>
                <a:t>về</a:t>
              </a:r>
              <a:r>
                <a:rPr lang="en-US" sz="3500" b="1" dirty="0">
                  <a:latin typeface="Arial" pitchFamily="34" charset="0"/>
                </a:rPr>
                <a:t> </a:t>
              </a:r>
              <a:r>
                <a:rPr lang="en-US" sz="3500" b="1" dirty="0" err="1">
                  <a:latin typeface="Arial" pitchFamily="34" charset="0"/>
                </a:rPr>
                <a:t>độ</a:t>
              </a:r>
              <a:r>
                <a:rPr lang="en-US" sz="3500" b="1" dirty="0">
                  <a:latin typeface="Arial" pitchFamily="34" charset="0"/>
                </a:rPr>
                <a:t> </a:t>
              </a:r>
              <a:r>
                <a:rPr lang="en-US" sz="3500" b="1" dirty="0" err="1">
                  <a:latin typeface="Arial" pitchFamily="34" charset="0"/>
                </a:rPr>
                <a:t>đa</a:t>
              </a:r>
              <a:r>
                <a:rPr lang="en-US" sz="3500" b="1" dirty="0">
                  <a:latin typeface="Arial" pitchFamily="34" charset="0"/>
                </a:rPr>
                <a:t> </a:t>
              </a:r>
              <a:r>
                <a:rPr lang="en-US" sz="3500" b="1" dirty="0" err="1">
                  <a:latin typeface="Arial" pitchFamily="34" charset="0"/>
                </a:rPr>
                <a:t>dạng</a:t>
              </a:r>
              <a:r>
                <a:rPr lang="en-US" sz="3500" b="1" dirty="0">
                  <a:latin typeface="Arial" pitchFamily="34" charset="0"/>
                </a:rPr>
                <a:t>. </a:t>
              </a:r>
              <a:r>
                <a:rPr lang="en-US" sz="3500" b="1" dirty="0" err="1">
                  <a:latin typeface="Arial" pitchFamily="34" charset="0"/>
                </a:rPr>
                <a:t>Tại</a:t>
              </a:r>
              <a:r>
                <a:rPr lang="en-US" sz="3500" b="1" dirty="0">
                  <a:latin typeface="Arial" pitchFamily="34" charset="0"/>
                </a:rPr>
                <a:t> </a:t>
              </a:r>
              <a:r>
                <a:rPr lang="en-US" sz="3500" b="1" dirty="0" err="1">
                  <a:latin typeface="Arial" pitchFamily="34" charset="0"/>
                </a:rPr>
                <a:t>sao</a:t>
              </a:r>
              <a:r>
                <a:rPr lang="en-US" sz="3500" b="1" dirty="0">
                  <a:latin typeface="Arial" pitchFamily="34" charset="0"/>
                </a:rPr>
                <a:t> </a:t>
              </a:r>
              <a:r>
                <a:rPr lang="en-US" sz="3500" b="1" dirty="0" err="1">
                  <a:latin typeface="Arial" pitchFamily="34" charset="0"/>
                </a:rPr>
                <a:t>lại</a:t>
              </a:r>
              <a:r>
                <a:rPr lang="en-US" sz="3500" b="1" dirty="0">
                  <a:latin typeface="Arial" pitchFamily="34" charset="0"/>
                </a:rPr>
                <a:t> </a:t>
              </a:r>
              <a:r>
                <a:rPr lang="en-US" sz="3500" b="1" dirty="0" err="1">
                  <a:latin typeface="Arial" pitchFamily="34" charset="0"/>
                </a:rPr>
                <a:t>có</a:t>
              </a:r>
              <a:r>
                <a:rPr lang="en-US" sz="3500" b="1" dirty="0">
                  <a:latin typeface="Arial" pitchFamily="34" charset="0"/>
                </a:rPr>
                <a:t> </a:t>
              </a:r>
              <a:r>
                <a:rPr lang="en-US" sz="3500" b="1" dirty="0" err="1">
                  <a:latin typeface="Arial" pitchFamily="34" charset="0"/>
                </a:rPr>
                <a:t>sự</a:t>
              </a:r>
              <a:r>
                <a:rPr lang="en-US" sz="3500" b="1" dirty="0">
                  <a:latin typeface="Arial" pitchFamily="34" charset="0"/>
                </a:rPr>
                <a:t> </a:t>
              </a:r>
              <a:r>
                <a:rPr lang="en-US" sz="3500" b="1" dirty="0" err="1">
                  <a:latin typeface="Arial" pitchFamily="34" charset="0"/>
                </a:rPr>
                <a:t>khác</a:t>
              </a:r>
              <a:r>
                <a:rPr lang="en-US" sz="3500" b="1" dirty="0">
                  <a:latin typeface="Arial" pitchFamily="34" charset="0"/>
                </a:rPr>
                <a:t> </a:t>
              </a:r>
              <a:r>
                <a:rPr lang="en-US" sz="3500" b="1" dirty="0" err="1">
                  <a:latin typeface="Arial" pitchFamily="34" charset="0"/>
                </a:rPr>
                <a:t>biệt</a:t>
              </a:r>
              <a:r>
                <a:rPr lang="en-US" sz="3500" b="1" dirty="0">
                  <a:latin typeface="Arial" pitchFamily="34" charset="0"/>
                </a:rPr>
                <a:t> </a:t>
              </a:r>
              <a:r>
                <a:rPr lang="en-US" sz="3500" b="1" dirty="0" err="1">
                  <a:latin typeface="Arial" pitchFamily="34" charset="0"/>
                </a:rPr>
                <a:t>lớn</a:t>
              </a:r>
              <a:r>
                <a:rPr lang="en-US" sz="3500" b="1" dirty="0">
                  <a:latin typeface="Arial" pitchFamily="34" charset="0"/>
                </a:rPr>
                <a:t> </a:t>
              </a:r>
              <a:r>
                <a:rPr lang="en-US" sz="3500" b="1" dirty="0" err="1">
                  <a:latin typeface="Arial" pitchFamily="34" charset="0"/>
                </a:rPr>
                <a:t>về</a:t>
              </a:r>
              <a:r>
                <a:rPr lang="en-US" sz="3500" b="1" dirty="0">
                  <a:latin typeface="Arial" pitchFamily="34" charset="0"/>
                </a:rPr>
                <a:t> </a:t>
              </a:r>
              <a:r>
                <a:rPr lang="en-US" sz="3500" b="1" dirty="0" err="1">
                  <a:latin typeface="Arial" pitchFamily="34" charset="0"/>
                </a:rPr>
                <a:t>độ</a:t>
              </a:r>
              <a:r>
                <a:rPr lang="en-US" sz="3500" b="1" dirty="0">
                  <a:latin typeface="Arial" pitchFamily="34" charset="0"/>
                </a:rPr>
                <a:t> </a:t>
              </a:r>
              <a:r>
                <a:rPr lang="en-US" sz="3500" b="1" dirty="0" err="1">
                  <a:latin typeface="Arial" pitchFamily="34" charset="0"/>
                </a:rPr>
                <a:t>đa</a:t>
              </a:r>
              <a:r>
                <a:rPr lang="en-US" sz="3500" b="1" dirty="0">
                  <a:latin typeface="Arial" pitchFamily="34" charset="0"/>
                </a:rPr>
                <a:t> </a:t>
              </a:r>
              <a:r>
                <a:rPr lang="en-US" sz="3500" b="1" dirty="0" err="1">
                  <a:latin typeface="Arial" pitchFamily="34" charset="0"/>
                </a:rPr>
                <a:t>dạng</a:t>
              </a:r>
              <a:r>
                <a:rPr lang="en-US" sz="3500" b="1" dirty="0">
                  <a:latin typeface="Arial" pitchFamily="34" charset="0"/>
                </a:rPr>
                <a:t> </a:t>
              </a:r>
              <a:r>
                <a:rPr lang="en-US" sz="3500" b="1" dirty="0" err="1">
                  <a:latin typeface="Arial" pitchFamily="34" charset="0"/>
                </a:rPr>
                <a:t>giữa</a:t>
              </a:r>
              <a:r>
                <a:rPr lang="en-US" sz="3500" b="1" dirty="0">
                  <a:latin typeface="Arial" pitchFamily="34" charset="0"/>
                </a:rPr>
                <a:t> </a:t>
              </a:r>
              <a:r>
                <a:rPr lang="en-US" sz="3500" b="1" dirty="0" err="1">
                  <a:latin typeface="Arial" pitchFamily="34" charset="0"/>
                </a:rPr>
                <a:t>các</a:t>
              </a:r>
              <a:r>
                <a:rPr lang="en-US" sz="3500" b="1" dirty="0">
                  <a:latin typeface="Arial" pitchFamily="34" charset="0"/>
                </a:rPr>
                <a:t> </a:t>
              </a:r>
              <a:r>
                <a:rPr lang="en-US" sz="3500" b="1" dirty="0" err="1">
                  <a:latin typeface="Arial" pitchFamily="34" charset="0"/>
                </a:rPr>
                <a:t>quần</a:t>
              </a:r>
              <a:r>
                <a:rPr lang="en-US" sz="3500" b="1" dirty="0">
                  <a:latin typeface="Arial" pitchFamily="34" charset="0"/>
                </a:rPr>
                <a:t> </a:t>
              </a:r>
              <a:r>
                <a:rPr lang="en-US" sz="3500" b="1" dirty="0" err="1">
                  <a:latin typeface="Arial" pitchFamily="34" charset="0"/>
                </a:rPr>
                <a:t>xã</a:t>
              </a:r>
              <a:r>
                <a:rPr lang="en-US" sz="3500" b="1" dirty="0">
                  <a:latin typeface="Arial" pitchFamily="34" charset="0"/>
                </a:rPr>
                <a:t> </a:t>
              </a:r>
              <a:r>
                <a:rPr lang="en-US" sz="3500" b="1" dirty="0" err="1">
                  <a:latin typeface="Arial" pitchFamily="34" charset="0"/>
                </a:rPr>
                <a:t>này</a:t>
              </a:r>
              <a:r>
                <a:rPr lang="en-US" sz="3500" b="1" dirty="0">
                  <a:latin typeface="Arial" pitchFamily="34" charset="0"/>
                </a:rPr>
                <a:t>?</a:t>
              </a:r>
              <a:endParaRPr lang="en-US" sz="3500" b="1" dirty="0">
                <a:latin typeface="Arial" pitchFamily="34" charset="0"/>
              </a:endParaRPr>
            </a:p>
          </p:txBody>
        </p:sp>
      </p:grpSp>
      <p:sp>
        <p:nvSpPr>
          <p:cNvPr id="10" name="TextBox 10"/>
          <p:cNvSpPr txBox="1"/>
          <p:nvPr/>
        </p:nvSpPr>
        <p:spPr>
          <a:xfrm>
            <a:off x="1028701" y="696914"/>
            <a:ext cx="12005019" cy="628377"/>
          </a:xfrm>
          <a:prstGeom prst="rect">
            <a:avLst/>
          </a:prstGeom>
        </p:spPr>
        <p:txBody>
          <a:bodyPr lIns="0" tIns="0" rIns="0" bIns="0" rtlCol="0" anchor="t">
            <a:spAutoFit/>
          </a:bodyPr>
          <a:lstStyle/>
          <a:p>
            <a:pPr>
              <a:lnSpc>
                <a:spcPts val="4900"/>
              </a:lnSpc>
            </a:pPr>
            <a:r>
              <a:rPr lang="en-US" sz="3500" b="1">
                <a:latin typeface="Arial" pitchFamily="34" charset="0"/>
              </a:rPr>
              <a:t>II. MỘT SỐ ĐẶC TRƯNG CƠ BẢN CỦA QUẦN XÃ</a:t>
            </a:r>
          </a:p>
        </p:txBody>
      </p:sp>
      <p:pic>
        <p:nvPicPr>
          <p:cNvPr id="3074" name="Picture 2" descr="Tận hưởng kỳ nghỉ dài, giới trẻ rủ nhau “săn ảnh” tại đồng cỏ xanh mướt  giữa lòng Mộc Châ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538" y="4914901"/>
            <a:ext cx="4097968" cy="3072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khu rừng nhiệt đới vô cùng hấp dẫ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874" y="4914900"/>
            <a:ext cx="4110674" cy="30822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ừng ôn đới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6418" y="4914900"/>
            <a:ext cx="4110674" cy="30822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ang mạc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16963" y="4920449"/>
            <a:ext cx="4124177" cy="3082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09302" y="8237342"/>
            <a:ext cx="2072399" cy="677127"/>
          </a:xfrm>
          <a:prstGeom prst="rect">
            <a:avLst/>
          </a:prstGeom>
          <a:noFill/>
        </p:spPr>
        <p:txBody>
          <a:bodyPr wrap="none" lIns="137178" tIns="68589" rIns="137178" bIns="68589" rtlCol="0">
            <a:spAutoFit/>
          </a:bodyPr>
          <a:lstStyle/>
          <a:p>
            <a:r>
              <a:rPr lang="en-US" sz="3500" b="1" dirty="0" err="1">
                <a:latin typeface="Arial" pitchFamily="34" charset="0"/>
              </a:rPr>
              <a:t>Đồng</a:t>
            </a:r>
            <a:r>
              <a:rPr lang="en-US" sz="3500" b="1" dirty="0">
                <a:latin typeface="Arial" pitchFamily="34" charset="0"/>
              </a:rPr>
              <a:t> </a:t>
            </a:r>
            <a:r>
              <a:rPr lang="en-US" sz="3500" b="1" dirty="0" err="1">
                <a:latin typeface="Arial" pitchFamily="34" charset="0"/>
              </a:rPr>
              <a:t>cỏ</a:t>
            </a:r>
            <a:endParaRPr lang="en-US" sz="3500" b="1" dirty="0">
              <a:latin typeface="Arial" pitchFamily="34" charset="0"/>
            </a:endParaRPr>
          </a:p>
        </p:txBody>
      </p:sp>
      <p:sp>
        <p:nvSpPr>
          <p:cNvPr id="16" name="TextBox 15"/>
          <p:cNvSpPr txBox="1"/>
          <p:nvPr/>
        </p:nvSpPr>
        <p:spPr>
          <a:xfrm>
            <a:off x="5300479" y="8237342"/>
            <a:ext cx="3515101" cy="677127"/>
          </a:xfrm>
          <a:prstGeom prst="rect">
            <a:avLst/>
          </a:prstGeom>
          <a:noFill/>
        </p:spPr>
        <p:txBody>
          <a:bodyPr wrap="none" lIns="137178" tIns="68589" rIns="137178" bIns="68589" rtlCol="0">
            <a:spAutoFit/>
          </a:bodyPr>
          <a:lstStyle/>
          <a:p>
            <a:r>
              <a:rPr lang="en-US" sz="3500" b="1" dirty="0" err="1">
                <a:latin typeface="Arial" pitchFamily="34" charset="0"/>
              </a:rPr>
              <a:t>Rừng</a:t>
            </a:r>
            <a:r>
              <a:rPr lang="en-US" sz="3500" b="1" dirty="0">
                <a:latin typeface="Arial" pitchFamily="34" charset="0"/>
              </a:rPr>
              <a:t> </a:t>
            </a:r>
            <a:r>
              <a:rPr lang="en-US" sz="3500" b="1" dirty="0" err="1">
                <a:latin typeface="Arial" pitchFamily="34" charset="0"/>
              </a:rPr>
              <a:t>nhiệt</a:t>
            </a:r>
            <a:r>
              <a:rPr lang="en-US" sz="3500" b="1" dirty="0">
                <a:latin typeface="Arial" pitchFamily="34" charset="0"/>
              </a:rPr>
              <a:t> </a:t>
            </a:r>
            <a:r>
              <a:rPr lang="en-US" sz="3500" b="1" dirty="0" err="1">
                <a:latin typeface="Arial" pitchFamily="34" charset="0"/>
              </a:rPr>
              <a:t>đới</a:t>
            </a:r>
            <a:endParaRPr lang="en-US" sz="3500" b="1" dirty="0">
              <a:latin typeface="Arial" pitchFamily="34" charset="0"/>
            </a:endParaRPr>
          </a:p>
        </p:txBody>
      </p:sp>
      <p:sp>
        <p:nvSpPr>
          <p:cNvPr id="17" name="TextBox 16"/>
          <p:cNvSpPr txBox="1"/>
          <p:nvPr/>
        </p:nvSpPr>
        <p:spPr>
          <a:xfrm>
            <a:off x="9878372" y="8237342"/>
            <a:ext cx="2990920" cy="677127"/>
          </a:xfrm>
          <a:prstGeom prst="rect">
            <a:avLst/>
          </a:prstGeom>
          <a:noFill/>
        </p:spPr>
        <p:txBody>
          <a:bodyPr wrap="none" lIns="137178" tIns="68589" rIns="137178" bIns="68589" rtlCol="0">
            <a:spAutoFit/>
          </a:bodyPr>
          <a:lstStyle/>
          <a:p>
            <a:r>
              <a:rPr lang="en-US" sz="3500" b="1" dirty="0" err="1">
                <a:latin typeface="Arial" pitchFamily="34" charset="0"/>
              </a:rPr>
              <a:t>Rừng</a:t>
            </a:r>
            <a:r>
              <a:rPr lang="en-US" sz="3500" b="1" dirty="0">
                <a:latin typeface="Arial" pitchFamily="34" charset="0"/>
              </a:rPr>
              <a:t> </a:t>
            </a:r>
            <a:r>
              <a:rPr lang="en-US" sz="3500" b="1" dirty="0" err="1">
                <a:latin typeface="Arial" pitchFamily="34" charset="0"/>
              </a:rPr>
              <a:t>ôn</a:t>
            </a:r>
            <a:r>
              <a:rPr lang="en-US" sz="3500" b="1" dirty="0">
                <a:latin typeface="Arial" pitchFamily="34" charset="0"/>
              </a:rPr>
              <a:t> </a:t>
            </a:r>
            <a:r>
              <a:rPr lang="en-US" sz="3500" b="1" dirty="0" err="1">
                <a:latin typeface="Arial" pitchFamily="34" charset="0"/>
              </a:rPr>
              <a:t>đới</a:t>
            </a:r>
            <a:endParaRPr lang="en-US" sz="3500" b="1" dirty="0">
              <a:latin typeface="Arial" pitchFamily="34" charset="0"/>
            </a:endParaRPr>
          </a:p>
        </p:txBody>
      </p:sp>
      <p:sp>
        <p:nvSpPr>
          <p:cNvPr id="18" name="TextBox 17"/>
          <p:cNvSpPr txBox="1"/>
          <p:nvPr/>
        </p:nvSpPr>
        <p:spPr>
          <a:xfrm>
            <a:off x="14766062" y="8237342"/>
            <a:ext cx="1851184" cy="677127"/>
          </a:xfrm>
          <a:prstGeom prst="rect">
            <a:avLst/>
          </a:prstGeom>
          <a:noFill/>
        </p:spPr>
        <p:txBody>
          <a:bodyPr wrap="none" lIns="137178" tIns="68589" rIns="137178" bIns="68589" rtlCol="0">
            <a:spAutoFit/>
          </a:bodyPr>
          <a:lstStyle/>
          <a:p>
            <a:r>
              <a:rPr lang="en-US" sz="3500" b="1" dirty="0">
                <a:latin typeface="Arial" pitchFamily="34" charset="0"/>
              </a:rPr>
              <a:t>Sa </a:t>
            </a:r>
            <a:r>
              <a:rPr lang="en-US" sz="3500" b="1" dirty="0" err="1">
                <a:latin typeface="Arial" pitchFamily="34" charset="0"/>
              </a:rPr>
              <a:t>mạc</a:t>
            </a:r>
            <a:endParaRPr lang="en-US" sz="3500" b="1" dirty="0">
              <a:latin typeface="Arial" pitchFamily="34" charset="0"/>
            </a:endParaRPr>
          </a:p>
        </p:txBody>
      </p:sp>
    </p:spTree>
    <p:extLst>
      <p:ext uri="{BB962C8B-B14F-4D97-AF65-F5344CB8AC3E}">
        <p14:creationId xmlns:p14="http://schemas.microsoft.com/office/powerpoint/2010/main" val="860131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1000"/>
                                        <p:tgtEl>
                                          <p:spTgt spid="3078"/>
                                        </p:tgtEl>
                                      </p:cBhvr>
                                    </p:animEffect>
                                    <p:anim calcmode="lin" valueType="num">
                                      <p:cBhvr>
                                        <p:cTn id="25" dur="1000" fill="hold"/>
                                        <p:tgtEl>
                                          <p:spTgt spid="3078"/>
                                        </p:tgtEl>
                                        <p:attrNameLst>
                                          <p:attrName>ppt_x</p:attrName>
                                        </p:attrNameLst>
                                      </p:cBhvr>
                                      <p:tavLst>
                                        <p:tav tm="0">
                                          <p:val>
                                            <p:strVal val="#ppt_x"/>
                                          </p:val>
                                        </p:tav>
                                        <p:tav tm="100000">
                                          <p:val>
                                            <p:strVal val="#ppt_x"/>
                                          </p:val>
                                        </p:tav>
                                      </p:tavLst>
                                    </p:anim>
                                    <p:anim calcmode="lin" valueType="num">
                                      <p:cBhvr>
                                        <p:cTn id="26" dur="1000" fill="hold"/>
                                        <p:tgtEl>
                                          <p:spTgt spid="307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animEffect transition="in" filter="fade">
                                      <p:cBhvr>
                                        <p:cTn id="29" dur="1000"/>
                                        <p:tgtEl>
                                          <p:spTgt spid="3080"/>
                                        </p:tgtEl>
                                      </p:cBhvr>
                                    </p:animEffect>
                                    <p:anim calcmode="lin" valueType="num">
                                      <p:cBhvr>
                                        <p:cTn id="30" dur="1000" fill="hold"/>
                                        <p:tgtEl>
                                          <p:spTgt spid="3080"/>
                                        </p:tgtEl>
                                        <p:attrNameLst>
                                          <p:attrName>ppt_x</p:attrName>
                                        </p:attrNameLst>
                                      </p:cBhvr>
                                      <p:tavLst>
                                        <p:tav tm="0">
                                          <p:val>
                                            <p:strVal val="#ppt_x"/>
                                          </p:val>
                                        </p:tav>
                                        <p:tav tm="100000">
                                          <p:val>
                                            <p:strVal val="#ppt_x"/>
                                          </p:val>
                                        </p:tav>
                                      </p:tavLst>
                                    </p:anim>
                                    <p:anim calcmode="lin" valueType="num">
                                      <p:cBhvr>
                                        <p:cTn id="31"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 y="0"/>
            <a:ext cx="18288000" cy="1675746"/>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10" name="TextBox 10"/>
          <p:cNvSpPr txBox="1"/>
          <p:nvPr/>
        </p:nvSpPr>
        <p:spPr>
          <a:xfrm>
            <a:off x="1028701" y="696914"/>
            <a:ext cx="12005019" cy="628377"/>
          </a:xfrm>
          <a:prstGeom prst="rect">
            <a:avLst/>
          </a:prstGeom>
        </p:spPr>
        <p:txBody>
          <a:bodyPr lIns="0" tIns="0" rIns="0" bIns="0" rtlCol="0" anchor="t">
            <a:spAutoFit/>
          </a:bodyPr>
          <a:lstStyle/>
          <a:p>
            <a:pPr>
              <a:lnSpc>
                <a:spcPts val="4900"/>
              </a:lnSpc>
            </a:pPr>
            <a:r>
              <a:rPr lang="en-US" sz="3500" b="1">
                <a:latin typeface="Arial" pitchFamily="34" charset="0"/>
              </a:rPr>
              <a:t>II. MỘT SỐ ĐẶC TRƯNG CƠ BẢN CỦA QUẦN XÃ</a:t>
            </a:r>
          </a:p>
        </p:txBody>
      </p:sp>
      <p:pic>
        <p:nvPicPr>
          <p:cNvPr id="3074" name="Picture 2" descr="Tận hưởng kỳ nghỉ dài, giới trẻ rủ nhau “săn ảnh” tại đồng cỏ xanh mướt  giữa lòng Mộc Châ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437" y="1675746"/>
            <a:ext cx="4097968" cy="3072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khu rừng nhiệt đới vô cùng hấp dẫ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1456" y="1666220"/>
            <a:ext cx="4110674" cy="30822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ừng ôn đới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4957" y="1675746"/>
            <a:ext cx="4110674" cy="30822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ang mạc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116" y="1838246"/>
            <a:ext cx="4124177" cy="308220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4"/>
          <p:cNvGrpSpPr/>
          <p:nvPr/>
        </p:nvGrpSpPr>
        <p:grpSpPr>
          <a:xfrm>
            <a:off x="1271543" y="5177568"/>
            <a:ext cx="15744910" cy="1033296"/>
            <a:chOff x="0" y="0"/>
            <a:chExt cx="21985965" cy="2288940"/>
          </a:xfrm>
        </p:grpSpPr>
        <p:grpSp>
          <p:nvGrpSpPr>
            <p:cNvPr id="20" name="Group 5"/>
            <p:cNvGrpSpPr/>
            <p:nvPr/>
          </p:nvGrpSpPr>
          <p:grpSpPr>
            <a:xfrm>
              <a:off x="0" y="0"/>
              <a:ext cx="21640800" cy="2288940"/>
              <a:chOff x="0" y="0"/>
              <a:chExt cx="4274726" cy="452136"/>
            </a:xfrm>
          </p:grpSpPr>
          <p:sp>
            <p:nvSpPr>
              <p:cNvPr id="22"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23" name="TextBox 7"/>
              <p:cNvSpPr txBox="1"/>
              <p:nvPr/>
            </p:nvSpPr>
            <p:spPr>
              <a:xfrm>
                <a:off x="0" y="-47625"/>
                <a:ext cx="812800" cy="860425"/>
              </a:xfrm>
              <a:prstGeom prst="rect">
                <a:avLst/>
              </a:prstGeom>
            </p:spPr>
            <p:txBody>
              <a:bodyPr lIns="50800" tIns="50800" rIns="50800" bIns="50800" rtlCol="0" anchor="ctr"/>
              <a:lstStyle/>
              <a:p>
                <a:pPr algn="ctr">
                  <a:lnSpc>
                    <a:spcPts val="3359"/>
                  </a:lnSpc>
                </a:pPr>
                <a:endParaRPr sz="2100" b="1">
                  <a:latin typeface="Arial" pitchFamily="34" charset="0"/>
                </a:endParaRPr>
              </a:p>
            </p:txBody>
          </p:sp>
        </p:grpSp>
        <p:sp>
          <p:nvSpPr>
            <p:cNvPr id="21" name="TextBox 8"/>
            <p:cNvSpPr txBox="1"/>
            <p:nvPr/>
          </p:nvSpPr>
          <p:spPr>
            <a:xfrm>
              <a:off x="345166" y="623220"/>
              <a:ext cx="21640799" cy="1104486"/>
            </a:xfrm>
            <a:prstGeom prst="rect">
              <a:avLst/>
            </a:prstGeom>
          </p:spPr>
          <p:txBody>
            <a:bodyPr wrap="square" lIns="0" tIns="0" rIns="0" bIns="0" rtlCol="0" anchor="t">
              <a:spAutoFit/>
            </a:bodyPr>
            <a:lstStyle/>
            <a:p>
              <a:pPr algn="just">
                <a:lnSpc>
                  <a:spcPct val="120000"/>
                </a:lnSpc>
                <a:spcBef>
                  <a:spcPct val="0"/>
                </a:spcBef>
              </a:pPr>
              <a:r>
                <a:rPr lang="en-US" sz="2700" dirty="0" err="1">
                  <a:latin typeface="Arial" pitchFamily="34" charset="0"/>
                </a:rPr>
                <a:t>Độ</a:t>
              </a:r>
              <a:r>
                <a:rPr lang="en-US" sz="2700" dirty="0">
                  <a:latin typeface="Arial" pitchFamily="34" charset="0"/>
                </a:rPr>
                <a:t> </a:t>
              </a:r>
              <a:r>
                <a:rPr lang="en-US" sz="2700" dirty="0" err="1">
                  <a:latin typeface="Arial" pitchFamily="34" charset="0"/>
                </a:rPr>
                <a:t>đa</a:t>
              </a:r>
              <a:r>
                <a:rPr lang="en-US" sz="2700" dirty="0">
                  <a:latin typeface="Arial" pitchFamily="34" charset="0"/>
                </a:rPr>
                <a:t> </a:t>
              </a:r>
              <a:r>
                <a:rPr lang="en-US" sz="2700" dirty="0" err="1">
                  <a:latin typeface="Arial" pitchFamily="34" charset="0"/>
                </a:rPr>
                <a:t>dạng</a:t>
              </a:r>
              <a:r>
                <a:rPr lang="en-US" sz="2700" dirty="0">
                  <a:latin typeface="Arial" pitchFamily="34" charset="0"/>
                </a:rPr>
                <a:t> </a:t>
              </a:r>
              <a:r>
                <a:rPr lang="en-US" sz="2700" dirty="0" err="1">
                  <a:latin typeface="Arial" pitchFamily="34" charset="0"/>
                </a:rPr>
                <a:t>của</a:t>
              </a:r>
              <a:r>
                <a:rPr lang="en-US" sz="2700" dirty="0">
                  <a:latin typeface="Arial" pitchFamily="34" charset="0"/>
                </a:rPr>
                <a:t> </a:t>
              </a:r>
              <a:r>
                <a:rPr lang="en-US" sz="2700" dirty="0" err="1">
                  <a:latin typeface="Arial" pitchFamily="34" charset="0"/>
                </a:rPr>
                <a:t>các</a:t>
              </a:r>
              <a:r>
                <a:rPr lang="en-US" sz="2700" dirty="0">
                  <a:latin typeface="Arial" pitchFamily="34" charset="0"/>
                </a:rPr>
                <a:t> </a:t>
              </a:r>
              <a:r>
                <a:rPr lang="en-US" sz="2700" dirty="0" err="1">
                  <a:latin typeface="Arial" pitchFamily="34" charset="0"/>
                </a:rPr>
                <a:t>quần</a:t>
              </a:r>
              <a:r>
                <a:rPr lang="en-US" sz="2700" dirty="0">
                  <a:latin typeface="Arial" pitchFamily="34" charset="0"/>
                </a:rPr>
                <a:t> </a:t>
              </a:r>
              <a:r>
                <a:rPr lang="en-US" sz="2700" dirty="0" err="1">
                  <a:latin typeface="Arial" pitchFamily="34" charset="0"/>
                </a:rPr>
                <a:t>xã</a:t>
              </a:r>
              <a:r>
                <a:rPr lang="en-US" sz="2700" dirty="0">
                  <a:latin typeface="Arial" pitchFamily="34" charset="0"/>
                </a:rPr>
                <a:t> </a:t>
              </a:r>
              <a:r>
                <a:rPr lang="en-US" sz="2700" dirty="0" err="1">
                  <a:latin typeface="Arial" pitchFamily="34" charset="0"/>
                </a:rPr>
                <a:t>theo</a:t>
              </a:r>
              <a:r>
                <a:rPr lang="en-US" sz="2700" dirty="0">
                  <a:latin typeface="Arial" pitchFamily="34" charset="0"/>
                </a:rPr>
                <a:t> </a:t>
              </a:r>
              <a:r>
                <a:rPr lang="en-US" sz="2700" dirty="0" err="1">
                  <a:latin typeface="Arial" pitchFamily="34" charset="0"/>
                </a:rPr>
                <a:t>thứ</a:t>
              </a:r>
              <a:r>
                <a:rPr lang="en-US" sz="2700" dirty="0">
                  <a:latin typeface="Arial" pitchFamily="34" charset="0"/>
                </a:rPr>
                <a:t> </a:t>
              </a:r>
              <a:r>
                <a:rPr lang="en-US" sz="2700" dirty="0" err="1">
                  <a:latin typeface="Arial" pitchFamily="34" charset="0"/>
                </a:rPr>
                <a:t>tự</a:t>
              </a:r>
              <a:r>
                <a:rPr lang="en-US" sz="2700" dirty="0">
                  <a:latin typeface="Arial" pitchFamily="34" charset="0"/>
                </a:rPr>
                <a:t> </a:t>
              </a:r>
              <a:r>
                <a:rPr lang="en-US" sz="2700" dirty="0" err="1">
                  <a:latin typeface="Arial" pitchFamily="34" charset="0"/>
                </a:rPr>
                <a:t>giảm</a:t>
              </a:r>
              <a:r>
                <a:rPr lang="en-US" sz="2700" dirty="0">
                  <a:latin typeface="Arial" pitchFamily="34" charset="0"/>
                </a:rPr>
                <a:t> </a:t>
              </a:r>
              <a:r>
                <a:rPr lang="en-US" sz="2700" dirty="0" err="1">
                  <a:latin typeface="Arial" pitchFamily="34" charset="0"/>
                </a:rPr>
                <a:t>dần</a:t>
              </a:r>
              <a:r>
                <a:rPr lang="en-US" sz="2700" dirty="0">
                  <a:latin typeface="Arial" pitchFamily="34" charset="0"/>
                </a:rPr>
                <a:t>: </a:t>
              </a:r>
              <a:r>
                <a:rPr lang="en-US" sz="2700" dirty="0" err="1">
                  <a:latin typeface="Arial" pitchFamily="34" charset="0"/>
                </a:rPr>
                <a:t>rừng</a:t>
              </a:r>
              <a:r>
                <a:rPr lang="en-US" sz="2700" dirty="0">
                  <a:latin typeface="Arial" pitchFamily="34" charset="0"/>
                </a:rPr>
                <a:t> </a:t>
              </a:r>
              <a:r>
                <a:rPr lang="en-US" sz="2700" dirty="0" err="1">
                  <a:latin typeface="Arial" pitchFamily="34" charset="0"/>
                </a:rPr>
                <a:t>nhiệt</a:t>
              </a:r>
              <a:r>
                <a:rPr lang="en-US" sz="2700" dirty="0">
                  <a:latin typeface="Arial" pitchFamily="34" charset="0"/>
                </a:rPr>
                <a:t> </a:t>
              </a:r>
              <a:r>
                <a:rPr lang="en-US" sz="2700" dirty="0" err="1">
                  <a:latin typeface="Arial" pitchFamily="34" charset="0"/>
                </a:rPr>
                <a:t>đới</a:t>
              </a:r>
              <a:r>
                <a:rPr lang="en-US" sz="2700" dirty="0">
                  <a:latin typeface="Arial" pitchFamily="34" charset="0"/>
                </a:rPr>
                <a:t> &gt; </a:t>
              </a:r>
              <a:r>
                <a:rPr lang="en-US" sz="2700" dirty="0" err="1">
                  <a:latin typeface="Arial" pitchFamily="34" charset="0"/>
                </a:rPr>
                <a:t>rừng</a:t>
              </a:r>
              <a:r>
                <a:rPr lang="en-US" sz="2700" dirty="0">
                  <a:latin typeface="Arial" pitchFamily="34" charset="0"/>
                </a:rPr>
                <a:t> </a:t>
              </a:r>
              <a:r>
                <a:rPr lang="en-US" sz="2700" dirty="0" err="1">
                  <a:latin typeface="Arial" pitchFamily="34" charset="0"/>
                </a:rPr>
                <a:t>ôn</a:t>
              </a:r>
              <a:r>
                <a:rPr lang="en-US" sz="2700" dirty="0">
                  <a:latin typeface="Arial" pitchFamily="34" charset="0"/>
                </a:rPr>
                <a:t> </a:t>
              </a:r>
              <a:r>
                <a:rPr lang="en-US" sz="2700" dirty="0" err="1">
                  <a:latin typeface="Arial" pitchFamily="34" charset="0"/>
                </a:rPr>
                <a:t>đới</a:t>
              </a:r>
              <a:r>
                <a:rPr lang="en-US" sz="2700" dirty="0">
                  <a:latin typeface="Arial" pitchFamily="34" charset="0"/>
                </a:rPr>
                <a:t> &gt; </a:t>
              </a:r>
              <a:r>
                <a:rPr lang="en-US" sz="2700" dirty="0" err="1">
                  <a:latin typeface="Arial" pitchFamily="34" charset="0"/>
                </a:rPr>
                <a:t>Đồng</a:t>
              </a:r>
              <a:r>
                <a:rPr lang="en-US" sz="2700" dirty="0">
                  <a:latin typeface="Arial" pitchFamily="34" charset="0"/>
                </a:rPr>
                <a:t> </a:t>
              </a:r>
              <a:r>
                <a:rPr lang="en-US" sz="2700" dirty="0" err="1">
                  <a:latin typeface="Arial" pitchFamily="34" charset="0"/>
                </a:rPr>
                <a:t>cỏ</a:t>
              </a:r>
              <a:r>
                <a:rPr lang="en-US" sz="2700" dirty="0">
                  <a:latin typeface="Arial" pitchFamily="34" charset="0"/>
                </a:rPr>
                <a:t> &gt; Sa </a:t>
              </a:r>
              <a:r>
                <a:rPr lang="en-US" sz="2700" dirty="0" err="1">
                  <a:latin typeface="Arial" pitchFamily="34" charset="0"/>
                </a:rPr>
                <a:t>mạc</a:t>
              </a:r>
              <a:endParaRPr lang="en-US" sz="2700" dirty="0">
                <a:latin typeface="Arial" pitchFamily="34" charset="0"/>
              </a:endParaRPr>
            </a:p>
          </p:txBody>
        </p:sp>
      </p:grpSp>
      <p:sp>
        <p:nvSpPr>
          <p:cNvPr id="3" name="Rectangle 2"/>
          <p:cNvSpPr/>
          <p:nvPr/>
        </p:nvSpPr>
        <p:spPr>
          <a:xfrm>
            <a:off x="532386" y="6501348"/>
            <a:ext cx="16976035" cy="3785652"/>
          </a:xfrm>
          <a:prstGeom prst="rect">
            <a:avLst/>
          </a:prstGeom>
        </p:spPr>
        <p:txBody>
          <a:bodyPr wrap="square">
            <a:spAutoFit/>
          </a:bodyPr>
          <a:lstStyle/>
          <a:p>
            <a:pPr marL="457039" indent="-457039" algn="just">
              <a:lnSpc>
                <a:spcPct val="150000"/>
              </a:lnSpc>
              <a:buFont typeface="Wingdings" panose="05000000000000000000" pitchFamily="2" charset="2"/>
              <a:buChar char="ü"/>
            </a:pPr>
            <a:r>
              <a:rPr lang="en-US" sz="3200" b="1" u="sng" dirty="0" err="1">
                <a:latin typeface="Times New Roman" pitchFamily="18" charset="0"/>
                <a:cs typeface="Times New Roman" pitchFamily="18" charset="0"/>
              </a:rPr>
              <a:t>Giải</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thích</a:t>
            </a:r>
            <a:r>
              <a:rPr lang="en-US" sz="3200" b="1" u="sng" dirty="0">
                <a:latin typeface="Times New Roman" pitchFamily="18" charset="0"/>
                <a:cs typeface="Times New Roman" pitchFamily="18" charset="0"/>
              </a:rPr>
              <a:t>:</a:t>
            </a:r>
          </a:p>
          <a:p>
            <a:pPr lvl="0" algn="just">
              <a:lnSpc>
                <a:spcPct val="150000"/>
              </a:lnSpc>
            </a:pPr>
            <a:r>
              <a:rPr lang="en-US" sz="3200" dirty="0">
                <a:latin typeface="Times New Roman" pitchFamily="18" charset="0"/>
                <a:cs typeface="Times New Roman" pitchFamily="18" charset="0"/>
              </a:rPr>
              <a:t>D</a:t>
            </a:r>
            <a:r>
              <a:rPr lang="vi-VN" sz="3200" dirty="0">
                <a:latin typeface="Times New Roman" pitchFamily="18" charset="0"/>
                <a:cs typeface="Times New Roman" pitchFamily="18" charset="0"/>
              </a:rPr>
              <a:t>o điều kiện khí hậu khác nhau ở mỗi vùng: Rừng mưa nhiệt đới có khí hậu nóng ẩm, tương đối ổn định thích hợp với sự sinh trưởng và phát triển của nhiều loài sinh vật nên có độ đa dạng cao. Ngược lại, sa mạc có khí hậu nắng hạn khắc nghiệt dẫn đến có ít loài sinh vật có thể thích nghi để sinh trưởng và phát triển nên có độ đa dạng thấp</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094086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D8935701-B6A8-4D89-991C-A39B43D84BDF}"/>
              </a:ext>
            </a:extLst>
          </p:cNvPr>
          <p:cNvSpPr/>
          <p:nvPr/>
        </p:nvSpPr>
        <p:spPr>
          <a:xfrm>
            <a:off x="4" y="469557"/>
            <a:ext cx="3880021"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a:r>
              <a:rPr lang="en-US" sz="3600" dirty="0" err="1"/>
              <a:t>Câu</a:t>
            </a:r>
            <a:r>
              <a:rPr lang="en-US" sz="3600" dirty="0"/>
              <a:t> </a:t>
            </a:r>
            <a:r>
              <a:rPr lang="en-US" sz="3600" dirty="0" err="1"/>
              <a:t>hỏi</a:t>
            </a:r>
            <a:r>
              <a:rPr lang="en-US" sz="3600" dirty="0"/>
              <a:t> – tr179</a:t>
            </a:r>
          </a:p>
        </p:txBody>
      </p:sp>
      <p:sp>
        <p:nvSpPr>
          <p:cNvPr id="5" name="Google Shape;240;p21">
            <a:extLst>
              <a:ext uri="{FF2B5EF4-FFF2-40B4-BE49-F238E27FC236}">
                <a16:creationId xmlns:a16="http://schemas.microsoft.com/office/drawing/2014/main" xmlns="" id="{DC536AB6-0620-4B74-807B-C5DF72E2F566}"/>
              </a:ext>
            </a:extLst>
          </p:cNvPr>
          <p:cNvSpPr txBox="1"/>
          <p:nvPr/>
        </p:nvSpPr>
        <p:spPr>
          <a:xfrm>
            <a:off x="2858972" y="2741784"/>
            <a:ext cx="9071689" cy="946413"/>
          </a:xfrm>
          <a:prstGeom prst="rect">
            <a:avLst/>
          </a:prstGeom>
          <a:solidFill>
            <a:schemeClr val="accent5">
              <a:lumMod val="20000"/>
              <a:lumOff val="80000"/>
            </a:schemeClr>
          </a:solidFill>
          <a:ln>
            <a:noFill/>
          </a:ln>
        </p:spPr>
        <p:txBody>
          <a:bodyPr spcFirstLastPara="1" wrap="square" lIns="0" tIns="0" rIns="0" bIns="0" anchor="t" anchorCtr="0">
            <a:spAutoFit/>
          </a:bodyPr>
          <a:lstStyle/>
          <a:p>
            <a:pPr algn="just" defTabSz="914081">
              <a:lnSpc>
                <a:spcPct val="150000"/>
              </a:lnSpc>
              <a:defRPr/>
            </a:pPr>
            <a:r>
              <a:rPr lang="en-US" sz="4100" i="1" dirty="0" err="1">
                <a:latin typeface="+mn-lt"/>
              </a:rPr>
              <a:t>Lấy</a:t>
            </a:r>
            <a:r>
              <a:rPr lang="en-US" sz="4100" i="1" dirty="0">
                <a:latin typeface="+mn-lt"/>
              </a:rPr>
              <a:t> </a:t>
            </a:r>
            <a:r>
              <a:rPr lang="en-US" sz="4100" i="1" dirty="0" err="1">
                <a:latin typeface="+mn-lt"/>
              </a:rPr>
              <a:t>ví</a:t>
            </a:r>
            <a:r>
              <a:rPr lang="en-US" sz="4100" i="1" dirty="0">
                <a:latin typeface="+mn-lt"/>
              </a:rPr>
              <a:t> </a:t>
            </a:r>
            <a:r>
              <a:rPr lang="en-US" sz="4100" i="1" dirty="0" err="1">
                <a:latin typeface="+mn-lt"/>
              </a:rPr>
              <a:t>dụ</a:t>
            </a:r>
            <a:r>
              <a:rPr lang="en-US" sz="4100" i="1" dirty="0">
                <a:latin typeface="+mn-lt"/>
              </a:rPr>
              <a:t> </a:t>
            </a:r>
            <a:r>
              <a:rPr lang="en-US" sz="4100" i="1" dirty="0" err="1">
                <a:latin typeface="+mn-lt"/>
              </a:rPr>
              <a:t>về</a:t>
            </a:r>
            <a:r>
              <a:rPr lang="en-US" sz="4100" i="1" dirty="0">
                <a:latin typeface="+mn-lt"/>
              </a:rPr>
              <a:t> </a:t>
            </a:r>
            <a:r>
              <a:rPr lang="en-US" sz="4100" i="1" dirty="0" err="1">
                <a:latin typeface="+mn-lt"/>
              </a:rPr>
              <a:t>loài</a:t>
            </a:r>
            <a:r>
              <a:rPr lang="en-US" sz="4100" i="1" dirty="0">
                <a:latin typeface="+mn-lt"/>
              </a:rPr>
              <a:t> </a:t>
            </a:r>
            <a:r>
              <a:rPr lang="en-US" sz="4100" i="1" dirty="0" err="1">
                <a:latin typeface="+mn-lt"/>
              </a:rPr>
              <a:t>ưu</a:t>
            </a:r>
            <a:r>
              <a:rPr lang="en-US" sz="4100" i="1" dirty="0">
                <a:latin typeface="+mn-lt"/>
              </a:rPr>
              <a:t> </a:t>
            </a:r>
            <a:r>
              <a:rPr lang="en-US" sz="4100" i="1" dirty="0" err="1">
                <a:latin typeface="+mn-lt"/>
              </a:rPr>
              <a:t>thế</a:t>
            </a:r>
            <a:r>
              <a:rPr lang="en-US" sz="4100" i="1" dirty="0">
                <a:latin typeface="+mn-lt"/>
              </a:rPr>
              <a:t> </a:t>
            </a:r>
            <a:r>
              <a:rPr lang="en-US" sz="4100" i="1" dirty="0" err="1">
                <a:latin typeface="+mn-lt"/>
              </a:rPr>
              <a:t>trong</a:t>
            </a:r>
            <a:r>
              <a:rPr lang="en-US" sz="4100" i="1" dirty="0">
                <a:latin typeface="+mn-lt"/>
              </a:rPr>
              <a:t> </a:t>
            </a:r>
            <a:r>
              <a:rPr lang="en-US" sz="4100" i="1" dirty="0" err="1">
                <a:latin typeface="+mn-lt"/>
              </a:rPr>
              <a:t>quần</a:t>
            </a:r>
            <a:r>
              <a:rPr lang="en-US" sz="4100" i="1" dirty="0">
                <a:latin typeface="+mn-lt"/>
              </a:rPr>
              <a:t> </a:t>
            </a:r>
            <a:r>
              <a:rPr lang="en-US" sz="4100" i="1" dirty="0" err="1">
                <a:latin typeface="+mn-lt"/>
              </a:rPr>
              <a:t>xã</a:t>
            </a:r>
            <a:r>
              <a:rPr lang="en-US" sz="4100" i="1" dirty="0">
                <a:latin typeface="+mn-lt"/>
              </a:rPr>
              <a:t>.</a:t>
            </a:r>
          </a:p>
        </p:txBody>
      </p:sp>
      <p:sp>
        <p:nvSpPr>
          <p:cNvPr id="6" name="Oval 5">
            <a:extLst>
              <a:ext uri="{FF2B5EF4-FFF2-40B4-BE49-F238E27FC236}">
                <a16:creationId xmlns:a16="http://schemas.microsoft.com/office/drawing/2014/main" xmlns="" id="{0D10F204-E166-42FF-968E-EE90E8F040AF}"/>
              </a:ext>
            </a:extLst>
          </p:cNvPr>
          <p:cNvSpPr/>
          <p:nvPr/>
        </p:nvSpPr>
        <p:spPr>
          <a:xfrm>
            <a:off x="1640421" y="2837687"/>
            <a:ext cx="731520" cy="73152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a:r>
              <a:rPr lang="en-US" sz="4100" dirty="0">
                <a:solidFill>
                  <a:schemeClr val="bg2">
                    <a:lumMod val="50000"/>
                  </a:schemeClr>
                </a:solidFill>
              </a:rPr>
              <a:t>1</a:t>
            </a:r>
          </a:p>
        </p:txBody>
      </p:sp>
      <p:sp>
        <p:nvSpPr>
          <p:cNvPr id="7" name="Google Shape;240;p21">
            <a:extLst>
              <a:ext uri="{FF2B5EF4-FFF2-40B4-BE49-F238E27FC236}">
                <a16:creationId xmlns:a16="http://schemas.microsoft.com/office/drawing/2014/main" xmlns="" id="{0CDB7B22-0D66-4072-BBDB-58DA2269D5C3}"/>
              </a:ext>
            </a:extLst>
          </p:cNvPr>
          <p:cNvSpPr txBox="1"/>
          <p:nvPr/>
        </p:nvSpPr>
        <p:spPr>
          <a:xfrm>
            <a:off x="2858969" y="5143503"/>
            <a:ext cx="14267494" cy="2839239"/>
          </a:xfrm>
          <a:prstGeom prst="rect">
            <a:avLst/>
          </a:prstGeom>
          <a:solidFill>
            <a:schemeClr val="accent5">
              <a:lumMod val="20000"/>
              <a:lumOff val="80000"/>
            </a:schemeClr>
          </a:solidFill>
          <a:ln>
            <a:noFill/>
          </a:ln>
        </p:spPr>
        <p:txBody>
          <a:bodyPr spcFirstLastPara="1" wrap="square" lIns="0" tIns="0" rIns="0" bIns="0" anchor="t" anchorCtr="0">
            <a:spAutoFit/>
          </a:bodyPr>
          <a:lstStyle/>
          <a:p>
            <a:pPr algn="just" defTabSz="914081">
              <a:lnSpc>
                <a:spcPct val="150000"/>
              </a:lnSpc>
              <a:defRPr/>
            </a:pPr>
            <a:r>
              <a:rPr lang="en-US" sz="4100" i="1" dirty="0">
                <a:latin typeface="+mn-lt"/>
              </a:rPr>
              <a:t>Cho </a:t>
            </a:r>
            <a:r>
              <a:rPr lang="en-US" sz="4100" i="1" dirty="0" err="1">
                <a:latin typeface="+mn-lt"/>
              </a:rPr>
              <a:t>các</a:t>
            </a:r>
            <a:r>
              <a:rPr lang="en-US" sz="4100" i="1" dirty="0">
                <a:latin typeface="+mn-lt"/>
              </a:rPr>
              <a:t> </a:t>
            </a:r>
            <a:r>
              <a:rPr lang="en-US" sz="4100" i="1" dirty="0" err="1">
                <a:latin typeface="+mn-lt"/>
              </a:rPr>
              <a:t>loài</a:t>
            </a:r>
            <a:r>
              <a:rPr lang="en-US" sz="4100" i="1" dirty="0">
                <a:latin typeface="+mn-lt"/>
              </a:rPr>
              <a:t> </a:t>
            </a:r>
            <a:r>
              <a:rPr lang="en-US" sz="4100" i="1" dirty="0" err="1">
                <a:latin typeface="+mn-lt"/>
              </a:rPr>
              <a:t>sinh</a:t>
            </a:r>
            <a:r>
              <a:rPr lang="en-US" sz="4100" i="1" dirty="0">
                <a:latin typeface="+mn-lt"/>
              </a:rPr>
              <a:t> </a:t>
            </a:r>
            <a:r>
              <a:rPr lang="en-US" sz="4100" i="1" dirty="0" err="1">
                <a:latin typeface="+mn-lt"/>
              </a:rPr>
              <a:t>vật</a:t>
            </a:r>
            <a:r>
              <a:rPr lang="en-US" sz="4100" i="1" dirty="0">
                <a:latin typeface="+mn-lt"/>
              </a:rPr>
              <a:t> </a:t>
            </a:r>
            <a:r>
              <a:rPr lang="en-US" sz="4100" i="1" dirty="0" err="1">
                <a:latin typeface="+mn-lt"/>
              </a:rPr>
              <a:t>gồm</a:t>
            </a:r>
            <a:r>
              <a:rPr lang="en-US" sz="4100" i="1" dirty="0">
                <a:latin typeface="+mn-lt"/>
              </a:rPr>
              <a:t> </a:t>
            </a:r>
            <a:r>
              <a:rPr lang="en-US" sz="4100" i="1" dirty="0" err="1">
                <a:latin typeface="+mn-lt"/>
              </a:rPr>
              <a:t>lim</a:t>
            </a:r>
            <a:r>
              <a:rPr lang="en-US" sz="4100" i="1" dirty="0">
                <a:latin typeface="+mn-lt"/>
              </a:rPr>
              <a:t> </a:t>
            </a:r>
            <a:r>
              <a:rPr lang="en-US" sz="4100" i="1" dirty="0" err="1">
                <a:latin typeface="+mn-lt"/>
              </a:rPr>
              <a:t>xanh</a:t>
            </a:r>
            <a:r>
              <a:rPr lang="en-US" sz="4100" i="1" dirty="0">
                <a:latin typeface="+mn-lt"/>
              </a:rPr>
              <a:t>, </a:t>
            </a:r>
            <a:r>
              <a:rPr lang="en-US" sz="4100" i="1" dirty="0" err="1">
                <a:latin typeface="+mn-lt"/>
              </a:rPr>
              <a:t>gấu</a:t>
            </a:r>
            <a:r>
              <a:rPr lang="en-US" sz="4100" i="1" dirty="0">
                <a:latin typeface="+mn-lt"/>
              </a:rPr>
              <a:t> </a:t>
            </a:r>
            <a:r>
              <a:rPr lang="en-US" sz="4100" i="1" dirty="0" err="1">
                <a:latin typeface="+mn-lt"/>
              </a:rPr>
              <a:t>trắng</a:t>
            </a:r>
            <a:r>
              <a:rPr lang="en-US" sz="4100" i="1" dirty="0">
                <a:latin typeface="+mn-lt"/>
              </a:rPr>
              <a:t>, </a:t>
            </a:r>
            <a:r>
              <a:rPr lang="en-US" sz="4100" i="1" dirty="0" err="1">
                <a:latin typeface="+mn-lt"/>
              </a:rPr>
              <a:t>hổ</a:t>
            </a:r>
            <a:r>
              <a:rPr lang="en-US" sz="4100" i="1" dirty="0">
                <a:latin typeface="+mn-lt"/>
              </a:rPr>
              <a:t>, </a:t>
            </a:r>
            <a:r>
              <a:rPr lang="en-US" sz="4100" i="1" dirty="0" err="1">
                <a:latin typeface="+mn-lt"/>
              </a:rPr>
              <a:t>lạc</a:t>
            </a:r>
            <a:r>
              <a:rPr lang="en-US" sz="4100" i="1" dirty="0">
                <a:latin typeface="+mn-lt"/>
              </a:rPr>
              <a:t> </a:t>
            </a:r>
            <a:r>
              <a:rPr lang="en-US" sz="4100" i="1" dirty="0" err="1">
                <a:latin typeface="+mn-lt"/>
              </a:rPr>
              <a:t>đà</a:t>
            </a:r>
            <a:r>
              <a:rPr lang="en-US" sz="4100" i="1" dirty="0">
                <a:latin typeface="+mn-lt"/>
              </a:rPr>
              <a:t>, </a:t>
            </a:r>
            <a:r>
              <a:rPr lang="en-US" sz="4100" i="1" dirty="0" err="1">
                <a:latin typeface="+mn-lt"/>
              </a:rPr>
              <a:t>lúa</a:t>
            </a:r>
            <a:r>
              <a:rPr lang="en-US" sz="4100" i="1" dirty="0">
                <a:latin typeface="+mn-lt"/>
              </a:rPr>
              <a:t> </a:t>
            </a:r>
            <a:r>
              <a:rPr lang="en-US" sz="4100" i="1" dirty="0" err="1">
                <a:latin typeface="+mn-lt"/>
              </a:rPr>
              <a:t>nước</a:t>
            </a:r>
            <a:r>
              <a:rPr lang="en-US" sz="4100" i="1" dirty="0">
                <a:latin typeface="+mn-lt"/>
              </a:rPr>
              <a:t>, </a:t>
            </a:r>
            <a:r>
              <a:rPr lang="en-US" sz="4100" i="1" dirty="0" err="1">
                <a:latin typeface="+mn-lt"/>
              </a:rPr>
              <a:t>đước</a:t>
            </a:r>
            <a:r>
              <a:rPr lang="en-US" sz="4100" i="1" dirty="0">
                <a:latin typeface="+mn-lt"/>
              </a:rPr>
              <a:t>. </a:t>
            </a:r>
            <a:r>
              <a:rPr lang="en-US" sz="4100" i="1" dirty="0" err="1">
                <a:latin typeface="+mn-lt"/>
              </a:rPr>
              <a:t>Em</a:t>
            </a:r>
            <a:r>
              <a:rPr lang="en-US" sz="4100" i="1" dirty="0">
                <a:latin typeface="+mn-lt"/>
              </a:rPr>
              <a:t> </a:t>
            </a:r>
            <a:r>
              <a:rPr lang="en-US" sz="4100" i="1" dirty="0" err="1">
                <a:latin typeface="+mn-lt"/>
              </a:rPr>
              <a:t>hãy</a:t>
            </a:r>
            <a:r>
              <a:rPr lang="en-US" sz="4100" i="1" dirty="0">
                <a:latin typeface="+mn-lt"/>
              </a:rPr>
              <a:t> </a:t>
            </a:r>
            <a:r>
              <a:rPr lang="en-US" sz="4100" i="1" dirty="0" err="1">
                <a:latin typeface="+mn-lt"/>
              </a:rPr>
              <a:t>xác</a:t>
            </a:r>
            <a:r>
              <a:rPr lang="en-US" sz="4100" i="1" dirty="0">
                <a:latin typeface="+mn-lt"/>
              </a:rPr>
              <a:t> </a:t>
            </a:r>
            <a:r>
              <a:rPr lang="en-US" sz="4100" i="1" dirty="0" err="1">
                <a:latin typeface="+mn-lt"/>
              </a:rPr>
              <a:t>định</a:t>
            </a:r>
            <a:r>
              <a:rPr lang="en-US" sz="4100" i="1" dirty="0">
                <a:latin typeface="+mn-lt"/>
              </a:rPr>
              <a:t> </a:t>
            </a:r>
            <a:r>
              <a:rPr lang="en-US" sz="4100" i="1" dirty="0" err="1">
                <a:latin typeface="+mn-lt"/>
              </a:rPr>
              <a:t>loài</a:t>
            </a:r>
            <a:r>
              <a:rPr lang="en-US" sz="4100" i="1" dirty="0">
                <a:latin typeface="+mn-lt"/>
              </a:rPr>
              <a:t> </a:t>
            </a:r>
            <a:r>
              <a:rPr lang="en-US" sz="4100" i="1" dirty="0" err="1">
                <a:latin typeface="+mn-lt"/>
              </a:rPr>
              <a:t>đặc</a:t>
            </a:r>
            <a:r>
              <a:rPr lang="en-US" sz="4100" i="1" dirty="0">
                <a:latin typeface="+mn-lt"/>
              </a:rPr>
              <a:t> </a:t>
            </a:r>
            <a:r>
              <a:rPr lang="en-US" sz="4100" i="1" dirty="0" err="1">
                <a:latin typeface="+mn-lt"/>
              </a:rPr>
              <a:t>trưng</a:t>
            </a:r>
            <a:r>
              <a:rPr lang="en-US" sz="4100" i="1" dirty="0">
                <a:latin typeface="+mn-lt"/>
              </a:rPr>
              <a:t> </a:t>
            </a:r>
            <a:r>
              <a:rPr lang="en-US" sz="4100" i="1" dirty="0" err="1">
                <a:latin typeface="+mn-lt"/>
              </a:rPr>
              <a:t>tương</a:t>
            </a:r>
            <a:r>
              <a:rPr lang="en-US" sz="4100" i="1" dirty="0">
                <a:latin typeface="+mn-lt"/>
              </a:rPr>
              <a:t> </a:t>
            </a:r>
            <a:r>
              <a:rPr lang="en-US" sz="4100" i="1" dirty="0" err="1">
                <a:latin typeface="+mn-lt"/>
              </a:rPr>
              <a:t>ứng</a:t>
            </a:r>
            <a:r>
              <a:rPr lang="en-US" sz="4100" i="1" dirty="0">
                <a:latin typeface="+mn-lt"/>
              </a:rPr>
              <a:t> </a:t>
            </a:r>
            <a:r>
              <a:rPr lang="en-US" sz="4100" i="1" dirty="0" err="1">
                <a:latin typeface="+mn-lt"/>
              </a:rPr>
              <a:t>với</a:t>
            </a:r>
            <a:r>
              <a:rPr lang="en-US" sz="4100" i="1" dirty="0">
                <a:latin typeface="+mn-lt"/>
              </a:rPr>
              <a:t> </a:t>
            </a:r>
            <a:r>
              <a:rPr lang="en-US" sz="4100" i="1" dirty="0" err="1">
                <a:latin typeface="+mn-lt"/>
              </a:rPr>
              <a:t>các</a:t>
            </a:r>
            <a:r>
              <a:rPr lang="en-US" sz="4100" i="1" dirty="0">
                <a:latin typeface="+mn-lt"/>
              </a:rPr>
              <a:t> </a:t>
            </a:r>
            <a:r>
              <a:rPr lang="en-US" sz="4100" i="1" dirty="0" err="1">
                <a:latin typeface="+mn-lt"/>
              </a:rPr>
              <a:t>quần</a:t>
            </a:r>
            <a:r>
              <a:rPr lang="en-US" sz="4100" i="1" dirty="0">
                <a:latin typeface="+mn-lt"/>
              </a:rPr>
              <a:t> </a:t>
            </a:r>
            <a:r>
              <a:rPr lang="en-US" sz="4100" i="1" dirty="0" err="1">
                <a:latin typeface="+mn-lt"/>
              </a:rPr>
              <a:t>xã</a:t>
            </a:r>
            <a:r>
              <a:rPr lang="en-US" sz="4100" i="1" dirty="0">
                <a:latin typeface="+mn-lt"/>
              </a:rPr>
              <a:t> </a:t>
            </a:r>
            <a:r>
              <a:rPr lang="en-US" sz="4100" i="1" dirty="0" err="1">
                <a:latin typeface="+mn-lt"/>
              </a:rPr>
              <a:t>sinh</a:t>
            </a:r>
            <a:r>
              <a:rPr lang="en-US" sz="4100" i="1" dirty="0">
                <a:latin typeface="+mn-lt"/>
              </a:rPr>
              <a:t> </a:t>
            </a:r>
            <a:r>
              <a:rPr lang="en-US" sz="4100" i="1" dirty="0" err="1">
                <a:latin typeface="+mn-lt"/>
              </a:rPr>
              <a:t>vật</a:t>
            </a:r>
            <a:r>
              <a:rPr lang="en-US" sz="4100" i="1" dirty="0">
                <a:latin typeface="+mn-lt"/>
              </a:rPr>
              <a:t>: </a:t>
            </a:r>
            <a:r>
              <a:rPr lang="en-US" sz="4100" i="1" dirty="0" err="1">
                <a:latin typeface="+mn-lt"/>
              </a:rPr>
              <a:t>Bắc</a:t>
            </a:r>
            <a:r>
              <a:rPr lang="en-US" sz="4100" i="1" dirty="0">
                <a:latin typeface="+mn-lt"/>
              </a:rPr>
              <a:t> </a:t>
            </a:r>
            <a:r>
              <a:rPr lang="en-US" sz="4100" i="1" dirty="0" err="1">
                <a:latin typeface="+mn-lt"/>
              </a:rPr>
              <a:t>Cực</a:t>
            </a:r>
            <a:r>
              <a:rPr lang="en-US" sz="4100" i="1" dirty="0">
                <a:latin typeface="+mn-lt"/>
              </a:rPr>
              <a:t>, </a:t>
            </a:r>
            <a:r>
              <a:rPr lang="en-US" sz="4100" i="1" dirty="0" err="1">
                <a:latin typeface="+mn-lt"/>
              </a:rPr>
              <a:t>sa</a:t>
            </a:r>
            <a:r>
              <a:rPr lang="en-US" sz="4100" i="1" dirty="0">
                <a:latin typeface="+mn-lt"/>
              </a:rPr>
              <a:t> </a:t>
            </a:r>
            <a:r>
              <a:rPr lang="en-US" sz="4100" i="1" dirty="0" err="1">
                <a:latin typeface="+mn-lt"/>
              </a:rPr>
              <a:t>mạc</a:t>
            </a:r>
            <a:r>
              <a:rPr lang="en-US" sz="4100" i="1" dirty="0">
                <a:latin typeface="+mn-lt"/>
              </a:rPr>
              <a:t>, </a:t>
            </a:r>
            <a:r>
              <a:rPr lang="en-US" sz="4100" i="1" dirty="0" err="1">
                <a:latin typeface="+mn-lt"/>
              </a:rPr>
              <a:t>rừng</a:t>
            </a:r>
            <a:r>
              <a:rPr lang="en-US" sz="4100" i="1" dirty="0">
                <a:latin typeface="+mn-lt"/>
              </a:rPr>
              <a:t> </a:t>
            </a:r>
            <a:r>
              <a:rPr lang="en-US" sz="4100" i="1" dirty="0" err="1">
                <a:latin typeface="+mn-lt"/>
              </a:rPr>
              <a:t>ngập</a:t>
            </a:r>
            <a:r>
              <a:rPr lang="en-US" sz="4100" i="1" dirty="0">
                <a:latin typeface="+mn-lt"/>
              </a:rPr>
              <a:t> </a:t>
            </a:r>
            <a:r>
              <a:rPr lang="en-US" sz="4100" i="1" dirty="0" err="1">
                <a:latin typeface="+mn-lt"/>
              </a:rPr>
              <a:t>mặn</a:t>
            </a:r>
            <a:r>
              <a:rPr lang="en-US" sz="4100" i="1" dirty="0">
                <a:latin typeface="+mn-lt"/>
              </a:rPr>
              <a:t>.</a:t>
            </a:r>
          </a:p>
        </p:txBody>
      </p:sp>
      <p:sp>
        <p:nvSpPr>
          <p:cNvPr id="8" name="Oval 7">
            <a:extLst>
              <a:ext uri="{FF2B5EF4-FFF2-40B4-BE49-F238E27FC236}">
                <a16:creationId xmlns:a16="http://schemas.microsoft.com/office/drawing/2014/main" xmlns="" id="{FAACC41E-BEB5-4268-9281-67AAF39599BD}"/>
              </a:ext>
            </a:extLst>
          </p:cNvPr>
          <p:cNvSpPr/>
          <p:nvPr/>
        </p:nvSpPr>
        <p:spPr>
          <a:xfrm>
            <a:off x="1640421" y="5701070"/>
            <a:ext cx="731520" cy="73152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a:r>
              <a:rPr lang="en-US" sz="4100" dirty="0">
                <a:solidFill>
                  <a:schemeClr val="bg2">
                    <a:lumMod val="50000"/>
                  </a:schemeClr>
                </a:solidFill>
              </a:rPr>
              <a:t>2</a:t>
            </a:r>
          </a:p>
        </p:txBody>
      </p:sp>
    </p:spTree>
    <p:extLst>
      <p:ext uri="{BB962C8B-B14F-4D97-AF65-F5344CB8AC3E}">
        <p14:creationId xmlns:p14="http://schemas.microsoft.com/office/powerpoint/2010/main" val="22494853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92229BE0-0318-4764-9914-9879D75CDA0B}"/>
              </a:ext>
            </a:extLst>
          </p:cNvPr>
          <p:cNvSpPr/>
          <p:nvPr/>
        </p:nvSpPr>
        <p:spPr>
          <a:xfrm>
            <a:off x="0" y="568411"/>
            <a:ext cx="2817341" cy="9391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a:r>
              <a:rPr lang="en-US" sz="3600" dirty="0" err="1"/>
              <a:t>Kết</a:t>
            </a:r>
            <a:r>
              <a:rPr lang="en-US" sz="3600" dirty="0"/>
              <a:t> </a:t>
            </a:r>
            <a:r>
              <a:rPr lang="en-US" sz="3600" dirty="0" err="1"/>
              <a:t>quả</a:t>
            </a:r>
            <a:endParaRPr lang="en-US" sz="3600" dirty="0"/>
          </a:p>
        </p:txBody>
      </p:sp>
      <p:sp>
        <p:nvSpPr>
          <p:cNvPr id="5" name="TextBox 4">
            <a:extLst>
              <a:ext uri="{FF2B5EF4-FFF2-40B4-BE49-F238E27FC236}">
                <a16:creationId xmlns:a16="http://schemas.microsoft.com/office/drawing/2014/main" xmlns="" id="{82E4E93F-08B0-4D94-B7A8-03E8DA47BF17}"/>
              </a:ext>
            </a:extLst>
          </p:cNvPr>
          <p:cNvSpPr txBox="1"/>
          <p:nvPr/>
        </p:nvSpPr>
        <p:spPr>
          <a:xfrm>
            <a:off x="2199504" y="2230448"/>
            <a:ext cx="14407978" cy="6717212"/>
          </a:xfrm>
          <a:prstGeom prst="rect">
            <a:avLst/>
          </a:prstGeom>
          <a:noFill/>
        </p:spPr>
        <p:txBody>
          <a:bodyPr wrap="square" lIns="91409" tIns="45702" rIns="91409" bIns="45702">
            <a:spAutoFit/>
          </a:bodyPr>
          <a:lstStyle/>
          <a:p>
            <a:pPr algn="just">
              <a:lnSpc>
                <a:spcPct val="150000"/>
              </a:lnSpc>
            </a:pPr>
            <a:r>
              <a:rPr lang="vi-VN" sz="4100" b="1" dirty="0">
                <a:latin typeface="+mn-lt"/>
                <a:ea typeface="Calibri" panose="020F0502020204030204" pitchFamily="34" charset="0"/>
                <a:cs typeface="Times New Roman" panose="02020603050405020304" pitchFamily="18" charset="0"/>
              </a:rPr>
              <a:t>Câu 1: </a:t>
            </a:r>
            <a:endParaRPr lang="en-US" sz="4100" dirty="0">
              <a:latin typeface="+mn-lt"/>
              <a:ea typeface="Calibri" panose="020F0502020204030204" pitchFamily="34" charset="0"/>
              <a:cs typeface="Times New Roman" panose="02020603050405020304" pitchFamily="18" charset="0"/>
            </a:endParaRPr>
          </a:p>
          <a:p>
            <a:pPr algn="just">
              <a:lnSpc>
                <a:spcPct val="150000"/>
              </a:lnSpc>
            </a:pPr>
            <a:r>
              <a:rPr lang="vi-VN" sz="4100" i="1" dirty="0">
                <a:latin typeface="+mn-lt"/>
                <a:ea typeface="Calibri" panose="020F0502020204030204" pitchFamily="34" charset="0"/>
                <a:cs typeface="Times New Roman" panose="02020603050405020304" pitchFamily="18" charset="0"/>
              </a:rPr>
              <a:t>+</a:t>
            </a:r>
            <a:r>
              <a:rPr lang="vi-VN" sz="4100" b="1" i="1" dirty="0">
                <a:latin typeface="+mn-lt"/>
                <a:ea typeface="Calibri" panose="020F0502020204030204" pitchFamily="34" charset="0"/>
                <a:cs typeface="Times New Roman" panose="02020603050405020304" pitchFamily="18" charset="0"/>
              </a:rPr>
              <a:t> </a:t>
            </a:r>
            <a:r>
              <a:rPr lang="vi-VN" sz="4100" i="1" dirty="0">
                <a:latin typeface="+mn-lt"/>
                <a:ea typeface="Calibri" panose="020F0502020204030204" pitchFamily="34" charset="0"/>
                <a:cs typeface="Times New Roman" panose="02020603050405020304" pitchFamily="18" charset="0"/>
              </a:rPr>
              <a:t>Lúa là loài ưu thế trong quần xã ruộng lúa.</a:t>
            </a:r>
            <a:endParaRPr lang="en-US" sz="4100" dirty="0">
              <a:latin typeface="+mn-lt"/>
              <a:ea typeface="Calibri" panose="020F0502020204030204" pitchFamily="34" charset="0"/>
              <a:cs typeface="Times New Roman" panose="02020603050405020304" pitchFamily="18" charset="0"/>
            </a:endParaRPr>
          </a:p>
          <a:p>
            <a:pPr algn="just">
              <a:lnSpc>
                <a:spcPct val="150000"/>
              </a:lnSpc>
            </a:pPr>
            <a:r>
              <a:rPr lang="vi-VN" sz="4100" i="1" dirty="0">
                <a:latin typeface="+mn-lt"/>
                <a:ea typeface="Calibri" panose="020F0502020204030204" pitchFamily="34" charset="0"/>
                <a:cs typeface="Times New Roman" panose="02020603050405020304" pitchFamily="18" charset="0"/>
              </a:rPr>
              <a:t>+ Lim là loài ưu thế trong quần xã rừng lim.</a:t>
            </a:r>
            <a:endParaRPr lang="en-US" sz="4100" dirty="0">
              <a:latin typeface="+mn-lt"/>
              <a:ea typeface="Calibri" panose="020F0502020204030204" pitchFamily="34" charset="0"/>
              <a:cs typeface="Times New Roman" panose="02020603050405020304" pitchFamily="18" charset="0"/>
            </a:endParaRPr>
          </a:p>
          <a:p>
            <a:pPr algn="just">
              <a:lnSpc>
                <a:spcPct val="150000"/>
              </a:lnSpc>
            </a:pPr>
            <a:r>
              <a:rPr lang="vi-VN" sz="4100" b="1" dirty="0">
                <a:latin typeface="+mn-lt"/>
                <a:ea typeface="Calibri" panose="020F0502020204030204" pitchFamily="34" charset="0"/>
                <a:cs typeface="Times New Roman" panose="02020603050405020304" pitchFamily="18" charset="0"/>
              </a:rPr>
              <a:t>Câu 2: </a:t>
            </a:r>
            <a:endParaRPr lang="en-US" sz="4100" dirty="0">
              <a:latin typeface="+mn-lt"/>
              <a:ea typeface="Calibri" panose="020F0502020204030204" pitchFamily="34" charset="0"/>
              <a:cs typeface="Times New Roman" panose="02020603050405020304" pitchFamily="18" charset="0"/>
            </a:endParaRPr>
          </a:p>
          <a:p>
            <a:pPr algn="just">
              <a:lnSpc>
                <a:spcPct val="150000"/>
              </a:lnSpc>
            </a:pPr>
            <a:r>
              <a:rPr lang="vi-VN" sz="4100" i="1" dirty="0">
                <a:latin typeface="+mn-lt"/>
                <a:ea typeface="Calibri" panose="020F0502020204030204" pitchFamily="34" charset="0"/>
                <a:cs typeface="Times New Roman" panose="02020603050405020304" pitchFamily="18" charset="0"/>
              </a:rPr>
              <a:t>+ Bắc cực: gấu trắng</a:t>
            </a:r>
            <a:endParaRPr lang="en-US" sz="4100" dirty="0">
              <a:latin typeface="+mn-lt"/>
              <a:ea typeface="Calibri" panose="020F0502020204030204" pitchFamily="34" charset="0"/>
              <a:cs typeface="Times New Roman" panose="02020603050405020304" pitchFamily="18" charset="0"/>
            </a:endParaRPr>
          </a:p>
          <a:p>
            <a:pPr algn="just">
              <a:lnSpc>
                <a:spcPct val="150000"/>
              </a:lnSpc>
            </a:pPr>
            <a:r>
              <a:rPr lang="vi-VN" sz="4100" i="1" dirty="0">
                <a:latin typeface="+mn-lt"/>
                <a:ea typeface="Calibri" panose="020F0502020204030204" pitchFamily="34" charset="0"/>
                <a:cs typeface="Times New Roman" panose="02020603050405020304" pitchFamily="18" charset="0"/>
              </a:rPr>
              <a:t>+ Sa mạc: lạc đà</a:t>
            </a:r>
            <a:endParaRPr lang="en-US" sz="4100" dirty="0">
              <a:latin typeface="+mn-lt"/>
              <a:ea typeface="Calibri" panose="020F0502020204030204" pitchFamily="34" charset="0"/>
              <a:cs typeface="Times New Roman" panose="02020603050405020304" pitchFamily="18" charset="0"/>
            </a:endParaRPr>
          </a:p>
          <a:p>
            <a:pPr algn="just">
              <a:lnSpc>
                <a:spcPct val="150000"/>
              </a:lnSpc>
            </a:pPr>
            <a:r>
              <a:rPr lang="en-US" sz="4100" i="1" dirty="0">
                <a:latin typeface="+mn-lt"/>
                <a:ea typeface="Calibri" panose="020F0502020204030204" pitchFamily="34" charset="0"/>
                <a:cs typeface="Times New Roman" panose="02020603050405020304" pitchFamily="18" charset="0"/>
              </a:rPr>
              <a:t>+ </a:t>
            </a:r>
            <a:r>
              <a:rPr lang="en-US" sz="4100" i="1" dirty="0" err="1">
                <a:latin typeface="+mn-lt"/>
                <a:ea typeface="Calibri" panose="020F0502020204030204" pitchFamily="34" charset="0"/>
                <a:cs typeface="Times New Roman" panose="02020603050405020304" pitchFamily="18" charset="0"/>
              </a:rPr>
              <a:t>Rừng</a:t>
            </a:r>
            <a:r>
              <a:rPr lang="en-US" sz="4100" i="1" dirty="0">
                <a:latin typeface="+mn-lt"/>
                <a:ea typeface="Calibri" panose="020F0502020204030204" pitchFamily="34" charset="0"/>
                <a:cs typeface="Times New Roman" panose="02020603050405020304" pitchFamily="18" charset="0"/>
              </a:rPr>
              <a:t> </a:t>
            </a:r>
            <a:r>
              <a:rPr lang="en-US" sz="4100" i="1" dirty="0" err="1">
                <a:latin typeface="+mn-lt"/>
                <a:ea typeface="Calibri" panose="020F0502020204030204" pitchFamily="34" charset="0"/>
                <a:cs typeface="Times New Roman" panose="02020603050405020304" pitchFamily="18" charset="0"/>
              </a:rPr>
              <a:t>ngập</a:t>
            </a:r>
            <a:r>
              <a:rPr lang="en-US" sz="4100" i="1" dirty="0">
                <a:latin typeface="+mn-lt"/>
                <a:ea typeface="Calibri" panose="020F0502020204030204" pitchFamily="34" charset="0"/>
                <a:cs typeface="Times New Roman" panose="02020603050405020304" pitchFamily="18" charset="0"/>
              </a:rPr>
              <a:t> </a:t>
            </a:r>
            <a:r>
              <a:rPr lang="en-US" sz="4100" i="1" dirty="0" err="1">
                <a:latin typeface="+mn-lt"/>
                <a:ea typeface="Calibri" panose="020F0502020204030204" pitchFamily="34" charset="0"/>
                <a:cs typeface="Times New Roman" panose="02020603050405020304" pitchFamily="18" charset="0"/>
              </a:rPr>
              <a:t>mặn</a:t>
            </a:r>
            <a:r>
              <a:rPr lang="en-US" sz="4100" i="1" dirty="0">
                <a:latin typeface="+mn-lt"/>
                <a:ea typeface="Calibri" panose="020F0502020204030204" pitchFamily="34" charset="0"/>
                <a:cs typeface="Times New Roman" panose="02020603050405020304" pitchFamily="18" charset="0"/>
              </a:rPr>
              <a:t>: </a:t>
            </a:r>
            <a:r>
              <a:rPr lang="en-US" sz="4100" i="1" dirty="0" err="1">
                <a:latin typeface="+mn-lt"/>
                <a:ea typeface="Calibri" panose="020F0502020204030204" pitchFamily="34" charset="0"/>
                <a:cs typeface="Times New Roman" panose="02020603050405020304" pitchFamily="18" charset="0"/>
              </a:rPr>
              <a:t>đước</a:t>
            </a:r>
            <a:endParaRPr lang="en-US" sz="4100"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29022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221"/>
        <p:cNvGrpSpPr/>
        <p:nvPr/>
      </p:nvGrpSpPr>
      <p:grpSpPr>
        <a:xfrm>
          <a:off x="0" y="0"/>
          <a:ext cx="0" cy="0"/>
          <a:chOff x="0" y="0"/>
          <a:chExt cx="0" cy="0"/>
        </a:xfrm>
      </p:grpSpPr>
      <p:grpSp>
        <p:nvGrpSpPr>
          <p:cNvPr id="222" name="Google Shape;222;p21"/>
          <p:cNvGrpSpPr/>
          <p:nvPr/>
        </p:nvGrpSpPr>
        <p:grpSpPr>
          <a:xfrm>
            <a:off x="-204336"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4100">
                <a:ea typeface="Calibri"/>
                <a:cs typeface="Calibri"/>
                <a:sym typeface="Calibri"/>
              </a:endParaRPr>
            </a:p>
          </p:txBody>
        </p:sp>
      </p:grpSp>
      <p:grpSp>
        <p:nvGrpSpPr>
          <p:cNvPr id="225" name="Google Shape;225;p21"/>
          <p:cNvGrpSpPr/>
          <p:nvPr/>
        </p:nvGrpSpPr>
        <p:grpSpPr>
          <a:xfrm>
            <a:off x="6158400" y="6618795"/>
            <a:ext cx="12129600" cy="4467120"/>
            <a:chOff x="0" y="-47625"/>
            <a:chExt cx="3194627" cy="1176526"/>
          </a:xfrm>
        </p:grpSpPr>
        <p:sp>
          <p:nvSpPr>
            <p:cNvPr id="226" name="Google Shape;226;p21"/>
            <p:cNvSpPr/>
            <p:nvPr/>
          </p:nvSpPr>
          <p:spPr>
            <a:xfrm>
              <a:off x="0" y="0"/>
              <a:ext cx="3194627" cy="1128901"/>
            </a:xfrm>
            <a:custGeom>
              <a:avLst/>
              <a:gdLst/>
              <a:ahLst/>
              <a:cxnLst/>
              <a:rect l="l" t="t" r="r" b="b"/>
              <a:pathLst>
                <a:path w="3194627" h="1128901" extrusionOk="0">
                  <a:moveTo>
                    <a:pt x="0" y="0"/>
                  </a:moveTo>
                  <a:lnTo>
                    <a:pt x="3194627" y="0"/>
                  </a:lnTo>
                  <a:lnTo>
                    <a:pt x="3194627" y="1128901"/>
                  </a:lnTo>
                  <a:lnTo>
                    <a:pt x="0" y="1128901"/>
                  </a:lnTo>
                  <a:close/>
                </a:path>
              </a:pathLst>
            </a:custGeom>
            <a:solidFill>
              <a:srgbClr val="8FAF63"/>
            </a:solidFill>
            <a:ln>
              <a:noFill/>
            </a:ln>
          </p:spPr>
        </p:sp>
        <p:sp>
          <p:nvSpPr>
            <p:cNvPr id="227" name="Google Shape;227;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4100">
                <a:ea typeface="Calibri"/>
                <a:cs typeface="Calibri"/>
                <a:sym typeface="Calibri"/>
              </a:endParaRPr>
            </a:p>
          </p:txBody>
        </p:sp>
      </p:grpSp>
      <p:sp>
        <p:nvSpPr>
          <p:cNvPr id="234" name="Google Shape;234;p21"/>
          <p:cNvSpPr/>
          <p:nvPr/>
        </p:nvSpPr>
        <p:spPr>
          <a:xfrm>
            <a:off x="15033198" y="6588896"/>
            <a:ext cx="3634150" cy="3563873"/>
          </a:xfrm>
          <a:custGeom>
            <a:avLst/>
            <a:gdLst/>
            <a:ahLst/>
            <a:cxnLst/>
            <a:rect l="l" t="t" r="r" b="b"/>
            <a:pathLst>
              <a:path w="5462851" h="4991680" extrusionOk="0">
                <a:moveTo>
                  <a:pt x="0" y="0"/>
                </a:moveTo>
                <a:lnTo>
                  <a:pt x="5462850" y="0"/>
                </a:lnTo>
                <a:lnTo>
                  <a:pt x="5462850" y="4991680"/>
                </a:lnTo>
                <a:lnTo>
                  <a:pt x="0" y="4991680"/>
                </a:lnTo>
                <a:lnTo>
                  <a:pt x="0" y="0"/>
                </a:lnTo>
                <a:close/>
              </a:path>
            </a:pathLst>
          </a:custGeom>
          <a:blipFill rotWithShape="1">
            <a:blip r:embed="rId3">
              <a:alphaModFix/>
            </a:blip>
            <a:stretch>
              <a:fillRect/>
            </a:stretch>
          </a:blipFill>
          <a:ln>
            <a:noFill/>
          </a:ln>
        </p:spPr>
      </p:sp>
      <p:sp>
        <p:nvSpPr>
          <p:cNvPr id="235" name="Google Shape;235;p21"/>
          <p:cNvSpPr/>
          <p:nvPr/>
        </p:nvSpPr>
        <p:spPr>
          <a:xfrm>
            <a:off x="13856369" y="7866438"/>
            <a:ext cx="1886989" cy="2752902"/>
          </a:xfrm>
          <a:custGeom>
            <a:avLst/>
            <a:gdLst/>
            <a:ahLst/>
            <a:cxnLst/>
            <a:rect l="l" t="t" r="r" b="b"/>
            <a:pathLst>
              <a:path w="1886989" h="2752902" extrusionOk="0">
                <a:moveTo>
                  <a:pt x="0" y="0"/>
                </a:moveTo>
                <a:lnTo>
                  <a:pt x="1886989" y="0"/>
                </a:lnTo>
                <a:lnTo>
                  <a:pt x="1886989" y="2752902"/>
                </a:lnTo>
                <a:lnTo>
                  <a:pt x="0" y="2752902"/>
                </a:lnTo>
                <a:lnTo>
                  <a:pt x="0" y="0"/>
                </a:lnTo>
                <a:close/>
              </a:path>
            </a:pathLst>
          </a:custGeom>
          <a:blipFill rotWithShape="1">
            <a:blip r:embed="rId4">
              <a:alphaModFix/>
            </a:blip>
            <a:stretch>
              <a:fillRect/>
            </a:stretch>
          </a:blipFill>
          <a:ln>
            <a:noFill/>
          </a:ln>
        </p:spPr>
      </p:sp>
      <p:sp>
        <p:nvSpPr>
          <p:cNvPr id="236" name="Google Shape;236;p21"/>
          <p:cNvSpPr/>
          <p:nvPr/>
        </p:nvSpPr>
        <p:spPr>
          <a:xfrm>
            <a:off x="6158400" y="6761994"/>
            <a:ext cx="2747350" cy="1068033"/>
          </a:xfrm>
          <a:custGeom>
            <a:avLst/>
            <a:gdLst/>
            <a:ahLst/>
            <a:cxnLst/>
            <a:rect l="l" t="t" r="r" b="b"/>
            <a:pathLst>
              <a:path w="2747351" h="1068033" extrusionOk="0">
                <a:moveTo>
                  <a:pt x="0" y="0"/>
                </a:moveTo>
                <a:lnTo>
                  <a:pt x="2747351" y="0"/>
                </a:lnTo>
                <a:lnTo>
                  <a:pt x="2747351" y="1068033"/>
                </a:lnTo>
                <a:lnTo>
                  <a:pt x="0" y="1068033"/>
                </a:lnTo>
                <a:lnTo>
                  <a:pt x="0" y="0"/>
                </a:lnTo>
                <a:close/>
              </a:path>
            </a:pathLst>
          </a:custGeom>
          <a:blipFill rotWithShape="1">
            <a:blip r:embed="rId5">
              <a:alphaModFix/>
            </a:blip>
            <a:stretch>
              <a:fillRect/>
            </a:stretch>
          </a:blipFill>
          <a:ln>
            <a:noFill/>
          </a:ln>
        </p:spPr>
      </p:sp>
      <p:sp>
        <p:nvSpPr>
          <p:cNvPr id="237" name="Google Shape;237;p21"/>
          <p:cNvSpPr/>
          <p:nvPr/>
        </p:nvSpPr>
        <p:spPr>
          <a:xfrm>
            <a:off x="10926303" y="9666380"/>
            <a:ext cx="1696441" cy="659492"/>
          </a:xfrm>
          <a:custGeom>
            <a:avLst/>
            <a:gdLst/>
            <a:ahLst/>
            <a:cxnLst/>
            <a:rect l="l" t="t" r="r" b="b"/>
            <a:pathLst>
              <a:path w="1696441" h="659491" extrusionOk="0">
                <a:moveTo>
                  <a:pt x="0" y="0"/>
                </a:moveTo>
                <a:lnTo>
                  <a:pt x="1696441" y="0"/>
                </a:lnTo>
                <a:lnTo>
                  <a:pt x="1696441" y="659492"/>
                </a:lnTo>
                <a:lnTo>
                  <a:pt x="0" y="659492"/>
                </a:lnTo>
                <a:lnTo>
                  <a:pt x="0" y="0"/>
                </a:lnTo>
                <a:close/>
              </a:path>
            </a:pathLst>
          </a:custGeom>
          <a:blipFill rotWithShape="1">
            <a:blip r:embed="rId5">
              <a:alphaModFix/>
            </a:blip>
            <a:stretch>
              <a:fillRect/>
            </a:stretch>
          </a:blipFill>
          <a:ln>
            <a:noFill/>
          </a:ln>
        </p:spPr>
      </p:sp>
      <p:sp>
        <p:nvSpPr>
          <p:cNvPr id="238" name="Google Shape;238;p21"/>
          <p:cNvSpPr/>
          <p:nvPr/>
        </p:nvSpPr>
        <p:spPr>
          <a:xfrm>
            <a:off x="6975519" y="9666380"/>
            <a:ext cx="2502319" cy="972776"/>
          </a:xfrm>
          <a:custGeom>
            <a:avLst/>
            <a:gdLst/>
            <a:ahLst/>
            <a:cxnLst/>
            <a:rect l="l" t="t" r="r" b="b"/>
            <a:pathLst>
              <a:path w="2502318" h="972776" extrusionOk="0">
                <a:moveTo>
                  <a:pt x="0" y="0"/>
                </a:moveTo>
                <a:lnTo>
                  <a:pt x="2502318" y="0"/>
                </a:lnTo>
                <a:lnTo>
                  <a:pt x="2502318" y="972776"/>
                </a:lnTo>
                <a:lnTo>
                  <a:pt x="0" y="972776"/>
                </a:lnTo>
                <a:lnTo>
                  <a:pt x="0" y="0"/>
                </a:lnTo>
                <a:close/>
              </a:path>
            </a:pathLst>
          </a:custGeom>
          <a:blipFill rotWithShape="1">
            <a:blip r:embed="rId5">
              <a:alphaModFix/>
            </a:blip>
            <a:stretch>
              <a:fillRect/>
            </a:stretch>
          </a:blipFill>
          <a:ln>
            <a:noFill/>
          </a:ln>
        </p:spPr>
      </p:sp>
      <p:sp>
        <p:nvSpPr>
          <p:cNvPr id="239" name="Google Shape;239;p21"/>
          <p:cNvSpPr txBox="1"/>
          <p:nvPr/>
        </p:nvSpPr>
        <p:spPr>
          <a:xfrm>
            <a:off x="412182" y="3266932"/>
            <a:ext cx="4925364" cy="997196"/>
          </a:xfrm>
          <a:prstGeom prst="rect">
            <a:avLst/>
          </a:prstGeom>
          <a:noFill/>
          <a:ln>
            <a:noFill/>
          </a:ln>
        </p:spPr>
        <p:txBody>
          <a:bodyPr spcFirstLastPara="1" wrap="square" lIns="0" tIns="0" rIns="0" bIns="0" anchor="t" anchorCtr="0">
            <a:spAutoFit/>
          </a:bodyPr>
          <a:lstStyle/>
          <a:p>
            <a:pPr algn="ctr" defTabSz="914081">
              <a:lnSpc>
                <a:spcPct val="120003"/>
              </a:lnSpc>
              <a:defRPr/>
            </a:pPr>
            <a:r>
              <a:rPr lang="en-US" sz="5400" b="1" dirty="0">
                <a:solidFill>
                  <a:srgbClr val="48597A"/>
                </a:solidFill>
                <a:sym typeface="Merriweather"/>
              </a:rPr>
              <a:t>KẾT LUẬN</a:t>
            </a:r>
            <a:endParaRPr sz="5400" dirty="0"/>
          </a:p>
        </p:txBody>
      </p:sp>
      <p:sp>
        <p:nvSpPr>
          <p:cNvPr id="25" name="TextBox 24">
            <a:extLst>
              <a:ext uri="{FF2B5EF4-FFF2-40B4-BE49-F238E27FC236}">
                <a16:creationId xmlns:a16="http://schemas.microsoft.com/office/drawing/2014/main" xmlns="" id="{AA04F33F-53AD-4FE9-BB22-49B50D1D674D}"/>
              </a:ext>
            </a:extLst>
          </p:cNvPr>
          <p:cNvSpPr txBox="1"/>
          <p:nvPr/>
        </p:nvSpPr>
        <p:spPr>
          <a:xfrm>
            <a:off x="6373879" y="401284"/>
            <a:ext cx="11416392" cy="7571279"/>
          </a:xfrm>
          <a:prstGeom prst="rect">
            <a:avLst/>
          </a:prstGeom>
          <a:noFill/>
        </p:spPr>
        <p:txBody>
          <a:bodyPr wrap="square" lIns="91409" tIns="45702" rIns="91409" bIns="45702">
            <a:spAutoFit/>
          </a:bodyPr>
          <a:lstStyle/>
          <a:p>
            <a:pPr algn="just" defTabSz="914081">
              <a:lnSpc>
                <a:spcPct val="150000"/>
              </a:lnSpc>
              <a:defRPr/>
            </a:pPr>
            <a:r>
              <a:rPr lang="vi-VN" sz="3600" dirty="0">
                <a:solidFill>
                  <a:schemeClr val="accent1">
                    <a:lumMod val="50000"/>
                  </a:schemeClr>
                </a:solidFill>
                <a:latin typeface="+mn-lt"/>
                <a:ea typeface="Calibri" panose="020F0502020204030204" pitchFamily="34" charset="0"/>
              </a:rPr>
              <a:t>Quần xã sinh vật có đặc trưng về độ đa dạng và thành phần loài.</a:t>
            </a:r>
            <a:endParaRPr lang="en-US" sz="3600" dirty="0">
              <a:solidFill>
                <a:schemeClr val="accent1">
                  <a:lumMod val="50000"/>
                </a:schemeClr>
              </a:solidFill>
              <a:latin typeface="+mn-lt"/>
              <a:ea typeface="Calibri" panose="020F0502020204030204" pitchFamily="34" charset="0"/>
            </a:endParaRPr>
          </a:p>
          <a:p>
            <a:pPr marL="571302" indent="-571302" algn="just">
              <a:lnSpc>
                <a:spcPct val="150000"/>
              </a:lnSpc>
              <a:buFont typeface="Wingdings" panose="05000000000000000000" pitchFamily="2" charset="2"/>
              <a:buChar char="§"/>
            </a:pPr>
            <a:r>
              <a:rPr lang="en-US" sz="3600" b="1" i="1" dirty="0">
                <a:solidFill>
                  <a:schemeClr val="accent1">
                    <a:lumMod val="50000"/>
                  </a:schemeClr>
                </a:solidFill>
                <a:latin typeface="+mn-lt"/>
                <a:ea typeface="Calibri" panose="020F0502020204030204" pitchFamily="34" charset="0"/>
                <a:cs typeface="Times New Roman" panose="02020603050405020304" pitchFamily="18" charset="0"/>
              </a:rPr>
              <a:t> </a:t>
            </a:r>
            <a:r>
              <a:rPr lang="vi-VN" sz="3600" b="1" i="1" dirty="0">
                <a:solidFill>
                  <a:schemeClr val="accent1">
                    <a:lumMod val="50000"/>
                  </a:schemeClr>
                </a:solidFill>
                <a:latin typeface="+mn-lt"/>
                <a:ea typeface="Calibri" panose="020F0502020204030204" pitchFamily="34" charset="0"/>
                <a:cs typeface="Times New Roman" panose="02020603050405020304" pitchFamily="18" charset="0"/>
              </a:rPr>
              <a:t>Độ đa dạng: </a:t>
            </a:r>
            <a:r>
              <a:rPr lang="vi-VN" sz="3600" i="1" dirty="0">
                <a:solidFill>
                  <a:schemeClr val="accent1">
                    <a:lumMod val="50000"/>
                  </a:schemeClr>
                </a:solidFill>
                <a:latin typeface="+mn-lt"/>
                <a:ea typeface="Calibri" panose="020F0502020204030204" pitchFamily="34" charset="0"/>
                <a:cs typeface="Times New Roman" panose="02020603050405020304" pitchFamily="18" charset="0"/>
              </a:rPr>
              <a:t>mức đọ phong phú về số lượng loài và số lượng cá thể của mỗi loài trong quần xã.</a:t>
            </a:r>
            <a:endParaRPr lang="en-US" sz="3600" i="1" dirty="0">
              <a:solidFill>
                <a:schemeClr val="accent1">
                  <a:lumMod val="50000"/>
                </a:schemeClr>
              </a:solidFill>
              <a:latin typeface="+mn-lt"/>
              <a:ea typeface="Calibri" panose="020F0502020204030204" pitchFamily="34" charset="0"/>
              <a:cs typeface="Times New Roman" panose="02020603050405020304" pitchFamily="18" charset="0"/>
            </a:endParaRPr>
          </a:p>
          <a:p>
            <a:pPr marL="571302" indent="-571302" algn="just">
              <a:lnSpc>
                <a:spcPct val="150000"/>
              </a:lnSpc>
              <a:buFont typeface="Wingdings" panose="05000000000000000000" pitchFamily="2" charset="2"/>
              <a:buChar char="§"/>
            </a:pPr>
            <a:r>
              <a:rPr lang="vi-VN" sz="3600" b="1" i="1" dirty="0">
                <a:solidFill>
                  <a:schemeClr val="accent1">
                    <a:lumMod val="50000"/>
                  </a:schemeClr>
                </a:solidFill>
                <a:latin typeface="+mn-lt"/>
                <a:ea typeface="Calibri" panose="020F0502020204030204" pitchFamily="34" charset="0"/>
                <a:cs typeface="Times New Roman" panose="02020603050405020304" pitchFamily="18" charset="0"/>
              </a:rPr>
              <a:t> Loài ưu thế:</a:t>
            </a:r>
            <a:r>
              <a:rPr lang="vi-VN" sz="3600" i="1" dirty="0">
                <a:solidFill>
                  <a:schemeClr val="accent1">
                    <a:lumMod val="50000"/>
                  </a:schemeClr>
                </a:solidFill>
                <a:latin typeface="+mn-lt"/>
                <a:ea typeface="Calibri" panose="020F0502020204030204" pitchFamily="34" charset="0"/>
                <a:cs typeface="Times New Roman" panose="02020603050405020304" pitchFamily="18" charset="0"/>
              </a:rPr>
              <a:t> loài có số lượng cá thể nhiều, hoạt động mạnh, đóng vai trò quan trọng trong quần xã.</a:t>
            </a:r>
            <a:endParaRPr lang="en-US" sz="3600" dirty="0">
              <a:solidFill>
                <a:schemeClr val="accent1">
                  <a:lumMod val="50000"/>
                </a:schemeClr>
              </a:solidFill>
              <a:latin typeface="+mn-lt"/>
              <a:ea typeface="Calibri" panose="020F0502020204030204" pitchFamily="34" charset="0"/>
              <a:cs typeface="Times New Roman" panose="02020603050405020304" pitchFamily="18" charset="0"/>
            </a:endParaRPr>
          </a:p>
          <a:p>
            <a:pPr marL="571302" indent="-571302" algn="just">
              <a:lnSpc>
                <a:spcPct val="150000"/>
              </a:lnSpc>
              <a:buFont typeface="Wingdings" panose="05000000000000000000" pitchFamily="2" charset="2"/>
              <a:buChar char="§"/>
            </a:pPr>
            <a:r>
              <a:rPr lang="vi-VN" sz="3600" b="1" i="1" dirty="0">
                <a:solidFill>
                  <a:schemeClr val="accent1">
                    <a:lumMod val="50000"/>
                  </a:schemeClr>
                </a:solidFill>
                <a:latin typeface="+mn-lt"/>
                <a:ea typeface="Calibri" panose="020F0502020204030204" pitchFamily="34" charset="0"/>
                <a:cs typeface="Times New Roman" panose="02020603050405020304" pitchFamily="18" charset="0"/>
              </a:rPr>
              <a:t>Loài đặc trưng:</a:t>
            </a:r>
            <a:r>
              <a:rPr lang="vi-VN" sz="3600" i="1" dirty="0">
                <a:solidFill>
                  <a:schemeClr val="accent1">
                    <a:lumMod val="50000"/>
                  </a:schemeClr>
                </a:solidFill>
                <a:latin typeface="+mn-lt"/>
                <a:ea typeface="Calibri" panose="020F0502020204030204" pitchFamily="34" charset="0"/>
                <a:cs typeface="Times New Roman" panose="02020603050405020304" pitchFamily="18" charset="0"/>
              </a:rPr>
              <a:t> loài chỉ có ở một quần xã.</a:t>
            </a:r>
            <a:endParaRPr lang="en-US" sz="3600" dirty="0">
              <a:solidFill>
                <a:schemeClr val="accent1">
                  <a:lumMod val="50000"/>
                </a:schemeClr>
              </a:solidFill>
              <a:latin typeface="+mn-lt"/>
              <a:ea typeface="Calibri" panose="020F0502020204030204" pitchFamily="34" charset="0"/>
              <a:cs typeface="Times New Roman" panose="02020603050405020304" pitchFamily="18" charset="0"/>
            </a:endParaRPr>
          </a:p>
          <a:p>
            <a:pPr algn="just">
              <a:lnSpc>
                <a:spcPct val="150000"/>
              </a:lnSpc>
            </a:pPr>
            <a:endParaRPr lang="en-US" sz="3600" dirty="0">
              <a:solidFill>
                <a:schemeClr val="accent1">
                  <a:lumMod val="50000"/>
                </a:schemeClr>
              </a:solidFill>
              <a:latin typeface="+mn-lt"/>
              <a:ea typeface="Calibri" panose="020F0502020204030204" pitchFamily="34" charset="0"/>
              <a:cs typeface="Times New Roman" panose="02020603050405020304" pitchFamily="18" charset="0"/>
            </a:endParaRPr>
          </a:p>
          <a:p>
            <a:pPr algn="just" defTabSz="914081">
              <a:lnSpc>
                <a:spcPct val="150000"/>
              </a:lnSpc>
              <a:defRPr/>
            </a:pPr>
            <a:endParaRPr lang="en-US" sz="3600" dirty="0">
              <a:solidFill>
                <a:schemeClr val="accent1">
                  <a:lumMod val="50000"/>
                </a:schemeClr>
              </a:solidFill>
              <a:latin typeface="+mn-lt"/>
            </a:endParaRPr>
          </a:p>
        </p:txBody>
      </p:sp>
    </p:spTree>
    <p:extLst>
      <p:ext uri="{BB962C8B-B14F-4D97-AF65-F5344CB8AC3E}">
        <p14:creationId xmlns:p14="http://schemas.microsoft.com/office/powerpoint/2010/main" val="39054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randombar(horizont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 calcmode="lin" valueType="num">
                                      <p:cBhvr additive="base">
                                        <p:cTn id="1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 calcmode="lin" valueType="num">
                                      <p:cBhvr additive="base">
                                        <p:cTn id="24"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5">
                                            <p:txEl>
                                              <p:pRg st="3" end="3"/>
                                            </p:txEl>
                                          </p:spTgt>
                                        </p:tgtEl>
                                        <p:attrNameLst>
                                          <p:attrName>style.visibility</p:attrName>
                                        </p:attrNameLst>
                                      </p:cBhvr>
                                      <p:to>
                                        <p:strVal val="visible"/>
                                      </p:to>
                                    </p:set>
                                    <p:anim calcmode="lin" valueType="num">
                                      <p:cBhvr additive="base">
                                        <p:cTn id="30"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P spid="2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Shape 421"/>
        <p:cNvGrpSpPr/>
        <p:nvPr/>
      </p:nvGrpSpPr>
      <p:grpSpPr>
        <a:xfrm>
          <a:off x="0" y="0"/>
          <a:ext cx="0" cy="0"/>
          <a:chOff x="0" y="0"/>
          <a:chExt cx="0" cy="0"/>
        </a:xfrm>
      </p:grpSpPr>
      <p:grpSp>
        <p:nvGrpSpPr>
          <p:cNvPr id="422" name="Google Shape;422;p32"/>
          <p:cNvGrpSpPr/>
          <p:nvPr/>
        </p:nvGrpSpPr>
        <p:grpSpPr>
          <a:xfrm>
            <a:off x="7988139" y="526640"/>
            <a:ext cx="2311726" cy="2311727"/>
            <a:chOff x="0" y="0"/>
            <a:chExt cx="812800" cy="812800"/>
          </a:xfrm>
        </p:grpSpPr>
        <p:sp>
          <p:nvSpPr>
            <p:cNvPr id="423" name="Google Shape;423;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cmpd="sng">
              <a:solidFill>
                <a:srgbClr val="8FC9BC"/>
              </a:solidFill>
              <a:prstDash val="solid"/>
              <a:miter lim="8000"/>
              <a:headEnd type="none" w="sm" len="sm"/>
              <a:tailEnd type="none" w="sm" len="sm"/>
            </a:ln>
          </p:spPr>
          <p:txBody>
            <a:bodyPr spcFirstLastPara="1" wrap="square" lIns="91425" tIns="91425" rIns="91425" bIns="91425" anchor="ctr" anchorCtr="0">
              <a:noAutofit/>
            </a:bodyPr>
            <a:lstStyle/>
            <a:p>
              <a:endParaRPr sz="5400">
                <a:latin typeface="+mn-lt"/>
              </a:endParaRPr>
            </a:p>
          </p:txBody>
        </p:sp>
        <p:sp>
          <p:nvSpPr>
            <p:cNvPr id="424" name="Google Shape;424;p3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425" name="Google Shape;425;p32"/>
          <p:cNvSpPr txBox="1"/>
          <p:nvPr/>
        </p:nvSpPr>
        <p:spPr>
          <a:xfrm>
            <a:off x="2153195" y="2924248"/>
            <a:ext cx="13981615" cy="3000821"/>
          </a:xfrm>
          <a:prstGeom prst="rect">
            <a:avLst/>
          </a:prstGeom>
          <a:noFill/>
          <a:ln>
            <a:noFill/>
          </a:ln>
        </p:spPr>
        <p:txBody>
          <a:bodyPr spcFirstLastPara="1" wrap="square" lIns="0" tIns="0" rIns="0" bIns="0" anchor="t" anchorCtr="0">
            <a:spAutoFit/>
          </a:bodyPr>
          <a:lstStyle/>
          <a:p>
            <a:pPr algn="ctr">
              <a:lnSpc>
                <a:spcPct val="150000"/>
              </a:lnSpc>
            </a:pPr>
            <a:r>
              <a:rPr lang="en-US" sz="6500" b="1" dirty="0">
                <a:solidFill>
                  <a:srgbClr val="48597A"/>
                </a:solidFill>
                <a:latin typeface="+mn-lt"/>
                <a:ea typeface="Merriweather"/>
                <a:cs typeface="Merriweather"/>
                <a:sym typeface="Merriweather"/>
              </a:rPr>
              <a:t>BẢO VỆ ĐA DẠNG SINH HỌC TRONG QUẦN XÃ</a:t>
            </a:r>
            <a:endParaRPr dirty="0">
              <a:latin typeface="+mn-lt"/>
            </a:endParaRPr>
          </a:p>
        </p:txBody>
      </p:sp>
      <p:sp>
        <p:nvSpPr>
          <p:cNvPr id="426" name="Google Shape;426;p32"/>
          <p:cNvSpPr txBox="1"/>
          <p:nvPr/>
        </p:nvSpPr>
        <p:spPr>
          <a:xfrm>
            <a:off x="7525748" y="1258642"/>
            <a:ext cx="3236515" cy="997196"/>
          </a:xfrm>
          <a:prstGeom prst="rect">
            <a:avLst/>
          </a:prstGeom>
          <a:noFill/>
          <a:ln>
            <a:noFill/>
          </a:ln>
        </p:spPr>
        <p:txBody>
          <a:bodyPr spcFirstLastPara="1" wrap="square" lIns="0" tIns="0" rIns="0" bIns="0" anchor="t" anchorCtr="0">
            <a:spAutoFit/>
          </a:bodyPr>
          <a:lstStyle/>
          <a:p>
            <a:pPr algn="ctr">
              <a:lnSpc>
                <a:spcPct val="120000"/>
              </a:lnSpc>
            </a:pPr>
            <a:r>
              <a:rPr lang="en-US" sz="5400" b="1" dirty="0">
                <a:solidFill>
                  <a:srgbClr val="48597A"/>
                </a:solidFill>
                <a:latin typeface="+mn-lt"/>
                <a:ea typeface="Merriweather"/>
                <a:cs typeface="Merriweather"/>
                <a:sym typeface="Merriweather"/>
              </a:rPr>
              <a:t>III</a:t>
            </a:r>
            <a:endParaRPr sz="5400" dirty="0">
              <a:latin typeface="+mn-lt"/>
            </a:endParaRPr>
          </a:p>
        </p:txBody>
      </p:sp>
      <p:grpSp>
        <p:nvGrpSpPr>
          <p:cNvPr id="427" name="Google Shape;427;p32"/>
          <p:cNvGrpSpPr/>
          <p:nvPr/>
        </p:nvGrpSpPr>
        <p:grpSpPr>
          <a:xfrm>
            <a:off x="-3288355" y="7883891"/>
            <a:ext cx="24864717" cy="8082695"/>
            <a:chOff x="0" y="0"/>
            <a:chExt cx="6548732" cy="2128775"/>
          </a:xfrm>
        </p:grpSpPr>
        <p:sp>
          <p:nvSpPr>
            <p:cNvPr id="428" name="Google Shape;428;p32"/>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91425" tIns="91425" rIns="91425" bIns="91425" anchor="ctr" anchorCtr="0">
              <a:noAutofit/>
            </a:bodyPr>
            <a:lstStyle/>
            <a:p>
              <a:endParaRPr/>
            </a:p>
          </p:txBody>
        </p:sp>
        <p:sp>
          <p:nvSpPr>
            <p:cNvPr id="429" name="Google Shape;429;p3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a:lnSpc>
                  <a:spcPct val="186611"/>
                </a:lnSpc>
              </a:pPr>
              <a:endParaRPr sz="1800">
                <a:solidFill>
                  <a:schemeClr val="dk1"/>
                </a:solidFill>
                <a:latin typeface="Calibri"/>
                <a:ea typeface="Calibri"/>
                <a:cs typeface="Calibri"/>
                <a:sym typeface="Calibri"/>
              </a:endParaRPr>
            </a:p>
          </p:txBody>
        </p:sp>
      </p:grpSp>
      <p:sp>
        <p:nvSpPr>
          <p:cNvPr id="430" name="Google Shape;430;p32"/>
          <p:cNvSpPr/>
          <p:nvPr/>
        </p:nvSpPr>
        <p:spPr>
          <a:xfrm rot="-2343249">
            <a:off x="-4194236" y="1028700"/>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431" name="Google Shape;431;p32"/>
          <p:cNvSpPr/>
          <p:nvPr/>
        </p:nvSpPr>
        <p:spPr>
          <a:xfrm rot="2700000" flipH="1">
            <a:off x="13300077" y="109184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433" name="Google Shape;433;p32"/>
          <p:cNvSpPr/>
          <p:nvPr/>
        </p:nvSpPr>
        <p:spPr>
          <a:xfrm>
            <a:off x="5600510" y="5723132"/>
            <a:ext cx="3662172" cy="4114800"/>
          </a:xfrm>
          <a:custGeom>
            <a:avLst/>
            <a:gdLst/>
            <a:ahLst/>
            <a:cxnLst/>
            <a:rect l="l" t="t" r="r" b="b"/>
            <a:pathLst>
              <a:path w="3662172" h="4114800" extrusionOk="0">
                <a:moveTo>
                  <a:pt x="0" y="0"/>
                </a:moveTo>
                <a:lnTo>
                  <a:pt x="3662172" y="0"/>
                </a:lnTo>
                <a:lnTo>
                  <a:pt x="3662172" y="4114800"/>
                </a:lnTo>
                <a:lnTo>
                  <a:pt x="0" y="4114800"/>
                </a:lnTo>
                <a:lnTo>
                  <a:pt x="0" y="0"/>
                </a:lnTo>
                <a:close/>
              </a:path>
            </a:pathLst>
          </a:custGeom>
          <a:blipFill rotWithShape="1">
            <a:blip r:embed="rId4">
              <a:alphaModFix/>
            </a:blip>
            <a:stretch>
              <a:fillRect/>
            </a:stretch>
          </a:blipFill>
          <a:ln>
            <a:noFill/>
          </a:ln>
        </p:spPr>
      </p:sp>
      <p:sp>
        <p:nvSpPr>
          <p:cNvPr id="434" name="Google Shape;434;p32"/>
          <p:cNvSpPr/>
          <p:nvPr/>
        </p:nvSpPr>
        <p:spPr>
          <a:xfrm>
            <a:off x="8648735" y="7151885"/>
            <a:ext cx="4038759" cy="2892761"/>
          </a:xfrm>
          <a:custGeom>
            <a:avLst/>
            <a:gdLst/>
            <a:ahLst/>
            <a:cxnLst/>
            <a:rect l="l" t="t" r="r" b="b"/>
            <a:pathLst>
              <a:path w="4038759" h="2892761" extrusionOk="0">
                <a:moveTo>
                  <a:pt x="0" y="0"/>
                </a:moveTo>
                <a:lnTo>
                  <a:pt x="4038759" y="0"/>
                </a:lnTo>
                <a:lnTo>
                  <a:pt x="4038759" y="2892761"/>
                </a:lnTo>
                <a:lnTo>
                  <a:pt x="0" y="2892761"/>
                </a:lnTo>
                <a:lnTo>
                  <a:pt x="0" y="0"/>
                </a:lnTo>
                <a:close/>
              </a:path>
            </a:pathLst>
          </a:custGeom>
          <a:blipFill rotWithShape="1">
            <a:blip r:embed="rId5">
              <a:alphaModFix/>
            </a:blip>
            <a:stretch>
              <a:fillRect/>
            </a:stretch>
          </a:blipFill>
          <a:ln>
            <a:noFill/>
          </a:ln>
        </p:spPr>
      </p:sp>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101"/>
        <p:cNvGrpSpPr/>
        <p:nvPr/>
      </p:nvGrpSpPr>
      <p:grpSpPr>
        <a:xfrm>
          <a:off x="0" y="0"/>
          <a:ext cx="0" cy="0"/>
          <a:chOff x="0" y="0"/>
          <a:chExt cx="0" cy="0"/>
        </a:xfrm>
      </p:grpSpPr>
      <p:sp>
        <p:nvSpPr>
          <p:cNvPr id="102" name="Google Shape;102;p15"/>
          <p:cNvSpPr/>
          <p:nvPr/>
        </p:nvSpPr>
        <p:spPr>
          <a:xfrm rot="2415108">
            <a:off x="9106037" y="5692584"/>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103" name="Google Shape;103;p15"/>
          <p:cNvSpPr txBox="1"/>
          <p:nvPr/>
        </p:nvSpPr>
        <p:spPr>
          <a:xfrm>
            <a:off x="5996951" y="151938"/>
            <a:ext cx="6294100" cy="1218795"/>
          </a:xfrm>
          <a:prstGeom prst="rect">
            <a:avLst/>
          </a:prstGeom>
          <a:noFill/>
          <a:ln>
            <a:noFill/>
          </a:ln>
        </p:spPr>
        <p:txBody>
          <a:bodyPr spcFirstLastPara="1" wrap="square" lIns="0" tIns="0" rIns="0" bIns="0" anchor="t" anchorCtr="0">
            <a:spAutoFit/>
          </a:bodyPr>
          <a:lstStyle/>
          <a:p>
            <a:pPr algn="ctr">
              <a:lnSpc>
                <a:spcPct val="120003"/>
              </a:lnSpc>
            </a:pPr>
            <a:r>
              <a:rPr lang="en-US" sz="6600" b="1" dirty="0">
                <a:solidFill>
                  <a:srgbClr val="C00000"/>
                </a:solidFill>
              </a:rPr>
              <a:t>KHỞI ĐỘNG</a:t>
            </a:r>
            <a:endParaRPr sz="6600" b="1" dirty="0">
              <a:solidFill>
                <a:srgbClr val="C00000"/>
              </a:solidFill>
            </a:endParaRPr>
          </a:p>
        </p:txBody>
      </p:sp>
      <p:sp>
        <p:nvSpPr>
          <p:cNvPr id="110" name="Google Shape;110;p15"/>
          <p:cNvSpPr/>
          <p:nvPr/>
        </p:nvSpPr>
        <p:spPr>
          <a:xfrm rot="7855000" flipH="1">
            <a:off x="-400858" y="593420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111" name="Google Shape;111;p15"/>
          <p:cNvSpPr/>
          <p:nvPr/>
        </p:nvSpPr>
        <p:spPr>
          <a:xfrm flipH="1">
            <a:off x="16632200" y="8605941"/>
            <a:ext cx="2395699" cy="1588383"/>
          </a:xfrm>
          <a:custGeom>
            <a:avLst/>
            <a:gdLst/>
            <a:ahLst/>
            <a:cxnLst/>
            <a:rect l="l" t="t" r="r" b="b"/>
            <a:pathLst>
              <a:path w="5054358" h="5679054" extrusionOk="0">
                <a:moveTo>
                  <a:pt x="5054358" y="0"/>
                </a:moveTo>
                <a:lnTo>
                  <a:pt x="0" y="0"/>
                </a:lnTo>
                <a:lnTo>
                  <a:pt x="0" y="5679054"/>
                </a:lnTo>
                <a:lnTo>
                  <a:pt x="5054358" y="5679054"/>
                </a:lnTo>
                <a:lnTo>
                  <a:pt x="5054358" y="0"/>
                </a:lnTo>
                <a:close/>
              </a:path>
            </a:pathLst>
          </a:custGeom>
          <a:blipFill rotWithShape="1">
            <a:blip r:embed="rId4">
              <a:alphaModFix/>
            </a:blip>
            <a:stretch>
              <a:fillRect/>
            </a:stretch>
          </a:blipFill>
          <a:ln>
            <a:noFill/>
          </a:ln>
        </p:spPr>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0210" y="1370737"/>
            <a:ext cx="8885582" cy="707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8665" y="2310015"/>
            <a:ext cx="7300777" cy="5078277"/>
          </a:xfrm>
          <a:prstGeom prst="rect">
            <a:avLst/>
          </a:prstGeom>
          <a:noFill/>
        </p:spPr>
        <p:txBody>
          <a:bodyPr wrap="square" lIns="91409" tIns="45702" rIns="91409" bIns="45702" rtlCol="0">
            <a:spAutoFit/>
          </a:bodyPr>
          <a:lstStyle/>
          <a:p>
            <a:r>
              <a:rPr lang="en-US" sz="3600" b="1" u="sng" dirty="0" err="1">
                <a:latin typeface="Times New Roman" pitchFamily="18" charset="0"/>
                <a:cs typeface="Times New Roman" pitchFamily="18" charset="0"/>
              </a:rPr>
              <a:t>Luật</a:t>
            </a:r>
            <a:r>
              <a:rPr lang="en-US" sz="3600" b="1" u="sng" dirty="0">
                <a:latin typeface="Times New Roman" pitchFamily="18" charset="0"/>
                <a:cs typeface="Times New Roman" pitchFamily="18" charset="0"/>
              </a:rPr>
              <a:t> </a:t>
            </a:r>
            <a:r>
              <a:rPr lang="en-US" sz="3600" b="1" u="sng"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chia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4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p>
          <a:p>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phút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p>
          <a:p>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cử</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đại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phút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p>
          <a:p>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nhất</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dành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thắng</a:t>
            </a:r>
            <a:r>
              <a:rPr lang="en-US" sz="3600" dirty="0">
                <a:latin typeface="Times New Roman" pitchFamily="18" charset="0"/>
                <a:cs typeface="Times New Roman" pitchFamily="18" charset="0"/>
              </a:rPr>
              <a:t> </a:t>
            </a:r>
          </a:p>
        </p:txBody>
      </p:sp>
      <p:sp>
        <p:nvSpPr>
          <p:cNvPr id="5" name="TextBox 4"/>
          <p:cNvSpPr txBox="1"/>
          <p:nvPr/>
        </p:nvSpPr>
        <p:spPr>
          <a:xfrm>
            <a:off x="387385" y="1283785"/>
            <a:ext cx="7742825" cy="769442"/>
          </a:xfrm>
          <a:prstGeom prst="rect">
            <a:avLst/>
          </a:prstGeom>
          <a:noFill/>
        </p:spPr>
        <p:txBody>
          <a:bodyPr wrap="none" lIns="91409" tIns="45702" rIns="91409" bIns="45702" rtlCol="0">
            <a:spAutoFit/>
          </a:bodyPr>
          <a:lstStyle/>
          <a:p>
            <a:r>
              <a:rPr lang="en-US" sz="4400" b="1" dirty="0" err="1">
                <a:latin typeface="Times New Roman" pitchFamily="18" charset="0"/>
                <a:cs typeface="Times New Roman" pitchFamily="18" charset="0"/>
              </a:rPr>
              <a:t>Trò</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tay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mắt</a:t>
            </a:r>
            <a:r>
              <a:rPr lang="en-US" sz="4400" b="1" dirty="0">
                <a:latin typeface="Times New Roman" pitchFamily="18" charset="0"/>
                <a:cs typeface="Times New Roman" pitchFamily="18" charset="0"/>
              </a:rPr>
              <a:t>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randombar(horizont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221"/>
        <p:cNvGrpSpPr/>
        <p:nvPr/>
      </p:nvGrpSpPr>
      <p:grpSpPr>
        <a:xfrm>
          <a:off x="0" y="0"/>
          <a:ext cx="0" cy="0"/>
          <a:chOff x="0" y="0"/>
          <a:chExt cx="0" cy="0"/>
        </a:xfrm>
      </p:grpSpPr>
      <p:grpSp>
        <p:nvGrpSpPr>
          <p:cNvPr id="222" name="Google Shape;222;p21"/>
          <p:cNvGrpSpPr/>
          <p:nvPr/>
        </p:nvGrpSpPr>
        <p:grpSpPr>
          <a:xfrm>
            <a:off x="2"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1800">
                <a:latin typeface="Calibri"/>
                <a:ea typeface="Calibri"/>
                <a:cs typeface="Calibri"/>
                <a:sym typeface="Calibri"/>
              </a:endParaRPr>
            </a:p>
          </p:txBody>
        </p:sp>
      </p:grpSp>
      <p:sp>
        <p:nvSpPr>
          <p:cNvPr id="239" name="Google Shape;239;p21"/>
          <p:cNvSpPr txBox="1"/>
          <p:nvPr/>
        </p:nvSpPr>
        <p:spPr>
          <a:xfrm>
            <a:off x="6158404" y="355227"/>
            <a:ext cx="3323301" cy="812531"/>
          </a:xfrm>
          <a:prstGeom prst="homePlate">
            <a:avLst/>
          </a:prstGeom>
          <a:solidFill>
            <a:schemeClr val="accent6">
              <a:lumMod val="60000"/>
              <a:lumOff val="40000"/>
            </a:schemeClr>
          </a:solidFill>
          <a:ln>
            <a:noFill/>
          </a:ln>
        </p:spPr>
        <p:txBody>
          <a:bodyPr spcFirstLastPara="1" wrap="square" lIns="0" tIns="0" rIns="0" bIns="0" anchor="t" anchorCtr="0">
            <a:spAutoFit/>
          </a:bodyPr>
          <a:lstStyle/>
          <a:p>
            <a:pPr algn="ctr" defTabSz="914081">
              <a:lnSpc>
                <a:spcPct val="120003"/>
              </a:lnSpc>
              <a:defRPr/>
            </a:pPr>
            <a:r>
              <a:rPr lang="en-US" sz="4400" b="1" dirty="0" err="1">
                <a:solidFill>
                  <a:srgbClr val="C00000"/>
                </a:solidFill>
                <a:ea typeface="Merriweather"/>
                <a:cs typeface="Merriweather"/>
                <a:sym typeface="Merriweather"/>
              </a:rPr>
              <a:t>Nhiệm</a:t>
            </a:r>
            <a:r>
              <a:rPr lang="en-US" sz="4400" b="1" dirty="0">
                <a:solidFill>
                  <a:srgbClr val="C00000"/>
                </a:solidFill>
                <a:ea typeface="Merriweather"/>
                <a:cs typeface="Merriweather"/>
                <a:sym typeface="Merriweather"/>
              </a:rPr>
              <a:t> </a:t>
            </a:r>
            <a:r>
              <a:rPr lang="en-US" sz="4400" b="1" dirty="0" err="1">
                <a:solidFill>
                  <a:srgbClr val="C00000"/>
                </a:solidFill>
                <a:ea typeface="Merriweather"/>
                <a:cs typeface="Merriweather"/>
                <a:sym typeface="Merriweather"/>
              </a:rPr>
              <a:t>vụ</a:t>
            </a:r>
            <a:endParaRPr sz="4400" dirty="0">
              <a:solidFill>
                <a:srgbClr val="C00000"/>
              </a:solidFill>
            </a:endParaRPr>
          </a:p>
        </p:txBody>
      </p:sp>
      <p:sp>
        <p:nvSpPr>
          <p:cNvPr id="240" name="Google Shape;240;p21"/>
          <p:cNvSpPr txBox="1"/>
          <p:nvPr/>
        </p:nvSpPr>
        <p:spPr>
          <a:xfrm>
            <a:off x="6380827" y="1024317"/>
            <a:ext cx="11531077" cy="1440394"/>
          </a:xfrm>
          <a:prstGeom prst="rect">
            <a:avLst/>
          </a:prstGeom>
          <a:noFill/>
          <a:ln>
            <a:noFill/>
          </a:ln>
        </p:spPr>
        <p:txBody>
          <a:bodyPr spcFirstLastPara="1" wrap="square" lIns="0" tIns="0" rIns="0" bIns="0" anchor="t" anchorCtr="0">
            <a:spAutoFit/>
          </a:bodyPr>
          <a:lstStyle/>
          <a:p>
            <a:pPr algn="just" defTabSz="914081">
              <a:lnSpc>
                <a:spcPct val="130000"/>
              </a:lnSpc>
              <a:defRPr/>
            </a:pPr>
            <a:r>
              <a:rPr lang="en-US" sz="3600" i="1" dirty="0" err="1"/>
              <a:t>Đọc</a:t>
            </a:r>
            <a:r>
              <a:rPr lang="en-US" sz="3600" i="1" dirty="0"/>
              <a:t> </a:t>
            </a:r>
            <a:r>
              <a:rPr lang="en-US" sz="3600" i="1" dirty="0" err="1"/>
              <a:t>nội</a:t>
            </a:r>
            <a:r>
              <a:rPr lang="en-US" sz="3600" i="1" dirty="0"/>
              <a:t> dung </a:t>
            </a:r>
            <a:r>
              <a:rPr lang="en-US" sz="3600" i="1" dirty="0" smtClean="0"/>
              <a:t>SGK, </a:t>
            </a:r>
            <a:r>
              <a:rPr lang="en-US" sz="3600" i="1" dirty="0" err="1" smtClean="0"/>
              <a:t>thảo</a:t>
            </a:r>
            <a:r>
              <a:rPr lang="en-US" sz="3600" i="1" dirty="0" smtClean="0"/>
              <a:t> </a:t>
            </a:r>
            <a:r>
              <a:rPr lang="en-US" sz="3600" i="1" dirty="0" err="1"/>
              <a:t>luận</a:t>
            </a:r>
            <a:r>
              <a:rPr lang="en-US" sz="3600" i="1" dirty="0"/>
              <a:t> </a:t>
            </a:r>
            <a:r>
              <a:rPr lang="en-US" sz="3600" i="1" dirty="0" err="1" smtClean="0"/>
              <a:t>nhóm</a:t>
            </a:r>
            <a:r>
              <a:rPr lang="en-US" sz="3600" i="1" dirty="0" smtClean="0"/>
              <a:t>, </a:t>
            </a:r>
            <a:r>
              <a:rPr lang="en-US" sz="3600" i="1" dirty="0" err="1" smtClean="0"/>
              <a:t>trình</a:t>
            </a:r>
            <a:r>
              <a:rPr lang="en-US" sz="3600" i="1" dirty="0" smtClean="0"/>
              <a:t> </a:t>
            </a:r>
            <a:r>
              <a:rPr lang="en-US" sz="3600" i="1" dirty="0" err="1" smtClean="0"/>
              <a:t>bày</a:t>
            </a:r>
            <a:r>
              <a:rPr lang="en-US" sz="3600" i="1" dirty="0" smtClean="0"/>
              <a:t> </a:t>
            </a:r>
            <a:r>
              <a:rPr lang="en-US" sz="3600" i="1" dirty="0" err="1" smtClean="0"/>
              <a:t>hiệu</a:t>
            </a:r>
            <a:r>
              <a:rPr lang="en-US" sz="3600" i="1" dirty="0" smtClean="0"/>
              <a:t> </a:t>
            </a:r>
            <a:r>
              <a:rPr lang="en-US" sz="3600" i="1" dirty="0" err="1" smtClean="0"/>
              <a:t>quả</a:t>
            </a:r>
            <a:r>
              <a:rPr lang="en-US" sz="3600" i="1" dirty="0" smtClean="0"/>
              <a:t> </a:t>
            </a:r>
            <a:r>
              <a:rPr lang="en-US" sz="3600" i="1" dirty="0" err="1" smtClean="0"/>
              <a:t>của</a:t>
            </a:r>
            <a:r>
              <a:rPr lang="en-US" sz="3600" i="1" dirty="0" smtClean="0"/>
              <a:t> </a:t>
            </a:r>
            <a:r>
              <a:rPr lang="en-US" sz="3600" i="1" dirty="0" err="1" smtClean="0"/>
              <a:t>các</a:t>
            </a:r>
            <a:r>
              <a:rPr lang="en-US" sz="3600" i="1" dirty="0" smtClean="0"/>
              <a:t> </a:t>
            </a:r>
            <a:r>
              <a:rPr lang="en-US" sz="3600" i="1" dirty="0" err="1" smtClean="0"/>
              <a:t>biện</a:t>
            </a:r>
            <a:r>
              <a:rPr lang="en-US" sz="3600" i="1" dirty="0" smtClean="0"/>
              <a:t> </a:t>
            </a:r>
            <a:r>
              <a:rPr lang="en-US" sz="3600" i="1" dirty="0" err="1" smtClean="0"/>
              <a:t>pháp</a:t>
            </a:r>
            <a:r>
              <a:rPr lang="en-US" sz="3600" i="1" dirty="0" smtClean="0"/>
              <a:t>?</a:t>
            </a:r>
            <a:endParaRPr sz="3600" i="1" dirty="0"/>
          </a:p>
        </p:txBody>
      </p:sp>
      <p:pic>
        <p:nvPicPr>
          <p:cNvPr id="15" name="Picture 4">
            <a:extLst>
              <a:ext uri="{FF2B5EF4-FFF2-40B4-BE49-F238E27FC236}">
                <a16:creationId xmlns:a16="http://schemas.microsoft.com/office/drawing/2014/main" xmlns="" id="{41AAE578-8814-485D-972E-4C94F4791533}"/>
              </a:ext>
            </a:extLst>
          </p:cNvPr>
          <p:cNvPicPr>
            <a:picLocks noChangeAspect="1"/>
          </p:cNvPicPr>
          <p:nvPr/>
        </p:nvPicPr>
        <p:blipFill>
          <a:blip r:embed="rId3"/>
          <a:srcRect/>
          <a:stretch>
            <a:fillRect/>
          </a:stretch>
        </p:blipFill>
        <p:spPr>
          <a:xfrm>
            <a:off x="1543050" y="5639792"/>
            <a:ext cx="2894566" cy="3122225"/>
          </a:xfrm>
          <a:prstGeom prst="rect">
            <a:avLst/>
          </a:prstGeom>
        </p:spPr>
      </p:pic>
      <p:sp>
        <p:nvSpPr>
          <p:cNvPr id="6" name="TextBox 5">
            <a:extLst>
              <a:ext uri="{FF2B5EF4-FFF2-40B4-BE49-F238E27FC236}">
                <a16:creationId xmlns:a16="http://schemas.microsoft.com/office/drawing/2014/main" xmlns="" id="{D52EFC2F-1356-4CAF-A871-20F66B1C7BEA}"/>
              </a:ext>
            </a:extLst>
          </p:cNvPr>
          <p:cNvSpPr txBox="1"/>
          <p:nvPr/>
        </p:nvSpPr>
        <p:spPr>
          <a:xfrm>
            <a:off x="222421" y="2762885"/>
            <a:ext cx="5486401" cy="2308301"/>
          </a:xfrm>
          <a:prstGeom prst="rect">
            <a:avLst/>
          </a:prstGeom>
          <a:solidFill>
            <a:schemeClr val="accent4">
              <a:lumMod val="40000"/>
              <a:lumOff val="60000"/>
            </a:schemeClr>
          </a:solidFill>
        </p:spPr>
        <p:txBody>
          <a:bodyPr wrap="square" lIns="91409" tIns="45702" rIns="91409" bIns="45702" rtlCol="0">
            <a:spAutoFit/>
          </a:bodyPr>
          <a:lstStyle/>
          <a:p>
            <a:pPr algn="ctr">
              <a:lnSpc>
                <a:spcPct val="150000"/>
              </a:lnSpc>
            </a:pPr>
            <a:r>
              <a:rPr lang="en-US" sz="4800" b="1" dirty="0">
                <a:solidFill>
                  <a:srgbClr val="7030A0"/>
                </a:solidFill>
              </a:rPr>
              <a:t>THẢO LUẬN NHÓM ĐÔI</a:t>
            </a:r>
          </a:p>
        </p:txBody>
      </p:sp>
      <p:graphicFrame>
        <p:nvGraphicFramePr>
          <p:cNvPr id="10" name="Table 9">
            <a:extLst>
              <a:ext uri="{FF2B5EF4-FFF2-40B4-BE49-F238E27FC236}">
                <a16:creationId xmlns:a16="http://schemas.microsoft.com/office/drawing/2014/main" xmlns="" id="{CBE99547-8A88-4F4D-9A45-EEED9AFA1C8F}"/>
              </a:ext>
            </a:extLst>
          </p:cNvPr>
          <p:cNvGraphicFramePr>
            <a:graphicFrameLocks noGrp="1"/>
          </p:cNvGraphicFramePr>
          <p:nvPr>
            <p:extLst>
              <p:ext uri="{D42A27DB-BD31-4B8C-83A1-F6EECF244321}">
                <p14:modId xmlns:p14="http://schemas.microsoft.com/office/powerpoint/2010/main" val="2461414081"/>
              </p:ext>
            </p:extLst>
          </p:nvPr>
        </p:nvGraphicFramePr>
        <p:xfrm>
          <a:off x="6380822" y="2485578"/>
          <a:ext cx="11684756" cy="7653020"/>
        </p:xfrm>
        <a:graphic>
          <a:graphicData uri="http://schemas.openxmlformats.org/drawingml/2006/table">
            <a:tbl>
              <a:tblPr firstRow="1" firstCol="1" bandRow="1">
                <a:tableStyleId>{5C22544A-7EE6-4342-B048-85BDC9FD1C3A}</a:tableStyleId>
              </a:tblPr>
              <a:tblGrid>
                <a:gridCol w="4231103">
                  <a:extLst>
                    <a:ext uri="{9D8B030D-6E8A-4147-A177-3AD203B41FA5}">
                      <a16:colId xmlns:a16="http://schemas.microsoft.com/office/drawing/2014/main" xmlns="" val="2979731677"/>
                    </a:ext>
                  </a:extLst>
                </a:gridCol>
                <a:gridCol w="7453653">
                  <a:extLst>
                    <a:ext uri="{9D8B030D-6E8A-4147-A177-3AD203B41FA5}">
                      <a16:colId xmlns:a16="http://schemas.microsoft.com/office/drawing/2014/main" xmlns="" val="1916991825"/>
                    </a:ext>
                  </a:extLst>
                </a:gridCol>
              </a:tblGrid>
              <a:tr h="530681">
                <a:tc>
                  <a:txBody>
                    <a:bodyPr/>
                    <a:lstStyle/>
                    <a:p>
                      <a:pPr marL="0" marR="0" algn="ctr">
                        <a:lnSpc>
                          <a:spcPct val="150000"/>
                        </a:lnSpc>
                        <a:spcBef>
                          <a:spcPts val="0"/>
                        </a:spcBef>
                        <a:spcAft>
                          <a:spcPts val="0"/>
                        </a:spcAft>
                      </a:pPr>
                      <a:r>
                        <a:rPr lang="en-US" sz="3200" dirty="0" err="1">
                          <a:effectLst/>
                        </a:rPr>
                        <a:t>Biện</a:t>
                      </a:r>
                      <a:r>
                        <a:rPr lang="en-US" sz="3200" dirty="0">
                          <a:effectLst/>
                        </a:rPr>
                        <a:t> </a:t>
                      </a:r>
                      <a:r>
                        <a:rPr lang="en-US" sz="3200" dirty="0" err="1">
                          <a:effectLst/>
                        </a:rPr>
                        <a:t>pháp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a:effectLst/>
                        </a:rPr>
                        <a:t>Hiệu quả</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7600966"/>
                  </a:ext>
                </a:extLst>
              </a:tr>
              <a:tr h="1720067">
                <a:tc>
                  <a:txBody>
                    <a:bodyPr/>
                    <a:lstStyle/>
                    <a:p>
                      <a:pPr marL="0" marR="0" algn="just">
                        <a:lnSpc>
                          <a:spcPct val="150000"/>
                        </a:lnSpc>
                        <a:spcBef>
                          <a:spcPts val="0"/>
                        </a:spcBef>
                        <a:spcAft>
                          <a:spcPts val="0"/>
                        </a:spcAft>
                      </a:pPr>
                      <a:r>
                        <a:rPr lang="vi-VN" sz="3200" dirty="0">
                          <a:effectLst/>
                        </a:rPr>
                        <a:t>Bảo vệ môi trường sống của các loài trong quần xã</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1181697"/>
                  </a:ext>
                </a:extLst>
              </a:tr>
              <a:tr h="1720067">
                <a:tc>
                  <a:txBody>
                    <a:bodyPr/>
                    <a:lstStyle/>
                    <a:p>
                      <a:pPr marL="0" marR="0" algn="just">
                        <a:lnSpc>
                          <a:spcPct val="150000"/>
                        </a:lnSpc>
                        <a:spcBef>
                          <a:spcPts val="0"/>
                        </a:spcBef>
                        <a:spcAft>
                          <a:spcPts val="0"/>
                        </a:spcAft>
                      </a:pPr>
                      <a:r>
                        <a:rPr lang="vi-VN" sz="3200" dirty="0">
                          <a:effectLst/>
                        </a:rPr>
                        <a:t>Cấm săn bán động vật hoang dã có nguy cơ tuyệt chủng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60078589"/>
                  </a:ext>
                </a:extLst>
              </a:tr>
              <a:tr h="1125374">
                <a:tc>
                  <a:txBody>
                    <a:bodyPr/>
                    <a:lstStyle/>
                    <a:p>
                      <a:pPr marL="0" marR="0" algn="just">
                        <a:lnSpc>
                          <a:spcPct val="150000"/>
                        </a:lnSpc>
                        <a:spcBef>
                          <a:spcPts val="0"/>
                        </a:spcBef>
                        <a:spcAft>
                          <a:spcPts val="0"/>
                        </a:spcAft>
                      </a:pPr>
                      <a:r>
                        <a:rPr lang="vi-VN" sz="3200" dirty="0">
                          <a:effectLst/>
                        </a:rPr>
                        <a:t>Trồng rừng ngập mặn ven biển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01191036"/>
                  </a:ext>
                </a:extLst>
              </a:tr>
              <a:tr h="1125374">
                <a:tc>
                  <a:txBody>
                    <a:bodyPr/>
                    <a:lstStyle/>
                    <a:p>
                      <a:pPr marL="0" marR="0" algn="just">
                        <a:lnSpc>
                          <a:spcPct val="150000"/>
                        </a:lnSpc>
                        <a:spcBef>
                          <a:spcPts val="0"/>
                        </a:spcBef>
                        <a:spcAft>
                          <a:spcPts val="0"/>
                        </a:spcAft>
                      </a:pPr>
                      <a:r>
                        <a:rPr lang="en-US" sz="3200" dirty="0" err="1">
                          <a:effectLst/>
                        </a:rPr>
                        <a:t>Phòng</a:t>
                      </a:r>
                      <a:r>
                        <a:rPr lang="en-US" sz="3200" dirty="0">
                          <a:effectLst/>
                        </a:rPr>
                        <a:t> </a:t>
                      </a:r>
                      <a:r>
                        <a:rPr lang="en-US" sz="3200" dirty="0" err="1">
                          <a:effectLst/>
                        </a:rPr>
                        <a:t>chống</a:t>
                      </a:r>
                      <a:r>
                        <a:rPr lang="en-US" sz="3200" dirty="0">
                          <a:effectLst/>
                        </a:rPr>
                        <a:t> </a:t>
                      </a:r>
                      <a:r>
                        <a:rPr lang="en-US" sz="3200" dirty="0" err="1">
                          <a:effectLst/>
                        </a:rPr>
                        <a:t>cháy</a:t>
                      </a:r>
                      <a:r>
                        <a:rPr lang="en-US" sz="3200" dirty="0">
                          <a:effectLst/>
                        </a:rPr>
                        <a:t> </a:t>
                      </a:r>
                      <a:r>
                        <a:rPr lang="en-US" sz="3200" dirty="0" err="1">
                          <a:effectLst/>
                        </a:rPr>
                        <a:t>rừng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48826676"/>
                  </a:ext>
                </a:extLst>
              </a:tr>
            </a:tbl>
          </a:graphicData>
        </a:graphic>
      </p:graphicFrame>
    </p:spTree>
    <p:extLst>
      <p:ext uri="{BB962C8B-B14F-4D97-AF65-F5344CB8AC3E}">
        <p14:creationId xmlns:p14="http://schemas.microsoft.com/office/powerpoint/2010/main" val="27364884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wipe(left)">
                                      <p:cBhvr>
                                        <p:cTn id="15" dur="500"/>
                                        <p:tgtEl>
                                          <p:spTgt spid="23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0"/>
                                        </p:tgtEl>
                                        <p:attrNameLst>
                                          <p:attrName>style.visibility</p:attrName>
                                        </p:attrNameLst>
                                      </p:cBhvr>
                                      <p:to>
                                        <p:strVal val="visible"/>
                                      </p:to>
                                    </p:set>
                                    <p:animEffect transition="in" filter="randombar(horizontal)">
                                      <p:cBhvr>
                                        <p:cTn id="20" dur="500"/>
                                        <p:tgtEl>
                                          <p:spTgt spid="24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P spid="240"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221"/>
        <p:cNvGrpSpPr/>
        <p:nvPr/>
      </p:nvGrpSpPr>
      <p:grpSpPr>
        <a:xfrm>
          <a:off x="0" y="0"/>
          <a:ext cx="0" cy="0"/>
          <a:chOff x="0" y="0"/>
          <a:chExt cx="0" cy="0"/>
        </a:xfrm>
      </p:grpSpPr>
      <p:grpSp>
        <p:nvGrpSpPr>
          <p:cNvPr id="222" name="Google Shape;222;p21"/>
          <p:cNvGrpSpPr/>
          <p:nvPr/>
        </p:nvGrpSpPr>
        <p:grpSpPr>
          <a:xfrm>
            <a:off x="2"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1800">
                <a:latin typeface="Calibri"/>
                <a:ea typeface="Calibri"/>
                <a:cs typeface="Calibri"/>
                <a:sym typeface="Calibri"/>
              </a:endParaRPr>
            </a:p>
          </p:txBody>
        </p:sp>
      </p:grpSp>
      <p:sp>
        <p:nvSpPr>
          <p:cNvPr id="239" name="Google Shape;239;p21"/>
          <p:cNvSpPr txBox="1"/>
          <p:nvPr/>
        </p:nvSpPr>
        <p:spPr>
          <a:xfrm>
            <a:off x="6380826" y="333350"/>
            <a:ext cx="3323301" cy="757130"/>
          </a:xfrm>
          <a:prstGeom prst="homePlate">
            <a:avLst/>
          </a:prstGeom>
          <a:solidFill>
            <a:schemeClr val="accent6">
              <a:lumMod val="60000"/>
              <a:lumOff val="40000"/>
            </a:schemeClr>
          </a:solidFill>
          <a:ln>
            <a:noFill/>
          </a:ln>
        </p:spPr>
        <p:txBody>
          <a:bodyPr spcFirstLastPara="1" wrap="square" lIns="0" tIns="0" rIns="0" bIns="0" anchor="t" anchorCtr="0">
            <a:spAutoFit/>
          </a:bodyPr>
          <a:lstStyle/>
          <a:p>
            <a:pPr algn="ctr" defTabSz="914081">
              <a:lnSpc>
                <a:spcPct val="120003"/>
              </a:lnSpc>
              <a:defRPr/>
            </a:pPr>
            <a:r>
              <a:rPr lang="en-US" sz="4100" b="1" dirty="0" err="1">
                <a:solidFill>
                  <a:srgbClr val="C00000"/>
                </a:solidFill>
                <a:latin typeface="Times New Roman" pitchFamily="18" charset="0"/>
                <a:ea typeface="Merriweather"/>
                <a:cs typeface="Times New Roman" pitchFamily="18" charset="0"/>
                <a:sym typeface="Merriweather"/>
              </a:rPr>
              <a:t>Kế</a:t>
            </a:r>
            <a:r>
              <a:rPr lang="en-US" sz="4100" b="1" dirty="0">
                <a:solidFill>
                  <a:srgbClr val="C00000"/>
                </a:solidFill>
                <a:latin typeface="Times New Roman" pitchFamily="18" charset="0"/>
                <a:ea typeface="Merriweather"/>
                <a:cs typeface="Times New Roman" pitchFamily="18" charset="0"/>
                <a:sym typeface="Merriweather"/>
              </a:rPr>
              <a:t>t </a:t>
            </a:r>
            <a:r>
              <a:rPr lang="en-US" sz="4100" b="1" dirty="0" err="1">
                <a:solidFill>
                  <a:srgbClr val="C00000"/>
                </a:solidFill>
                <a:latin typeface="Times New Roman" pitchFamily="18" charset="0"/>
                <a:ea typeface="Merriweather"/>
                <a:cs typeface="Times New Roman" pitchFamily="18" charset="0"/>
                <a:sym typeface="Merriweather"/>
              </a:rPr>
              <a:t>quả</a:t>
            </a:r>
            <a:endParaRPr sz="4100" dirty="0">
              <a:solidFill>
                <a:srgbClr val="C00000"/>
              </a:solidFill>
              <a:latin typeface="Times New Roman" pitchFamily="18" charset="0"/>
              <a:cs typeface="Times New Roman" pitchFamily="18" charset="0"/>
            </a:endParaRPr>
          </a:p>
        </p:txBody>
      </p:sp>
      <p:pic>
        <p:nvPicPr>
          <p:cNvPr id="15" name="Picture 4">
            <a:extLst>
              <a:ext uri="{FF2B5EF4-FFF2-40B4-BE49-F238E27FC236}">
                <a16:creationId xmlns:a16="http://schemas.microsoft.com/office/drawing/2014/main" xmlns="" id="{41AAE578-8814-485D-972E-4C94F4791533}"/>
              </a:ext>
            </a:extLst>
          </p:cNvPr>
          <p:cNvPicPr>
            <a:picLocks noChangeAspect="1"/>
          </p:cNvPicPr>
          <p:nvPr/>
        </p:nvPicPr>
        <p:blipFill>
          <a:blip r:embed="rId3"/>
          <a:srcRect/>
          <a:stretch>
            <a:fillRect/>
          </a:stretch>
        </p:blipFill>
        <p:spPr>
          <a:xfrm>
            <a:off x="1543050" y="5639792"/>
            <a:ext cx="2894566" cy="3122225"/>
          </a:xfrm>
          <a:prstGeom prst="rect">
            <a:avLst/>
          </a:prstGeom>
        </p:spPr>
      </p:pic>
      <p:sp>
        <p:nvSpPr>
          <p:cNvPr id="6" name="TextBox 5">
            <a:extLst>
              <a:ext uri="{FF2B5EF4-FFF2-40B4-BE49-F238E27FC236}">
                <a16:creationId xmlns:a16="http://schemas.microsoft.com/office/drawing/2014/main" xmlns="" id="{D52EFC2F-1356-4CAF-A871-20F66B1C7BEA}"/>
              </a:ext>
            </a:extLst>
          </p:cNvPr>
          <p:cNvSpPr txBox="1"/>
          <p:nvPr/>
        </p:nvSpPr>
        <p:spPr>
          <a:xfrm>
            <a:off x="222421" y="2762885"/>
            <a:ext cx="5486401" cy="2308301"/>
          </a:xfrm>
          <a:prstGeom prst="rect">
            <a:avLst/>
          </a:prstGeom>
          <a:solidFill>
            <a:schemeClr val="accent4">
              <a:lumMod val="40000"/>
              <a:lumOff val="60000"/>
            </a:schemeClr>
          </a:solidFill>
        </p:spPr>
        <p:txBody>
          <a:bodyPr wrap="square" lIns="91409" tIns="45702" rIns="91409" bIns="45702" rtlCol="0">
            <a:spAutoFit/>
          </a:bodyPr>
          <a:lstStyle/>
          <a:p>
            <a:pPr algn="ctr" defTabSz="914081">
              <a:lnSpc>
                <a:spcPct val="150000"/>
              </a:lnSpc>
              <a:defRPr/>
            </a:pPr>
            <a:r>
              <a:rPr lang="en-US" sz="4800" b="1" dirty="0">
                <a:solidFill>
                  <a:srgbClr val="7030A0"/>
                </a:solidFill>
              </a:rPr>
              <a:t>THẢO LUẬN NHÓM ĐÔI</a:t>
            </a:r>
          </a:p>
        </p:txBody>
      </p:sp>
      <p:graphicFrame>
        <p:nvGraphicFramePr>
          <p:cNvPr id="3" name="Table 2">
            <a:extLst>
              <a:ext uri="{FF2B5EF4-FFF2-40B4-BE49-F238E27FC236}">
                <a16:creationId xmlns:a16="http://schemas.microsoft.com/office/drawing/2014/main" xmlns="" id="{CBE99547-8A88-4F4D-9A45-EEED9AFA1C8F}"/>
              </a:ext>
            </a:extLst>
          </p:cNvPr>
          <p:cNvGraphicFramePr>
            <a:graphicFrameLocks noGrp="1"/>
          </p:cNvGraphicFramePr>
          <p:nvPr>
            <p:extLst>
              <p:ext uri="{D42A27DB-BD31-4B8C-83A1-F6EECF244321}">
                <p14:modId xmlns:p14="http://schemas.microsoft.com/office/powerpoint/2010/main" val="1075520139"/>
              </p:ext>
            </p:extLst>
          </p:nvPr>
        </p:nvGraphicFramePr>
        <p:xfrm>
          <a:off x="6380822" y="1360358"/>
          <a:ext cx="11684756" cy="8778240"/>
        </p:xfrm>
        <a:graphic>
          <a:graphicData uri="http://schemas.openxmlformats.org/drawingml/2006/table">
            <a:tbl>
              <a:tblPr firstRow="1" firstCol="1" bandRow="1">
                <a:tableStyleId>{5C22544A-7EE6-4342-B048-85BDC9FD1C3A}</a:tableStyleId>
              </a:tblPr>
              <a:tblGrid>
                <a:gridCol w="4231103">
                  <a:extLst>
                    <a:ext uri="{9D8B030D-6E8A-4147-A177-3AD203B41FA5}">
                      <a16:colId xmlns:a16="http://schemas.microsoft.com/office/drawing/2014/main" xmlns="" val="2979731677"/>
                    </a:ext>
                  </a:extLst>
                </a:gridCol>
                <a:gridCol w="7453653">
                  <a:extLst>
                    <a:ext uri="{9D8B030D-6E8A-4147-A177-3AD203B41FA5}">
                      <a16:colId xmlns:a16="http://schemas.microsoft.com/office/drawing/2014/main" xmlns="" val="1916991825"/>
                    </a:ext>
                  </a:extLst>
                </a:gridCol>
              </a:tblGrid>
              <a:tr h="731520">
                <a:tc>
                  <a:txBody>
                    <a:bodyPr/>
                    <a:lstStyle/>
                    <a:p>
                      <a:pPr marL="0" marR="0" algn="ctr">
                        <a:lnSpc>
                          <a:spcPct val="150000"/>
                        </a:lnSpc>
                        <a:spcBef>
                          <a:spcPts val="0"/>
                        </a:spcBef>
                        <a:spcAft>
                          <a:spcPts val="0"/>
                        </a:spcAft>
                      </a:pPr>
                      <a:r>
                        <a:rPr lang="en-US" sz="3200" dirty="0" err="1">
                          <a:effectLst/>
                        </a:rPr>
                        <a:t>Biện</a:t>
                      </a:r>
                      <a:r>
                        <a:rPr lang="en-US" sz="3200" dirty="0">
                          <a:effectLst/>
                        </a:rPr>
                        <a:t> </a:t>
                      </a:r>
                      <a:r>
                        <a:rPr lang="en-US" sz="3200" dirty="0" err="1">
                          <a:effectLst/>
                        </a:rPr>
                        <a:t>pháp</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200">
                          <a:effectLst/>
                        </a:rPr>
                        <a:t>Hiệu quả</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7600966"/>
                  </a:ext>
                </a:extLst>
              </a:tr>
              <a:tr h="2194560">
                <a:tc>
                  <a:txBody>
                    <a:bodyPr/>
                    <a:lstStyle/>
                    <a:p>
                      <a:pPr marL="0" marR="0" algn="just">
                        <a:lnSpc>
                          <a:spcPct val="150000"/>
                        </a:lnSpc>
                        <a:spcBef>
                          <a:spcPts val="0"/>
                        </a:spcBef>
                        <a:spcAft>
                          <a:spcPts val="0"/>
                        </a:spcAft>
                      </a:pPr>
                      <a:r>
                        <a:rPr lang="vi-VN" sz="3200" dirty="0">
                          <a:effectLst/>
                        </a:rPr>
                        <a:t>Bảo vệ môi trường sống của các loài trong quần xã</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vi-VN" sz="3200">
                          <a:effectLst/>
                        </a:rPr>
                        <a:t>Bảo vệ không gian sống của quần xã; bảo vệ các quần thể trong quần xã</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1181697"/>
                  </a:ext>
                </a:extLst>
              </a:tr>
              <a:tr h="2926080">
                <a:tc>
                  <a:txBody>
                    <a:bodyPr/>
                    <a:lstStyle/>
                    <a:p>
                      <a:pPr marL="0" marR="0" algn="just">
                        <a:lnSpc>
                          <a:spcPct val="150000"/>
                        </a:lnSpc>
                        <a:spcBef>
                          <a:spcPts val="0"/>
                        </a:spcBef>
                        <a:spcAft>
                          <a:spcPts val="0"/>
                        </a:spcAft>
                      </a:pPr>
                      <a:r>
                        <a:rPr lang="vi-VN" sz="3200" dirty="0">
                          <a:effectLst/>
                        </a:rPr>
                        <a:t>Cấm săn bán động vật hoang dã có nguy cơ tuyệt chủng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vi-VN" sz="3200" dirty="0">
                          <a:effectLst/>
                        </a:rPr>
                        <a:t>Ngăn cản quá trình giảm đa dạng sinh học trong quần xã, ngăn cản được quá trình tuyệt chủng của các loài đứng trước nguy cơ tuyệt chủng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60078589"/>
                  </a:ext>
                </a:extLst>
              </a:tr>
              <a:tr h="1463040">
                <a:tc>
                  <a:txBody>
                    <a:bodyPr/>
                    <a:lstStyle/>
                    <a:p>
                      <a:pPr marL="0" marR="0" algn="just">
                        <a:lnSpc>
                          <a:spcPct val="150000"/>
                        </a:lnSpc>
                        <a:spcBef>
                          <a:spcPts val="0"/>
                        </a:spcBef>
                        <a:spcAft>
                          <a:spcPts val="0"/>
                        </a:spcAft>
                      </a:pPr>
                      <a:r>
                        <a:rPr lang="vi-VN" sz="3200" dirty="0">
                          <a:effectLst/>
                        </a:rPr>
                        <a:t>Trồng rừng ngập mặn ven biển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vi-VN" sz="3200" dirty="0">
                          <a:effectLst/>
                        </a:rPr>
                        <a:t>Bảo vệ quần xã trong đất liền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01191036"/>
                  </a:ext>
                </a:extLst>
              </a:tr>
              <a:tr h="1463040">
                <a:tc>
                  <a:txBody>
                    <a:bodyPr/>
                    <a:lstStyle/>
                    <a:p>
                      <a:pPr marL="0" marR="0" algn="just">
                        <a:lnSpc>
                          <a:spcPct val="150000"/>
                        </a:lnSpc>
                        <a:spcBef>
                          <a:spcPts val="0"/>
                        </a:spcBef>
                        <a:spcAft>
                          <a:spcPts val="0"/>
                        </a:spcAft>
                      </a:pPr>
                      <a:r>
                        <a:rPr lang="en-US" sz="3200" dirty="0" err="1">
                          <a:effectLst/>
                        </a:rPr>
                        <a:t>Phòng</a:t>
                      </a:r>
                      <a:r>
                        <a:rPr lang="en-US" sz="3200" dirty="0">
                          <a:effectLst/>
                        </a:rPr>
                        <a:t> </a:t>
                      </a:r>
                      <a:r>
                        <a:rPr lang="en-US" sz="3200" dirty="0" err="1">
                          <a:effectLst/>
                        </a:rPr>
                        <a:t>chống</a:t>
                      </a:r>
                      <a:r>
                        <a:rPr lang="en-US" sz="3200" dirty="0">
                          <a:effectLst/>
                        </a:rPr>
                        <a:t> </a:t>
                      </a:r>
                      <a:r>
                        <a:rPr lang="en-US" sz="3200" dirty="0" err="1">
                          <a:effectLst/>
                        </a:rPr>
                        <a:t>cháy</a:t>
                      </a:r>
                      <a:r>
                        <a:rPr lang="en-US" sz="3200" dirty="0">
                          <a:effectLst/>
                        </a:rPr>
                        <a:t> </a:t>
                      </a:r>
                      <a:r>
                        <a:rPr lang="en-US" sz="3200" dirty="0" err="1">
                          <a:effectLst/>
                        </a:rPr>
                        <a:t>rừng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200" dirty="0" err="1">
                          <a:effectLst/>
                        </a:rPr>
                        <a:t>Bảo</a:t>
                      </a:r>
                      <a:r>
                        <a:rPr lang="en-US" sz="3200" dirty="0">
                          <a:effectLst/>
                        </a:rPr>
                        <a:t> </a:t>
                      </a:r>
                      <a:r>
                        <a:rPr lang="en-US" sz="3200" dirty="0" err="1">
                          <a:effectLst/>
                        </a:rPr>
                        <a:t>vệ</a:t>
                      </a:r>
                      <a:r>
                        <a:rPr lang="en-US" sz="3200" dirty="0">
                          <a:effectLst/>
                        </a:rPr>
                        <a:t> </a:t>
                      </a:r>
                      <a:r>
                        <a:rPr lang="en-US" sz="3200" dirty="0" err="1">
                          <a:effectLst/>
                        </a:rPr>
                        <a:t>môi</a:t>
                      </a:r>
                      <a:r>
                        <a:rPr lang="en-US" sz="3200" dirty="0">
                          <a:effectLst/>
                        </a:rPr>
                        <a:t> </a:t>
                      </a:r>
                      <a:r>
                        <a:rPr lang="en-US" sz="3200" dirty="0" err="1">
                          <a:effectLst/>
                        </a:rPr>
                        <a:t>trường</a:t>
                      </a:r>
                      <a:r>
                        <a:rPr lang="en-US" sz="3200" dirty="0">
                          <a:effectLst/>
                        </a:rPr>
                        <a:t> </a:t>
                      </a:r>
                      <a:r>
                        <a:rPr lang="en-US" sz="3200" dirty="0" err="1">
                          <a:effectLst/>
                        </a:rPr>
                        <a:t>sống</a:t>
                      </a:r>
                      <a:r>
                        <a:rPr lang="en-US" sz="3200" dirty="0">
                          <a:effectLst/>
                        </a:rPr>
                        <a:t> </a:t>
                      </a:r>
                      <a:r>
                        <a:rPr lang="en-US" sz="3200" dirty="0" err="1">
                          <a:effectLst/>
                        </a:rPr>
                        <a:t>của</a:t>
                      </a:r>
                      <a:r>
                        <a:rPr lang="en-US" sz="3200" dirty="0">
                          <a:effectLst/>
                        </a:rPr>
                        <a:t> </a:t>
                      </a:r>
                      <a:r>
                        <a:rPr lang="en-US" sz="3200" dirty="0" err="1">
                          <a:effectLst/>
                        </a:rPr>
                        <a:t>sinh</a:t>
                      </a:r>
                      <a:r>
                        <a:rPr lang="en-US" sz="3200" dirty="0">
                          <a:effectLst/>
                        </a:rPr>
                        <a:t> </a:t>
                      </a:r>
                      <a:r>
                        <a:rPr lang="en-US" sz="3200" dirty="0" err="1">
                          <a:effectLst/>
                        </a:rPr>
                        <a:t>vật</a:t>
                      </a:r>
                      <a:r>
                        <a:rPr lang="en-US" sz="3200" dirty="0">
                          <a:effectLst/>
                        </a:rPr>
                        <a:t>; </a:t>
                      </a:r>
                      <a:r>
                        <a:rPr lang="en-US" sz="3200" dirty="0" err="1">
                          <a:effectLst/>
                        </a:rPr>
                        <a:t>bảo</a:t>
                      </a:r>
                      <a:r>
                        <a:rPr lang="en-US" sz="3200" dirty="0">
                          <a:effectLst/>
                        </a:rPr>
                        <a:t> </a:t>
                      </a:r>
                      <a:r>
                        <a:rPr lang="en-US" sz="3200" dirty="0" err="1">
                          <a:effectLst/>
                        </a:rPr>
                        <a:t>vệ</a:t>
                      </a:r>
                      <a:r>
                        <a:rPr lang="en-US" sz="3200" dirty="0">
                          <a:effectLst/>
                        </a:rPr>
                        <a:t> </a:t>
                      </a:r>
                      <a:r>
                        <a:rPr lang="en-US" sz="3200" dirty="0" err="1">
                          <a:effectLst/>
                        </a:rPr>
                        <a:t>sự</a:t>
                      </a:r>
                      <a:r>
                        <a:rPr lang="en-US" sz="3200" dirty="0">
                          <a:effectLst/>
                        </a:rPr>
                        <a:t> </a:t>
                      </a:r>
                      <a:r>
                        <a:rPr lang="en-US" sz="3200" dirty="0" err="1">
                          <a:effectLst/>
                        </a:rPr>
                        <a:t>đa</a:t>
                      </a:r>
                      <a:r>
                        <a:rPr lang="en-US" sz="3200" dirty="0">
                          <a:effectLst/>
                        </a:rPr>
                        <a:t> </a:t>
                      </a:r>
                      <a:r>
                        <a:rPr lang="en-US" sz="3200" dirty="0" err="1">
                          <a:effectLst/>
                        </a:rPr>
                        <a:t>dạng</a:t>
                      </a:r>
                      <a:r>
                        <a:rPr lang="en-US" sz="3200" dirty="0">
                          <a:effectLst/>
                        </a:rPr>
                        <a:t> </a:t>
                      </a:r>
                      <a:r>
                        <a:rPr lang="en-US" sz="3200" dirty="0" err="1">
                          <a:effectLst/>
                        </a:rPr>
                        <a:t>của</a:t>
                      </a:r>
                      <a:r>
                        <a:rPr lang="en-US" sz="3200" dirty="0">
                          <a:effectLst/>
                        </a:rPr>
                        <a:t> </a:t>
                      </a:r>
                      <a:r>
                        <a:rPr lang="en-US" sz="3200" dirty="0" err="1">
                          <a:effectLst/>
                        </a:rPr>
                        <a:t>quần</a:t>
                      </a:r>
                      <a:r>
                        <a:rPr lang="en-US" sz="3200" dirty="0">
                          <a:effectLst/>
                        </a:rPr>
                        <a:t> </a:t>
                      </a:r>
                      <a:r>
                        <a:rPr lang="en-US" sz="3200" dirty="0" err="1">
                          <a:effectLst/>
                        </a:rPr>
                        <a:t>xã</a:t>
                      </a:r>
                      <a:r>
                        <a:rPr lang="en-US" sz="3200" dirty="0">
                          <a:effectLst/>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48826676"/>
                  </a:ext>
                </a:extLst>
              </a:tr>
            </a:tbl>
          </a:graphicData>
        </a:graphic>
      </p:graphicFrame>
    </p:spTree>
    <p:extLst>
      <p:ext uri="{BB962C8B-B14F-4D97-AF65-F5344CB8AC3E}">
        <p14:creationId xmlns:p14="http://schemas.microsoft.com/office/powerpoint/2010/main" val="24151020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additive="base">
                                        <p:cTn id="7" dur="500" fill="hold"/>
                                        <p:tgtEl>
                                          <p:spTgt spid="239"/>
                                        </p:tgtEl>
                                        <p:attrNameLst>
                                          <p:attrName>ppt_x</p:attrName>
                                        </p:attrNameLst>
                                      </p:cBhvr>
                                      <p:tavLst>
                                        <p:tav tm="0">
                                          <p:val>
                                            <p:strVal val="#ppt_x"/>
                                          </p:val>
                                        </p:tav>
                                        <p:tav tm="100000">
                                          <p:val>
                                            <p:strVal val="#ppt_x"/>
                                          </p:val>
                                        </p:tav>
                                      </p:tavLst>
                                    </p:anim>
                                    <p:anim calcmode="lin" valueType="num">
                                      <p:cBhvr additive="base">
                                        <p:cTn id="8" dur="500" fill="hold"/>
                                        <p:tgtEl>
                                          <p:spTgt spid="2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221"/>
        <p:cNvGrpSpPr/>
        <p:nvPr/>
      </p:nvGrpSpPr>
      <p:grpSpPr>
        <a:xfrm>
          <a:off x="0" y="0"/>
          <a:ext cx="0" cy="0"/>
          <a:chOff x="0" y="0"/>
          <a:chExt cx="0" cy="0"/>
        </a:xfrm>
      </p:grpSpPr>
      <p:grpSp>
        <p:nvGrpSpPr>
          <p:cNvPr id="222" name="Google Shape;222;p21"/>
          <p:cNvGrpSpPr/>
          <p:nvPr/>
        </p:nvGrpSpPr>
        <p:grpSpPr>
          <a:xfrm>
            <a:off x="-204336"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4100">
                <a:ea typeface="Calibri"/>
                <a:cs typeface="Calibri"/>
                <a:sym typeface="Calibri"/>
              </a:endParaRPr>
            </a:p>
          </p:txBody>
        </p:sp>
      </p:grpSp>
      <p:grpSp>
        <p:nvGrpSpPr>
          <p:cNvPr id="225" name="Google Shape;225;p21"/>
          <p:cNvGrpSpPr/>
          <p:nvPr/>
        </p:nvGrpSpPr>
        <p:grpSpPr>
          <a:xfrm>
            <a:off x="6158400" y="5819880"/>
            <a:ext cx="12129600" cy="4467120"/>
            <a:chOff x="0" y="-47625"/>
            <a:chExt cx="3194627" cy="1176526"/>
          </a:xfrm>
        </p:grpSpPr>
        <p:sp>
          <p:nvSpPr>
            <p:cNvPr id="226" name="Google Shape;226;p21"/>
            <p:cNvSpPr/>
            <p:nvPr/>
          </p:nvSpPr>
          <p:spPr>
            <a:xfrm>
              <a:off x="0" y="0"/>
              <a:ext cx="3194627" cy="1128901"/>
            </a:xfrm>
            <a:custGeom>
              <a:avLst/>
              <a:gdLst/>
              <a:ahLst/>
              <a:cxnLst/>
              <a:rect l="l" t="t" r="r" b="b"/>
              <a:pathLst>
                <a:path w="3194627" h="1128901" extrusionOk="0">
                  <a:moveTo>
                    <a:pt x="0" y="0"/>
                  </a:moveTo>
                  <a:lnTo>
                    <a:pt x="3194627" y="0"/>
                  </a:lnTo>
                  <a:lnTo>
                    <a:pt x="3194627" y="1128901"/>
                  </a:lnTo>
                  <a:lnTo>
                    <a:pt x="0" y="1128901"/>
                  </a:lnTo>
                  <a:close/>
                </a:path>
              </a:pathLst>
            </a:custGeom>
            <a:solidFill>
              <a:srgbClr val="8FAF63"/>
            </a:solidFill>
            <a:ln>
              <a:noFill/>
            </a:ln>
          </p:spPr>
        </p:sp>
        <p:sp>
          <p:nvSpPr>
            <p:cNvPr id="227" name="Google Shape;227;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4100">
                <a:ea typeface="Calibri"/>
                <a:cs typeface="Calibri"/>
                <a:sym typeface="Calibri"/>
              </a:endParaRPr>
            </a:p>
          </p:txBody>
        </p:sp>
      </p:grpSp>
      <p:sp>
        <p:nvSpPr>
          <p:cNvPr id="228" name="Google Shape;228;p21"/>
          <p:cNvSpPr/>
          <p:nvPr/>
        </p:nvSpPr>
        <p:spPr>
          <a:xfrm>
            <a:off x="-1468085" y="2726704"/>
            <a:ext cx="6311100" cy="4303022"/>
          </a:xfrm>
          <a:custGeom>
            <a:avLst/>
            <a:gdLst/>
            <a:ahLst/>
            <a:cxnLst/>
            <a:rect l="l" t="t" r="r" b="b"/>
            <a:pathLst>
              <a:path w="6311100" h="4303022" extrusionOk="0">
                <a:moveTo>
                  <a:pt x="0" y="0"/>
                </a:moveTo>
                <a:lnTo>
                  <a:pt x="6311100" y="0"/>
                </a:lnTo>
                <a:lnTo>
                  <a:pt x="6311100" y="4303022"/>
                </a:lnTo>
                <a:lnTo>
                  <a:pt x="0" y="4303022"/>
                </a:lnTo>
                <a:lnTo>
                  <a:pt x="0" y="0"/>
                </a:lnTo>
                <a:close/>
              </a:path>
            </a:pathLst>
          </a:custGeom>
          <a:blipFill rotWithShape="1">
            <a:blip r:embed="rId3">
              <a:alphaModFix/>
            </a:blip>
            <a:stretch>
              <a:fillRect/>
            </a:stretch>
          </a:blipFill>
          <a:ln>
            <a:noFill/>
          </a:ln>
        </p:spPr>
      </p:sp>
      <p:sp>
        <p:nvSpPr>
          <p:cNvPr id="233" name="Google Shape;233;p21"/>
          <p:cNvSpPr/>
          <p:nvPr/>
        </p:nvSpPr>
        <p:spPr>
          <a:xfrm>
            <a:off x="2345211" y="-256281"/>
            <a:ext cx="5496798" cy="3747818"/>
          </a:xfrm>
          <a:custGeom>
            <a:avLst/>
            <a:gdLst/>
            <a:ahLst/>
            <a:cxnLst/>
            <a:rect l="l" t="t" r="r" b="b"/>
            <a:pathLst>
              <a:path w="5496799" h="3747818" extrusionOk="0">
                <a:moveTo>
                  <a:pt x="0" y="0"/>
                </a:moveTo>
                <a:lnTo>
                  <a:pt x="5496800" y="0"/>
                </a:lnTo>
                <a:lnTo>
                  <a:pt x="5496800" y="3747818"/>
                </a:lnTo>
                <a:lnTo>
                  <a:pt x="0" y="3747818"/>
                </a:lnTo>
                <a:lnTo>
                  <a:pt x="0" y="0"/>
                </a:lnTo>
                <a:close/>
              </a:path>
            </a:pathLst>
          </a:custGeom>
          <a:blipFill rotWithShape="1">
            <a:blip r:embed="rId3">
              <a:alphaModFix/>
            </a:blip>
            <a:stretch>
              <a:fillRect/>
            </a:stretch>
          </a:blipFill>
          <a:ln>
            <a:noFill/>
          </a:ln>
        </p:spPr>
      </p:sp>
      <p:sp>
        <p:nvSpPr>
          <p:cNvPr id="234" name="Google Shape;234;p21"/>
          <p:cNvSpPr/>
          <p:nvPr/>
        </p:nvSpPr>
        <p:spPr>
          <a:xfrm>
            <a:off x="8977427" y="1219856"/>
            <a:ext cx="5462851" cy="4991681"/>
          </a:xfrm>
          <a:custGeom>
            <a:avLst/>
            <a:gdLst/>
            <a:ahLst/>
            <a:cxnLst/>
            <a:rect l="l" t="t" r="r" b="b"/>
            <a:pathLst>
              <a:path w="5462851" h="4991680" extrusionOk="0">
                <a:moveTo>
                  <a:pt x="0" y="0"/>
                </a:moveTo>
                <a:lnTo>
                  <a:pt x="5462850" y="0"/>
                </a:lnTo>
                <a:lnTo>
                  <a:pt x="5462850" y="4991680"/>
                </a:lnTo>
                <a:lnTo>
                  <a:pt x="0" y="4991680"/>
                </a:lnTo>
                <a:lnTo>
                  <a:pt x="0" y="0"/>
                </a:lnTo>
                <a:close/>
              </a:path>
            </a:pathLst>
          </a:custGeom>
          <a:blipFill rotWithShape="1">
            <a:blip r:embed="rId4">
              <a:alphaModFix/>
            </a:blip>
            <a:stretch>
              <a:fillRect/>
            </a:stretch>
          </a:blipFill>
          <a:ln>
            <a:noFill/>
          </a:ln>
        </p:spPr>
      </p:sp>
      <p:sp>
        <p:nvSpPr>
          <p:cNvPr id="235" name="Google Shape;235;p21"/>
          <p:cNvSpPr/>
          <p:nvPr/>
        </p:nvSpPr>
        <p:spPr>
          <a:xfrm>
            <a:off x="12622749" y="4276820"/>
            <a:ext cx="1886989" cy="2752902"/>
          </a:xfrm>
          <a:custGeom>
            <a:avLst/>
            <a:gdLst/>
            <a:ahLst/>
            <a:cxnLst/>
            <a:rect l="l" t="t" r="r" b="b"/>
            <a:pathLst>
              <a:path w="1886989" h="2752902" extrusionOk="0">
                <a:moveTo>
                  <a:pt x="0" y="0"/>
                </a:moveTo>
                <a:lnTo>
                  <a:pt x="1886989" y="0"/>
                </a:lnTo>
                <a:lnTo>
                  <a:pt x="1886989" y="2752902"/>
                </a:lnTo>
                <a:lnTo>
                  <a:pt x="0" y="2752902"/>
                </a:lnTo>
                <a:lnTo>
                  <a:pt x="0" y="0"/>
                </a:lnTo>
                <a:close/>
              </a:path>
            </a:pathLst>
          </a:custGeom>
          <a:blipFill rotWithShape="1">
            <a:blip r:embed="rId5">
              <a:alphaModFix/>
            </a:blip>
            <a:stretch>
              <a:fillRect/>
            </a:stretch>
          </a:blipFill>
          <a:ln>
            <a:noFill/>
          </a:ln>
        </p:spPr>
      </p:sp>
      <p:sp>
        <p:nvSpPr>
          <p:cNvPr id="236" name="Google Shape;236;p21"/>
          <p:cNvSpPr/>
          <p:nvPr/>
        </p:nvSpPr>
        <p:spPr>
          <a:xfrm>
            <a:off x="7019706" y="5143500"/>
            <a:ext cx="2747350" cy="1068033"/>
          </a:xfrm>
          <a:custGeom>
            <a:avLst/>
            <a:gdLst/>
            <a:ahLst/>
            <a:cxnLst/>
            <a:rect l="l" t="t" r="r" b="b"/>
            <a:pathLst>
              <a:path w="2747351" h="1068033" extrusionOk="0">
                <a:moveTo>
                  <a:pt x="0" y="0"/>
                </a:moveTo>
                <a:lnTo>
                  <a:pt x="2747351" y="0"/>
                </a:lnTo>
                <a:lnTo>
                  <a:pt x="2747351" y="1068033"/>
                </a:lnTo>
                <a:lnTo>
                  <a:pt x="0" y="1068033"/>
                </a:lnTo>
                <a:lnTo>
                  <a:pt x="0" y="0"/>
                </a:lnTo>
                <a:close/>
              </a:path>
            </a:pathLst>
          </a:custGeom>
          <a:blipFill rotWithShape="1">
            <a:blip r:embed="rId6">
              <a:alphaModFix/>
            </a:blip>
            <a:stretch>
              <a:fillRect/>
            </a:stretch>
          </a:blipFill>
          <a:ln>
            <a:noFill/>
          </a:ln>
        </p:spPr>
      </p:sp>
      <p:sp>
        <p:nvSpPr>
          <p:cNvPr id="237" name="Google Shape;237;p21"/>
          <p:cNvSpPr/>
          <p:nvPr/>
        </p:nvSpPr>
        <p:spPr>
          <a:xfrm>
            <a:off x="15173237" y="5552042"/>
            <a:ext cx="1696441" cy="659492"/>
          </a:xfrm>
          <a:custGeom>
            <a:avLst/>
            <a:gdLst/>
            <a:ahLst/>
            <a:cxnLst/>
            <a:rect l="l" t="t" r="r" b="b"/>
            <a:pathLst>
              <a:path w="1696441" h="659491" extrusionOk="0">
                <a:moveTo>
                  <a:pt x="0" y="0"/>
                </a:moveTo>
                <a:lnTo>
                  <a:pt x="1696441" y="0"/>
                </a:lnTo>
                <a:lnTo>
                  <a:pt x="1696441" y="659492"/>
                </a:lnTo>
                <a:lnTo>
                  <a:pt x="0" y="659492"/>
                </a:lnTo>
                <a:lnTo>
                  <a:pt x="0" y="0"/>
                </a:lnTo>
                <a:close/>
              </a:path>
            </a:pathLst>
          </a:custGeom>
          <a:blipFill rotWithShape="1">
            <a:blip r:embed="rId6">
              <a:alphaModFix/>
            </a:blip>
            <a:stretch>
              <a:fillRect/>
            </a:stretch>
          </a:blipFill>
          <a:ln>
            <a:noFill/>
          </a:ln>
        </p:spPr>
      </p:sp>
      <p:sp>
        <p:nvSpPr>
          <p:cNvPr id="238" name="Google Shape;238;p21"/>
          <p:cNvSpPr/>
          <p:nvPr/>
        </p:nvSpPr>
        <p:spPr>
          <a:xfrm>
            <a:off x="16027190" y="9314228"/>
            <a:ext cx="2502319" cy="972776"/>
          </a:xfrm>
          <a:custGeom>
            <a:avLst/>
            <a:gdLst/>
            <a:ahLst/>
            <a:cxnLst/>
            <a:rect l="l" t="t" r="r" b="b"/>
            <a:pathLst>
              <a:path w="2502318" h="972776" extrusionOk="0">
                <a:moveTo>
                  <a:pt x="0" y="0"/>
                </a:moveTo>
                <a:lnTo>
                  <a:pt x="2502318" y="0"/>
                </a:lnTo>
                <a:lnTo>
                  <a:pt x="2502318" y="972776"/>
                </a:lnTo>
                <a:lnTo>
                  <a:pt x="0" y="972776"/>
                </a:lnTo>
                <a:lnTo>
                  <a:pt x="0" y="0"/>
                </a:lnTo>
                <a:close/>
              </a:path>
            </a:pathLst>
          </a:custGeom>
          <a:blipFill rotWithShape="1">
            <a:blip r:embed="rId6">
              <a:alphaModFix/>
            </a:blip>
            <a:stretch>
              <a:fillRect/>
            </a:stretch>
          </a:blipFill>
          <a:ln>
            <a:noFill/>
          </a:ln>
        </p:spPr>
      </p:sp>
      <p:sp>
        <p:nvSpPr>
          <p:cNvPr id="239" name="Google Shape;239;p21"/>
          <p:cNvSpPr txBox="1"/>
          <p:nvPr/>
        </p:nvSpPr>
        <p:spPr>
          <a:xfrm>
            <a:off x="317474" y="8159767"/>
            <a:ext cx="4925364" cy="997196"/>
          </a:xfrm>
          <a:prstGeom prst="rect">
            <a:avLst/>
          </a:prstGeom>
          <a:noFill/>
          <a:ln>
            <a:noFill/>
          </a:ln>
        </p:spPr>
        <p:txBody>
          <a:bodyPr spcFirstLastPara="1" wrap="square" lIns="0" tIns="0" rIns="0" bIns="0" anchor="t" anchorCtr="0">
            <a:spAutoFit/>
          </a:bodyPr>
          <a:lstStyle/>
          <a:p>
            <a:pPr algn="ctr" defTabSz="914081">
              <a:lnSpc>
                <a:spcPct val="120003"/>
              </a:lnSpc>
              <a:defRPr/>
            </a:pPr>
            <a:r>
              <a:rPr lang="en-US" sz="5400" b="1" dirty="0">
                <a:solidFill>
                  <a:srgbClr val="48597A"/>
                </a:solidFill>
                <a:sym typeface="Merriweather"/>
              </a:rPr>
              <a:t>KẾT LUẬN</a:t>
            </a:r>
            <a:endParaRPr sz="5400" dirty="0"/>
          </a:p>
        </p:txBody>
      </p:sp>
      <p:sp>
        <p:nvSpPr>
          <p:cNvPr id="3" name="TextBox 2">
            <a:extLst>
              <a:ext uri="{FF2B5EF4-FFF2-40B4-BE49-F238E27FC236}">
                <a16:creationId xmlns:a16="http://schemas.microsoft.com/office/drawing/2014/main" xmlns="" id="{92A66DAE-A117-4CE6-9B49-70CC5D05167A}"/>
              </a:ext>
            </a:extLst>
          </p:cNvPr>
          <p:cNvSpPr txBox="1"/>
          <p:nvPr/>
        </p:nvSpPr>
        <p:spPr>
          <a:xfrm>
            <a:off x="7101811" y="7438268"/>
            <a:ext cx="11041875" cy="1985147"/>
          </a:xfrm>
          <a:prstGeom prst="rect">
            <a:avLst/>
          </a:prstGeom>
          <a:solidFill>
            <a:schemeClr val="accent3">
              <a:lumMod val="20000"/>
              <a:lumOff val="80000"/>
            </a:schemeClr>
          </a:solidFill>
        </p:spPr>
        <p:txBody>
          <a:bodyPr wrap="square" lIns="91409" tIns="45702" rIns="91409" bIns="45702" rtlCol="0">
            <a:spAutoFit/>
          </a:bodyPr>
          <a:lstStyle/>
          <a:p>
            <a:pPr>
              <a:lnSpc>
                <a:spcPct val="150000"/>
              </a:lnSpc>
            </a:pPr>
            <a:r>
              <a:rPr lang="vi-VN" sz="4100" b="1" dirty="0">
                <a:latin typeface="+mn-lt"/>
                <a:ea typeface="Calibri" panose="020F0502020204030204" pitchFamily="34" charset="0"/>
              </a:rPr>
              <a:t>Để bảo vệ đa dạng trong quần xã, cần thực hiện đồng bộ nhiều biện pháp.</a:t>
            </a:r>
            <a:endParaRPr lang="en-US" sz="4100" dirty="0">
              <a:latin typeface="+mn-lt"/>
            </a:endParaRPr>
          </a:p>
        </p:txBody>
      </p:sp>
    </p:spTree>
    <p:extLst>
      <p:ext uri="{BB962C8B-B14F-4D97-AF65-F5344CB8AC3E}">
        <p14:creationId xmlns:p14="http://schemas.microsoft.com/office/powerpoint/2010/main" val="15935556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 y="0"/>
            <a:ext cx="18288000" cy="1675746"/>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1028701" y="696914"/>
            <a:ext cx="16230600" cy="634790"/>
          </a:xfrm>
          <a:prstGeom prst="rect">
            <a:avLst/>
          </a:prstGeom>
        </p:spPr>
        <p:txBody>
          <a:bodyPr lIns="0" tIns="0" rIns="0" bIns="0" rtlCol="0" anchor="t">
            <a:spAutoFit/>
          </a:bodyPr>
          <a:lstStyle/>
          <a:p>
            <a:pPr>
              <a:lnSpc>
                <a:spcPts val="4900"/>
              </a:lnSpc>
            </a:pPr>
            <a:r>
              <a:rPr lang="en-US" sz="3500" b="1" dirty="0">
                <a:latin typeface="Arial" pitchFamily="34" charset="0"/>
              </a:rPr>
              <a:t>III. </a:t>
            </a:r>
            <a:r>
              <a:rPr lang="en-US" sz="3500" b="1" dirty="0">
                <a:latin typeface="Arial" pitchFamily="34" charset="0"/>
              </a:rPr>
              <a:t>BẢO </a:t>
            </a:r>
            <a:r>
              <a:rPr lang="en-US" sz="3500" b="1" dirty="0">
                <a:latin typeface="Arial" pitchFamily="34" charset="0"/>
              </a:rPr>
              <a:t>VỆ SỰ ĐA DẠNG SINH HỌC TRONG QUẦN XÃ</a:t>
            </a:r>
          </a:p>
        </p:txBody>
      </p:sp>
      <p:grpSp>
        <p:nvGrpSpPr>
          <p:cNvPr id="11" name="Group 4"/>
          <p:cNvGrpSpPr/>
          <p:nvPr/>
        </p:nvGrpSpPr>
        <p:grpSpPr>
          <a:xfrm>
            <a:off x="1028701" y="1928487"/>
            <a:ext cx="16347042" cy="6072513"/>
            <a:chOff x="0" y="0"/>
            <a:chExt cx="21640800" cy="8096683"/>
          </a:xfrm>
        </p:grpSpPr>
        <p:grpSp>
          <p:nvGrpSpPr>
            <p:cNvPr id="12" name="Group 5"/>
            <p:cNvGrpSpPr/>
            <p:nvPr/>
          </p:nvGrpSpPr>
          <p:grpSpPr>
            <a:xfrm>
              <a:off x="718730" y="442872"/>
              <a:ext cx="20922070" cy="7653811"/>
              <a:chOff x="0" y="0"/>
              <a:chExt cx="5920967" cy="2166036"/>
            </a:xfrm>
          </p:grpSpPr>
          <p:sp>
            <p:nvSpPr>
              <p:cNvPr id="15" name="Freeform 6"/>
              <p:cNvSpPr/>
              <p:nvPr/>
            </p:nvSpPr>
            <p:spPr>
              <a:xfrm>
                <a:off x="0" y="0"/>
                <a:ext cx="5920967" cy="2166036"/>
              </a:xfrm>
              <a:custGeom>
                <a:avLst/>
                <a:gdLst/>
                <a:ahLst/>
                <a:cxnLst/>
                <a:rect l="l" t="t" r="r" b="b"/>
                <a:pathLst>
                  <a:path w="5920967" h="1209699">
                    <a:moveTo>
                      <a:pt x="5796507" y="59690"/>
                    </a:moveTo>
                    <a:cubicBezTo>
                      <a:pt x="5832067" y="59690"/>
                      <a:pt x="5861277" y="88900"/>
                      <a:pt x="5861277" y="124460"/>
                    </a:cubicBezTo>
                    <a:lnTo>
                      <a:pt x="5861277" y="1085239"/>
                    </a:lnTo>
                    <a:cubicBezTo>
                      <a:pt x="5861277" y="1120799"/>
                      <a:pt x="5832067" y="1150009"/>
                      <a:pt x="5796507" y="1150009"/>
                    </a:cubicBezTo>
                    <a:lnTo>
                      <a:pt x="124460" y="1150009"/>
                    </a:lnTo>
                    <a:cubicBezTo>
                      <a:pt x="88900" y="1150009"/>
                      <a:pt x="59690" y="1120799"/>
                      <a:pt x="59690" y="1085239"/>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085239"/>
                    </a:lnTo>
                    <a:cubicBezTo>
                      <a:pt x="0" y="1153819"/>
                      <a:pt x="55880" y="1209699"/>
                      <a:pt x="124460" y="1209699"/>
                    </a:cubicBezTo>
                    <a:lnTo>
                      <a:pt x="5796507" y="1209699"/>
                    </a:lnTo>
                    <a:cubicBezTo>
                      <a:pt x="5865087" y="1209699"/>
                      <a:pt x="5920967" y="1153819"/>
                      <a:pt x="5920967" y="1085239"/>
                    </a:cubicBezTo>
                    <a:lnTo>
                      <a:pt x="5920967" y="124460"/>
                    </a:lnTo>
                    <a:cubicBezTo>
                      <a:pt x="5920967" y="55880"/>
                      <a:pt x="5865087" y="0"/>
                      <a:pt x="5796507" y="0"/>
                    </a:cubicBezTo>
                    <a:close/>
                  </a:path>
                </a:pathLst>
              </a:custGeom>
              <a:solidFill>
                <a:srgbClr val="00BF63"/>
              </a:solidFill>
            </p:spPr>
          </p:sp>
        </p:grpSp>
        <p:pic>
          <p:nvPicPr>
            <p:cNvPr id="13" name="Picture 7"/>
            <p:cNvPicPr>
              <a:picLocks noChangeAspect="1"/>
            </p:cNvPicPr>
            <p:nvPr/>
          </p:nvPicPr>
          <p:blipFill>
            <a:blip r:embed="rId3"/>
            <a:srcRect/>
            <a:stretch>
              <a:fillRect/>
            </a:stretch>
          </p:blipFill>
          <p:spPr>
            <a:xfrm>
              <a:off x="0" y="0"/>
              <a:ext cx="3582693" cy="3515520"/>
            </a:xfrm>
            <a:prstGeom prst="rect">
              <a:avLst/>
            </a:prstGeom>
          </p:spPr>
        </p:pic>
        <p:sp>
          <p:nvSpPr>
            <p:cNvPr id="14" name="TextBox 8"/>
            <p:cNvSpPr txBox="1"/>
            <p:nvPr/>
          </p:nvSpPr>
          <p:spPr>
            <a:xfrm>
              <a:off x="3175630" y="1067086"/>
              <a:ext cx="17740572" cy="5924697"/>
            </a:xfrm>
            <a:prstGeom prst="rect">
              <a:avLst/>
            </a:prstGeom>
          </p:spPr>
          <p:txBody>
            <a:bodyPr wrap="square" lIns="0" tIns="0" rIns="0" bIns="0" rtlCol="0" anchor="t">
              <a:spAutoFit/>
            </a:bodyPr>
            <a:lstStyle/>
            <a:p>
              <a:pPr algn="just">
                <a:lnSpc>
                  <a:spcPts val="4900"/>
                </a:lnSpc>
                <a:spcBef>
                  <a:spcPct val="0"/>
                </a:spcBef>
              </a:pPr>
              <a:r>
                <a:rPr lang="en-US" sz="3000" b="1" dirty="0" err="1">
                  <a:solidFill>
                    <a:srgbClr val="FF0000"/>
                  </a:solidFill>
                  <a:latin typeface="Arial" pitchFamily="34" charset="0"/>
                </a:rPr>
                <a:t>Tìm</a:t>
              </a:r>
              <a:r>
                <a:rPr lang="en-US" sz="3000" b="1" dirty="0">
                  <a:solidFill>
                    <a:srgbClr val="FF0000"/>
                  </a:solidFill>
                  <a:latin typeface="Arial" pitchFamily="34" charset="0"/>
                </a:rPr>
                <a:t> </a:t>
              </a:r>
              <a:r>
                <a:rPr lang="en-US" sz="3000" b="1" dirty="0" err="1">
                  <a:solidFill>
                    <a:srgbClr val="FF0000"/>
                  </a:solidFill>
                  <a:latin typeface="Arial" pitchFamily="34" charset="0"/>
                </a:rPr>
                <a:t>hiểu</a:t>
              </a:r>
              <a:r>
                <a:rPr lang="en-US" sz="3000" b="1" dirty="0">
                  <a:solidFill>
                    <a:srgbClr val="FF0000"/>
                  </a:solidFill>
                  <a:latin typeface="Arial" pitchFamily="34" charset="0"/>
                </a:rPr>
                <a:t> </a:t>
              </a:r>
              <a:r>
                <a:rPr lang="en-US" sz="3000" b="1" dirty="0" err="1">
                  <a:solidFill>
                    <a:srgbClr val="FF0000"/>
                  </a:solidFill>
                  <a:latin typeface="Arial" pitchFamily="34" charset="0"/>
                </a:rPr>
                <a:t>thêm</a:t>
              </a:r>
              <a:endParaRPr lang="en-US" sz="3000" b="1" dirty="0">
                <a:solidFill>
                  <a:srgbClr val="FF0000"/>
                </a:solidFill>
                <a:latin typeface="Arial" pitchFamily="34" charset="0"/>
              </a:endParaRPr>
            </a:p>
            <a:p>
              <a:pPr algn="just">
                <a:lnSpc>
                  <a:spcPts val="4900"/>
                </a:lnSpc>
                <a:spcBef>
                  <a:spcPct val="0"/>
                </a:spcBef>
              </a:pPr>
              <a:r>
                <a:rPr lang="en-US" sz="3000" b="1" dirty="0">
                  <a:latin typeface="Arial" pitchFamily="34" charset="0"/>
                </a:rPr>
                <a:t>S</a:t>
              </a:r>
              <a:r>
                <a:rPr lang="vi-VN" sz="3000" b="1" dirty="0">
                  <a:latin typeface="Arial" pitchFamily="34" charset="0"/>
                </a:rPr>
                <a:t>ao </a:t>
              </a:r>
              <a:r>
                <a:rPr lang="vi-VN" sz="3000" b="1" dirty="0">
                  <a:latin typeface="Arial" pitchFamily="34" charset="0"/>
                </a:rPr>
                <a:t>la (danh pháp khoa học: Pseudoryx nghetinhensis) hay còn được gọi là "Kỳ lân Châu Á" là một trong những loài thú hiếm nhất trên thế giới sinh sống trong vùng núi rừng Trường Sơn tại Việt Nam và Lào được các nhà khoa học phát hiện vào năm 1992. Sao la được xếp hạng ở mức cực kì nguy cấp (có nguy cơ tuyệt chủng trong tự nhiên rất cao) trong Sách đỏ của Liên minh Bảo tồn Thế giới (IUCN) và trong Sách đỏ Việt Nam.</a:t>
              </a:r>
              <a:endParaRPr lang="en-US" sz="3000" b="1" dirty="0">
                <a:latin typeface="Arial" pitchFamily="34" charset="0"/>
              </a:endParaRPr>
            </a:p>
          </p:txBody>
        </p:sp>
      </p:grpSp>
    </p:spTree>
    <p:extLst>
      <p:ext uri="{BB962C8B-B14F-4D97-AF65-F5344CB8AC3E}">
        <p14:creationId xmlns:p14="http://schemas.microsoft.com/office/powerpoint/2010/main" val="3921285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5" name="Google Shape;425;p32"/>
          <p:cNvSpPr txBox="1"/>
          <p:nvPr/>
        </p:nvSpPr>
        <p:spPr>
          <a:xfrm>
            <a:off x="4788491" y="3049181"/>
            <a:ext cx="8711019" cy="1661993"/>
          </a:xfrm>
          <a:prstGeom prst="rect">
            <a:avLst/>
          </a:prstGeom>
          <a:solidFill>
            <a:schemeClr val="bg1"/>
          </a:solidFill>
          <a:ln>
            <a:noFill/>
          </a:ln>
        </p:spPr>
        <p:txBody>
          <a:bodyPr spcFirstLastPara="1" wrap="square" lIns="0" tIns="0" rIns="0" bIns="0" anchor="t" anchorCtr="0">
            <a:spAutoFit/>
          </a:bodyPr>
          <a:lstStyle/>
          <a:p>
            <a:pPr algn="ctr">
              <a:lnSpc>
                <a:spcPct val="150000"/>
              </a:lnSpc>
            </a:pPr>
            <a:r>
              <a:rPr lang="en-US" sz="7200" b="1" dirty="0">
                <a:solidFill>
                  <a:srgbClr val="48597A"/>
                </a:solidFill>
                <a:latin typeface="+mn-lt"/>
                <a:sym typeface="Merriweather"/>
              </a:rPr>
              <a:t>LUYỆN TẬP</a:t>
            </a:r>
            <a:endParaRPr sz="7200" dirty="0">
              <a:latin typeface="+mn-lt"/>
            </a:endParaRPr>
          </a:p>
        </p:txBody>
      </p:sp>
      <p:grpSp>
        <p:nvGrpSpPr>
          <p:cNvPr id="427" name="Google Shape;427;p32"/>
          <p:cNvGrpSpPr/>
          <p:nvPr/>
        </p:nvGrpSpPr>
        <p:grpSpPr>
          <a:xfrm>
            <a:off x="-3288355" y="7883891"/>
            <a:ext cx="24864717" cy="8082695"/>
            <a:chOff x="0" y="0"/>
            <a:chExt cx="6548732" cy="2128775"/>
          </a:xfrm>
        </p:grpSpPr>
        <p:sp>
          <p:nvSpPr>
            <p:cNvPr id="428" name="Google Shape;428;p32"/>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91425" tIns="91425" rIns="91425" bIns="91425" anchor="ctr" anchorCtr="0">
              <a:noAutofit/>
            </a:bodyPr>
            <a:lstStyle/>
            <a:p>
              <a:endParaRPr/>
            </a:p>
          </p:txBody>
        </p:sp>
        <p:sp>
          <p:nvSpPr>
            <p:cNvPr id="429" name="Google Shape;429;p3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a:lnSpc>
                  <a:spcPct val="186611"/>
                </a:lnSpc>
              </a:pPr>
              <a:endParaRPr sz="1800">
                <a:solidFill>
                  <a:schemeClr val="dk1"/>
                </a:solidFill>
                <a:latin typeface="Calibri"/>
                <a:ea typeface="Calibri"/>
                <a:cs typeface="Calibri"/>
                <a:sym typeface="Calibri"/>
              </a:endParaRPr>
            </a:p>
          </p:txBody>
        </p:sp>
      </p:grpSp>
      <p:sp>
        <p:nvSpPr>
          <p:cNvPr id="430" name="Google Shape;430;p32"/>
          <p:cNvSpPr/>
          <p:nvPr/>
        </p:nvSpPr>
        <p:spPr>
          <a:xfrm rot="-2343249">
            <a:off x="-4194236" y="1028700"/>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431" name="Google Shape;431;p32"/>
          <p:cNvSpPr/>
          <p:nvPr/>
        </p:nvSpPr>
        <p:spPr>
          <a:xfrm rot="2700000" flipH="1">
            <a:off x="13300077" y="109184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grpSp>
        <p:nvGrpSpPr>
          <p:cNvPr id="14" name="Google Shape;245;p22">
            <a:extLst>
              <a:ext uri="{FF2B5EF4-FFF2-40B4-BE49-F238E27FC236}">
                <a16:creationId xmlns:a16="http://schemas.microsoft.com/office/drawing/2014/main" xmlns="" id="{EDF1CE85-6F7B-44BB-B5D3-ED5C7C43E9EB}"/>
              </a:ext>
            </a:extLst>
          </p:cNvPr>
          <p:cNvGrpSpPr/>
          <p:nvPr/>
        </p:nvGrpSpPr>
        <p:grpSpPr>
          <a:xfrm>
            <a:off x="4018337" y="9393414"/>
            <a:ext cx="12129600" cy="4467120"/>
            <a:chOff x="0" y="-47625"/>
            <a:chExt cx="3194627" cy="1176526"/>
          </a:xfrm>
        </p:grpSpPr>
        <p:sp>
          <p:nvSpPr>
            <p:cNvPr id="15" name="Google Shape;246;p22">
              <a:extLst>
                <a:ext uri="{FF2B5EF4-FFF2-40B4-BE49-F238E27FC236}">
                  <a16:creationId xmlns:a16="http://schemas.microsoft.com/office/drawing/2014/main" xmlns="" id="{244EA381-B489-4D43-BEF3-2E560D3C819F}"/>
                </a:ext>
              </a:extLst>
            </p:cNvPr>
            <p:cNvSpPr/>
            <p:nvPr/>
          </p:nvSpPr>
          <p:spPr>
            <a:xfrm>
              <a:off x="0" y="0"/>
              <a:ext cx="3194627" cy="1128901"/>
            </a:xfrm>
            <a:custGeom>
              <a:avLst/>
              <a:gdLst/>
              <a:ahLst/>
              <a:cxnLst/>
              <a:rect l="l" t="t" r="r" b="b"/>
              <a:pathLst>
                <a:path w="3194627" h="1128901" extrusionOk="0">
                  <a:moveTo>
                    <a:pt x="0" y="0"/>
                  </a:moveTo>
                  <a:lnTo>
                    <a:pt x="3194627" y="0"/>
                  </a:lnTo>
                  <a:lnTo>
                    <a:pt x="3194627" y="1128901"/>
                  </a:lnTo>
                  <a:lnTo>
                    <a:pt x="0" y="1128901"/>
                  </a:lnTo>
                  <a:close/>
                </a:path>
              </a:pathLst>
            </a:custGeom>
            <a:solidFill>
              <a:srgbClr val="8FAF63"/>
            </a:solidFill>
            <a:ln>
              <a:noFill/>
            </a:ln>
          </p:spPr>
        </p:sp>
        <p:sp>
          <p:nvSpPr>
            <p:cNvPr id="16" name="Google Shape;247;p22">
              <a:extLst>
                <a:ext uri="{FF2B5EF4-FFF2-40B4-BE49-F238E27FC236}">
                  <a16:creationId xmlns:a16="http://schemas.microsoft.com/office/drawing/2014/main" xmlns="" id="{06278C01-715B-4C10-B9E5-3D1D36C3A88E}"/>
                </a:ext>
              </a:extLst>
            </p:cNvPr>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1800">
                <a:solidFill>
                  <a:schemeClr val="dk1"/>
                </a:solidFill>
                <a:latin typeface="Calibri"/>
                <a:ea typeface="Calibri"/>
                <a:cs typeface="Calibri"/>
                <a:sym typeface="Calibri"/>
              </a:endParaRPr>
            </a:p>
          </p:txBody>
        </p:sp>
      </p:grpSp>
      <p:cxnSp>
        <p:nvCxnSpPr>
          <p:cNvPr id="17" name="Google Shape;252;p22">
            <a:extLst>
              <a:ext uri="{FF2B5EF4-FFF2-40B4-BE49-F238E27FC236}">
                <a16:creationId xmlns:a16="http://schemas.microsoft.com/office/drawing/2014/main" xmlns="" id="{E54AE2B3-4CFB-4611-A52B-8FC9408F7C8D}"/>
              </a:ext>
            </a:extLst>
          </p:cNvPr>
          <p:cNvCxnSpPr/>
          <p:nvPr/>
        </p:nvCxnSpPr>
        <p:spPr>
          <a:xfrm rot="10800000" flipH="1">
            <a:off x="1426444" y="11602506"/>
            <a:ext cx="11116892" cy="10689"/>
          </a:xfrm>
          <a:prstGeom prst="straightConnector1">
            <a:avLst/>
          </a:prstGeom>
          <a:noFill/>
          <a:ln w="38100" cap="flat" cmpd="sng">
            <a:solidFill>
              <a:srgbClr val="000000"/>
            </a:solidFill>
            <a:prstDash val="solid"/>
            <a:round/>
            <a:headEnd type="none" w="sm" len="sm"/>
            <a:tailEnd type="none" w="sm" len="sm"/>
          </a:ln>
        </p:spPr>
      </p:cxnSp>
      <p:sp>
        <p:nvSpPr>
          <p:cNvPr id="18" name="Google Shape;255;p22">
            <a:extLst>
              <a:ext uri="{FF2B5EF4-FFF2-40B4-BE49-F238E27FC236}">
                <a16:creationId xmlns:a16="http://schemas.microsoft.com/office/drawing/2014/main" xmlns="" id="{202FAC81-DE34-43B5-AC40-3F8E7470E456}"/>
              </a:ext>
            </a:extLst>
          </p:cNvPr>
          <p:cNvSpPr/>
          <p:nvPr/>
        </p:nvSpPr>
        <p:spPr>
          <a:xfrm rot="-460991" flipH="1">
            <a:off x="10484559" y="5540420"/>
            <a:ext cx="5186551" cy="6353237"/>
          </a:xfrm>
          <a:custGeom>
            <a:avLst/>
            <a:gdLst/>
            <a:ahLst/>
            <a:cxnLst/>
            <a:rect l="l" t="t" r="r" b="b"/>
            <a:pathLst>
              <a:path w="5186551" h="6353236" extrusionOk="0">
                <a:moveTo>
                  <a:pt x="5186550" y="0"/>
                </a:moveTo>
                <a:lnTo>
                  <a:pt x="0" y="0"/>
                </a:lnTo>
                <a:lnTo>
                  <a:pt x="0" y="6353236"/>
                </a:lnTo>
                <a:lnTo>
                  <a:pt x="5186550" y="6353236"/>
                </a:lnTo>
                <a:lnTo>
                  <a:pt x="5186550" y="0"/>
                </a:lnTo>
                <a:close/>
              </a:path>
            </a:pathLst>
          </a:custGeom>
          <a:blipFill rotWithShape="1">
            <a:blip r:embed="rId4">
              <a:alphaModFix/>
            </a:blip>
            <a:stretch>
              <a:fillRect/>
            </a:stretch>
          </a:blipFill>
          <a:ln>
            <a:noFill/>
          </a:ln>
        </p:spPr>
      </p:sp>
      <p:sp>
        <p:nvSpPr>
          <p:cNvPr id="19" name="Google Shape;256;p22">
            <a:extLst>
              <a:ext uri="{FF2B5EF4-FFF2-40B4-BE49-F238E27FC236}">
                <a16:creationId xmlns:a16="http://schemas.microsoft.com/office/drawing/2014/main" xmlns="" id="{2EB72868-FD08-4D01-96CA-42D71EC1E323}"/>
              </a:ext>
            </a:extLst>
          </p:cNvPr>
          <p:cNvSpPr/>
          <p:nvPr/>
        </p:nvSpPr>
        <p:spPr>
          <a:xfrm>
            <a:off x="9789589" y="10219936"/>
            <a:ext cx="5583730" cy="2994911"/>
          </a:xfrm>
          <a:custGeom>
            <a:avLst/>
            <a:gdLst/>
            <a:ahLst/>
            <a:cxnLst/>
            <a:rect l="l" t="t" r="r" b="b"/>
            <a:pathLst>
              <a:path w="5583730" h="2994910" extrusionOk="0">
                <a:moveTo>
                  <a:pt x="0" y="0"/>
                </a:moveTo>
                <a:lnTo>
                  <a:pt x="5583730" y="0"/>
                </a:lnTo>
                <a:lnTo>
                  <a:pt x="5583730" y="2994910"/>
                </a:lnTo>
                <a:lnTo>
                  <a:pt x="0" y="2994910"/>
                </a:lnTo>
                <a:lnTo>
                  <a:pt x="0" y="0"/>
                </a:lnTo>
                <a:close/>
              </a:path>
            </a:pathLst>
          </a:custGeom>
          <a:blipFill rotWithShape="1">
            <a:blip r:embed="rId5">
              <a:alphaModFix/>
            </a:blip>
            <a:stretch>
              <a:fillRect/>
            </a:stretch>
          </a:blipFill>
          <a:ln>
            <a:noFill/>
          </a:ln>
        </p:spPr>
      </p:sp>
      <p:sp>
        <p:nvSpPr>
          <p:cNvPr id="20" name="Google Shape;257;p22">
            <a:extLst>
              <a:ext uri="{FF2B5EF4-FFF2-40B4-BE49-F238E27FC236}">
                <a16:creationId xmlns:a16="http://schemas.microsoft.com/office/drawing/2014/main" xmlns="" id="{A084500A-F4B5-4304-A23E-2DE022AF6BB6}"/>
              </a:ext>
            </a:extLst>
          </p:cNvPr>
          <p:cNvSpPr/>
          <p:nvPr/>
        </p:nvSpPr>
        <p:spPr>
          <a:xfrm>
            <a:off x="2419118" y="5709147"/>
            <a:ext cx="3672844" cy="5358261"/>
          </a:xfrm>
          <a:custGeom>
            <a:avLst/>
            <a:gdLst/>
            <a:ahLst/>
            <a:cxnLst/>
            <a:rect l="l" t="t" r="r" b="b"/>
            <a:pathLst>
              <a:path w="3672844" h="5358261" extrusionOk="0">
                <a:moveTo>
                  <a:pt x="0" y="0"/>
                </a:moveTo>
                <a:lnTo>
                  <a:pt x="3672844" y="0"/>
                </a:lnTo>
                <a:lnTo>
                  <a:pt x="3672844" y="5358261"/>
                </a:lnTo>
                <a:lnTo>
                  <a:pt x="0" y="5358261"/>
                </a:lnTo>
                <a:lnTo>
                  <a:pt x="0" y="0"/>
                </a:lnTo>
                <a:close/>
              </a:path>
            </a:pathLst>
          </a:custGeom>
          <a:blipFill rotWithShape="1">
            <a:blip r:embed="rId6">
              <a:alphaModFix/>
            </a:blip>
            <a:stretch>
              <a:fillRect/>
            </a:stretch>
          </a:blipFill>
          <a:ln>
            <a:noFill/>
          </a:ln>
        </p:spPr>
      </p:sp>
    </p:spTree>
    <p:extLst>
      <p:ext uri="{BB962C8B-B14F-4D97-AF65-F5344CB8AC3E}">
        <p14:creationId xmlns:p14="http://schemas.microsoft.com/office/powerpoint/2010/main" val="433117417"/>
      </p:ext>
    </p:extLst>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16893AB8-406D-FC72-4644-0155557EA2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20717" y="717764"/>
            <a:ext cx="7151594" cy="9569238"/>
          </a:xfrm>
          <a:prstGeom prst="rect">
            <a:avLst/>
          </a:prstGeom>
        </p:spPr>
      </p:pic>
      <p:sp>
        <p:nvSpPr>
          <p:cNvPr id="23" name="Isosceles Triangle 22"/>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26" name="Rounded Rectangle 25">
            <a:hlinkClick r:id="rId6" action="ppaction://hlinksldjump"/>
          </p:cNvPr>
          <p:cNvSpPr/>
          <p:nvPr/>
        </p:nvSpPr>
        <p:spPr>
          <a:xfrm>
            <a:off x="234552" y="4324404"/>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99272" y="4324404"/>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363992" y="4324404"/>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4928712" y="4324404"/>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6493432" y="4324404"/>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52" y="1029364"/>
            <a:ext cx="7674857" cy="2908490"/>
          </a:xfrm>
          <a:prstGeom prst="rect">
            <a:avLst/>
          </a:prstGeom>
          <a:noFill/>
        </p:spPr>
        <p:txBody>
          <a:bodyPr wrap="none" lIns="137111" tIns="68558" rIns="137111" bIns="68558">
            <a:spAutoFit/>
          </a:bodyPr>
          <a:lstStyle/>
          <a:p>
            <a:pPr algn="ctr" defTabSz="1371118">
              <a:buClrTx/>
              <a:defRPr/>
            </a:pPr>
            <a:r>
              <a:rPr lang="en-US" sz="9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118">
              <a:buClrTx/>
              <a:defRPr/>
            </a:pPr>
            <a:r>
              <a:rPr lang="en-US" sz="9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212" y="2154992"/>
            <a:ext cx="742950" cy="657227"/>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4609" y="2697905"/>
            <a:ext cx="742950" cy="657227"/>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8727" y="1907113"/>
            <a:ext cx="742950" cy="657227"/>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67750" y="717767"/>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571228" y="-1040600"/>
            <a:ext cx="914400" cy="914400"/>
          </a:xfrm>
          <a:prstGeom prst="rect">
            <a:avLst/>
          </a:prstGeom>
        </p:spPr>
      </p:pic>
      <p:sp>
        <p:nvSpPr>
          <p:cNvPr id="31" name="Isosceles Triangle 30"/>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32" name="Isosceles Triangle 31"/>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33" name="Isosceles Triangle 32"/>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34" name="Isosceles Triangle 33"/>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2" name="Isosceles Triangle 41"/>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3" name="Isosceles Triangle 42"/>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8" name="Isosceles Triangle 47"/>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9" name="Isosceles Triangle 48"/>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0" name="Isosceles Triangle 49"/>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1" name="Isosceles Triangle 50"/>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2" name="Isosceles Triangle 51"/>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3" name="Isosceles Triangle 52"/>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4" name="Isosceles Triangle 53"/>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5" name="Isosceles Triangle 54"/>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6" name="Isosceles Triangle 55"/>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7" name="Isosceles Triangle 56"/>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8" name="Isosceles Triangle 57"/>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59" name="Isosceles Triangle 58"/>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60" name="Isosceles Triangle 59"/>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pic>
        <p:nvPicPr>
          <p:cNvPr id="8" name="Picture 7" descr="A picture containing text, orange&#10;&#10;Description automatically generated">
            <a:extLst>
              <a:ext uri="{FF2B5EF4-FFF2-40B4-BE49-F238E27FC236}">
                <a16:creationId xmlns:a16="http://schemas.microsoft.com/office/drawing/2014/main" xmlns="" id="{47FA7786-CB7A-C359-A5D8-E18B1B649D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4707" y="474215"/>
            <a:ext cx="8023614" cy="8023614"/>
          </a:xfrm>
          <a:prstGeom prst="rect">
            <a:avLst/>
          </a:prstGeom>
        </p:spPr>
      </p:pic>
      <p:sp>
        <p:nvSpPr>
          <p:cNvPr id="61" name="Isosceles Triangle 60"/>
          <p:cNvSpPr/>
          <p:nvPr/>
        </p:nvSpPr>
        <p:spPr>
          <a:xfrm rot="16200000">
            <a:off x="16260807" y="3495975"/>
            <a:ext cx="908574" cy="198010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3" y="3879677"/>
            <a:ext cx="1175658" cy="1175657"/>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pic>
        <p:nvPicPr>
          <p:cNvPr id="6" name="Picture 15">
            <a:hlinkClick r:id="rId15" action="ppaction://hlinksldjump"/>
            <a:extLst>
              <a:ext uri="{FF2B5EF4-FFF2-40B4-BE49-F238E27FC236}">
                <a16:creationId xmlns:a16="http://schemas.microsoft.com/office/drawing/2014/main" xmlns="" id="{24628667-4FA5-665A-4919-28238333744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2086" y="9262601"/>
            <a:ext cx="1487340" cy="1024406"/>
          </a:xfrm>
          <a:prstGeom prst="rect">
            <a:avLst/>
          </a:prstGeom>
        </p:spPr>
      </p:pic>
      <p:pic>
        <p:nvPicPr>
          <p:cNvPr id="14" name="Picture 13" descr="Icon&#10;&#10;Description automatically generated">
            <a:extLst>
              <a:ext uri="{FF2B5EF4-FFF2-40B4-BE49-F238E27FC236}">
                <a16:creationId xmlns:a16="http://schemas.microsoft.com/office/drawing/2014/main" xmlns="" id="{DF637F44-B7A1-54EC-E418-5F45D5F1DC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933303" y="8027597"/>
            <a:ext cx="2022059" cy="2022059"/>
          </a:xfrm>
          <a:prstGeom prst="rect">
            <a:avLst/>
          </a:prstGeom>
        </p:spPr>
      </p:pic>
      <p:sp>
        <p:nvSpPr>
          <p:cNvPr id="39" name="Rounded Rectangle 25">
            <a:hlinkClick r:id="rId19" action="ppaction://hlinksldjump"/>
            <a:extLst>
              <a:ext uri="{FF2B5EF4-FFF2-40B4-BE49-F238E27FC236}">
                <a16:creationId xmlns:a16="http://schemas.microsoft.com/office/drawing/2014/main" xmlns="" id="{25B7D7D1-3603-424E-944B-E9D289B2FB0B}"/>
              </a:ext>
            </a:extLst>
          </p:cNvPr>
          <p:cNvSpPr/>
          <p:nvPr/>
        </p:nvSpPr>
        <p:spPr>
          <a:xfrm>
            <a:off x="234552" y="6132842"/>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26">
            <a:hlinkClick r:id="rId20" action="ppaction://hlinksldjump"/>
            <a:extLst>
              <a:ext uri="{FF2B5EF4-FFF2-40B4-BE49-F238E27FC236}">
                <a16:creationId xmlns:a16="http://schemas.microsoft.com/office/drawing/2014/main" xmlns="" id="{C5854EB1-69A6-4DD6-B121-8A0D4D821FA8}"/>
              </a:ext>
            </a:extLst>
          </p:cNvPr>
          <p:cNvSpPr/>
          <p:nvPr/>
        </p:nvSpPr>
        <p:spPr>
          <a:xfrm>
            <a:off x="1799272" y="6132842"/>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Rounded Rectangle 27">
            <a:hlinkClick r:id="rId21" action="ppaction://hlinksldjump"/>
            <a:extLst>
              <a:ext uri="{FF2B5EF4-FFF2-40B4-BE49-F238E27FC236}">
                <a16:creationId xmlns:a16="http://schemas.microsoft.com/office/drawing/2014/main" xmlns="" id="{93060CF7-04BB-43C5-AC6B-47CB5DBDF53B}"/>
              </a:ext>
            </a:extLst>
          </p:cNvPr>
          <p:cNvSpPr/>
          <p:nvPr/>
        </p:nvSpPr>
        <p:spPr>
          <a:xfrm>
            <a:off x="3363992" y="6132842"/>
            <a:ext cx="1371600" cy="137160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r>
              <a:rPr lang="en-GB" sz="6000" b="1" kern="1200"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60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29919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seq concurrent="1" nextAc="seek">
              <p:cTn id="194" restart="whenNotActive" fill="hold" evtFilter="cancelBubble" nodeType="interactiveSeq">
                <p:stCondLst>
                  <p:cond evt="onClick" delay="0">
                    <p:tgtEl>
                      <p:spTgt spid="39"/>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39"/>
                                        </p:tgtEl>
                                        <p:attrNameLst>
                                          <p:attrName>fillcolor</p:attrName>
                                        </p:attrNameLst>
                                      </p:cBhvr>
                                      <p:to>
                                        <a:srgbClr val="7F6000"/>
                                      </p:to>
                                    </p:animClr>
                                    <p:set>
                                      <p:cBhvr>
                                        <p:cTn id="199" dur="500" fill="hold"/>
                                        <p:tgtEl>
                                          <p:spTgt spid="39"/>
                                        </p:tgtEl>
                                        <p:attrNameLst>
                                          <p:attrName>fill.type</p:attrName>
                                        </p:attrNameLst>
                                      </p:cBhvr>
                                      <p:to>
                                        <p:strVal val="solid"/>
                                      </p:to>
                                    </p:set>
                                    <p:set>
                                      <p:cBhvr>
                                        <p:cTn id="200"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01" restart="whenNotActive" fill="hold" evtFilter="cancelBubble" nodeType="interactiveSeq">
                <p:stCondLst>
                  <p:cond evt="onClick" delay="0">
                    <p:tgtEl>
                      <p:spTgt spid="40"/>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40"/>
                                        </p:tgtEl>
                                        <p:attrNameLst>
                                          <p:attrName>fillcolor</p:attrName>
                                        </p:attrNameLst>
                                      </p:cBhvr>
                                      <p:to>
                                        <a:srgbClr val="7F6000"/>
                                      </p:to>
                                    </p:animClr>
                                    <p:set>
                                      <p:cBhvr>
                                        <p:cTn id="206" dur="500" fill="hold"/>
                                        <p:tgtEl>
                                          <p:spTgt spid="40"/>
                                        </p:tgtEl>
                                        <p:attrNameLst>
                                          <p:attrName>fill.type</p:attrName>
                                        </p:attrNameLst>
                                      </p:cBhvr>
                                      <p:to>
                                        <p:strVal val="solid"/>
                                      </p:to>
                                    </p:set>
                                    <p:set>
                                      <p:cBhvr>
                                        <p:cTn id="207"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208" restart="whenNotActive" fill="hold" evtFilter="cancelBubble" nodeType="interactiveSeq">
                <p:stCondLst>
                  <p:cond evt="onClick" delay="0">
                    <p:tgtEl>
                      <p:spTgt spid="62"/>
                    </p:tgtEl>
                  </p:cond>
                </p:stCondLst>
                <p:endSync evt="end" delay="0">
                  <p:rtn val="all"/>
                </p:endSync>
                <p:childTnLst>
                  <p:par>
                    <p:cTn id="209" fill="hold">
                      <p:stCondLst>
                        <p:cond delay="0"/>
                      </p:stCondLst>
                      <p:childTnLst>
                        <p:par>
                          <p:cTn id="210" fill="hold">
                            <p:stCondLst>
                              <p:cond delay="0"/>
                            </p:stCondLst>
                            <p:childTnLst>
                              <p:par>
                                <p:cTn id="211" presetID="1" presetClass="emph" presetSubtype="2" fill="hold" nodeType="clickEffect">
                                  <p:stCondLst>
                                    <p:cond delay="0"/>
                                  </p:stCondLst>
                                  <p:childTnLst>
                                    <p:animClr clrSpc="rgb" dir="cw">
                                      <p:cBhvr>
                                        <p:cTn id="212" dur="500" fill="hold"/>
                                        <p:tgtEl>
                                          <p:spTgt spid="62"/>
                                        </p:tgtEl>
                                        <p:attrNameLst>
                                          <p:attrName>fillcolor</p:attrName>
                                        </p:attrNameLst>
                                      </p:cBhvr>
                                      <p:to>
                                        <a:srgbClr val="7F6000"/>
                                      </p:to>
                                    </p:animClr>
                                    <p:set>
                                      <p:cBhvr>
                                        <p:cTn id="213" dur="500" fill="hold"/>
                                        <p:tgtEl>
                                          <p:spTgt spid="62"/>
                                        </p:tgtEl>
                                        <p:attrNameLst>
                                          <p:attrName>fill.type</p:attrName>
                                        </p:attrNameLst>
                                      </p:cBhvr>
                                      <p:to>
                                        <p:strVal val="solid"/>
                                      </p:to>
                                    </p:set>
                                    <p:set>
                                      <p:cBhvr>
                                        <p:cTn id="214"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6" y="5653700"/>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3"/>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1" y="7695589"/>
            <a:ext cx="780586" cy="849863"/>
          </a:xfrm>
          <a:prstGeom prst="rect">
            <a:avLst/>
          </a:prstGeom>
        </p:spPr>
      </p:pic>
      <p:sp>
        <p:nvSpPr>
          <p:cNvPr id="4" name="Snip Diagonal Corner Rectangle 3"/>
          <p:cNvSpPr/>
          <p:nvPr/>
        </p:nvSpPr>
        <p:spPr>
          <a:xfrm>
            <a:off x="1248957" y="299804"/>
            <a:ext cx="15790093" cy="213627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lnSpc>
                <a:spcPct val="120000"/>
              </a:lnSpc>
              <a:buClrTx/>
              <a:defRPr/>
            </a:pPr>
            <a:r>
              <a:rPr lang="en-US" sz="4400" b="1" kern="1200" dirty="0" err="1">
                <a:solidFill>
                  <a:prstClr val="black"/>
                </a:solidFill>
                <a:latin typeface="Arial" panose="020B0604020202020204" pitchFamily="34" charset="0"/>
                <a:cs typeface="Arial" panose="020B0604020202020204" pitchFamily="34" charset="0"/>
              </a:rPr>
              <a:t>Câu</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hỏi</a:t>
            </a:r>
            <a:r>
              <a:rPr lang="en-US" sz="4400" b="1" kern="1200" dirty="0">
                <a:solidFill>
                  <a:prstClr val="black"/>
                </a:solidFill>
                <a:latin typeface="Arial" panose="020B0604020202020204" pitchFamily="34" charset="0"/>
                <a:cs typeface="Arial" panose="020B0604020202020204" pitchFamily="34" charset="0"/>
              </a:rPr>
              <a:t> 1. </a:t>
            </a:r>
            <a:r>
              <a:rPr lang="en-US" sz="4400" dirty="0" err="1">
                <a:solidFill>
                  <a:prstClr val="black"/>
                </a:solidFill>
                <a:latin typeface="Arial" panose="020B0604020202020204" pitchFamily="34" charset="0"/>
                <a:cs typeface="Arial" panose="020B0604020202020204" pitchFamily="34" charset="0"/>
              </a:rPr>
              <a:t>Quần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a:t>
            </a:r>
            <a:endParaRPr lang="vi-VN" sz="4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562437" y="6410002"/>
            <a:ext cx="15476610" cy="15332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800" kern="1200" dirty="0">
                <a:solidFill>
                  <a:prstClr val="black"/>
                </a:solidFill>
                <a:latin typeface="Arial" panose="020B0604020202020204" pitchFamily="34" charset="0"/>
              </a:rPr>
              <a:t>C</a:t>
            </a:r>
            <a:r>
              <a:rPr lang="vi-VN"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tập</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hợp</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các</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quần</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thể</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sinh</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vật</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khác</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loài</a:t>
            </a:r>
            <a:endParaRPr lang="vi-VN" sz="4800" kern="1200" dirty="0">
              <a:solidFill>
                <a:prstClr val="black"/>
              </a:solidFill>
              <a:latin typeface="Arial" panose="020B0604020202020204" pitchFamily="34" charset="0"/>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2" name="Rectangle 41"/>
          <p:cNvSpPr/>
          <p:nvPr/>
        </p:nvSpPr>
        <p:spPr>
          <a:xfrm>
            <a:off x="1562437" y="4712501"/>
            <a:ext cx="15476610" cy="15178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B. </a:t>
            </a:r>
            <a:r>
              <a:rPr lang="en-US" sz="4400" dirty="0" err="1">
                <a:solidFill>
                  <a:prstClr val="black"/>
                </a:solidFill>
                <a:latin typeface="Arial" panose="020B0604020202020204" pitchFamily="34" charset="0"/>
                <a:cs typeface="Arial" panose="020B0604020202020204" pitchFamily="34" charset="0"/>
              </a:rPr>
              <a:t>tập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hợp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các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cá</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khác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loài</a:t>
            </a:r>
            <a:endParaRPr lang="vi-VN" sz="440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562437" y="8156290"/>
            <a:ext cx="15476610" cy="14985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800" kern="1200" dirty="0">
                <a:solidFill>
                  <a:prstClr val="black"/>
                </a:solidFill>
                <a:latin typeface="Arial" panose="020B0604020202020204" pitchFamily="34" charset="0"/>
              </a:rPr>
              <a:t>D</a:t>
            </a:r>
            <a:r>
              <a:rPr lang="vi-VN"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tập</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hợp</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toàn</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bộ</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các</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sinh</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vật</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trong</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tự</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nhiên</a:t>
            </a:r>
            <a:endParaRPr lang="vi-VN" sz="4800" kern="1200" dirty="0">
              <a:solidFill>
                <a:prstClr val="black"/>
              </a:solidFill>
              <a:latin typeface="Arial" panose="020B0604020202020204" pitchFamily="34" charset="0"/>
            </a:endParaRPr>
          </a:p>
        </p:txBody>
      </p:sp>
      <p:sp>
        <p:nvSpPr>
          <p:cNvPr id="44" name="Rectangle 43"/>
          <p:cNvSpPr/>
          <p:nvPr/>
        </p:nvSpPr>
        <p:spPr>
          <a:xfrm>
            <a:off x="1562437" y="2878396"/>
            <a:ext cx="15476610" cy="17539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lnSpc>
                <a:spcPct val="120000"/>
              </a:lnSpc>
              <a:buClrTx/>
              <a:defRPr/>
            </a:pPr>
            <a:r>
              <a:rPr lang="en-US" sz="4400" kern="1200" dirty="0">
                <a:solidFill>
                  <a:prstClr val="black"/>
                </a:solidFill>
                <a:latin typeface="Arial" panose="020B0604020202020204" pitchFamily="34" charset="0"/>
                <a:cs typeface="Arial" panose="020B0604020202020204" pitchFamily="34" charset="0"/>
              </a:rPr>
              <a:t>A</a:t>
            </a:r>
            <a:r>
              <a:rPr lang="vi-VN" sz="4400" kern="12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tập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hợp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các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cùng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loài</a:t>
            </a:r>
            <a:endParaRPr lang="vi-VN" sz="440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6123897" y="6539674"/>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6134614" y="8230379"/>
            <a:ext cx="1206803"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22008" y="3224330"/>
            <a:ext cx="1207114"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22008" y="4824796"/>
            <a:ext cx="1207114" cy="1060796"/>
          </a:xfrm>
          <a:prstGeom prst="rect">
            <a:avLst/>
          </a:prstGeom>
        </p:spPr>
      </p:pic>
      <p:pic>
        <p:nvPicPr>
          <p:cNvPr id="2" name="Picture 14">
            <a:hlinkClick r:id="rId14" action="ppaction://hlinksldjump"/>
            <a:extLst>
              <a:ext uri="{FF2B5EF4-FFF2-40B4-BE49-F238E27FC236}">
                <a16:creationId xmlns:a16="http://schemas.microsoft.com/office/drawing/2014/main" xmlns="" id="{F42DB1F6-A850-9115-8E00-DEFF9859A3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35942" y="8545450"/>
            <a:ext cx="1897600" cy="1897601"/>
          </a:xfrm>
          <a:prstGeom prst="rect">
            <a:avLst/>
          </a:prstGeom>
        </p:spPr>
      </p:pic>
    </p:spTree>
    <p:extLst>
      <p:ext uri="{BB962C8B-B14F-4D97-AF65-F5344CB8AC3E}">
        <p14:creationId xmlns:p14="http://schemas.microsoft.com/office/powerpoint/2010/main" val="14446292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anim calcmode="lin" valueType="num">
                                      <p:cBhvr>
                                        <p:cTn id="14" dur="500" fill="hold"/>
                                        <p:tgtEl>
                                          <p:spTgt spid="44"/>
                                        </p:tgtEl>
                                        <p:attrNameLst>
                                          <p:attrName>ppt_x</p:attrName>
                                        </p:attrNameLst>
                                      </p:cBhvr>
                                      <p:tavLst>
                                        <p:tav tm="0">
                                          <p:val>
                                            <p:strVal val="#ppt_x"/>
                                          </p:val>
                                        </p:tav>
                                        <p:tav tm="100000">
                                          <p:val>
                                            <p:strVal val="#ppt_x"/>
                                          </p:val>
                                        </p:tav>
                                      </p:tavLst>
                                    </p:anim>
                                    <p:anim calcmode="lin" valueType="num">
                                      <p:cBhvr>
                                        <p:cTn id="15" dur="500" fill="hold"/>
                                        <p:tgtEl>
                                          <p:spTgt spid="4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5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6" y="5653700"/>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3"/>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1" y="7695589"/>
            <a:ext cx="780586" cy="849863"/>
          </a:xfrm>
          <a:prstGeom prst="rect">
            <a:avLst/>
          </a:prstGeom>
        </p:spPr>
      </p:pic>
      <p:sp>
        <p:nvSpPr>
          <p:cNvPr id="4" name="Snip Diagonal Corner Rectangle 3"/>
          <p:cNvSpPr/>
          <p:nvPr/>
        </p:nvSpPr>
        <p:spPr>
          <a:xfrm>
            <a:off x="1248957" y="299808"/>
            <a:ext cx="15790093"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lnSpc>
                <a:spcPct val="130000"/>
              </a:lnSpc>
              <a:buClrTx/>
              <a:defRPr/>
            </a:pPr>
            <a:r>
              <a:rPr lang="en-US" sz="4400" b="1" kern="1200" dirty="0" err="1">
                <a:solidFill>
                  <a:prstClr val="black"/>
                </a:solidFill>
                <a:latin typeface="Arial" panose="020B0604020202020204" pitchFamily="34" charset="0"/>
                <a:cs typeface="Arial" panose="020B0604020202020204" pitchFamily="34" charset="0"/>
              </a:rPr>
              <a:t>Câu</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hỏi</a:t>
            </a:r>
            <a:r>
              <a:rPr lang="en-US" sz="4400" b="1" kern="1200" dirty="0">
                <a:solidFill>
                  <a:prstClr val="black"/>
                </a:solidFill>
                <a:latin typeface="Arial" panose="020B0604020202020204" pitchFamily="34" charset="0"/>
                <a:cs typeface="Arial" panose="020B0604020202020204" pitchFamily="34" charset="0"/>
              </a:rPr>
              <a:t> 2. </a:t>
            </a:r>
            <a:r>
              <a:rPr lang="en-US" sz="4400" dirty="0" err="1">
                <a:solidFill>
                  <a:prstClr val="black"/>
                </a:solidFill>
                <a:latin typeface="Arial" panose="020B0604020202020204" pitchFamily="34" charset="0"/>
                <a:cs typeface="Arial" panose="020B0604020202020204" pitchFamily="34" charset="0"/>
              </a:rPr>
              <a:t>Tập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hợp</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nào</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sau</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đây</a:t>
            </a:r>
            <a:r>
              <a:rPr lang="en-US" sz="4400" dirty="0">
                <a:solidFill>
                  <a:prstClr val="black"/>
                </a:solidFill>
                <a:latin typeface="Arial" panose="020B0604020202020204" pitchFamily="34" charset="0"/>
                <a:cs typeface="Arial" panose="020B0604020202020204" pitchFamily="34" charset="0"/>
              </a:rPr>
              <a:t> </a:t>
            </a:r>
            <a:r>
              <a:rPr lang="en-US" sz="4400" b="1"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phải</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quần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a:t>
            </a:r>
            <a:endParaRPr lang="vi-VN" sz="4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665332" y="3135455"/>
            <a:ext cx="15373716" cy="1463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A. </a:t>
            </a:r>
            <a:r>
              <a:rPr lang="en-US" sz="4400" dirty="0" err="1">
                <a:solidFill>
                  <a:prstClr val="black"/>
                </a:solidFill>
                <a:latin typeface="Arial" panose="020B0604020202020204" pitchFamily="34" charset="0"/>
              </a:rPr>
              <a:t>tập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hợp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những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loài</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sinh</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vật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sống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trong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một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khu</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rừng</a:t>
            </a:r>
            <a:endParaRPr lang="en-US" sz="4400" dirty="0">
              <a:solidFill>
                <a:prstClr val="black"/>
              </a:solidFill>
              <a:latin typeface="Calibri" panose="020F0502020204030204"/>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2" name="Rectangle 41"/>
          <p:cNvSpPr/>
          <p:nvPr/>
        </p:nvSpPr>
        <p:spPr>
          <a:xfrm>
            <a:off x="1665331" y="6639788"/>
            <a:ext cx="154943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rPr>
              <a:t>C</a:t>
            </a:r>
            <a:r>
              <a:rPr lang="vi-VN" sz="4400" kern="12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tập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hợp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những</a:t>
            </a:r>
            <a:r>
              <a:rPr lang="en-US" sz="4400" dirty="0">
                <a:solidFill>
                  <a:prstClr val="black"/>
                </a:solidFill>
                <a:latin typeface="Arial" panose="020B0604020202020204" pitchFamily="34" charset="0"/>
              </a:rPr>
              <a:t> con </a:t>
            </a:r>
            <a:r>
              <a:rPr lang="en-US" sz="4400" dirty="0" err="1">
                <a:solidFill>
                  <a:prstClr val="black"/>
                </a:solidFill>
                <a:latin typeface="Arial" panose="020B0604020202020204" pitchFamily="34" charset="0"/>
              </a:rPr>
              <a:t>chuột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trong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một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đàn</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chuột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đồng</a:t>
            </a:r>
            <a:endParaRPr lang="vi-VN" sz="4400" kern="1200" dirty="0">
              <a:solidFill>
                <a:prstClr val="black"/>
              </a:solidFill>
              <a:latin typeface="Arial" panose="020B0604020202020204" pitchFamily="34" charset="0"/>
            </a:endParaRPr>
          </a:p>
        </p:txBody>
      </p:sp>
      <p:sp>
        <p:nvSpPr>
          <p:cNvPr id="43" name="Rectangle 42"/>
          <p:cNvSpPr/>
          <p:nvPr/>
        </p:nvSpPr>
        <p:spPr>
          <a:xfrm>
            <a:off x="1665329" y="4866739"/>
            <a:ext cx="15373716" cy="13956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cs typeface="Arial" panose="020B0604020202020204" pitchFamily="34" charset="0"/>
              </a:rPr>
              <a:t>B</a:t>
            </a:r>
            <a:r>
              <a:rPr lang="vi-VN" sz="4400" kern="12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rPr>
              <a:t>tập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hợp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những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loài</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sinh</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vật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sống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trong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một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hồ</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tự</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nhiên</a:t>
            </a:r>
            <a:endParaRPr lang="en-US" sz="4400" dirty="0">
              <a:solidFill>
                <a:prstClr val="black"/>
              </a:solidFill>
              <a:latin typeface="Calibri" panose="020F0502020204030204"/>
            </a:endParaRPr>
          </a:p>
        </p:txBody>
      </p:sp>
      <p:sp>
        <p:nvSpPr>
          <p:cNvPr id="44" name="Rectangle 43"/>
          <p:cNvSpPr/>
          <p:nvPr/>
        </p:nvSpPr>
        <p:spPr>
          <a:xfrm>
            <a:off x="1718140" y="8148120"/>
            <a:ext cx="15373716" cy="13275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D. </a:t>
            </a:r>
            <a:r>
              <a:rPr lang="en-US" sz="4400" dirty="0" err="1">
                <a:solidFill>
                  <a:prstClr val="black"/>
                </a:solidFill>
                <a:latin typeface="Arial" panose="020B0604020202020204" pitchFamily="34" charset="0"/>
              </a:rPr>
              <a:t>tập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hợp</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những</a:t>
            </a:r>
            <a:r>
              <a:rPr lang="en-US" sz="4400" dirty="0">
                <a:solidFill>
                  <a:prstClr val="black"/>
                </a:solidFill>
                <a:latin typeface="Arial" panose="020B0604020202020204" pitchFamily="34" charset="0"/>
              </a:rPr>
              <a:t> con </a:t>
            </a:r>
            <a:r>
              <a:rPr lang="en-US" sz="4400" dirty="0" err="1">
                <a:solidFill>
                  <a:prstClr val="black"/>
                </a:solidFill>
                <a:latin typeface="Arial" panose="020B0604020202020204" pitchFamily="34" charset="0"/>
              </a:rPr>
              <a:t>cá</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sống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trong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một</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ao</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cá</a:t>
            </a:r>
            <a:endParaRPr lang="vi-VN" sz="44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19264" y="3372599"/>
            <a:ext cx="1208584"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5741243" y="4959410"/>
            <a:ext cx="1206803"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05369" y="8227394"/>
            <a:ext cx="1207114"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84742" y="6528992"/>
            <a:ext cx="1207114" cy="965690"/>
          </a:xfrm>
          <a:prstGeom prst="rect">
            <a:avLst/>
          </a:prstGeom>
        </p:spPr>
      </p:pic>
      <p:pic>
        <p:nvPicPr>
          <p:cNvPr id="2" name="Picture 14">
            <a:hlinkClick r:id="rId14" action="ppaction://hlinksldjump"/>
            <a:extLst>
              <a:ext uri="{FF2B5EF4-FFF2-40B4-BE49-F238E27FC236}">
                <a16:creationId xmlns:a16="http://schemas.microsoft.com/office/drawing/2014/main" xmlns="" id="{B4BEBD2C-E118-4257-539C-10B92B746F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528548" y="8671810"/>
            <a:ext cx="1684892" cy="1684889"/>
          </a:xfrm>
          <a:prstGeom prst="rect">
            <a:avLst/>
          </a:prstGeom>
        </p:spPr>
      </p:pic>
    </p:spTree>
    <p:extLst>
      <p:ext uri="{BB962C8B-B14F-4D97-AF65-F5344CB8AC3E}">
        <p14:creationId xmlns:p14="http://schemas.microsoft.com/office/powerpoint/2010/main" val="30613813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anim calcmode="lin" valueType="num">
                                      <p:cBhvr>
                                        <p:cTn id="20" dur="500" fill="hold"/>
                                        <p:tgtEl>
                                          <p:spTgt spid="43"/>
                                        </p:tgtEl>
                                        <p:attrNameLst>
                                          <p:attrName>ppt_x</p:attrName>
                                        </p:attrNameLst>
                                      </p:cBhvr>
                                      <p:tavLst>
                                        <p:tav tm="0">
                                          <p:val>
                                            <p:strVal val="#ppt_x"/>
                                          </p:val>
                                        </p:tav>
                                        <p:tav tm="100000">
                                          <p:val>
                                            <p:strVal val="#ppt_x"/>
                                          </p:val>
                                        </p:tav>
                                      </p:tavLst>
                                    </p:anim>
                                    <p:anim calcmode="lin" valueType="num">
                                      <p:cBhvr>
                                        <p:cTn id="21" dur="500" fill="hold"/>
                                        <p:tgtEl>
                                          <p:spTgt spid="4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anim calcmode="lin" valueType="num">
                                      <p:cBhvr>
                                        <p:cTn id="25" dur="500" fill="hold"/>
                                        <p:tgtEl>
                                          <p:spTgt spid="42"/>
                                        </p:tgtEl>
                                        <p:attrNameLst>
                                          <p:attrName>ppt_x</p:attrName>
                                        </p:attrNameLst>
                                      </p:cBhvr>
                                      <p:tavLst>
                                        <p:tav tm="0">
                                          <p:val>
                                            <p:strVal val="#ppt_x"/>
                                          </p:val>
                                        </p:tav>
                                        <p:tav tm="100000">
                                          <p:val>
                                            <p:strVal val="#ppt_x"/>
                                          </p:val>
                                        </p:tav>
                                      </p:tavLst>
                                    </p:anim>
                                    <p:anim calcmode="lin" valueType="num">
                                      <p:cBhvr>
                                        <p:cTn id="26" dur="500" fill="hold"/>
                                        <p:tgtEl>
                                          <p:spTgt spid="42"/>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anim calcmode="lin" valueType="num">
                                      <p:cBhvr>
                                        <p:cTn id="31" dur="500" fill="hold"/>
                                        <p:tgtEl>
                                          <p:spTgt spid="44"/>
                                        </p:tgtEl>
                                        <p:attrNameLst>
                                          <p:attrName>ppt_x</p:attrName>
                                        </p:attrNameLst>
                                      </p:cBhvr>
                                      <p:tavLst>
                                        <p:tav tm="0">
                                          <p:val>
                                            <p:strVal val="#ppt_x"/>
                                          </p:val>
                                        </p:tav>
                                        <p:tav tm="100000">
                                          <p:val>
                                            <p:strVal val="#ppt_x"/>
                                          </p:val>
                                        </p:tav>
                                      </p:tavLst>
                                    </p:anim>
                                    <p:anim calcmode="lin" valueType="num">
                                      <p:cBhvr>
                                        <p:cTn id="32" dur="500" fill="hold"/>
                                        <p:tgtEl>
                                          <p:spTgt spid="44"/>
                                        </p:tgtEl>
                                        <p:attrNameLst>
                                          <p:attrName>ppt_y</p:attrName>
                                        </p:attrNameLst>
                                      </p:cBhvr>
                                      <p:tavLst>
                                        <p:tav tm="0">
                                          <p:val>
                                            <p:strVal val="#ppt_y+.1"/>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7"/>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9"/>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11"/>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20000" fill="hold"/>
                                        <p:tgtEl>
                                          <p:spTgt spid="40"/>
                                        </p:tgtEl>
                                        <p:attrNameLst>
                                          <p:attrName>ppt_x</p:attrName>
                                        </p:attrNameLst>
                                      </p:cBhvr>
                                      <p:tavLst>
                                        <p:tav tm="0">
                                          <p:val>
                                            <p:strVal val="1+#ppt_w/2"/>
                                          </p:val>
                                        </p:tav>
                                        <p:tav tm="100000">
                                          <p:val>
                                            <p:strVal val="#ppt_x"/>
                                          </p:val>
                                        </p:tav>
                                      </p:tavLst>
                                    </p:anim>
                                    <p:anim calcmode="lin" valueType="num">
                                      <p:cBhvr additive="base">
                                        <p:cTn id="42" dur="20000" fill="hold"/>
                                        <p:tgtEl>
                                          <p:spTgt spid="40"/>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20000" fill="hold"/>
                                        <p:tgtEl>
                                          <p:spTgt spid="41"/>
                                        </p:tgtEl>
                                        <p:attrNameLst>
                                          <p:attrName>ppt_x</p:attrName>
                                        </p:attrNameLst>
                                      </p:cBhvr>
                                      <p:tavLst>
                                        <p:tav tm="0">
                                          <p:val>
                                            <p:strVal val="0-#ppt_w/2"/>
                                          </p:val>
                                        </p:tav>
                                        <p:tav tm="100000">
                                          <p:val>
                                            <p:strVal val="#ppt_x"/>
                                          </p:val>
                                        </p:tav>
                                      </p:tavLst>
                                    </p:anim>
                                    <p:anim calcmode="lin" valueType="num">
                                      <p:cBhvr additive="base">
                                        <p:cTn id="46"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26"/>
                                        </p:tgtEl>
                                        <p:attrNameLst>
                                          <p:attrName>fillcolor</p:attrName>
                                        </p:attrNameLst>
                                      </p:cBhvr>
                                      <p:to>
                                        <a:srgbClr val="FFF2CC"/>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47"/>
                                        </p:tgtEl>
                                        <p:attrNameLst>
                                          <p:attrName>style.visibility</p:attrName>
                                        </p:attrNameLst>
                                      </p:cBhvr>
                                      <p:to>
                                        <p:strVal val="visible"/>
                                      </p:to>
                                    </p:set>
                                    <p:anim calcmode="lin" valueType="num">
                                      <p:cBhvr>
                                        <p:cTn id="56" dur="250" fill="hold"/>
                                        <p:tgtEl>
                                          <p:spTgt spid="47"/>
                                        </p:tgtEl>
                                        <p:attrNameLst>
                                          <p:attrName>ppt_w</p:attrName>
                                        </p:attrNameLst>
                                      </p:cBhvr>
                                      <p:tavLst>
                                        <p:tav tm="0">
                                          <p:val>
                                            <p:strVal val="4*#ppt_w"/>
                                          </p:val>
                                        </p:tav>
                                        <p:tav tm="100000">
                                          <p:val>
                                            <p:strVal val="#ppt_w"/>
                                          </p:val>
                                        </p:tav>
                                      </p:tavLst>
                                    </p:anim>
                                    <p:anim calcmode="lin" valueType="num">
                                      <p:cBhvr>
                                        <p:cTn id="57"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26"/>
                                        </p:tgtEl>
                                        <p:attrNameLst>
                                          <p:attrName>fillcolor</p:attrName>
                                        </p:attrNameLst>
                                      </p:cBhvr>
                                      <p:to>
                                        <a:srgbClr val="FFFF00"/>
                                      </p:to>
                                    </p:animClr>
                                    <p:set>
                                      <p:cBhvr>
                                        <p:cTn id="60" dur="250" fill="hold"/>
                                        <p:tgtEl>
                                          <p:spTgt spid="26"/>
                                        </p:tgtEl>
                                        <p:attrNameLst>
                                          <p:attrName>fill.type</p:attrName>
                                        </p:attrNameLst>
                                      </p:cBhvr>
                                      <p:to>
                                        <p:strVal val="solid"/>
                                      </p:to>
                                    </p:set>
                                    <p:set>
                                      <p:cBhvr>
                                        <p:cTn id="61"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2"/>
                                        </p:tgtEl>
                                        <p:attrNameLst>
                                          <p:attrName>fillcolor</p:attrName>
                                        </p:attrNameLst>
                                      </p:cBhvr>
                                      <p:to>
                                        <a:srgbClr val="FFF2CC"/>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3"/>
                                        </p:tgtEl>
                                        <p:attrNameLst>
                                          <p:attrName>style.visibility</p:attrName>
                                        </p:attrNameLst>
                                      </p:cBhvr>
                                      <p:to>
                                        <p:strVal val="visible"/>
                                      </p:to>
                                    </p:set>
                                    <p:anim calcmode="lin" valueType="num">
                                      <p:cBhvr>
                                        <p:cTn id="71" dur="250" fill="hold"/>
                                        <p:tgtEl>
                                          <p:spTgt spid="53"/>
                                        </p:tgtEl>
                                        <p:attrNameLst>
                                          <p:attrName>ppt_w</p:attrName>
                                        </p:attrNameLst>
                                      </p:cBhvr>
                                      <p:tavLst>
                                        <p:tav tm="0">
                                          <p:val>
                                            <p:strVal val="4*#ppt_w"/>
                                          </p:val>
                                        </p:tav>
                                        <p:tav tm="100000">
                                          <p:val>
                                            <p:strVal val="#ppt_w"/>
                                          </p:val>
                                        </p:tav>
                                      </p:tavLst>
                                    </p:anim>
                                    <p:anim calcmode="lin" valueType="num">
                                      <p:cBhvr>
                                        <p:cTn id="72"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par>
                                <p:cTn id="73" presetID="1" presetClass="emph" presetSubtype="2" fill="hold" nodeType="withEffect">
                                  <p:stCondLst>
                                    <p:cond delay="1000"/>
                                  </p:stCondLst>
                                  <p:childTnLst>
                                    <p:animClr clrSpc="rgb" dir="cw">
                                      <p:cBhvr>
                                        <p:cTn id="74" dur="250" fill="hold"/>
                                        <p:tgtEl>
                                          <p:spTgt spid="42"/>
                                        </p:tgtEl>
                                        <p:attrNameLst>
                                          <p:attrName>fillcolor</p:attrName>
                                        </p:attrNameLst>
                                      </p:cBhvr>
                                      <p:to>
                                        <a:srgbClr val="00B050"/>
                                      </p:to>
                                    </p:animClr>
                                    <p:set>
                                      <p:cBhvr>
                                        <p:cTn id="75" dur="250" fill="hold"/>
                                        <p:tgtEl>
                                          <p:spTgt spid="42"/>
                                        </p:tgtEl>
                                        <p:attrNameLst>
                                          <p:attrName>fill.type</p:attrName>
                                        </p:attrNameLst>
                                      </p:cBhvr>
                                      <p:to>
                                        <p:strVal val="solid"/>
                                      </p:to>
                                    </p:set>
                                    <p:set>
                                      <p:cBhvr>
                                        <p:cTn id="76"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3"/>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3"/>
                                        </p:tgtEl>
                                        <p:attrNameLst>
                                          <p:attrName>fillcolor</p:attrName>
                                        </p:attrNameLst>
                                      </p:cBhvr>
                                      <p:to>
                                        <a:srgbClr val="FFF2CC"/>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51"/>
                                        </p:tgtEl>
                                        <p:attrNameLst>
                                          <p:attrName>style.visibility</p:attrName>
                                        </p:attrNameLst>
                                      </p:cBhvr>
                                      <p:to>
                                        <p:strVal val="visible"/>
                                      </p:to>
                                    </p:set>
                                    <p:anim calcmode="lin" valueType="num">
                                      <p:cBhvr>
                                        <p:cTn id="86" dur="250" fill="hold"/>
                                        <p:tgtEl>
                                          <p:spTgt spid="51"/>
                                        </p:tgtEl>
                                        <p:attrNameLst>
                                          <p:attrName>ppt_w</p:attrName>
                                        </p:attrNameLst>
                                      </p:cBhvr>
                                      <p:tavLst>
                                        <p:tav tm="0">
                                          <p:val>
                                            <p:strVal val="4*#ppt_w"/>
                                          </p:val>
                                        </p:tav>
                                        <p:tav tm="100000">
                                          <p:val>
                                            <p:strVal val="#ppt_w"/>
                                          </p:val>
                                        </p:tav>
                                      </p:tavLst>
                                    </p:anim>
                                    <p:anim calcmode="lin" valueType="num">
                                      <p:cBhvr>
                                        <p:cTn id="8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43"/>
                                        </p:tgtEl>
                                        <p:attrNameLst>
                                          <p:attrName>fillcolor</p:attrName>
                                        </p:attrNameLst>
                                      </p:cBhvr>
                                      <p:to>
                                        <a:srgbClr val="FFFF00"/>
                                      </p:to>
                                    </p:animClr>
                                    <p:set>
                                      <p:cBhvr>
                                        <p:cTn id="90" dur="250" fill="hold"/>
                                        <p:tgtEl>
                                          <p:spTgt spid="43"/>
                                        </p:tgtEl>
                                        <p:attrNameLst>
                                          <p:attrName>fill.type</p:attrName>
                                        </p:attrNameLst>
                                      </p:cBhvr>
                                      <p:to>
                                        <p:strVal val="solid"/>
                                      </p:to>
                                    </p:set>
                                    <p:set>
                                      <p:cBhvr>
                                        <p:cTn id="9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2" restart="whenNotActive" fill="hold" evtFilter="cancelBubble" nodeType="interactiveSeq">
                <p:stCondLst>
                  <p:cond evt="onClick" delay="0">
                    <p:tgtEl>
                      <p:spTgt spid="44"/>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afterEffect">
                                  <p:stCondLst>
                                    <p:cond delay="0"/>
                                  </p:stCondLst>
                                  <p:childTnLst>
                                    <p:animClr clrSpc="rgb" dir="cw">
                                      <p:cBhvr>
                                        <p:cTn id="96" dur="250" fill="hold"/>
                                        <p:tgtEl>
                                          <p:spTgt spid="44"/>
                                        </p:tgtEl>
                                        <p:attrNameLst>
                                          <p:attrName>fillcolor</p:attrName>
                                        </p:attrNameLst>
                                      </p:cBhvr>
                                      <p:to>
                                        <a:srgbClr val="FFF2CC"/>
                                      </p:to>
                                    </p:animClr>
                                    <p:set>
                                      <p:cBhvr>
                                        <p:cTn id="97" dur="250" fill="hold"/>
                                        <p:tgtEl>
                                          <p:spTgt spid="44"/>
                                        </p:tgtEl>
                                        <p:attrNameLst>
                                          <p:attrName>fill.type</p:attrName>
                                        </p:attrNameLst>
                                      </p:cBhvr>
                                      <p:to>
                                        <p:strVal val="solid"/>
                                      </p:to>
                                    </p:set>
                                    <p:set>
                                      <p:cBhvr>
                                        <p:cTn id="98" dur="250" fill="hold"/>
                                        <p:tgtEl>
                                          <p:spTgt spid="44"/>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par>
                                <p:cTn id="99" presetID="23" presetClass="entr" presetSubtype="32" fill="hold" nodeType="withEffect">
                                  <p:stCondLst>
                                    <p:cond delay="1000"/>
                                  </p:stCondLst>
                                  <p:childTnLst>
                                    <p:set>
                                      <p:cBhvr>
                                        <p:cTn id="100" dur="1" fill="hold">
                                          <p:stCondLst>
                                            <p:cond delay="0"/>
                                          </p:stCondLst>
                                        </p:cTn>
                                        <p:tgtEl>
                                          <p:spTgt spid="49"/>
                                        </p:tgtEl>
                                        <p:attrNameLst>
                                          <p:attrName>style.visibility</p:attrName>
                                        </p:attrNameLst>
                                      </p:cBhvr>
                                      <p:to>
                                        <p:strVal val="visible"/>
                                      </p:to>
                                    </p:set>
                                    <p:anim calcmode="lin" valueType="num">
                                      <p:cBhvr>
                                        <p:cTn id="101" dur="250" fill="hold"/>
                                        <p:tgtEl>
                                          <p:spTgt spid="49"/>
                                        </p:tgtEl>
                                        <p:attrNameLst>
                                          <p:attrName>ppt_w</p:attrName>
                                        </p:attrNameLst>
                                      </p:cBhvr>
                                      <p:tavLst>
                                        <p:tav tm="0">
                                          <p:val>
                                            <p:strVal val="4*#ppt_w"/>
                                          </p:val>
                                        </p:tav>
                                        <p:tav tm="100000">
                                          <p:val>
                                            <p:strVal val="#ppt_w"/>
                                          </p:val>
                                        </p:tav>
                                      </p:tavLst>
                                    </p:anim>
                                    <p:anim calcmode="lin" valueType="num">
                                      <p:cBhvr>
                                        <p:cTn id="102"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3" name="Wrong Buzzer.wav"/>
                                        </p:tgtEl>
                                      </p:cMediaNode>
                                    </p:audio>
                                  </p:subTnLst>
                                </p:cTn>
                              </p:par>
                            </p:childTnLst>
                          </p:cTn>
                        </p:par>
                        <p:par>
                          <p:cTn id="103" fill="hold">
                            <p:stCondLst>
                              <p:cond delay="1250"/>
                            </p:stCondLst>
                            <p:childTnLst>
                              <p:par>
                                <p:cTn id="104" presetID="1" presetClass="emph" presetSubtype="2" fill="hold" nodeType="afterEffect">
                                  <p:stCondLst>
                                    <p:cond delay="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377133" y="5817475"/>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301292" y="6937556"/>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178856" y="7859363"/>
            <a:ext cx="780586" cy="849863"/>
          </a:xfrm>
          <a:prstGeom prst="rect">
            <a:avLst/>
          </a:prstGeom>
        </p:spPr>
      </p:pic>
      <p:sp>
        <p:nvSpPr>
          <p:cNvPr id="4" name="Snip Diagonal Corner Rectangle 3"/>
          <p:cNvSpPr/>
          <p:nvPr/>
        </p:nvSpPr>
        <p:spPr>
          <a:xfrm>
            <a:off x="1216792" y="538111"/>
            <a:ext cx="15790093"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lnSpc>
                <a:spcPct val="150000"/>
              </a:lnSpc>
              <a:buClrTx/>
              <a:defRPr/>
            </a:pPr>
            <a:r>
              <a:rPr lang="en-US" sz="4400" b="1" kern="1200" dirty="0" err="1">
                <a:solidFill>
                  <a:prstClr val="black"/>
                </a:solidFill>
                <a:latin typeface="Arial" panose="020B0604020202020204" pitchFamily="34" charset="0"/>
                <a:cs typeface="Arial" panose="020B0604020202020204" pitchFamily="34" charset="0"/>
              </a:rPr>
              <a:t>Câu</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hỏi</a:t>
            </a:r>
            <a:r>
              <a:rPr lang="en-US" sz="4400" b="1" kern="1200" dirty="0">
                <a:solidFill>
                  <a:prstClr val="black"/>
                </a:solidFill>
                <a:latin typeface="Arial" panose="020B0604020202020204" pitchFamily="34" charset="0"/>
                <a:cs typeface="Arial" panose="020B0604020202020204" pitchFamily="34" charset="0"/>
              </a:rPr>
              <a:t> 3. </a:t>
            </a:r>
            <a:r>
              <a:rPr lang="en-US" sz="4400" dirty="0" err="1">
                <a:solidFill>
                  <a:prstClr val="black"/>
                </a:solidFill>
                <a:latin typeface="Arial" panose="020B0604020202020204" pitchFamily="34" charset="0"/>
                <a:cs typeface="Arial" panose="020B0604020202020204" pitchFamily="34" charset="0"/>
              </a:rPr>
              <a:t>Điểm</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giống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nhau</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giữa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quần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và</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quần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a:t>
            </a:r>
            <a:endParaRPr lang="vi-VN" sz="4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741834" y="4911779"/>
            <a:ext cx="152650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rPr>
              <a:t>B</a:t>
            </a:r>
            <a:r>
              <a:rPr lang="vi-VN"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tập</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hợp</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nhiều</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thể</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sinh</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vật</a:t>
            </a:r>
            <a:r>
              <a:rPr lang="en-US" sz="4400" kern="1200" dirty="0">
                <a:solidFill>
                  <a:prstClr val="black"/>
                </a:solidFill>
                <a:latin typeface="Arial" panose="020B0604020202020204" pitchFamily="34" charset="0"/>
              </a:rPr>
              <a:t> </a:t>
            </a:r>
            <a:endParaRPr lang="vi-VN" sz="4400" kern="1200" dirty="0">
              <a:solidFill>
                <a:prstClr val="black"/>
              </a:solidFill>
              <a:latin typeface="Arial" panose="020B0604020202020204" pitchFamily="34" charset="0"/>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2" name="Rectangle 41"/>
          <p:cNvSpPr/>
          <p:nvPr/>
        </p:nvSpPr>
        <p:spPr>
          <a:xfrm>
            <a:off x="1676745" y="3432734"/>
            <a:ext cx="152650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rPr>
              <a:t>A</a:t>
            </a:r>
            <a:r>
              <a:rPr lang="vi-VN"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tập</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hợp</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nhiều</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quần</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thể</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sinh</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vật</a:t>
            </a:r>
            <a:endParaRPr lang="vi-VN" sz="4400" kern="1200" dirty="0">
              <a:solidFill>
                <a:prstClr val="black"/>
              </a:solidFill>
              <a:latin typeface="Arial" panose="020B0604020202020204" pitchFamily="34" charset="0"/>
            </a:endParaRPr>
          </a:p>
        </p:txBody>
      </p:sp>
      <p:sp>
        <p:nvSpPr>
          <p:cNvPr id="43" name="Rectangle 42"/>
          <p:cNvSpPr/>
          <p:nvPr/>
        </p:nvSpPr>
        <p:spPr>
          <a:xfrm>
            <a:off x="1741835" y="6435638"/>
            <a:ext cx="152650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C. </a:t>
            </a:r>
            <a:r>
              <a:rPr lang="en-US" sz="4400" kern="1200" dirty="0" err="1">
                <a:solidFill>
                  <a:prstClr val="black"/>
                </a:solidFill>
                <a:latin typeface="Arial" panose="020B0604020202020204" pitchFamily="34" charset="0"/>
              </a:rPr>
              <a:t>gồm</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các</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sinh</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vật</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trong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cùng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một</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loài</a:t>
            </a:r>
            <a:endParaRPr lang="vi-VN" sz="4400" kern="1200" dirty="0">
              <a:solidFill>
                <a:prstClr val="black"/>
              </a:solidFill>
              <a:latin typeface="Arial" panose="020B0604020202020204" pitchFamily="34" charset="0"/>
            </a:endParaRPr>
          </a:p>
        </p:txBody>
      </p:sp>
      <p:sp>
        <p:nvSpPr>
          <p:cNvPr id="44" name="Rectangle 43"/>
          <p:cNvSpPr/>
          <p:nvPr/>
        </p:nvSpPr>
        <p:spPr>
          <a:xfrm>
            <a:off x="1783805" y="8131109"/>
            <a:ext cx="1522307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D. </a:t>
            </a:r>
            <a:r>
              <a:rPr lang="en-US" sz="4400" kern="1200" dirty="0" err="1">
                <a:solidFill>
                  <a:prstClr val="black"/>
                </a:solidFill>
                <a:latin typeface="Arial" panose="020B0604020202020204" pitchFamily="34" charset="0"/>
              </a:rPr>
              <a:t>gồm</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các</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sinh</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vật</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khác</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loài</a:t>
            </a:r>
            <a:endParaRPr lang="vi-VN" sz="4400" kern="12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959442" y="4911777"/>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6034833" y="6605450"/>
            <a:ext cx="1206803"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19171" y="8195977"/>
            <a:ext cx="1207114"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969745" y="3443854"/>
            <a:ext cx="1207114" cy="1060796"/>
          </a:xfrm>
          <a:prstGeom prst="rect">
            <a:avLst/>
          </a:prstGeom>
        </p:spPr>
      </p:pic>
      <p:pic>
        <p:nvPicPr>
          <p:cNvPr id="2" name="Picture 14">
            <a:hlinkClick r:id="rId14" action="ppaction://hlinksldjump"/>
            <a:extLst>
              <a:ext uri="{FF2B5EF4-FFF2-40B4-BE49-F238E27FC236}">
                <a16:creationId xmlns:a16="http://schemas.microsoft.com/office/drawing/2014/main" xmlns="" id="{FDC5CE30-6895-F11F-B540-04C9043BD2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7006879" y="9005888"/>
            <a:ext cx="1281121" cy="1281116"/>
          </a:xfrm>
          <a:prstGeom prst="rect">
            <a:avLst/>
          </a:prstGeom>
        </p:spPr>
      </p:pic>
    </p:spTree>
    <p:extLst>
      <p:ext uri="{BB962C8B-B14F-4D97-AF65-F5344CB8AC3E}">
        <p14:creationId xmlns:p14="http://schemas.microsoft.com/office/powerpoint/2010/main" val="34087817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par>
                                <p:cTn id="31" presetID="8" presetClass="emph" presetSubtype="0" repeatCount="indefinite" fill="hold" nodeType="withEffect">
                                  <p:stCondLst>
                                    <p:cond delay="0"/>
                                  </p:stCondLst>
                                  <p:childTnLst>
                                    <p:animRot by="21600000">
                                      <p:cBhvr>
                                        <p:cTn id="32" dur="2250" fill="hold"/>
                                        <p:tgtEl>
                                          <p:spTgt spid="7"/>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500" fill="hold"/>
                                        <p:tgtEl>
                                          <p:spTgt spid="9"/>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1"/>
                                        </p:tgtEl>
                                        <p:attrNameLst>
                                          <p:attrName>r</p:attrName>
                                        </p:attrNameLst>
                                      </p:cBhvr>
                                    </p:animRot>
                                  </p:childTnLst>
                                </p:cTn>
                              </p:par>
                              <p:par>
                                <p:cTn id="37" presetID="2" presetClass="entr" presetSubtype="2" repeatCount="indefinite" fill="hold" grpId="0" nodeType="withEffect">
                                  <p:stCondLst>
                                    <p:cond delay="5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0000" fill="hold"/>
                                        <p:tgtEl>
                                          <p:spTgt spid="40"/>
                                        </p:tgtEl>
                                        <p:attrNameLst>
                                          <p:attrName>ppt_x</p:attrName>
                                        </p:attrNameLst>
                                      </p:cBhvr>
                                      <p:tavLst>
                                        <p:tav tm="0">
                                          <p:val>
                                            <p:strVal val="1+#ppt_w/2"/>
                                          </p:val>
                                        </p:tav>
                                        <p:tav tm="100000">
                                          <p:val>
                                            <p:strVal val="#ppt_x"/>
                                          </p:val>
                                        </p:tav>
                                      </p:tavLst>
                                    </p:anim>
                                    <p:anim calcmode="lin" valueType="num">
                                      <p:cBhvr additive="base">
                                        <p:cTn id="40" dur="200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repeatCount="indefinite" fill="hold" grpId="0" nodeType="withEffect">
                                  <p:stCondLst>
                                    <p:cond delay="5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0000" fill="hold"/>
                                        <p:tgtEl>
                                          <p:spTgt spid="41"/>
                                        </p:tgtEl>
                                        <p:attrNameLst>
                                          <p:attrName>ppt_x</p:attrName>
                                        </p:attrNameLst>
                                      </p:cBhvr>
                                      <p:tavLst>
                                        <p:tav tm="0">
                                          <p:val>
                                            <p:strVal val="0-#ppt_w/2"/>
                                          </p:val>
                                        </p:tav>
                                        <p:tav tm="100000">
                                          <p:val>
                                            <p:strVal val="#ppt_x"/>
                                          </p:val>
                                        </p:tav>
                                      </p:tavLst>
                                    </p:anim>
                                    <p:anim calcmode="lin" valueType="num">
                                      <p:cBhvr additive="base">
                                        <p:cTn id="4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6"/>
                                        </p:tgtEl>
                                        <p:attrNameLst>
                                          <p:attrName>fillcolor</p:attrName>
                                        </p:attrNameLst>
                                      </p:cBhvr>
                                      <p:to>
                                        <a:srgbClr val="FFF2CC"/>
                                      </p:to>
                                    </p:animClr>
                                    <p:set>
                                      <p:cBhvr>
                                        <p:cTn id="50" dur="250" fill="hold"/>
                                        <p:tgtEl>
                                          <p:spTgt spid="26"/>
                                        </p:tgtEl>
                                        <p:attrNameLst>
                                          <p:attrName>fill.type</p:attrName>
                                        </p:attrNameLst>
                                      </p:cBhvr>
                                      <p:to>
                                        <p:strVal val="solid"/>
                                      </p:to>
                                    </p:set>
                                    <p:set>
                                      <p:cBhvr>
                                        <p:cTn id="51" dur="250" fill="hold"/>
                                        <p:tgtEl>
                                          <p:spTgt spid="2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50" fill="hold"/>
                                        <p:tgtEl>
                                          <p:spTgt spid="47"/>
                                        </p:tgtEl>
                                        <p:attrNameLst>
                                          <p:attrName>ppt_w</p:attrName>
                                        </p:attrNameLst>
                                      </p:cBhvr>
                                      <p:tavLst>
                                        <p:tav tm="0">
                                          <p:val>
                                            <p:strVal val="4*#ppt_w"/>
                                          </p:val>
                                        </p:tav>
                                        <p:tav tm="100000">
                                          <p:val>
                                            <p:strVal val="#ppt_w"/>
                                          </p:val>
                                        </p:tav>
                                      </p:tavLst>
                                    </p:anim>
                                    <p:anim calcmode="lin" valueType="num">
                                      <p:cBhvr>
                                        <p:cTn id="5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00B05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3"/>
                                        </p:tgtEl>
                                        <p:attrNameLst>
                                          <p:attrName>style.visibility</p:attrName>
                                        </p:attrNameLst>
                                      </p:cBhvr>
                                      <p:to>
                                        <p:strVal val="visible"/>
                                      </p:to>
                                    </p:set>
                                    <p:anim calcmode="lin" valueType="num">
                                      <p:cBhvr>
                                        <p:cTn id="69" dur="250" fill="hold"/>
                                        <p:tgtEl>
                                          <p:spTgt spid="53"/>
                                        </p:tgtEl>
                                        <p:attrNameLst>
                                          <p:attrName>ppt_w</p:attrName>
                                        </p:attrNameLst>
                                      </p:cBhvr>
                                      <p:tavLst>
                                        <p:tav tm="0">
                                          <p:val>
                                            <p:strVal val="4*#ppt_w"/>
                                          </p:val>
                                        </p:tav>
                                        <p:tav tm="100000">
                                          <p:val>
                                            <p:strVal val="#ppt_w"/>
                                          </p:val>
                                        </p:tav>
                                      </p:tavLst>
                                    </p:anim>
                                    <p:anim calcmode="lin" valueType="num">
                                      <p:cBhvr>
                                        <p:cTn id="7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2"/>
                                        </p:tgtEl>
                                        <p:attrNameLst>
                                          <p:attrName>fillcolor</p:attrName>
                                        </p:attrNameLst>
                                      </p:cBhvr>
                                      <p:to>
                                        <a:srgbClr val="FFFF00"/>
                                      </p:to>
                                    </p:animClr>
                                    <p:set>
                                      <p:cBhvr>
                                        <p:cTn id="73" dur="250" fill="hold"/>
                                        <p:tgtEl>
                                          <p:spTgt spid="42"/>
                                        </p:tgtEl>
                                        <p:attrNameLst>
                                          <p:attrName>fill.type</p:attrName>
                                        </p:attrNameLst>
                                      </p:cBhvr>
                                      <p:to>
                                        <p:strVal val="solid"/>
                                      </p:to>
                                    </p:set>
                                    <p:set>
                                      <p:cBhvr>
                                        <p:cTn id="7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5" restart="whenNotActive" fill="hold" evtFilter="cancelBubble" nodeType="interactiveSeq">
                <p:stCondLst>
                  <p:cond evt="onClick" delay="0">
                    <p:tgtEl>
                      <p:spTgt spid="4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3"/>
                                        </p:tgtEl>
                                        <p:attrNameLst>
                                          <p:attrName>fillcolor</p:attrName>
                                        </p:attrNameLst>
                                      </p:cBhvr>
                                      <p:to>
                                        <a:srgbClr val="FFF2CC"/>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51"/>
                                        </p:tgtEl>
                                        <p:attrNameLst>
                                          <p:attrName>style.visibility</p:attrName>
                                        </p:attrNameLst>
                                      </p:cBhvr>
                                      <p:to>
                                        <p:strVal val="visible"/>
                                      </p:to>
                                    </p:set>
                                    <p:anim calcmode="lin" valueType="num">
                                      <p:cBhvr>
                                        <p:cTn id="84" dur="250" fill="hold"/>
                                        <p:tgtEl>
                                          <p:spTgt spid="51"/>
                                        </p:tgtEl>
                                        <p:attrNameLst>
                                          <p:attrName>ppt_w</p:attrName>
                                        </p:attrNameLst>
                                      </p:cBhvr>
                                      <p:tavLst>
                                        <p:tav tm="0">
                                          <p:val>
                                            <p:strVal val="4*#ppt_w"/>
                                          </p:val>
                                        </p:tav>
                                        <p:tav tm="100000">
                                          <p:val>
                                            <p:strVal val="#ppt_w"/>
                                          </p:val>
                                        </p:tav>
                                      </p:tavLst>
                                    </p:anim>
                                    <p:anim calcmode="lin" valueType="num">
                                      <p:cBhvr>
                                        <p:cTn id="8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3"/>
                                        </p:tgtEl>
                                        <p:attrNameLst>
                                          <p:attrName>fillcolor</p:attrName>
                                        </p:attrNameLst>
                                      </p:cBhvr>
                                      <p:to>
                                        <a:srgbClr val="FFFF00"/>
                                      </p:to>
                                    </p:animClr>
                                    <p:set>
                                      <p:cBhvr>
                                        <p:cTn id="88" dur="250" fill="hold"/>
                                        <p:tgtEl>
                                          <p:spTgt spid="43"/>
                                        </p:tgtEl>
                                        <p:attrNameLst>
                                          <p:attrName>fill.type</p:attrName>
                                        </p:attrNameLst>
                                      </p:cBhvr>
                                      <p:to>
                                        <p:strVal val="solid"/>
                                      </p:to>
                                    </p:set>
                                    <p:set>
                                      <p:cBhvr>
                                        <p:cTn id="8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0" restart="whenNotActive" fill="hold" evtFilter="cancelBubble" nodeType="interactiveSeq">
                <p:stCondLst>
                  <p:cond evt="onClick" delay="0">
                    <p:tgtEl>
                      <p:spTgt spid="44"/>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44"/>
                                        </p:tgtEl>
                                        <p:attrNameLst>
                                          <p:attrName>fillcolor</p:attrName>
                                        </p:attrNameLst>
                                      </p:cBhvr>
                                      <p:to>
                                        <a:srgbClr val="FFF2CC"/>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49"/>
                                        </p:tgtEl>
                                        <p:attrNameLst>
                                          <p:attrName>style.visibility</p:attrName>
                                        </p:attrNameLst>
                                      </p:cBhvr>
                                      <p:to>
                                        <p:strVal val="visible"/>
                                      </p:to>
                                    </p:set>
                                    <p:anim calcmode="lin" valueType="num">
                                      <p:cBhvr>
                                        <p:cTn id="99" dur="250" fill="hold"/>
                                        <p:tgtEl>
                                          <p:spTgt spid="49"/>
                                        </p:tgtEl>
                                        <p:attrNameLst>
                                          <p:attrName>ppt_w</p:attrName>
                                        </p:attrNameLst>
                                      </p:cBhvr>
                                      <p:tavLst>
                                        <p:tav tm="0">
                                          <p:val>
                                            <p:strVal val="4*#ppt_w"/>
                                          </p:val>
                                        </p:tav>
                                        <p:tav tm="100000">
                                          <p:val>
                                            <p:strVal val="#ppt_w"/>
                                          </p:val>
                                        </p:tav>
                                      </p:tavLst>
                                    </p:anim>
                                    <p:anim calcmode="lin" valueType="num">
                                      <p:cBhvr>
                                        <p:cTn id="10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4" name="Wrong Buzzer.wav"/>
                                        </p:tgtEl>
                                      </p:cMediaNode>
                                    </p:audio>
                                  </p:subTnLst>
                                </p:cTn>
                              </p:par>
                              <p:par>
                                <p:cTn id="101" presetID="1" presetClass="emph" presetSubtype="2" fill="hold" nodeType="withEffect">
                                  <p:stCondLst>
                                    <p:cond delay="1000"/>
                                  </p:stCondLst>
                                  <p:childTnLst>
                                    <p:animClr clrSpc="rgb" dir="cw">
                                      <p:cBhvr>
                                        <p:cTn id="102" dur="250" fill="hold"/>
                                        <p:tgtEl>
                                          <p:spTgt spid="44"/>
                                        </p:tgtEl>
                                        <p:attrNameLst>
                                          <p:attrName>fillcolor</p:attrName>
                                        </p:attrNameLst>
                                      </p:cBhvr>
                                      <p:to>
                                        <a:srgbClr val="FFFF00"/>
                                      </p:to>
                                    </p:animClr>
                                    <p:set>
                                      <p:cBhvr>
                                        <p:cTn id="103" dur="250" fill="hold"/>
                                        <p:tgtEl>
                                          <p:spTgt spid="44"/>
                                        </p:tgtEl>
                                        <p:attrNameLst>
                                          <p:attrName>fill.type</p:attrName>
                                        </p:attrNameLst>
                                      </p:cBhvr>
                                      <p:to>
                                        <p:strVal val="solid"/>
                                      </p:to>
                                    </p:set>
                                    <p:set>
                                      <p:cBhvr>
                                        <p:cTn id="10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6" y="5653700"/>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3"/>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1" y="7695589"/>
            <a:ext cx="780586" cy="849863"/>
          </a:xfrm>
          <a:prstGeom prst="rect">
            <a:avLst/>
          </a:prstGeom>
        </p:spPr>
      </p:pic>
      <p:sp>
        <p:nvSpPr>
          <p:cNvPr id="4" name="Snip Diagonal Corner Rectangle 3"/>
          <p:cNvSpPr/>
          <p:nvPr/>
        </p:nvSpPr>
        <p:spPr>
          <a:xfrm>
            <a:off x="787945" y="872473"/>
            <a:ext cx="16583051"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lnSpc>
                <a:spcPct val="130000"/>
              </a:lnSpc>
              <a:buClrTx/>
              <a:defRPr/>
            </a:pPr>
            <a:r>
              <a:rPr lang="en-US" sz="4400" b="1" kern="1200" dirty="0" err="1">
                <a:solidFill>
                  <a:prstClr val="black"/>
                </a:solidFill>
                <a:latin typeface="Arial" panose="020B0604020202020204" pitchFamily="34" charset="0"/>
                <a:cs typeface="Arial" panose="020B0604020202020204" pitchFamily="34" charset="0"/>
              </a:rPr>
              <a:t>Câu</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hỏi</a:t>
            </a:r>
            <a:r>
              <a:rPr lang="en-US" sz="4400" b="1" kern="1200" dirty="0">
                <a:solidFill>
                  <a:prstClr val="black"/>
                </a:solidFill>
                <a:latin typeface="Arial" panose="020B0604020202020204" pitchFamily="34" charset="0"/>
                <a:cs typeface="Arial" panose="020B0604020202020204" pitchFamily="34" charset="0"/>
              </a:rPr>
              <a:t> 4. </a:t>
            </a:r>
            <a:r>
              <a:rPr lang="en-US" sz="4400" kern="1200" dirty="0" err="1">
                <a:solidFill>
                  <a:prstClr val="black"/>
                </a:solidFill>
                <a:latin typeface="Arial" panose="020B0604020202020204" pitchFamily="34" charset="0"/>
                <a:cs typeface="Arial" panose="020B0604020202020204" pitchFamily="34" charset="0"/>
              </a:rPr>
              <a:t>Quần</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xã</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sinh</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vật</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có</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những</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dấu</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hiệu</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điển</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hình</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nào</a:t>
            </a:r>
            <a:r>
              <a:rPr lang="en-US" sz="4400" kern="1200" dirty="0">
                <a:solidFill>
                  <a:prstClr val="black"/>
                </a:solidFill>
                <a:latin typeface="Arial" panose="020B0604020202020204" pitchFamily="34" charset="0"/>
                <a:cs typeface="Arial" panose="020B0604020202020204" pitchFamily="34" charset="0"/>
              </a:rPr>
              <a:t>?</a:t>
            </a:r>
            <a:endParaRPr lang="vi-VN" sz="4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639604" y="3853394"/>
            <a:ext cx="152552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schemeClr val="tx1"/>
                </a:solidFill>
                <a:latin typeface="Arial" panose="020B0604020202020204" pitchFamily="34" charset="0"/>
                <a:cs typeface="Arial" panose="020B0604020202020204" pitchFamily="34" charset="0"/>
              </a:rPr>
              <a:t>A. </a:t>
            </a:r>
            <a:r>
              <a:rPr lang="vi-VN" sz="4400" dirty="0">
                <a:solidFill>
                  <a:schemeClr val="tx1"/>
                </a:solidFill>
                <a:latin typeface="Arial" panose="020B0604020202020204" pitchFamily="34" charset="0"/>
                <a:cs typeface="Arial" panose="020B0604020202020204" pitchFamily="34" charset="0"/>
              </a:rPr>
              <a:t>Số lượng các loài trong quần xã.</a:t>
            </a:r>
            <a:endParaRPr lang="vi-VN" sz="4400" kern="12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cs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cs typeface="Arial" panose="020B0604020202020204" pitchFamily="34" charset="0"/>
            </a:endParaRPr>
          </a:p>
        </p:txBody>
      </p:sp>
      <p:sp>
        <p:nvSpPr>
          <p:cNvPr id="42" name="Rectangle 41"/>
          <p:cNvSpPr/>
          <p:nvPr/>
        </p:nvSpPr>
        <p:spPr>
          <a:xfrm>
            <a:off x="1585493" y="5473325"/>
            <a:ext cx="1530935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schemeClr val="tx1"/>
                </a:solidFill>
                <a:latin typeface="Arial" panose="020B0604020202020204" pitchFamily="34" charset="0"/>
                <a:cs typeface="Arial" panose="020B0604020202020204" pitchFamily="34" charset="0"/>
              </a:rPr>
              <a:t>B</a:t>
            </a:r>
            <a:r>
              <a:rPr lang="vi-VN" sz="4400" kern="1200" dirty="0">
                <a:solidFill>
                  <a:schemeClr val="tx1"/>
                </a:solidFill>
                <a:latin typeface="Arial" panose="020B0604020202020204" pitchFamily="34" charset="0"/>
                <a:cs typeface="Arial" panose="020B0604020202020204" pitchFamily="34" charset="0"/>
              </a:rPr>
              <a:t>. </a:t>
            </a:r>
            <a:r>
              <a:rPr lang="vi-VN" sz="4400" dirty="0">
                <a:solidFill>
                  <a:schemeClr val="tx1"/>
                </a:solidFill>
                <a:latin typeface="Arial" panose="020B0604020202020204" pitchFamily="34" charset="0"/>
                <a:cs typeface="Arial" panose="020B0604020202020204" pitchFamily="34" charset="0"/>
              </a:rPr>
              <a:t>Thành phần loài trong quần xã.</a:t>
            </a:r>
            <a:endParaRPr lang="en-US" sz="44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585491" y="8423616"/>
            <a:ext cx="1530935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schemeClr val="tx1"/>
                </a:solidFill>
                <a:latin typeface="Arial" panose="020B0604020202020204" pitchFamily="34" charset="0"/>
                <a:cs typeface="Arial" panose="020B0604020202020204" pitchFamily="34" charset="0"/>
              </a:rPr>
              <a:t>D</a:t>
            </a:r>
            <a:r>
              <a:rPr lang="vi-VN" sz="4400" kern="1200" dirty="0">
                <a:solidFill>
                  <a:schemeClr val="tx1"/>
                </a:solidFill>
                <a:latin typeface="Arial" panose="020B0604020202020204" pitchFamily="34" charset="0"/>
                <a:cs typeface="Arial" panose="020B0604020202020204" pitchFamily="34" charset="0"/>
              </a:rPr>
              <a:t>. </a:t>
            </a:r>
            <a:r>
              <a:rPr lang="vi-VN" sz="4400" dirty="0">
                <a:solidFill>
                  <a:schemeClr val="tx1"/>
                </a:solidFill>
                <a:latin typeface="Arial" panose="020B0604020202020204" pitchFamily="34" charset="0"/>
                <a:cs typeface="Arial" panose="020B0604020202020204" pitchFamily="34" charset="0"/>
              </a:rPr>
              <a:t>Số lượng và thành phần loài trong quần xã.</a:t>
            </a:r>
            <a:endParaRPr lang="en-US" sz="44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1585491" y="6948470"/>
            <a:ext cx="1530935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schemeClr val="tx1"/>
                </a:solidFill>
                <a:latin typeface="Arial" panose="020B0604020202020204" pitchFamily="34" charset="0"/>
                <a:cs typeface="Arial" panose="020B0604020202020204" pitchFamily="34" charset="0"/>
              </a:rPr>
              <a:t>C</a:t>
            </a:r>
            <a:r>
              <a:rPr lang="vi-VN" sz="4400" kern="1200" dirty="0">
                <a:solidFill>
                  <a:schemeClr val="tx1"/>
                </a:solidFill>
                <a:latin typeface="Arial" panose="020B0604020202020204" pitchFamily="34" charset="0"/>
                <a:cs typeface="Arial" panose="020B0604020202020204" pitchFamily="34" charset="0"/>
              </a:rPr>
              <a:t>. </a:t>
            </a:r>
            <a:r>
              <a:rPr lang="vi-VN" sz="4400" dirty="0">
                <a:solidFill>
                  <a:schemeClr val="tx1"/>
                </a:solidFill>
                <a:latin typeface="Arial" panose="020B0604020202020204" pitchFamily="34" charset="0"/>
                <a:cs typeface="Arial" panose="020B0604020202020204" pitchFamily="34" charset="0"/>
              </a:rPr>
              <a:t>Số lượng các cá thể của từng loài trong quần xã.</a:t>
            </a:r>
            <a:endParaRPr lang="en-US" sz="44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41245" y="3900466"/>
            <a:ext cx="1208584"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92939" y="8443988"/>
            <a:ext cx="1206803"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27304" y="6983815"/>
            <a:ext cx="1207114"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08493" y="5583652"/>
            <a:ext cx="1098888" cy="965690"/>
          </a:xfrm>
          <a:prstGeom prst="rect">
            <a:avLst/>
          </a:prstGeom>
        </p:spPr>
      </p:pic>
      <p:pic>
        <p:nvPicPr>
          <p:cNvPr id="2" name="Picture 14">
            <a:hlinkClick r:id="rId13" action="ppaction://hlinksldjump"/>
            <a:extLst>
              <a:ext uri="{FF2B5EF4-FFF2-40B4-BE49-F238E27FC236}">
                <a16:creationId xmlns:a16="http://schemas.microsoft.com/office/drawing/2014/main" xmlns=""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696340" y="8792910"/>
            <a:ext cx="1599684" cy="1599684"/>
          </a:xfrm>
          <a:prstGeom prst="rect">
            <a:avLst/>
          </a:prstGeom>
        </p:spPr>
      </p:pic>
    </p:spTree>
    <p:extLst>
      <p:ext uri="{BB962C8B-B14F-4D97-AF65-F5344CB8AC3E}">
        <p14:creationId xmlns:p14="http://schemas.microsoft.com/office/powerpoint/2010/main" val="32058640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p:nvPr/>
        </p:nvSpPr>
        <p:spPr>
          <a:xfrm rot="2415108">
            <a:off x="9106037" y="5692584"/>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110" name="Google Shape;110;p15"/>
          <p:cNvSpPr/>
          <p:nvPr/>
        </p:nvSpPr>
        <p:spPr>
          <a:xfrm rot="7855000" flipH="1">
            <a:off x="-400858" y="593420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3" name="TextBox 2">
            <a:extLst>
              <a:ext uri="{FF2B5EF4-FFF2-40B4-BE49-F238E27FC236}">
                <a16:creationId xmlns:a16="http://schemas.microsoft.com/office/drawing/2014/main" xmlns="" id="{6A8B0BE9-5883-4CCD-ABFF-5C17C11A83E4}"/>
              </a:ext>
            </a:extLst>
          </p:cNvPr>
          <p:cNvSpPr txBox="1"/>
          <p:nvPr/>
        </p:nvSpPr>
        <p:spPr>
          <a:xfrm>
            <a:off x="2644345" y="6917468"/>
            <a:ext cx="12801064" cy="3877973"/>
          </a:xfrm>
          <a:prstGeom prst="rect">
            <a:avLst/>
          </a:prstGeom>
          <a:solidFill>
            <a:schemeClr val="accent3">
              <a:lumMod val="40000"/>
              <a:lumOff val="60000"/>
            </a:schemeClr>
          </a:solidFill>
        </p:spPr>
        <p:txBody>
          <a:bodyPr wrap="square" lIns="91409" tIns="45702" rIns="91409" bIns="45702" rtlCol="0">
            <a:spAutoFit/>
          </a:bodyPr>
          <a:lstStyle/>
          <a:p>
            <a:pPr algn="just">
              <a:lnSpc>
                <a:spcPct val="150000"/>
              </a:lnSpc>
            </a:pPr>
            <a:r>
              <a:rPr lang="vi-VN" sz="4100" i="1" dirty="0">
                <a:latin typeface="+mn-lt"/>
                <a:ea typeface="Calibri" panose="020F0502020204030204" pitchFamily="34" charset="0"/>
              </a:rPr>
              <a:t>Quần thể sinh vật tồn tại trong một khoảng không gian xác định.Trong đó luôn có nhiều quần thể cùng tồn tại tạo nên một cấp đọ tổ chức sống cao hơn, đó là quần xã sinh vật</a:t>
            </a:r>
            <a:r>
              <a:rPr lang="en-US" sz="4100" i="1" dirty="0">
                <a:latin typeface="+mn-lt"/>
                <a:ea typeface="Calibri" panose="020F0502020204030204" pitchFamily="34" charset="0"/>
              </a:rPr>
              <a:t>.</a:t>
            </a:r>
          </a:p>
        </p:txBody>
      </p:sp>
      <p:sp>
        <p:nvSpPr>
          <p:cNvPr id="111" name="Google Shape;111;p15"/>
          <p:cNvSpPr/>
          <p:nvPr/>
        </p:nvSpPr>
        <p:spPr>
          <a:xfrm flipH="1">
            <a:off x="16632200" y="8605941"/>
            <a:ext cx="2395699" cy="1588383"/>
          </a:xfrm>
          <a:custGeom>
            <a:avLst/>
            <a:gdLst/>
            <a:ahLst/>
            <a:cxnLst/>
            <a:rect l="l" t="t" r="r" b="b"/>
            <a:pathLst>
              <a:path w="5054358" h="5679054" extrusionOk="0">
                <a:moveTo>
                  <a:pt x="5054358" y="0"/>
                </a:moveTo>
                <a:lnTo>
                  <a:pt x="0" y="0"/>
                </a:lnTo>
                <a:lnTo>
                  <a:pt x="0" y="5679054"/>
                </a:lnTo>
                <a:lnTo>
                  <a:pt x="5054358" y="5679054"/>
                </a:lnTo>
                <a:lnTo>
                  <a:pt x="5054358" y="0"/>
                </a:lnTo>
                <a:close/>
              </a:path>
            </a:pathLst>
          </a:custGeom>
          <a:blipFill rotWithShape="1">
            <a:blip r:embed="rId4">
              <a:alphaModFix/>
            </a:blip>
            <a:stretch>
              <a:fillRect/>
            </a:stretch>
          </a:blipFill>
          <a:ln>
            <a:noFill/>
          </a:ln>
        </p:spPr>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25" y="298178"/>
            <a:ext cx="11968164" cy="57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1527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232033" y="6157021"/>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481561" y="7495613"/>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8771" y="1555787"/>
            <a:ext cx="780586" cy="849863"/>
          </a:xfrm>
          <a:prstGeom prst="rect">
            <a:avLst/>
          </a:prstGeom>
        </p:spPr>
      </p:pic>
      <p:sp>
        <p:nvSpPr>
          <p:cNvPr id="4" name="Snip Diagonal Corner Rectangle 3"/>
          <p:cNvSpPr/>
          <p:nvPr/>
        </p:nvSpPr>
        <p:spPr>
          <a:xfrm>
            <a:off x="1440854" y="777270"/>
            <a:ext cx="148827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lnSpc>
                <a:spcPct val="150000"/>
              </a:lnSpc>
              <a:buClrTx/>
              <a:defRPr/>
            </a:pPr>
            <a:r>
              <a:rPr lang="en-US" sz="4400" b="1" kern="1200" dirty="0">
                <a:solidFill>
                  <a:schemeClr val="tx1"/>
                </a:solidFill>
                <a:latin typeface="Arial" panose="020B0604020202020204" pitchFamily="34" charset="0"/>
                <a:cs typeface="Arial" panose="020B0604020202020204" pitchFamily="34" charset="0"/>
              </a:rPr>
              <a:t>Câu </a:t>
            </a:r>
            <a:r>
              <a:rPr lang="en-US" sz="4400" b="1" kern="1200" dirty="0" err="1">
                <a:solidFill>
                  <a:schemeClr val="tx1"/>
                </a:solidFill>
                <a:latin typeface="Arial" panose="020B0604020202020204" pitchFamily="34" charset="0"/>
                <a:cs typeface="Arial" panose="020B0604020202020204" pitchFamily="34" charset="0"/>
              </a:rPr>
              <a:t>hỏi</a:t>
            </a:r>
            <a:r>
              <a:rPr lang="en-US" sz="4400" b="1" kern="1200" dirty="0">
                <a:solidFill>
                  <a:schemeClr val="tx1"/>
                </a:solidFill>
                <a:latin typeface="Arial" panose="020B0604020202020204" pitchFamily="34" charset="0"/>
                <a:cs typeface="Arial" panose="020B0604020202020204" pitchFamily="34" charset="0"/>
              </a:rPr>
              <a:t> 5. </a:t>
            </a:r>
            <a:r>
              <a:rPr lang="vi-VN" sz="4400" dirty="0">
                <a:solidFill>
                  <a:schemeClr val="tx1"/>
                </a:solidFill>
                <a:latin typeface="Arial" panose="020B0604020202020204" pitchFamily="34" charset="0"/>
                <a:cs typeface="Arial" panose="020B0604020202020204" pitchFamily="34" charset="0"/>
              </a:rPr>
              <a:t>Số lượng các loài trong quần xã thể hiện ở chỉ số nào sau đây?</a:t>
            </a:r>
            <a:endParaRPr lang="en-US" sz="44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410677" y="3528951"/>
            <a:ext cx="15597292" cy="15180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lnSpc>
                <a:spcPct val="130000"/>
              </a:lnSpc>
              <a:buClrTx/>
              <a:defRPr/>
            </a:pPr>
            <a:r>
              <a:rPr lang="vi-VN" sz="4400" kern="1200" dirty="0">
                <a:solidFill>
                  <a:schemeClr val="tx1"/>
                </a:solidFill>
                <a:latin typeface="Arial" panose="020B0604020202020204" pitchFamily="34" charset="0"/>
                <a:cs typeface="Arial" panose="020B0604020202020204" pitchFamily="34" charset="0"/>
              </a:rPr>
              <a:t>A. </a:t>
            </a:r>
            <a:r>
              <a:rPr lang="vi-VN" sz="4400" dirty="0">
                <a:solidFill>
                  <a:schemeClr val="tx1"/>
                </a:solidFill>
                <a:latin typeface="Arial" panose="020B0604020202020204" pitchFamily="34" charset="0"/>
                <a:cs typeface="Arial" panose="020B0604020202020204" pitchFamily="34" charset="0"/>
              </a:rPr>
              <a:t>Độ nhiều, độ đa dạng, độ tập trung.</a:t>
            </a:r>
            <a:endParaRPr lang="en-US" sz="44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2" name="Rectangle 41"/>
          <p:cNvSpPr/>
          <p:nvPr/>
        </p:nvSpPr>
        <p:spPr>
          <a:xfrm>
            <a:off x="1471036" y="8377445"/>
            <a:ext cx="15536935"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buClrTx/>
              <a:defRPr/>
            </a:pPr>
            <a:r>
              <a:rPr lang="en-US" sz="4400" kern="1200" dirty="0">
                <a:solidFill>
                  <a:schemeClr val="tx1"/>
                </a:solidFill>
                <a:latin typeface="Arial" panose="020B0604020202020204" pitchFamily="34" charset="0"/>
                <a:cs typeface="Arial" panose="020B0604020202020204" pitchFamily="34" charset="0"/>
              </a:rPr>
              <a:t>D</a:t>
            </a:r>
            <a:r>
              <a:rPr lang="vi-VN" sz="4400" kern="1200" dirty="0">
                <a:solidFill>
                  <a:schemeClr val="tx1"/>
                </a:solidFill>
                <a:latin typeface="Arial" panose="020B0604020202020204" pitchFamily="34" charset="0"/>
                <a:cs typeface="Arial" panose="020B0604020202020204" pitchFamily="34" charset="0"/>
              </a:rPr>
              <a:t>. </a:t>
            </a:r>
            <a:r>
              <a:rPr lang="vi-VN" sz="4400" dirty="0">
                <a:solidFill>
                  <a:schemeClr val="tx1"/>
                </a:solidFill>
                <a:latin typeface="Arial" panose="020B0604020202020204" pitchFamily="34" charset="0"/>
                <a:cs typeface="Arial" panose="020B0604020202020204" pitchFamily="34" charset="0"/>
              </a:rPr>
              <a:t>Độ đa dạng, độ thường gặp, độ nhiều.</a:t>
            </a:r>
            <a:endParaRPr lang="en-US" sz="44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449615" y="6874592"/>
            <a:ext cx="1559729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buClrTx/>
              <a:defRPr/>
            </a:pPr>
            <a:r>
              <a:rPr lang="vi-VN" sz="4400" kern="1200" dirty="0">
                <a:solidFill>
                  <a:schemeClr val="tx1"/>
                </a:solidFill>
                <a:latin typeface="Arial" panose="020B0604020202020204" pitchFamily="34" charset="0"/>
                <a:cs typeface="Arial" panose="020B0604020202020204" pitchFamily="34" charset="0"/>
              </a:rPr>
              <a:t>C. </a:t>
            </a:r>
            <a:r>
              <a:rPr lang="vi-VN" sz="4400" dirty="0">
                <a:solidFill>
                  <a:schemeClr val="tx1"/>
                </a:solidFill>
                <a:latin typeface="Arial" panose="020B0604020202020204" pitchFamily="34" charset="0"/>
                <a:cs typeface="Arial" panose="020B0604020202020204" pitchFamily="34" charset="0"/>
              </a:rPr>
              <a:t>Độ thường gặp, độ nhiều, độ tập trung.</a:t>
            </a:r>
            <a:endParaRPr lang="en-US" sz="44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1471033" y="5329109"/>
            <a:ext cx="1559729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buClrTx/>
              <a:defRPr/>
            </a:pPr>
            <a:r>
              <a:rPr lang="en-US" sz="4400" kern="1200" dirty="0">
                <a:solidFill>
                  <a:schemeClr val="tx1"/>
                </a:solidFill>
                <a:latin typeface="Arial" panose="020B0604020202020204" pitchFamily="34" charset="0"/>
                <a:cs typeface="Arial" panose="020B0604020202020204" pitchFamily="34" charset="0"/>
              </a:rPr>
              <a:t>B</a:t>
            </a:r>
            <a:r>
              <a:rPr lang="vi-VN" sz="4400" kern="1200" dirty="0">
                <a:solidFill>
                  <a:schemeClr val="tx1"/>
                </a:solidFill>
                <a:latin typeface="Arial" panose="020B0604020202020204" pitchFamily="34" charset="0"/>
                <a:cs typeface="Arial" panose="020B0604020202020204" pitchFamily="34" charset="0"/>
              </a:rPr>
              <a:t>. </a:t>
            </a:r>
            <a:r>
              <a:rPr lang="vi-VN" sz="4400" dirty="0">
                <a:solidFill>
                  <a:schemeClr val="tx1"/>
                </a:solidFill>
                <a:latin typeface="Arial" panose="020B0604020202020204" pitchFamily="34" charset="0"/>
                <a:cs typeface="Arial" panose="020B0604020202020204" pitchFamily="34" charset="0"/>
              </a:rPr>
              <a:t>Độ đa dạng, độ thường gặp, độ tập trung.</a:t>
            </a:r>
            <a:endParaRPr lang="en-US" sz="44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71564" y="3543425"/>
            <a:ext cx="1208584"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6108636" y="6935534"/>
            <a:ext cx="1206803"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31034" y="5491852"/>
            <a:ext cx="1207114"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033" y="8388272"/>
            <a:ext cx="1207114" cy="965690"/>
          </a:xfrm>
          <a:prstGeom prst="rect">
            <a:avLst/>
          </a:prstGeom>
        </p:spPr>
      </p:pic>
      <p:pic>
        <p:nvPicPr>
          <p:cNvPr id="2" name="Picture 14">
            <a:hlinkClick r:id="rId14" action="ppaction://hlinksldjump"/>
            <a:extLst>
              <a:ext uri="{FF2B5EF4-FFF2-40B4-BE49-F238E27FC236}">
                <a16:creationId xmlns:a16="http://schemas.microsoft.com/office/drawing/2014/main" xmlns="" id="{CC235EB4-17A9-15C1-61F0-E70E2F9D76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75858" y="8895302"/>
            <a:ext cx="1364496" cy="1364492"/>
          </a:xfrm>
          <a:prstGeom prst="rect">
            <a:avLst/>
          </a:prstGeom>
        </p:spPr>
      </p:pic>
    </p:spTree>
    <p:extLst>
      <p:ext uri="{BB962C8B-B14F-4D97-AF65-F5344CB8AC3E}">
        <p14:creationId xmlns:p14="http://schemas.microsoft.com/office/powerpoint/2010/main" val="291997363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377133" y="5817475"/>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301292" y="6937556"/>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178856" y="7859363"/>
            <a:ext cx="780586" cy="849863"/>
          </a:xfrm>
          <a:prstGeom prst="rect">
            <a:avLst/>
          </a:prstGeom>
        </p:spPr>
      </p:pic>
      <p:sp>
        <p:nvSpPr>
          <p:cNvPr id="4" name="Snip Diagonal Corner Rectangle 3"/>
          <p:cNvSpPr/>
          <p:nvPr/>
        </p:nvSpPr>
        <p:spPr>
          <a:xfrm>
            <a:off x="1216792" y="538111"/>
            <a:ext cx="15790093"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just" defTabSz="1371118">
              <a:lnSpc>
                <a:spcPct val="150000"/>
              </a:lnSpc>
              <a:buClrTx/>
              <a:defRPr/>
            </a:pPr>
            <a:r>
              <a:rPr lang="en-US" sz="4400" b="1" kern="1200" dirty="0" err="1">
                <a:solidFill>
                  <a:prstClr val="black"/>
                </a:solidFill>
                <a:latin typeface="Arial" panose="020B0604020202020204" pitchFamily="34" charset="0"/>
                <a:cs typeface="Arial" panose="020B0604020202020204" pitchFamily="34" charset="0"/>
              </a:rPr>
              <a:t>Câu</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hỏi</a:t>
            </a:r>
            <a:r>
              <a:rPr lang="en-US" sz="4400" b="1" kern="1200" dirty="0">
                <a:solidFill>
                  <a:prstClr val="black"/>
                </a:solidFill>
                <a:latin typeface="Arial" panose="020B0604020202020204" pitchFamily="34" charset="0"/>
                <a:cs typeface="Arial" panose="020B0604020202020204" pitchFamily="34" charset="0"/>
              </a:rPr>
              <a:t> 6. </a:t>
            </a:r>
            <a:r>
              <a:rPr lang="en-US" sz="4400" dirty="0" err="1">
                <a:solidFill>
                  <a:prstClr val="black"/>
                </a:solidFill>
                <a:latin typeface="Arial" panose="020B0604020202020204" pitchFamily="34" charset="0"/>
                <a:cs typeface="Arial" panose="020B0604020202020204" pitchFamily="34" charset="0"/>
              </a:rPr>
              <a:t>Độ</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đa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dạng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quần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được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hiện</a:t>
            </a:r>
            <a:r>
              <a:rPr lang="en-US" sz="4400" dirty="0">
                <a:solidFill>
                  <a:prstClr val="black"/>
                </a:solidFill>
                <a:latin typeface="Arial" panose="020B0604020202020204" pitchFamily="34" charset="0"/>
                <a:cs typeface="Arial" panose="020B0604020202020204" pitchFamily="34" charset="0"/>
              </a:rPr>
              <a:t> ở</a:t>
            </a:r>
            <a:endParaRPr lang="vi-VN" sz="4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741834" y="4959137"/>
            <a:ext cx="152650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rPr>
              <a:t>B</a:t>
            </a:r>
            <a:r>
              <a:rPr lang="vi-VN"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mức</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độ</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phon</a:t>
            </a:r>
            <a:r>
              <a:rPr lang="en-US" sz="4400" kern="1200" dirty="0">
                <a:solidFill>
                  <a:prstClr val="black"/>
                </a:solidFill>
                <a:latin typeface="Arial" panose="020B0604020202020204" pitchFamily="34" charset="0"/>
              </a:rPr>
              <a:t>g </a:t>
            </a:r>
            <a:r>
              <a:rPr lang="en-US" sz="4400" kern="1200" dirty="0" err="1">
                <a:solidFill>
                  <a:prstClr val="black"/>
                </a:solidFill>
                <a:latin typeface="Arial" panose="020B0604020202020204" pitchFamily="34" charset="0"/>
              </a:rPr>
              <a:t>phú</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về</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số</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lượng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loài</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trong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quần</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xã</a:t>
            </a:r>
            <a:endParaRPr lang="vi-VN" sz="4400" kern="1200" dirty="0">
              <a:solidFill>
                <a:prstClr val="black"/>
              </a:solidFill>
              <a:latin typeface="Arial" panose="020B0604020202020204" pitchFamily="34" charset="0"/>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2" name="Rectangle 41"/>
          <p:cNvSpPr/>
          <p:nvPr/>
        </p:nvSpPr>
        <p:spPr>
          <a:xfrm>
            <a:off x="1676745" y="3432734"/>
            <a:ext cx="152650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rPr>
              <a:t>A</a:t>
            </a:r>
            <a:r>
              <a:rPr lang="vi-VN"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mật</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độ</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của</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các</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nhóm</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thể</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trong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quần</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xã</a:t>
            </a:r>
            <a:endParaRPr lang="vi-VN" sz="4400" kern="1200" dirty="0">
              <a:solidFill>
                <a:prstClr val="black"/>
              </a:solidFill>
              <a:latin typeface="Arial" panose="020B0604020202020204" pitchFamily="34" charset="0"/>
            </a:endParaRPr>
          </a:p>
        </p:txBody>
      </p:sp>
      <p:sp>
        <p:nvSpPr>
          <p:cNvPr id="43" name="Rectangle 42"/>
          <p:cNvSpPr/>
          <p:nvPr/>
        </p:nvSpPr>
        <p:spPr>
          <a:xfrm>
            <a:off x="1741834" y="6580929"/>
            <a:ext cx="152650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C. </a:t>
            </a:r>
            <a:r>
              <a:rPr lang="en-US" sz="4400" kern="1200" dirty="0" err="1">
                <a:solidFill>
                  <a:prstClr val="black"/>
                </a:solidFill>
                <a:latin typeface="Arial" panose="020B0604020202020204" pitchFamily="34" charset="0"/>
              </a:rPr>
              <a:t>sự</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khác</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nhau</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về</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lứa</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tuổi</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của</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các</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thể</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trong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quần</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xã</a:t>
            </a:r>
            <a:endParaRPr lang="vi-VN" sz="4400" kern="1200" dirty="0">
              <a:solidFill>
                <a:prstClr val="black"/>
              </a:solidFill>
              <a:latin typeface="Arial" panose="020B0604020202020204" pitchFamily="34" charset="0"/>
            </a:endParaRPr>
          </a:p>
        </p:txBody>
      </p:sp>
      <p:sp>
        <p:nvSpPr>
          <p:cNvPr id="44" name="Rectangle 43"/>
          <p:cNvSpPr/>
          <p:nvPr/>
        </p:nvSpPr>
        <p:spPr>
          <a:xfrm>
            <a:off x="1783805" y="8131109"/>
            <a:ext cx="1522307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D. </a:t>
            </a:r>
            <a:r>
              <a:rPr lang="en-US" sz="4400" kern="1200" dirty="0" err="1">
                <a:solidFill>
                  <a:prstClr val="black"/>
                </a:solidFill>
                <a:latin typeface="Arial" panose="020B0604020202020204" pitchFamily="34" charset="0"/>
              </a:rPr>
              <a:t>biến</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động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về</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mật</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độ</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cá</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thể</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trong</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quần</a:t>
            </a:r>
            <a:r>
              <a:rPr lang="en-US" sz="4400" kern="1200" dirty="0">
                <a:solidFill>
                  <a:prstClr val="black"/>
                </a:solidFill>
                <a:latin typeface="Arial" panose="020B0604020202020204" pitchFamily="34" charset="0"/>
              </a:rPr>
              <a:t> </a:t>
            </a:r>
            <a:r>
              <a:rPr lang="en-US" sz="4400" kern="1200" dirty="0" err="1">
                <a:solidFill>
                  <a:prstClr val="black"/>
                </a:solidFill>
                <a:latin typeface="Arial" panose="020B0604020202020204" pitchFamily="34" charset="0"/>
              </a:rPr>
              <a:t>xã</a:t>
            </a:r>
            <a:endParaRPr lang="vi-VN" sz="4400" kern="12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5959442" y="4911777"/>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6034833" y="6605450"/>
            <a:ext cx="1206803"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19171" y="8195977"/>
            <a:ext cx="1207114"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969745" y="3443854"/>
            <a:ext cx="1207114" cy="1060796"/>
          </a:xfrm>
          <a:prstGeom prst="rect">
            <a:avLst/>
          </a:prstGeom>
        </p:spPr>
      </p:pic>
      <p:pic>
        <p:nvPicPr>
          <p:cNvPr id="2" name="Picture 14">
            <a:hlinkClick r:id="rId14" action="ppaction://hlinksldjump"/>
            <a:extLst>
              <a:ext uri="{FF2B5EF4-FFF2-40B4-BE49-F238E27FC236}">
                <a16:creationId xmlns:a16="http://schemas.microsoft.com/office/drawing/2014/main" xmlns="" id="{FDC5CE30-6895-F11F-B540-04C9043BD2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7006879" y="9005888"/>
            <a:ext cx="1281121" cy="1281116"/>
          </a:xfrm>
          <a:prstGeom prst="rect">
            <a:avLst/>
          </a:prstGeom>
        </p:spPr>
      </p:pic>
    </p:spTree>
    <p:extLst>
      <p:ext uri="{BB962C8B-B14F-4D97-AF65-F5344CB8AC3E}">
        <p14:creationId xmlns:p14="http://schemas.microsoft.com/office/powerpoint/2010/main" val="5282377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6" y="5653700"/>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3"/>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1" y="7695589"/>
            <a:ext cx="780586" cy="849863"/>
          </a:xfrm>
          <a:prstGeom prst="rect">
            <a:avLst/>
          </a:prstGeom>
        </p:spPr>
      </p:pic>
      <p:sp>
        <p:nvSpPr>
          <p:cNvPr id="4" name="Snip Diagonal Corner Rectangle 3"/>
          <p:cNvSpPr/>
          <p:nvPr/>
        </p:nvSpPr>
        <p:spPr>
          <a:xfrm>
            <a:off x="1248957" y="299804"/>
            <a:ext cx="15790093" cy="213627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lnSpc>
                <a:spcPct val="120000"/>
              </a:lnSpc>
              <a:buClrTx/>
              <a:defRPr/>
            </a:pPr>
            <a:r>
              <a:rPr lang="en-US" sz="4400" b="1" kern="1200" dirty="0" err="1">
                <a:solidFill>
                  <a:prstClr val="black"/>
                </a:solidFill>
                <a:latin typeface="Arial" panose="020B0604020202020204" pitchFamily="34" charset="0"/>
                <a:cs typeface="Arial" panose="020B0604020202020204" pitchFamily="34" charset="0"/>
              </a:rPr>
              <a:t>Câu</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hỏi</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a:solidFill>
                  <a:prstClr val="black"/>
                </a:solidFill>
                <a:latin typeface="Arial" panose="020B0604020202020204" pitchFamily="34" charset="0"/>
                <a:cs typeface="Arial" panose="020B0604020202020204" pitchFamily="34" charset="0"/>
              </a:rPr>
              <a:t>7. </a:t>
            </a:r>
            <a:r>
              <a:rPr lang="en-US" sz="4400" dirty="0" err="1">
                <a:solidFill>
                  <a:prstClr val="black"/>
                </a:solidFill>
                <a:latin typeface="Arial" panose="020B0604020202020204" pitchFamily="34" charset="0"/>
                <a:cs typeface="Arial" panose="020B0604020202020204" pitchFamily="34" charset="0"/>
              </a:rPr>
              <a:t>Loài</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đặc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trưng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endParaRPr lang="vi-VN" sz="4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562437" y="6410002"/>
            <a:ext cx="15476610" cy="15332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800" kern="1200" dirty="0">
                <a:solidFill>
                  <a:prstClr val="black"/>
                </a:solidFill>
                <a:latin typeface="Arial" panose="020B0604020202020204" pitchFamily="34" charset="0"/>
              </a:rPr>
              <a:t>C</a:t>
            </a:r>
            <a:r>
              <a:rPr lang="vi-VN"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Loài</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chỉ</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có</a:t>
            </a:r>
            <a:r>
              <a:rPr lang="en-US" sz="4800" kern="1200" dirty="0">
                <a:solidFill>
                  <a:prstClr val="black"/>
                </a:solidFill>
                <a:latin typeface="Arial" panose="020B0604020202020204" pitchFamily="34" charset="0"/>
              </a:rPr>
              <a:t> ở </a:t>
            </a:r>
            <a:r>
              <a:rPr lang="en-US" sz="4800" kern="1200" dirty="0" err="1">
                <a:solidFill>
                  <a:prstClr val="black"/>
                </a:solidFill>
                <a:latin typeface="Arial" panose="020B0604020202020204" pitchFamily="34" charset="0"/>
              </a:rPr>
              <a:t>một</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quần</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xã</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hoặc</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có</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nhiều</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hơn</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hẳn</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các</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loài</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khác</a:t>
            </a:r>
            <a:r>
              <a:rPr lang="en-US" sz="4800" kern="1200" dirty="0">
                <a:solidFill>
                  <a:prstClr val="black"/>
                </a:solidFill>
                <a:latin typeface="Arial" panose="020B0604020202020204" pitchFamily="34" charset="0"/>
              </a:rPr>
              <a:t>.</a:t>
            </a:r>
            <a:endParaRPr lang="vi-VN" sz="4800" kern="1200" dirty="0">
              <a:solidFill>
                <a:prstClr val="black"/>
              </a:solidFill>
              <a:latin typeface="Arial" panose="020B0604020202020204" pitchFamily="34" charset="0"/>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endParaRPr>
          </a:p>
        </p:txBody>
      </p:sp>
      <p:sp>
        <p:nvSpPr>
          <p:cNvPr id="42" name="Rectangle 41"/>
          <p:cNvSpPr/>
          <p:nvPr/>
        </p:nvSpPr>
        <p:spPr>
          <a:xfrm>
            <a:off x="1562437" y="4712501"/>
            <a:ext cx="15476610" cy="15178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rPr>
              <a:t>B. </a:t>
            </a:r>
            <a:r>
              <a:rPr lang="en-US" sz="4400" dirty="0" err="1">
                <a:solidFill>
                  <a:prstClr val="black"/>
                </a:solidFill>
                <a:latin typeface="Arial" panose="020B0604020202020204" pitchFamily="34" charset="0"/>
                <a:cs typeface="Arial" panose="020B0604020202020204" pitchFamily="34" charset="0"/>
              </a:rPr>
              <a:t>Loài</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lượng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nhiều</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nhất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trong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quần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xã</a:t>
            </a:r>
            <a:endParaRPr lang="vi-VN" sz="4400" kern="1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562437" y="8156290"/>
            <a:ext cx="15476610" cy="14985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800" kern="1200" dirty="0">
                <a:solidFill>
                  <a:prstClr val="black"/>
                </a:solidFill>
                <a:latin typeface="Arial" panose="020B0604020202020204" pitchFamily="34" charset="0"/>
              </a:rPr>
              <a:t>D</a:t>
            </a:r>
            <a:r>
              <a:rPr lang="vi-VN"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Loài</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có</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vai</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trò</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quan</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trọng</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trong</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quần</a:t>
            </a:r>
            <a:r>
              <a:rPr lang="en-US" sz="4800" kern="1200" dirty="0">
                <a:solidFill>
                  <a:prstClr val="black"/>
                </a:solidFill>
                <a:latin typeface="Arial" panose="020B0604020202020204" pitchFamily="34" charset="0"/>
              </a:rPr>
              <a:t> </a:t>
            </a:r>
            <a:r>
              <a:rPr lang="en-US" sz="4800" kern="1200" dirty="0" err="1">
                <a:solidFill>
                  <a:prstClr val="black"/>
                </a:solidFill>
                <a:latin typeface="Arial" panose="020B0604020202020204" pitchFamily="34" charset="0"/>
              </a:rPr>
              <a:t>xã</a:t>
            </a:r>
            <a:r>
              <a:rPr lang="en-US" sz="4800" kern="1200" dirty="0">
                <a:solidFill>
                  <a:prstClr val="black"/>
                </a:solidFill>
                <a:latin typeface="Arial" panose="020B0604020202020204" pitchFamily="34" charset="0"/>
              </a:rPr>
              <a:t>.</a:t>
            </a:r>
            <a:endParaRPr lang="vi-VN" sz="4800" kern="1200" dirty="0">
              <a:solidFill>
                <a:prstClr val="black"/>
              </a:solidFill>
              <a:latin typeface="Arial" panose="020B0604020202020204" pitchFamily="34" charset="0"/>
            </a:endParaRPr>
          </a:p>
        </p:txBody>
      </p:sp>
      <p:sp>
        <p:nvSpPr>
          <p:cNvPr id="44" name="Rectangle 43"/>
          <p:cNvSpPr/>
          <p:nvPr/>
        </p:nvSpPr>
        <p:spPr>
          <a:xfrm>
            <a:off x="1562437" y="2878396"/>
            <a:ext cx="15476610" cy="17539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lnSpc>
                <a:spcPct val="120000"/>
              </a:lnSpc>
              <a:buClrTx/>
              <a:defRPr/>
            </a:pPr>
            <a:r>
              <a:rPr lang="en-US" sz="4400" kern="1200" dirty="0">
                <a:solidFill>
                  <a:prstClr val="black"/>
                </a:solidFill>
                <a:latin typeface="Arial" panose="020B0604020202020204" pitchFamily="34" charset="0"/>
                <a:cs typeface="Arial" panose="020B0604020202020204" pitchFamily="34" charset="0"/>
              </a:rPr>
              <a:t>A</a:t>
            </a:r>
            <a:r>
              <a:rPr lang="vi-VN" sz="4400" kern="12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Loài</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có</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lượng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nhất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trong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quần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xã</a:t>
            </a:r>
            <a:r>
              <a:rPr lang="en-US" sz="4400" dirty="0">
                <a:solidFill>
                  <a:prstClr val="black"/>
                </a:solidFill>
                <a:latin typeface="Arial" panose="020B0604020202020204" pitchFamily="34" charset="0"/>
                <a:cs typeface="Arial" panose="020B0604020202020204" pitchFamily="34" charset="0"/>
              </a:rPr>
              <a:t>.</a:t>
            </a:r>
            <a:endParaRPr lang="vi-VN" sz="4400" kern="1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6123897" y="6539674"/>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6134614" y="8230379"/>
            <a:ext cx="1206803"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22008" y="3224330"/>
            <a:ext cx="1207114"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22008" y="4824796"/>
            <a:ext cx="1207114" cy="1060796"/>
          </a:xfrm>
          <a:prstGeom prst="rect">
            <a:avLst/>
          </a:prstGeom>
        </p:spPr>
      </p:pic>
      <p:pic>
        <p:nvPicPr>
          <p:cNvPr id="2" name="Picture 14">
            <a:hlinkClick r:id="rId14" action="ppaction://hlinksldjump"/>
            <a:extLst>
              <a:ext uri="{FF2B5EF4-FFF2-40B4-BE49-F238E27FC236}">
                <a16:creationId xmlns:a16="http://schemas.microsoft.com/office/drawing/2014/main" xmlns="" id="{F42DB1F6-A850-9115-8E00-DEFF9859A3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35942" y="8545450"/>
            <a:ext cx="1897600" cy="1897601"/>
          </a:xfrm>
          <a:prstGeom prst="rect">
            <a:avLst/>
          </a:prstGeom>
        </p:spPr>
      </p:pic>
    </p:spTree>
    <p:extLst>
      <p:ext uri="{BB962C8B-B14F-4D97-AF65-F5344CB8AC3E}">
        <p14:creationId xmlns:p14="http://schemas.microsoft.com/office/powerpoint/2010/main" val="37832127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6" y="5653700"/>
            <a:ext cx="1629750" cy="1774391"/>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3"/>
            <a:ext cx="1219335"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1" y="7695589"/>
            <a:ext cx="780586" cy="849863"/>
          </a:xfrm>
          <a:prstGeom prst="rect">
            <a:avLst/>
          </a:prstGeom>
        </p:spPr>
      </p:pic>
      <p:sp>
        <p:nvSpPr>
          <p:cNvPr id="4" name="Snip Diagonal Corner Rectangle 3"/>
          <p:cNvSpPr/>
          <p:nvPr/>
        </p:nvSpPr>
        <p:spPr>
          <a:xfrm>
            <a:off x="787945" y="872473"/>
            <a:ext cx="16583051"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lnSpc>
                <a:spcPct val="130000"/>
              </a:lnSpc>
              <a:buClrTx/>
              <a:defRPr/>
            </a:pPr>
            <a:r>
              <a:rPr lang="en-US" sz="4400" b="1" kern="1200" dirty="0" err="1">
                <a:solidFill>
                  <a:prstClr val="black"/>
                </a:solidFill>
                <a:latin typeface="Arial" panose="020B0604020202020204" pitchFamily="34" charset="0"/>
                <a:cs typeface="Arial" panose="020B0604020202020204" pitchFamily="34" charset="0"/>
              </a:rPr>
              <a:t>Câu</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hỏi</a:t>
            </a:r>
            <a:r>
              <a:rPr lang="en-US" sz="4400" b="1" kern="1200" dirty="0">
                <a:solidFill>
                  <a:prstClr val="black"/>
                </a:solidFill>
                <a:latin typeface="Arial" panose="020B0604020202020204" pitchFamily="34" charset="0"/>
                <a:cs typeface="Arial" panose="020B0604020202020204" pitchFamily="34" charset="0"/>
              </a:rPr>
              <a:t> </a:t>
            </a:r>
            <a:r>
              <a:rPr lang="en-US" sz="4400" b="1" kern="1200" dirty="0">
                <a:solidFill>
                  <a:prstClr val="black"/>
                </a:solidFill>
                <a:latin typeface="Arial" panose="020B0604020202020204" pitchFamily="34" charset="0"/>
                <a:cs typeface="Arial" panose="020B0604020202020204" pitchFamily="34" charset="0"/>
              </a:rPr>
              <a:t>8. </a:t>
            </a:r>
            <a:r>
              <a:rPr lang="en-US" sz="4400" kern="1200" dirty="0" err="1">
                <a:solidFill>
                  <a:prstClr val="black"/>
                </a:solidFill>
                <a:latin typeface="Arial" panose="020B0604020202020204" pitchFamily="34" charset="0"/>
                <a:cs typeface="Arial" panose="020B0604020202020204" pitchFamily="34" charset="0"/>
              </a:rPr>
              <a:t>Thành</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phần</a:t>
            </a:r>
            <a:r>
              <a:rPr lang="en-US" sz="4400" kern="1200" dirty="0">
                <a:solidFill>
                  <a:prstClr val="black"/>
                </a:solidFill>
                <a:latin typeface="Arial" panose="020B0604020202020204" pitchFamily="34" charset="0"/>
                <a:cs typeface="Arial" panose="020B0604020202020204" pitchFamily="34" charset="0"/>
              </a:rPr>
              <a:t> </a:t>
            </a:r>
            <a:r>
              <a:rPr lang="en-US" sz="4400" b="1" kern="1200" dirty="0" err="1">
                <a:solidFill>
                  <a:prstClr val="black"/>
                </a:solidFill>
                <a:latin typeface="Arial" panose="020B0604020202020204" pitchFamily="34" charset="0"/>
                <a:cs typeface="Arial" panose="020B0604020202020204" pitchFamily="34" charset="0"/>
              </a:rPr>
              <a:t>không</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thuộc</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quần</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xã</a:t>
            </a:r>
            <a:r>
              <a:rPr lang="en-US" sz="4400" kern="1200" dirty="0">
                <a:solidFill>
                  <a:prstClr val="black"/>
                </a:solidFill>
                <a:latin typeface="Arial" panose="020B0604020202020204" pitchFamily="34" charset="0"/>
                <a:cs typeface="Arial" panose="020B0604020202020204" pitchFamily="34" charset="0"/>
              </a:rPr>
              <a:t> </a:t>
            </a:r>
            <a:r>
              <a:rPr lang="en-US" sz="4400" kern="1200" dirty="0" err="1">
                <a:solidFill>
                  <a:prstClr val="black"/>
                </a:solidFill>
                <a:latin typeface="Arial" panose="020B0604020202020204" pitchFamily="34" charset="0"/>
                <a:cs typeface="Arial" panose="020B0604020202020204" pitchFamily="34" charset="0"/>
              </a:rPr>
              <a:t>là</a:t>
            </a:r>
            <a:r>
              <a:rPr lang="en-US" sz="4400" kern="1200" dirty="0">
                <a:solidFill>
                  <a:prstClr val="black"/>
                </a:solidFill>
                <a:latin typeface="Arial" panose="020B0604020202020204" pitchFamily="34" charset="0"/>
                <a:cs typeface="Arial" panose="020B0604020202020204" pitchFamily="34" charset="0"/>
              </a:rPr>
              <a:t>?</a:t>
            </a:r>
            <a:endParaRPr lang="vi-VN" sz="4400" kern="12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639604" y="3853394"/>
            <a:ext cx="1525524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vi-VN" sz="4400" kern="1200" dirty="0">
                <a:solidFill>
                  <a:prstClr val="black"/>
                </a:solidFill>
                <a:latin typeface="Arial" panose="020B0604020202020204" pitchFamily="34" charset="0"/>
                <a:cs typeface="Arial" panose="020B0604020202020204" pitchFamily="34" charset="0"/>
              </a:rPr>
              <a:t>A.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phân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giải</a:t>
            </a:r>
            <a:endParaRPr lang="vi-VN" sz="4400" kern="1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7" y="7353298"/>
            <a:ext cx="850672"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cs typeface="Arial" panose="020B0604020202020204" pitchFamily="34" charset="0"/>
            </a:endParaRPr>
          </a:p>
        </p:txBody>
      </p:sp>
      <p:sp>
        <p:nvSpPr>
          <p:cNvPr id="41" name="Cloud 40"/>
          <p:cNvSpPr/>
          <p:nvPr/>
        </p:nvSpPr>
        <p:spPr>
          <a:xfrm>
            <a:off x="20448902" y="7053754"/>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1371118">
              <a:buClrTx/>
              <a:defRPr/>
            </a:pPr>
            <a:endParaRPr lang="vi-VN" sz="2700" kern="1200">
              <a:solidFill>
                <a:prstClr val="white"/>
              </a:solidFill>
              <a:latin typeface="Arial" panose="020B0604020202020204" pitchFamily="34" charset="0"/>
              <a:cs typeface="Arial" panose="020B0604020202020204" pitchFamily="34" charset="0"/>
            </a:endParaRPr>
          </a:p>
        </p:txBody>
      </p:sp>
      <p:sp>
        <p:nvSpPr>
          <p:cNvPr id="42" name="Rectangle 41"/>
          <p:cNvSpPr/>
          <p:nvPr/>
        </p:nvSpPr>
        <p:spPr>
          <a:xfrm>
            <a:off x="1585493" y="5473325"/>
            <a:ext cx="1530935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cs typeface="Arial" panose="020B0604020202020204" pitchFamily="34" charset="0"/>
              </a:rPr>
              <a:t>B</a:t>
            </a:r>
            <a:r>
              <a:rPr lang="vi-VN" sz="4400" kern="12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tiêu</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thụ</a:t>
            </a:r>
            <a:endParaRPr lang="en-US" sz="44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585491" y="8423616"/>
            <a:ext cx="1530935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cs typeface="Arial" panose="020B0604020202020204" pitchFamily="34" charset="0"/>
              </a:rPr>
              <a:t>D</a:t>
            </a:r>
            <a:r>
              <a:rPr lang="vi-VN" sz="4400" kern="12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Xác</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chất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hữu</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cơ</a:t>
            </a:r>
            <a:endParaRPr lang="en-US" sz="44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1585491" y="6948470"/>
            <a:ext cx="1530935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defTabSz="1371118">
              <a:buClrTx/>
              <a:defRPr/>
            </a:pPr>
            <a:r>
              <a:rPr lang="en-US" sz="4400" kern="1200" dirty="0">
                <a:solidFill>
                  <a:prstClr val="black"/>
                </a:solidFill>
                <a:latin typeface="Arial" panose="020B0604020202020204" pitchFamily="34" charset="0"/>
                <a:cs typeface="Arial" panose="020B0604020202020204" pitchFamily="34" charset="0"/>
              </a:rPr>
              <a:t>C</a:t>
            </a:r>
            <a:r>
              <a:rPr lang="vi-VN" sz="4400" kern="12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Sinh</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vật</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sản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xuất</a:t>
            </a:r>
            <a:r>
              <a:rPr lang="vi-VN" sz="4400" dirty="0">
                <a:solidFill>
                  <a:prstClr val="black"/>
                </a:solidFill>
                <a:latin typeface="Arial" panose="020B0604020202020204" pitchFamily="34" charset="0"/>
                <a:cs typeface="Arial" panose="020B0604020202020204" pitchFamily="34" charset="0"/>
              </a:rPr>
              <a:t>.</a:t>
            </a:r>
            <a:endParaRPr lang="en-US" sz="44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41245" y="3900466"/>
            <a:ext cx="1208584"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92939" y="8443988"/>
            <a:ext cx="1206803"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27304" y="6983815"/>
            <a:ext cx="1207114"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08493" y="5583652"/>
            <a:ext cx="1098888" cy="965690"/>
          </a:xfrm>
          <a:prstGeom prst="rect">
            <a:avLst/>
          </a:prstGeom>
        </p:spPr>
      </p:pic>
      <p:pic>
        <p:nvPicPr>
          <p:cNvPr id="2" name="Picture 14">
            <a:hlinkClick r:id="rId13" action="ppaction://hlinksldjump"/>
            <a:extLst>
              <a:ext uri="{FF2B5EF4-FFF2-40B4-BE49-F238E27FC236}">
                <a16:creationId xmlns:a16="http://schemas.microsoft.com/office/drawing/2014/main" xmlns=""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696340" y="8792910"/>
            <a:ext cx="1599684" cy="1599684"/>
          </a:xfrm>
          <a:prstGeom prst="rect">
            <a:avLst/>
          </a:prstGeom>
        </p:spPr>
      </p:pic>
    </p:spTree>
    <p:extLst>
      <p:ext uri="{BB962C8B-B14F-4D97-AF65-F5344CB8AC3E}">
        <p14:creationId xmlns:p14="http://schemas.microsoft.com/office/powerpoint/2010/main" val="13658712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Shape 265"/>
        <p:cNvGrpSpPr/>
        <p:nvPr/>
      </p:nvGrpSpPr>
      <p:grpSpPr>
        <a:xfrm>
          <a:off x="0" y="0"/>
          <a:ext cx="0" cy="0"/>
          <a:chOff x="0" y="0"/>
          <a:chExt cx="0" cy="0"/>
        </a:xfrm>
      </p:grpSpPr>
      <p:sp>
        <p:nvSpPr>
          <p:cNvPr id="269" name="Google Shape;269;p23"/>
          <p:cNvSpPr txBox="1"/>
          <p:nvPr/>
        </p:nvSpPr>
        <p:spPr>
          <a:xfrm>
            <a:off x="5414285" y="2658590"/>
            <a:ext cx="8161492" cy="1661993"/>
          </a:xfrm>
          <a:prstGeom prst="rect">
            <a:avLst/>
          </a:prstGeom>
          <a:solidFill>
            <a:schemeClr val="bg1"/>
          </a:solidFill>
          <a:ln>
            <a:noFill/>
          </a:ln>
        </p:spPr>
        <p:txBody>
          <a:bodyPr spcFirstLastPara="1" wrap="square" lIns="0" tIns="0" rIns="0" bIns="0" anchor="t" anchorCtr="0">
            <a:spAutoFit/>
          </a:bodyPr>
          <a:lstStyle/>
          <a:p>
            <a:pPr algn="ctr" defTabSz="914081">
              <a:lnSpc>
                <a:spcPct val="150000"/>
              </a:lnSpc>
              <a:defRPr/>
            </a:pPr>
            <a:r>
              <a:rPr lang="en-US" sz="7200" b="1" dirty="0">
                <a:solidFill>
                  <a:srgbClr val="48597A"/>
                </a:solidFill>
                <a:ea typeface="Merriweather"/>
                <a:cs typeface="Merriweather"/>
                <a:sym typeface="Merriweather"/>
              </a:rPr>
              <a:t>VẬN DỤNG</a:t>
            </a:r>
            <a:endParaRPr sz="7200" dirty="0"/>
          </a:p>
        </p:txBody>
      </p:sp>
      <p:grpSp>
        <p:nvGrpSpPr>
          <p:cNvPr id="271" name="Google Shape;271;p23"/>
          <p:cNvGrpSpPr/>
          <p:nvPr/>
        </p:nvGrpSpPr>
        <p:grpSpPr>
          <a:xfrm>
            <a:off x="-3288355" y="7883891"/>
            <a:ext cx="24864717" cy="8082695"/>
            <a:chOff x="0" y="0"/>
            <a:chExt cx="6548732" cy="2128775"/>
          </a:xfrm>
        </p:grpSpPr>
        <p:sp>
          <p:nvSpPr>
            <p:cNvPr id="272" name="Google Shape;272;p23"/>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91425" tIns="91425" rIns="91425" bIns="91425" anchor="ctr" anchorCtr="0">
              <a:noAutofit/>
            </a:bodyPr>
            <a:lstStyle/>
            <a:p>
              <a:pPr defTabSz="914081">
                <a:defRPr/>
              </a:pPr>
              <a:endParaRPr sz="5400"/>
            </a:p>
          </p:txBody>
        </p:sp>
        <p:sp>
          <p:nvSpPr>
            <p:cNvPr id="273" name="Google Shape;273;p2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5400">
                <a:ea typeface="Calibri"/>
                <a:cs typeface="Calibri"/>
                <a:sym typeface="Calibri"/>
              </a:endParaRPr>
            </a:p>
          </p:txBody>
        </p:sp>
      </p:grpSp>
      <p:sp>
        <p:nvSpPr>
          <p:cNvPr id="274" name="Google Shape;274;p23"/>
          <p:cNvSpPr/>
          <p:nvPr/>
        </p:nvSpPr>
        <p:spPr>
          <a:xfrm rot="-2343249">
            <a:off x="-4194236" y="1028700"/>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275" name="Google Shape;275;p23"/>
          <p:cNvSpPr/>
          <p:nvPr/>
        </p:nvSpPr>
        <p:spPr>
          <a:xfrm rot="2700000" flipH="1">
            <a:off x="13300077" y="109184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277" name="Google Shape;277;p23"/>
          <p:cNvSpPr/>
          <p:nvPr/>
        </p:nvSpPr>
        <p:spPr>
          <a:xfrm>
            <a:off x="4535161" y="6404610"/>
            <a:ext cx="2738212" cy="4114800"/>
          </a:xfrm>
          <a:custGeom>
            <a:avLst/>
            <a:gdLst/>
            <a:ahLst/>
            <a:cxnLst/>
            <a:rect l="l" t="t" r="r" b="b"/>
            <a:pathLst>
              <a:path w="2738212" h="4114800" extrusionOk="0">
                <a:moveTo>
                  <a:pt x="0" y="0"/>
                </a:moveTo>
                <a:lnTo>
                  <a:pt x="2738212" y="0"/>
                </a:lnTo>
                <a:lnTo>
                  <a:pt x="2738212" y="4114800"/>
                </a:lnTo>
                <a:lnTo>
                  <a:pt x="0" y="4114800"/>
                </a:lnTo>
                <a:lnTo>
                  <a:pt x="0" y="0"/>
                </a:lnTo>
                <a:close/>
              </a:path>
            </a:pathLst>
          </a:custGeom>
          <a:blipFill rotWithShape="1">
            <a:blip r:embed="rId4">
              <a:alphaModFix/>
            </a:blip>
            <a:stretch>
              <a:fillRect/>
            </a:stretch>
          </a:blipFill>
          <a:ln>
            <a:noFill/>
          </a:ln>
        </p:spPr>
      </p:sp>
      <p:sp>
        <p:nvSpPr>
          <p:cNvPr id="278" name="Google Shape;278;p23"/>
          <p:cNvSpPr/>
          <p:nvPr/>
        </p:nvSpPr>
        <p:spPr>
          <a:xfrm>
            <a:off x="7666417" y="6404610"/>
            <a:ext cx="3291841" cy="4114800"/>
          </a:xfrm>
          <a:custGeom>
            <a:avLst/>
            <a:gdLst/>
            <a:ahLst/>
            <a:cxnLst/>
            <a:rect l="l" t="t" r="r" b="b"/>
            <a:pathLst>
              <a:path w="3291840" h="4114800" extrusionOk="0">
                <a:moveTo>
                  <a:pt x="0" y="0"/>
                </a:moveTo>
                <a:lnTo>
                  <a:pt x="3291840" y="0"/>
                </a:lnTo>
                <a:lnTo>
                  <a:pt x="3291840" y="4114800"/>
                </a:lnTo>
                <a:lnTo>
                  <a:pt x="0" y="4114800"/>
                </a:lnTo>
                <a:lnTo>
                  <a:pt x="0" y="0"/>
                </a:lnTo>
                <a:close/>
              </a:path>
            </a:pathLst>
          </a:custGeom>
          <a:blipFill rotWithShape="1">
            <a:blip r:embed="rId5">
              <a:alphaModFix/>
            </a:blip>
            <a:stretch>
              <a:fillRect/>
            </a:stretch>
          </a:blipFill>
          <a:ln>
            <a:noFill/>
          </a:ln>
        </p:spPr>
      </p:sp>
      <p:sp>
        <p:nvSpPr>
          <p:cNvPr id="279" name="Google Shape;279;p23"/>
          <p:cNvSpPr/>
          <p:nvPr/>
        </p:nvSpPr>
        <p:spPr>
          <a:xfrm>
            <a:off x="11351293" y="6404610"/>
            <a:ext cx="2401546" cy="4114800"/>
          </a:xfrm>
          <a:custGeom>
            <a:avLst/>
            <a:gdLst/>
            <a:ahLst/>
            <a:cxnLst/>
            <a:rect l="l" t="t" r="r" b="b"/>
            <a:pathLst>
              <a:path w="2401547" h="4114800" extrusionOk="0">
                <a:moveTo>
                  <a:pt x="0" y="0"/>
                </a:moveTo>
                <a:lnTo>
                  <a:pt x="2401547" y="0"/>
                </a:lnTo>
                <a:lnTo>
                  <a:pt x="2401547" y="4114800"/>
                </a:lnTo>
                <a:lnTo>
                  <a:pt x="0" y="4114800"/>
                </a:lnTo>
                <a:lnTo>
                  <a:pt x="0" y="0"/>
                </a:lnTo>
                <a:close/>
              </a:path>
            </a:pathLst>
          </a:custGeom>
          <a:blipFill rotWithShape="1">
            <a:blip r:embed="rId6">
              <a:alphaModFix/>
            </a:blip>
            <a:stretch>
              <a:fillRect/>
            </a:stretch>
          </a:blipFill>
          <a:ln>
            <a:noFill/>
          </a:ln>
        </p:spPr>
      </p:sp>
    </p:spTree>
    <p:extLst>
      <p:ext uri="{BB962C8B-B14F-4D97-AF65-F5344CB8AC3E}">
        <p14:creationId xmlns:p14="http://schemas.microsoft.com/office/powerpoint/2010/main" val="3479615949"/>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221"/>
        <p:cNvGrpSpPr/>
        <p:nvPr/>
      </p:nvGrpSpPr>
      <p:grpSpPr>
        <a:xfrm>
          <a:off x="0" y="0"/>
          <a:ext cx="0" cy="0"/>
          <a:chOff x="0" y="0"/>
          <a:chExt cx="0" cy="0"/>
        </a:xfrm>
      </p:grpSpPr>
      <p:grpSp>
        <p:nvGrpSpPr>
          <p:cNvPr id="222" name="Google Shape;222;p21"/>
          <p:cNvGrpSpPr/>
          <p:nvPr/>
        </p:nvGrpSpPr>
        <p:grpSpPr>
          <a:xfrm>
            <a:off x="2"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1800">
                <a:latin typeface="Times New Roman" pitchFamily="18" charset="0"/>
                <a:ea typeface="Calibri"/>
                <a:cs typeface="Times New Roman" pitchFamily="18" charset="0"/>
                <a:sym typeface="Calibri"/>
              </a:endParaRPr>
            </a:p>
          </p:txBody>
        </p:sp>
      </p:grpSp>
      <p:pic>
        <p:nvPicPr>
          <p:cNvPr id="15" name="Picture 4">
            <a:extLst>
              <a:ext uri="{FF2B5EF4-FFF2-40B4-BE49-F238E27FC236}">
                <a16:creationId xmlns:a16="http://schemas.microsoft.com/office/drawing/2014/main" xmlns="" id="{41AAE578-8814-485D-972E-4C94F4791533}"/>
              </a:ext>
            </a:extLst>
          </p:cNvPr>
          <p:cNvPicPr>
            <a:picLocks noChangeAspect="1"/>
          </p:cNvPicPr>
          <p:nvPr/>
        </p:nvPicPr>
        <p:blipFill>
          <a:blip r:embed="rId3"/>
          <a:srcRect/>
          <a:stretch>
            <a:fillRect/>
          </a:stretch>
        </p:blipFill>
        <p:spPr>
          <a:xfrm>
            <a:off x="1543050" y="5639792"/>
            <a:ext cx="2894566" cy="3122225"/>
          </a:xfrm>
          <a:prstGeom prst="rect">
            <a:avLst/>
          </a:prstGeom>
        </p:spPr>
      </p:pic>
      <p:sp>
        <p:nvSpPr>
          <p:cNvPr id="6" name="TextBox 5">
            <a:extLst>
              <a:ext uri="{FF2B5EF4-FFF2-40B4-BE49-F238E27FC236}">
                <a16:creationId xmlns:a16="http://schemas.microsoft.com/office/drawing/2014/main" xmlns="" id="{D52EFC2F-1356-4CAF-A871-20F66B1C7BEA}"/>
              </a:ext>
            </a:extLst>
          </p:cNvPr>
          <p:cNvSpPr txBox="1"/>
          <p:nvPr/>
        </p:nvSpPr>
        <p:spPr>
          <a:xfrm>
            <a:off x="0" y="-126525"/>
            <a:ext cx="5486401" cy="2308325"/>
          </a:xfrm>
          <a:prstGeom prst="rect">
            <a:avLst/>
          </a:prstGeom>
          <a:solidFill>
            <a:schemeClr val="accent4">
              <a:lumMod val="40000"/>
              <a:lumOff val="60000"/>
            </a:schemeClr>
          </a:solidFill>
        </p:spPr>
        <p:txBody>
          <a:bodyPr wrap="square" lIns="91409" tIns="45702" rIns="91409" bIns="45702" rtlCol="0">
            <a:spAutoFit/>
          </a:bodyPr>
          <a:lstStyle/>
          <a:p>
            <a:pPr algn="ctr" defTabSz="914081">
              <a:lnSpc>
                <a:spcPct val="150000"/>
              </a:lnSpc>
              <a:defRPr/>
            </a:pPr>
            <a:r>
              <a:rPr lang="en-US" sz="4800" b="1" dirty="0">
                <a:solidFill>
                  <a:srgbClr val="7030A0"/>
                </a:solidFill>
              </a:rPr>
              <a:t>THẢO LUẬN NHÓM </a:t>
            </a:r>
            <a:r>
              <a:rPr lang="en-US" sz="4800" b="1" dirty="0">
                <a:solidFill>
                  <a:srgbClr val="7030A0"/>
                </a:solidFill>
              </a:rPr>
              <a:t>ĐÔI </a:t>
            </a:r>
            <a:endParaRPr lang="en-US" sz="4800" b="1" dirty="0">
              <a:solidFill>
                <a:srgbClr val="7030A0"/>
              </a:solidFill>
            </a:endParaRPr>
          </a:p>
        </p:txBody>
      </p:sp>
      <p:sp>
        <p:nvSpPr>
          <p:cNvPr id="4" name="TextBox 3">
            <a:extLst>
              <a:ext uri="{FF2B5EF4-FFF2-40B4-BE49-F238E27FC236}">
                <a16:creationId xmlns:a16="http://schemas.microsoft.com/office/drawing/2014/main" xmlns="" id="{A7A5FF33-BC1C-4B20-BE57-8145907F925E}"/>
              </a:ext>
            </a:extLst>
          </p:cNvPr>
          <p:cNvSpPr txBox="1"/>
          <p:nvPr/>
        </p:nvSpPr>
        <p:spPr>
          <a:xfrm>
            <a:off x="7059780" y="959195"/>
            <a:ext cx="11467071" cy="3247031"/>
          </a:xfrm>
          <a:prstGeom prst="rect">
            <a:avLst/>
          </a:prstGeom>
          <a:noFill/>
        </p:spPr>
        <p:txBody>
          <a:bodyPr wrap="square" lIns="91409" tIns="45702" rIns="91409" bIns="45702" rtlCol="0">
            <a:spAutoFit/>
          </a:bodyPr>
          <a:lstStyle/>
          <a:p>
            <a:r>
              <a:rPr lang="en-US" sz="4100" i="1" dirty="0"/>
              <a:t> </a:t>
            </a:r>
            <a:r>
              <a:rPr lang="en-US" sz="4100" b="1" i="1" dirty="0" err="1">
                <a:latin typeface="Times New Roman" pitchFamily="18" charset="0"/>
                <a:cs typeface="Times New Roman" pitchFamily="18" charset="0"/>
              </a:rPr>
              <a:t>Câu</a:t>
            </a:r>
            <a:r>
              <a:rPr lang="en-US" sz="4100" b="1" i="1" dirty="0">
                <a:latin typeface="Times New Roman" pitchFamily="18" charset="0"/>
                <a:cs typeface="Times New Roman" pitchFamily="18" charset="0"/>
              </a:rPr>
              <a:t> 1:</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Phân</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biệt</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quần</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thể</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sinh</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vật</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và</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quần</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xã</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sinh</a:t>
            </a:r>
            <a:r>
              <a:rPr lang="en-US" sz="4100" i="1" dirty="0">
                <a:latin typeface="Times New Roman" pitchFamily="18" charset="0"/>
                <a:cs typeface="Times New Roman" pitchFamily="18" charset="0"/>
              </a:rPr>
              <a:t> </a:t>
            </a:r>
            <a:r>
              <a:rPr lang="en-US" sz="4100" i="1" dirty="0" err="1">
                <a:latin typeface="Times New Roman" pitchFamily="18" charset="0"/>
                <a:cs typeface="Times New Roman" pitchFamily="18" charset="0"/>
              </a:rPr>
              <a:t>vật</a:t>
            </a:r>
            <a:endParaRPr lang="en-US" sz="4100" i="1" dirty="0">
              <a:latin typeface="Times New Roman" pitchFamily="18" charset="0"/>
              <a:cs typeface="Times New Roman" pitchFamily="18" charset="0"/>
            </a:endParaRPr>
          </a:p>
          <a:p>
            <a:r>
              <a:rPr lang="en-US" sz="4100" b="1" i="1" dirty="0" err="1">
                <a:latin typeface="Times New Roman" pitchFamily="18" charset="0"/>
                <a:cs typeface="Times New Roman" pitchFamily="18" charset="0"/>
              </a:rPr>
              <a:t>Câu</a:t>
            </a:r>
            <a:r>
              <a:rPr lang="en-US" sz="4100" b="1" i="1" dirty="0">
                <a:latin typeface="Times New Roman" pitchFamily="18" charset="0"/>
                <a:cs typeface="Times New Roman" pitchFamily="18" charset="0"/>
              </a:rPr>
              <a:t> 2:</a:t>
            </a:r>
            <a:r>
              <a:rPr lang="vi-VN" sz="4100" dirty="0">
                <a:latin typeface="Times New Roman" pitchFamily="18" charset="0"/>
                <a:cs typeface="Times New Roman" pitchFamily="18" charset="0"/>
              </a:rPr>
              <a:t>Nêu nguyên nhân gây suy giảm đa dạng sinh học của các quần xã sinh vật ở địa phương em và đề xuất biện pháp bảo vệ độ đa dạng của quần xã đó.</a:t>
            </a:r>
            <a:r>
              <a:rPr lang="en-US" sz="4100" i="1" dirty="0">
                <a:latin typeface="Times New Roman" pitchFamily="18" charset="0"/>
                <a:cs typeface="Times New Roman" pitchFamily="18" charset="0"/>
              </a:rPr>
              <a:t>  </a:t>
            </a:r>
            <a:endParaRPr lang="en-US" sz="4100" i="1" dirty="0">
              <a:latin typeface="Times New Roman" pitchFamily="18" charset="0"/>
              <a:cs typeface="Times New Roman" pitchFamily="18" charset="0"/>
            </a:endParaRPr>
          </a:p>
        </p:txBody>
      </p:sp>
    </p:spTree>
    <p:extLst>
      <p:ext uri="{BB962C8B-B14F-4D97-AF65-F5344CB8AC3E}">
        <p14:creationId xmlns:p14="http://schemas.microsoft.com/office/powerpoint/2010/main" val="18058405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1428BAC4-B316-472F-AA65-7D53EE28F342}"/>
              </a:ext>
            </a:extLst>
          </p:cNvPr>
          <p:cNvGraphicFramePr>
            <a:graphicFrameLocks noGrp="1"/>
          </p:cNvGraphicFramePr>
          <p:nvPr>
            <p:extLst>
              <p:ext uri="{D42A27DB-BD31-4B8C-83A1-F6EECF244321}">
                <p14:modId xmlns:p14="http://schemas.microsoft.com/office/powerpoint/2010/main" val="532340636"/>
              </p:ext>
            </p:extLst>
          </p:nvPr>
        </p:nvGraphicFramePr>
        <p:xfrm>
          <a:off x="345992" y="1816469"/>
          <a:ext cx="17942010" cy="8475726"/>
        </p:xfrm>
        <a:graphic>
          <a:graphicData uri="http://schemas.openxmlformats.org/drawingml/2006/table">
            <a:tbl>
              <a:tblPr firstRow="1" firstCol="1" bandRow="1">
                <a:tableStyleId>{FABFCF23-3B69-468F-B69F-88F6DE6A72F2}</a:tableStyleId>
              </a:tblPr>
              <a:tblGrid>
                <a:gridCol w="8938192">
                  <a:extLst>
                    <a:ext uri="{9D8B030D-6E8A-4147-A177-3AD203B41FA5}">
                      <a16:colId xmlns:a16="http://schemas.microsoft.com/office/drawing/2014/main" xmlns="" val="3847988910"/>
                    </a:ext>
                  </a:extLst>
                </a:gridCol>
                <a:gridCol w="9003818">
                  <a:extLst>
                    <a:ext uri="{9D8B030D-6E8A-4147-A177-3AD203B41FA5}">
                      <a16:colId xmlns:a16="http://schemas.microsoft.com/office/drawing/2014/main" xmlns="" val="516729524"/>
                    </a:ext>
                  </a:extLst>
                </a:gridCol>
              </a:tblGrid>
              <a:tr h="731520">
                <a:tc>
                  <a:txBody>
                    <a:bodyPr/>
                    <a:lstStyle/>
                    <a:p>
                      <a:pPr marL="0" marR="0" algn="ctr">
                        <a:lnSpc>
                          <a:spcPct val="150000"/>
                        </a:lnSpc>
                        <a:spcBef>
                          <a:spcPts val="0"/>
                        </a:spcBef>
                        <a:spcAft>
                          <a:spcPts val="0"/>
                        </a:spcAft>
                      </a:pPr>
                      <a:r>
                        <a:rPr lang="en-US" sz="3200">
                          <a:effectLst/>
                        </a:rPr>
                        <a:t>Quần thể sinh vật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a:effectLst/>
                        </a:rPr>
                        <a:t>Quần xã sinh vật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06326783"/>
                  </a:ext>
                </a:extLst>
              </a:tr>
              <a:tr h="942194">
                <a:tc>
                  <a:txBody>
                    <a:bodyPr/>
                    <a:lstStyle/>
                    <a:p>
                      <a:pPr marL="0" marR="0" algn="just">
                        <a:lnSpc>
                          <a:spcPct val="150000"/>
                        </a:lnSpc>
                        <a:spcBef>
                          <a:spcPts val="0"/>
                        </a:spcBef>
                        <a:spcAft>
                          <a:spcPts val="0"/>
                        </a:spcAft>
                      </a:pPr>
                      <a:r>
                        <a:rPr lang="vi-VN" sz="3200" b="0" dirty="0">
                          <a:effectLst/>
                        </a:rPr>
                        <a:t>Tập hợp nhiều cá thế cùng loài.</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3200">
                          <a:effectLst/>
                        </a:rPr>
                        <a:t>Tập hợp nhiều quần thể khác loài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6423156"/>
                  </a:ext>
                </a:extLst>
              </a:tr>
              <a:tr h="942194">
                <a:tc>
                  <a:txBody>
                    <a:bodyPr/>
                    <a:lstStyle/>
                    <a:p>
                      <a:pPr marL="0" marR="0" algn="just">
                        <a:lnSpc>
                          <a:spcPct val="150000"/>
                        </a:lnSpc>
                        <a:spcBef>
                          <a:spcPts val="0"/>
                        </a:spcBef>
                        <a:spcAft>
                          <a:spcPts val="0"/>
                        </a:spcAft>
                      </a:pPr>
                      <a:r>
                        <a:rPr lang="vi-VN" sz="3200" b="0">
                          <a:effectLst/>
                        </a:rPr>
                        <a:t>Không gian sống gọi là nơi sinh sống.</a:t>
                      </a:r>
                      <a:endParaRPr lang="en-US" sz="3200" b="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3200">
                          <a:effectLst/>
                        </a:rPr>
                        <a:t>Không gian sống gọi là sinh cảnh.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29179341"/>
                  </a:ext>
                </a:extLst>
              </a:tr>
              <a:tr h="1463040">
                <a:tc>
                  <a:txBody>
                    <a:bodyPr/>
                    <a:lstStyle/>
                    <a:p>
                      <a:pPr marL="0" marR="0" algn="just">
                        <a:lnSpc>
                          <a:spcPct val="150000"/>
                        </a:lnSpc>
                        <a:spcBef>
                          <a:spcPts val="0"/>
                        </a:spcBef>
                        <a:spcAft>
                          <a:spcPts val="0"/>
                        </a:spcAft>
                      </a:pPr>
                      <a:r>
                        <a:rPr lang="vi-VN" sz="3200" b="0" dirty="0">
                          <a:effectLst/>
                        </a:rPr>
                        <a:t>Chủ yếu xảy ra mối quan hệ hỗ trợ gọi là quần tụ.</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3200">
                          <a:effectLst/>
                        </a:rPr>
                        <a:t>Thường xuyên xảy ra các quan hệ hỗ trợ và đối địch.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52330477"/>
                  </a:ext>
                </a:extLst>
              </a:tr>
              <a:tr h="2933738">
                <a:tc>
                  <a:txBody>
                    <a:bodyPr/>
                    <a:lstStyle/>
                    <a:p>
                      <a:pPr marL="0" marR="0" algn="just">
                        <a:lnSpc>
                          <a:spcPct val="150000"/>
                        </a:lnSpc>
                        <a:spcBef>
                          <a:spcPts val="0"/>
                        </a:spcBef>
                        <a:spcAft>
                          <a:spcPts val="0"/>
                        </a:spcAft>
                      </a:pPr>
                      <a:r>
                        <a:rPr lang="vi-VN" sz="3200" b="0">
                          <a:effectLst/>
                        </a:rPr>
                        <a:t>Các đặc trưng cơ bản gồm mật độ, tỉ lệ nhóm tuổi, tỉ lệ đực cải, sức sinh sản, tỉ lệ tử vong, kiểu tăng trưởng, đặc điểm phân bố, khả năng thích nghi với môi trường.</a:t>
                      </a:r>
                      <a:endParaRPr lang="en-US" sz="3200" b="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3200">
                          <a:effectLst/>
                        </a:rPr>
                        <a:t>Các đặc trưng cơ bản gồm độ đa dạng, số lượng cá thể, cấu trúc loài, thành phần loài, sự phân tầng thẳng đứng, phân tầng ngang và cấu trúc này biến đổi theo chu kì.</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60356850"/>
                  </a:ext>
                </a:extLst>
              </a:tr>
              <a:tr h="1463040">
                <a:tc>
                  <a:txBody>
                    <a:bodyPr/>
                    <a:lstStyle/>
                    <a:p>
                      <a:pPr marL="0" marR="0" algn="just">
                        <a:lnSpc>
                          <a:spcPct val="150000"/>
                        </a:lnSpc>
                        <a:spcBef>
                          <a:spcPts val="0"/>
                        </a:spcBef>
                        <a:spcAft>
                          <a:spcPts val="0"/>
                        </a:spcAft>
                      </a:pPr>
                      <a:r>
                        <a:rPr lang="vi-VN" sz="3200" b="0" dirty="0">
                          <a:effectLst/>
                        </a:rPr>
                        <a:t>Cơ chế cân bằng dựa vào tỉ lệ sinh sản, tử vong, phát tán.</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3200" dirty="0">
                          <a:effectLst/>
                        </a:rPr>
                        <a:t>Cơ chế cân bằng do hiện tượng khống chế sinh 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0640" marR="1106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53929256"/>
                  </a:ext>
                </a:extLst>
              </a:tr>
            </a:tbl>
          </a:graphicData>
        </a:graphic>
      </p:graphicFrame>
      <p:sp>
        <p:nvSpPr>
          <p:cNvPr id="6" name="Arrow: Pentagon 5">
            <a:extLst>
              <a:ext uri="{FF2B5EF4-FFF2-40B4-BE49-F238E27FC236}">
                <a16:creationId xmlns:a16="http://schemas.microsoft.com/office/drawing/2014/main" xmlns="" id="{4C727A79-A58C-451A-80BC-1319BE263A50}"/>
              </a:ext>
            </a:extLst>
          </p:cNvPr>
          <p:cNvSpPr/>
          <p:nvPr/>
        </p:nvSpPr>
        <p:spPr>
          <a:xfrm>
            <a:off x="0" y="0"/>
            <a:ext cx="2817341" cy="9391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a:endParaRPr lang="en-US" sz="3600" dirty="0"/>
          </a:p>
        </p:txBody>
      </p:sp>
      <p:sp>
        <p:nvSpPr>
          <p:cNvPr id="10" name="TextBox 9">
            <a:extLst>
              <a:ext uri="{FF2B5EF4-FFF2-40B4-BE49-F238E27FC236}">
                <a16:creationId xmlns:a16="http://schemas.microsoft.com/office/drawing/2014/main" xmlns="" id="{85F9DA5A-AF22-4D8D-884D-4D7CB638AE61}"/>
              </a:ext>
            </a:extLst>
          </p:cNvPr>
          <p:cNvSpPr txBox="1"/>
          <p:nvPr/>
        </p:nvSpPr>
        <p:spPr>
          <a:xfrm>
            <a:off x="345990" y="1170143"/>
            <a:ext cx="1581664" cy="646331"/>
          </a:xfrm>
          <a:prstGeom prst="rect">
            <a:avLst/>
          </a:prstGeom>
          <a:noFill/>
        </p:spPr>
        <p:txBody>
          <a:bodyPr wrap="square" lIns="91409" tIns="45702" rIns="91409" bIns="45702" rtlCol="0">
            <a:spAutoFit/>
          </a:bodyPr>
          <a:lstStyle/>
          <a:p>
            <a:r>
              <a:rPr lang="en-US" sz="3600" b="1" dirty="0" err="1"/>
              <a:t>Câu</a:t>
            </a:r>
            <a:r>
              <a:rPr lang="en-US" sz="3600" b="1" dirty="0"/>
              <a:t> </a:t>
            </a:r>
            <a:r>
              <a:rPr lang="en-US" sz="3600" b="1" dirty="0"/>
              <a:t>1.</a:t>
            </a:r>
            <a:endParaRPr lang="en-US" sz="3600" b="1" dirty="0"/>
          </a:p>
        </p:txBody>
      </p:sp>
    </p:spTree>
    <p:extLst>
      <p:ext uri="{BB962C8B-B14F-4D97-AF65-F5344CB8AC3E}">
        <p14:creationId xmlns:p14="http://schemas.microsoft.com/office/powerpoint/2010/main" val="48226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xmlns="" id="{4C727A79-A58C-451A-80BC-1319BE263A50}"/>
              </a:ext>
            </a:extLst>
          </p:cNvPr>
          <p:cNvSpPr/>
          <p:nvPr/>
        </p:nvSpPr>
        <p:spPr>
          <a:xfrm>
            <a:off x="0" y="0"/>
            <a:ext cx="2817341" cy="93911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a:endParaRPr lang="en-US" sz="3600" dirty="0"/>
          </a:p>
        </p:txBody>
      </p:sp>
      <p:sp>
        <p:nvSpPr>
          <p:cNvPr id="10" name="TextBox 9">
            <a:extLst>
              <a:ext uri="{FF2B5EF4-FFF2-40B4-BE49-F238E27FC236}">
                <a16:creationId xmlns:a16="http://schemas.microsoft.com/office/drawing/2014/main" xmlns="" id="{85F9DA5A-AF22-4D8D-884D-4D7CB638AE61}"/>
              </a:ext>
            </a:extLst>
          </p:cNvPr>
          <p:cNvSpPr txBox="1"/>
          <p:nvPr/>
        </p:nvSpPr>
        <p:spPr>
          <a:xfrm>
            <a:off x="345990" y="1170143"/>
            <a:ext cx="1581664" cy="646331"/>
          </a:xfrm>
          <a:prstGeom prst="rect">
            <a:avLst/>
          </a:prstGeom>
          <a:noFill/>
        </p:spPr>
        <p:txBody>
          <a:bodyPr wrap="square" lIns="91409" tIns="45702" rIns="91409" bIns="45702" rtlCol="0">
            <a:spAutoFit/>
          </a:bodyPr>
          <a:lstStyle/>
          <a:p>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a:latin typeface="Times New Roman" pitchFamily="18" charset="0"/>
                <a:cs typeface="Times New Roman" pitchFamily="18" charset="0"/>
              </a:rPr>
              <a:t>2.</a:t>
            </a:r>
            <a:endParaRPr lang="en-US" sz="3600" b="1" dirty="0">
              <a:latin typeface="Times New Roman" pitchFamily="18" charset="0"/>
              <a:cs typeface="Times New Roman" pitchFamily="18" charset="0"/>
            </a:endParaRPr>
          </a:p>
        </p:txBody>
      </p:sp>
      <p:sp>
        <p:nvSpPr>
          <p:cNvPr id="2" name="Rectangle 1"/>
          <p:cNvSpPr/>
          <p:nvPr/>
        </p:nvSpPr>
        <p:spPr>
          <a:xfrm>
            <a:off x="345992" y="1880815"/>
            <a:ext cx="18089216" cy="7032683"/>
          </a:xfrm>
          <a:prstGeom prst="rect">
            <a:avLst/>
          </a:prstGeom>
        </p:spPr>
        <p:txBody>
          <a:bodyPr wrap="square" lIns="91409" tIns="45702" rIns="91409" bIns="45702">
            <a:spAutoFit/>
          </a:bodyPr>
          <a:lstStyle/>
          <a:p>
            <a:pPr algn="just"/>
            <a:r>
              <a:rPr lang="vi-VN" sz="4100" dirty="0">
                <a:latin typeface="Times New Roman" pitchFamily="18" charset="0"/>
                <a:cs typeface="Times New Roman" pitchFamily="18" charset="0"/>
              </a:rPr>
              <a:t>Một số nguyên nhân chủ yếu gây suy giảm đa dạng quần xã sinh vật:</a:t>
            </a:r>
            <a:endParaRPr lang="vi-VN" sz="4100" dirty="0">
              <a:solidFill>
                <a:srgbClr val="212529"/>
              </a:solidFill>
              <a:latin typeface="Times New Roman" pitchFamily="18" charset="0"/>
              <a:cs typeface="Times New Roman" pitchFamily="18" charset="0"/>
            </a:endParaRPr>
          </a:p>
          <a:p>
            <a:pPr algn="just"/>
            <a:r>
              <a:rPr lang="vi-VN" sz="4100" dirty="0">
                <a:latin typeface="Times New Roman" pitchFamily="18" charset="0"/>
                <a:cs typeface="Times New Roman" pitchFamily="18" charset="0"/>
              </a:rPr>
              <a:t>- Nhiều hoạt động của con người làm thu hẹp hoặc mất nơi ở của các loài sinh vật trong quần xã. Ví dụ: san lấp ao hồ, khai thác khoáng sản, chặt phá rừng làm nương rẫy, làm đường, làm nhà ở xây dựng, xây đập thuỷ điện,…</a:t>
            </a:r>
            <a:endParaRPr lang="vi-VN" sz="4100" dirty="0">
              <a:solidFill>
                <a:srgbClr val="212529"/>
              </a:solidFill>
              <a:latin typeface="Times New Roman" pitchFamily="18" charset="0"/>
              <a:cs typeface="Times New Roman" pitchFamily="18" charset="0"/>
            </a:endParaRPr>
          </a:p>
          <a:p>
            <a:pPr algn="just"/>
            <a:r>
              <a:rPr lang="vi-VN" sz="4100" dirty="0">
                <a:latin typeface="Times New Roman" pitchFamily="18" charset="0"/>
                <a:cs typeface="Times New Roman" pitchFamily="18" charset="0"/>
              </a:rPr>
              <a:t>- Hoạt động săn bắt, khai thác quá mức khiến nhiều quần thể trong quần xã bị suy giảm số lượng, nhiều loài không còn khả năng phục hồi đi tới diệt vong.</a:t>
            </a:r>
            <a:endParaRPr lang="vi-VN" sz="4100" dirty="0">
              <a:solidFill>
                <a:srgbClr val="212529"/>
              </a:solidFill>
              <a:latin typeface="Times New Roman" pitchFamily="18" charset="0"/>
              <a:cs typeface="Times New Roman" pitchFamily="18" charset="0"/>
            </a:endParaRPr>
          </a:p>
          <a:p>
            <a:pPr algn="just"/>
            <a:r>
              <a:rPr lang="vi-VN" sz="4100" dirty="0">
                <a:latin typeface="Times New Roman" pitchFamily="18" charset="0"/>
                <a:cs typeface="Times New Roman" pitchFamily="18" charset="0"/>
              </a:rPr>
              <a:t>- Nhiều hoạt động sản xuất của con người gây ô nhiễm môi trường đất, nước, không khí, làm biến đổi môi trường sống của các sinh vật trong quần xã theo hướng tiêu cực dẫn đến số lượng cá thể và quần thể trong quần xã bị giảm sút. Ví dụ: bón phân hoá học, phun thuốc bảo vệ thực vật hoá học, xả khí thải, nước thải chưa qua xử lí ra ngoài môi trường,</a:t>
            </a:r>
            <a:endParaRPr lang="vi-VN" sz="4100" dirty="0">
              <a:solidFill>
                <a:srgbClr val="212529"/>
              </a:solidFill>
              <a:latin typeface="Times New Roman" pitchFamily="18" charset="0"/>
              <a:cs typeface="Times New Roman" pitchFamily="18" charset="0"/>
            </a:endParaRPr>
          </a:p>
        </p:txBody>
      </p:sp>
    </p:spTree>
    <p:extLst>
      <p:ext uri="{BB962C8B-B14F-4D97-AF65-F5344CB8AC3E}">
        <p14:creationId xmlns:p14="http://schemas.microsoft.com/office/powerpoint/2010/main" val="385453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516"/>
        <p:cNvGrpSpPr/>
        <p:nvPr/>
      </p:nvGrpSpPr>
      <p:grpSpPr>
        <a:xfrm>
          <a:off x="0" y="0"/>
          <a:ext cx="0" cy="0"/>
          <a:chOff x="0" y="0"/>
          <a:chExt cx="0" cy="0"/>
        </a:xfrm>
      </p:grpSpPr>
      <p:sp>
        <p:nvSpPr>
          <p:cNvPr id="517" name="Google Shape;517;p37"/>
          <p:cNvSpPr/>
          <p:nvPr/>
        </p:nvSpPr>
        <p:spPr>
          <a:xfrm>
            <a:off x="11488192" y="1608824"/>
            <a:ext cx="8260401" cy="5632091"/>
          </a:xfrm>
          <a:custGeom>
            <a:avLst/>
            <a:gdLst/>
            <a:ahLst/>
            <a:cxnLst/>
            <a:rect l="l" t="t" r="r" b="b"/>
            <a:pathLst>
              <a:path w="8260401" h="5632091" extrusionOk="0">
                <a:moveTo>
                  <a:pt x="0" y="0"/>
                </a:moveTo>
                <a:lnTo>
                  <a:pt x="8260400" y="0"/>
                </a:lnTo>
                <a:lnTo>
                  <a:pt x="8260400" y="5632091"/>
                </a:lnTo>
                <a:lnTo>
                  <a:pt x="0" y="5632091"/>
                </a:lnTo>
                <a:lnTo>
                  <a:pt x="0" y="0"/>
                </a:lnTo>
                <a:close/>
              </a:path>
            </a:pathLst>
          </a:custGeom>
          <a:blipFill rotWithShape="1">
            <a:blip r:embed="rId3">
              <a:alphaModFix/>
            </a:blip>
            <a:stretch>
              <a:fillRect/>
            </a:stretch>
          </a:blipFill>
          <a:ln>
            <a:noFill/>
          </a:ln>
        </p:spPr>
      </p:sp>
      <p:sp>
        <p:nvSpPr>
          <p:cNvPr id="518" name="Google Shape;518;p37"/>
          <p:cNvSpPr/>
          <p:nvPr/>
        </p:nvSpPr>
        <p:spPr>
          <a:xfrm rot="2415108">
            <a:off x="9106037" y="5692584"/>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4">
              <a:alphaModFix/>
            </a:blip>
            <a:stretch>
              <a:fillRect/>
            </a:stretch>
          </a:blipFill>
          <a:ln>
            <a:noFill/>
          </a:ln>
        </p:spPr>
      </p:sp>
      <p:sp>
        <p:nvSpPr>
          <p:cNvPr id="519" name="Google Shape;519;p37"/>
          <p:cNvSpPr/>
          <p:nvPr/>
        </p:nvSpPr>
        <p:spPr>
          <a:xfrm>
            <a:off x="-1947925" y="478656"/>
            <a:ext cx="6643471" cy="4529639"/>
          </a:xfrm>
          <a:custGeom>
            <a:avLst/>
            <a:gdLst/>
            <a:ahLst/>
            <a:cxnLst/>
            <a:rect l="l" t="t" r="r" b="b"/>
            <a:pathLst>
              <a:path w="6643470" h="4529639" extrusionOk="0">
                <a:moveTo>
                  <a:pt x="0" y="0"/>
                </a:moveTo>
                <a:lnTo>
                  <a:pt x="6643470" y="0"/>
                </a:lnTo>
                <a:lnTo>
                  <a:pt x="6643470" y="4529639"/>
                </a:lnTo>
                <a:lnTo>
                  <a:pt x="0" y="4529639"/>
                </a:lnTo>
                <a:lnTo>
                  <a:pt x="0" y="0"/>
                </a:lnTo>
                <a:close/>
              </a:path>
            </a:pathLst>
          </a:custGeom>
          <a:blipFill rotWithShape="1">
            <a:blip r:embed="rId3">
              <a:alphaModFix/>
            </a:blip>
            <a:stretch>
              <a:fillRect/>
            </a:stretch>
          </a:blipFill>
          <a:ln>
            <a:noFill/>
          </a:ln>
        </p:spPr>
      </p:sp>
      <p:sp>
        <p:nvSpPr>
          <p:cNvPr id="520" name="Google Shape;520;p37"/>
          <p:cNvSpPr/>
          <p:nvPr/>
        </p:nvSpPr>
        <p:spPr>
          <a:xfrm rot="7855000" flipH="1">
            <a:off x="-400858" y="593420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4">
              <a:alphaModFix/>
            </a:blip>
            <a:stretch>
              <a:fillRect/>
            </a:stretch>
          </a:blipFill>
          <a:ln>
            <a:noFill/>
          </a:ln>
        </p:spPr>
      </p:sp>
      <p:sp>
        <p:nvSpPr>
          <p:cNvPr id="115" name="Google Shape;351;p24">
            <a:extLst>
              <a:ext uri="{FF2B5EF4-FFF2-40B4-BE49-F238E27FC236}">
                <a16:creationId xmlns:a16="http://schemas.microsoft.com/office/drawing/2014/main" xmlns="" id="{9FA4DA08-B90F-46DD-A6B7-8A101F9D9564}"/>
              </a:ext>
            </a:extLst>
          </p:cNvPr>
          <p:cNvSpPr txBox="1"/>
          <p:nvPr/>
        </p:nvSpPr>
        <p:spPr>
          <a:xfrm>
            <a:off x="3928618" y="1330280"/>
            <a:ext cx="9663843" cy="1198470"/>
          </a:xfrm>
          <a:prstGeom prst="rect">
            <a:avLst/>
          </a:prstGeom>
          <a:noFill/>
          <a:ln>
            <a:noFill/>
          </a:ln>
        </p:spPr>
        <p:txBody>
          <a:bodyPr spcFirstLastPara="1" wrap="square" lIns="0" tIns="0" rIns="0" bIns="0" anchor="t" anchorCtr="0">
            <a:spAutoFit/>
          </a:bodyPr>
          <a:lstStyle/>
          <a:p>
            <a:pPr algn="ctr" defTabSz="457039">
              <a:lnSpc>
                <a:spcPct val="118002"/>
              </a:lnSpc>
              <a:buClrTx/>
              <a:defRPr/>
            </a:pPr>
            <a:r>
              <a:rPr lang="en-US" sz="6600" b="1" dirty="0">
                <a:solidFill>
                  <a:srgbClr val="FDE8CB">
                    <a:lumMod val="25000"/>
                  </a:srgbClr>
                </a:solidFill>
                <a:latin typeface="+mn-lt"/>
                <a:ea typeface="Heebo Black"/>
                <a:cs typeface="Heebo Black"/>
                <a:sym typeface="Heebo Black"/>
              </a:rPr>
              <a:t>HƯỚNG DẪN VỀ NHÀ</a:t>
            </a:r>
            <a:endParaRPr sz="6600" b="1" dirty="0">
              <a:solidFill>
                <a:srgbClr val="FDE8CB">
                  <a:lumMod val="25000"/>
                </a:srgbClr>
              </a:solidFill>
              <a:latin typeface="+mn-lt"/>
            </a:endParaRPr>
          </a:p>
        </p:txBody>
      </p:sp>
      <p:grpSp>
        <p:nvGrpSpPr>
          <p:cNvPr id="116" name="Group 115">
            <a:extLst>
              <a:ext uri="{FF2B5EF4-FFF2-40B4-BE49-F238E27FC236}">
                <a16:creationId xmlns:a16="http://schemas.microsoft.com/office/drawing/2014/main" xmlns="" id="{49D70FEC-3914-41B4-BED1-66855060AA46}"/>
              </a:ext>
            </a:extLst>
          </p:cNvPr>
          <p:cNvGrpSpPr/>
          <p:nvPr/>
        </p:nvGrpSpPr>
        <p:grpSpPr>
          <a:xfrm>
            <a:off x="1435688" y="4710360"/>
            <a:ext cx="3921889" cy="2662908"/>
            <a:chOff x="1348271" y="3170891"/>
            <a:chExt cx="4384961" cy="4504995"/>
          </a:xfrm>
        </p:grpSpPr>
        <p:grpSp>
          <p:nvGrpSpPr>
            <p:cNvPr id="117" name="Group 116">
              <a:extLst>
                <a:ext uri="{FF2B5EF4-FFF2-40B4-BE49-F238E27FC236}">
                  <a16:creationId xmlns:a16="http://schemas.microsoft.com/office/drawing/2014/main" xmlns="" id="{6FE2C518-EEBB-4BFB-B1BD-E2BFDA5BE514}"/>
                </a:ext>
              </a:extLst>
            </p:cNvPr>
            <p:cNvGrpSpPr/>
            <p:nvPr/>
          </p:nvGrpSpPr>
          <p:grpSpPr>
            <a:xfrm>
              <a:off x="1348271" y="3170891"/>
              <a:ext cx="4384961" cy="4504995"/>
              <a:chOff x="1348271" y="3170891"/>
              <a:chExt cx="4384961" cy="4504995"/>
            </a:xfrm>
          </p:grpSpPr>
          <p:grpSp>
            <p:nvGrpSpPr>
              <p:cNvPr id="119" name="Google Shape;311;p24">
                <a:extLst>
                  <a:ext uri="{FF2B5EF4-FFF2-40B4-BE49-F238E27FC236}">
                    <a16:creationId xmlns:a16="http://schemas.microsoft.com/office/drawing/2014/main" xmlns="" id="{17F4FFC9-6146-4A12-B355-DF2A1CF74C55}"/>
                  </a:ext>
                </a:extLst>
              </p:cNvPr>
              <p:cNvGrpSpPr/>
              <p:nvPr/>
            </p:nvGrpSpPr>
            <p:grpSpPr>
              <a:xfrm>
                <a:off x="1500297" y="3170891"/>
                <a:ext cx="4006077" cy="4158596"/>
                <a:chOff x="0" y="-38100"/>
                <a:chExt cx="2658102" cy="3578413"/>
              </a:xfrm>
            </p:grpSpPr>
            <p:sp>
              <p:nvSpPr>
                <p:cNvPr id="121" name="Google Shape;312;p24">
                  <a:extLst>
                    <a:ext uri="{FF2B5EF4-FFF2-40B4-BE49-F238E27FC236}">
                      <a16:creationId xmlns:a16="http://schemas.microsoft.com/office/drawing/2014/main" xmlns="" id="{03AE9D14-79FB-4C76-A193-74AA7E863541}"/>
                    </a:ext>
                  </a:extLst>
                </p:cNvPr>
                <p:cNvSpPr/>
                <p:nvPr/>
              </p:nvSpPr>
              <p:spPr>
                <a:xfrm>
                  <a:off x="0" y="0"/>
                  <a:ext cx="2658102" cy="3540313"/>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rgbClr val="FFFFFF"/>
                </a:solidFill>
                <a:ln w="57150" cap="flat" cmpd="sng">
                  <a:solidFill>
                    <a:srgbClr val="FDE8CB">
                      <a:lumMod val="50000"/>
                    </a:srgbClr>
                  </a:solidFill>
                  <a:prstDash val="solid"/>
                  <a:round/>
                  <a:headEnd type="none" w="sm" len="sm"/>
                  <a:tailEnd type="none" w="sm" len="sm"/>
                </a:ln>
              </p:spPr>
              <p:txBody>
                <a:bodyPr spcFirstLastPara="1" wrap="square" lIns="45713" tIns="45713" rIns="45713" bIns="45713" anchor="ctr" anchorCtr="0">
                  <a:noAutofit/>
                </a:bodyPr>
                <a:lstStyle/>
                <a:p>
                  <a:pPr defTabSz="457039">
                    <a:buClrTx/>
                    <a:defRPr/>
                  </a:pPr>
                  <a:endParaRPr sz="3600">
                    <a:solidFill>
                      <a:sysClr val="windowText" lastClr="000000"/>
                    </a:solidFill>
                    <a:latin typeface="+mn-lt"/>
                  </a:endParaRPr>
                </a:p>
              </p:txBody>
            </p:sp>
            <p:sp>
              <p:nvSpPr>
                <p:cNvPr id="122" name="Google Shape;313;p24">
                  <a:extLst>
                    <a:ext uri="{FF2B5EF4-FFF2-40B4-BE49-F238E27FC236}">
                      <a16:creationId xmlns:a16="http://schemas.microsoft.com/office/drawing/2014/main" xmlns="" id="{0F841C17-0194-4373-9492-E547082EB373}"/>
                    </a:ext>
                  </a:extLst>
                </p:cNvPr>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algn="ctr" defTabSz="457039">
                    <a:lnSpc>
                      <a:spcPct val="186611"/>
                    </a:lnSpc>
                    <a:buClrTx/>
                    <a:defRPr/>
                  </a:pPr>
                  <a:endParaRPr sz="3600">
                    <a:solidFill>
                      <a:sysClr val="windowText" lastClr="000000"/>
                    </a:solidFill>
                    <a:latin typeface="+mn-lt"/>
                    <a:ea typeface="Calibri"/>
                    <a:cs typeface="Calibri"/>
                    <a:sym typeface="Calibri"/>
                  </a:endParaRPr>
                </a:p>
              </p:txBody>
            </p:sp>
          </p:grpSp>
          <p:sp>
            <p:nvSpPr>
              <p:cNvPr id="120" name="Google Shape;324;p24">
                <a:extLst>
                  <a:ext uri="{FF2B5EF4-FFF2-40B4-BE49-F238E27FC236}">
                    <a16:creationId xmlns:a16="http://schemas.microsoft.com/office/drawing/2014/main" xmlns="" id="{3C65132C-A7C8-4B22-B3D9-DE827D1C5389}"/>
                  </a:ext>
                </a:extLst>
              </p:cNvPr>
              <p:cNvSpPr/>
              <p:nvPr/>
            </p:nvSpPr>
            <p:spPr>
              <a:xfrm>
                <a:off x="1348271" y="3561569"/>
                <a:ext cx="4384961" cy="4114317"/>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rgbClr val="FFFFFF"/>
              </a:solidFill>
              <a:ln w="57150" cap="flat" cmpd="sng">
                <a:solidFill>
                  <a:srgbClr val="FDE8CB">
                    <a:lumMod val="50000"/>
                  </a:srgbClr>
                </a:solidFill>
                <a:prstDash val="solid"/>
                <a:round/>
                <a:headEnd type="none" w="sm" len="sm"/>
                <a:tailEnd type="none" w="sm" len="sm"/>
              </a:ln>
            </p:spPr>
            <p:txBody>
              <a:bodyPr spcFirstLastPara="1" wrap="square" lIns="45713" tIns="45713" rIns="45713" bIns="45713" anchor="ctr" anchorCtr="0">
                <a:noAutofit/>
              </a:bodyPr>
              <a:lstStyle/>
              <a:p>
                <a:pPr defTabSz="457039">
                  <a:buClrTx/>
                  <a:defRPr/>
                </a:pPr>
                <a:endParaRPr sz="3600">
                  <a:solidFill>
                    <a:sysClr val="windowText" lastClr="000000"/>
                  </a:solidFill>
                  <a:latin typeface="+mn-lt"/>
                </a:endParaRPr>
              </a:p>
            </p:txBody>
          </p:sp>
        </p:grpSp>
        <p:sp>
          <p:nvSpPr>
            <p:cNvPr id="118" name="TextBox 117">
              <a:extLst>
                <a:ext uri="{FF2B5EF4-FFF2-40B4-BE49-F238E27FC236}">
                  <a16:creationId xmlns:a16="http://schemas.microsoft.com/office/drawing/2014/main" xmlns="" id="{51044316-911E-4723-BEFF-3D32DDB53010}"/>
                </a:ext>
              </a:extLst>
            </p:cNvPr>
            <p:cNvSpPr txBox="1"/>
            <p:nvPr/>
          </p:nvSpPr>
          <p:spPr>
            <a:xfrm>
              <a:off x="1419302" y="4417444"/>
              <a:ext cx="4236646" cy="3045998"/>
            </a:xfrm>
            <a:prstGeom prst="rect">
              <a:avLst/>
            </a:prstGeom>
            <a:noFill/>
          </p:spPr>
          <p:txBody>
            <a:bodyPr wrap="square">
              <a:spAutoFit/>
            </a:bodyPr>
            <a:lstStyle/>
            <a:p>
              <a:pPr algn="ctr" defTabSz="457039">
                <a:lnSpc>
                  <a:spcPct val="150000"/>
                </a:lnSpc>
                <a:buClrTx/>
                <a:defRPr/>
              </a:pPr>
              <a:r>
                <a:rPr lang="en-US" sz="3600" dirty="0" err="1">
                  <a:solidFill>
                    <a:sysClr val="windowText" lastClr="000000"/>
                  </a:solidFill>
                  <a:latin typeface="+mn-lt"/>
                  <a:ea typeface="Calibri" panose="020F0502020204030204" pitchFamily="34" charset="0"/>
                </a:rPr>
                <a:t>Ghi</a:t>
              </a:r>
              <a:r>
                <a:rPr lang="en-US" sz="3600" dirty="0">
                  <a:solidFill>
                    <a:sysClr val="windowText" lastClr="000000"/>
                  </a:solidFill>
                  <a:latin typeface="+mn-lt"/>
                  <a:ea typeface="Calibri" panose="020F0502020204030204" pitchFamily="34" charset="0"/>
                </a:rPr>
                <a:t> </a:t>
              </a:r>
              <a:r>
                <a:rPr lang="en-US" sz="3600" dirty="0" err="1">
                  <a:solidFill>
                    <a:sysClr val="windowText" lastClr="000000"/>
                  </a:solidFill>
                  <a:latin typeface="+mn-lt"/>
                  <a:ea typeface="Calibri" panose="020F0502020204030204" pitchFamily="34" charset="0"/>
                </a:rPr>
                <a:t>nhớ</a:t>
              </a:r>
              <a:r>
                <a:rPr lang="en-US" sz="3600" dirty="0">
                  <a:solidFill>
                    <a:sysClr val="windowText" lastClr="000000"/>
                  </a:solidFill>
                  <a:latin typeface="+mn-lt"/>
                  <a:ea typeface="Calibri" panose="020F0502020204030204" pitchFamily="34" charset="0"/>
                </a:rPr>
                <a:t> </a:t>
              </a:r>
              <a:r>
                <a:rPr lang="en-US" sz="3600" dirty="0" err="1">
                  <a:solidFill>
                    <a:sysClr val="windowText" lastClr="000000"/>
                  </a:solidFill>
                  <a:latin typeface="+mn-lt"/>
                  <a:ea typeface="Calibri" panose="020F0502020204030204" pitchFamily="34" charset="0"/>
                </a:rPr>
                <a:t>kiến</a:t>
              </a:r>
              <a:r>
                <a:rPr lang="en-US" sz="3600" dirty="0">
                  <a:solidFill>
                    <a:sysClr val="windowText" lastClr="000000"/>
                  </a:solidFill>
                  <a:latin typeface="+mn-lt"/>
                  <a:ea typeface="Calibri" panose="020F0502020204030204" pitchFamily="34" charset="0"/>
                </a:rPr>
                <a:t> </a:t>
              </a:r>
              <a:r>
                <a:rPr lang="en-US" sz="3600" dirty="0" err="1">
                  <a:solidFill>
                    <a:sysClr val="windowText" lastClr="000000"/>
                  </a:solidFill>
                  <a:latin typeface="+mn-lt"/>
                  <a:ea typeface="Calibri" panose="020F0502020204030204" pitchFamily="34" charset="0"/>
                </a:rPr>
                <a:t>thức</a:t>
              </a:r>
              <a:r>
                <a:rPr lang="en-US" sz="3600" dirty="0">
                  <a:solidFill>
                    <a:sysClr val="windowText" lastClr="000000"/>
                  </a:solidFill>
                  <a:latin typeface="+mn-lt"/>
                  <a:ea typeface="Calibri" panose="020F0502020204030204" pitchFamily="34" charset="0"/>
                </a:rPr>
                <a:t> </a:t>
              </a:r>
              <a:r>
                <a:rPr lang="en-US" sz="3600" dirty="0" err="1">
                  <a:solidFill>
                    <a:sysClr val="windowText" lastClr="000000"/>
                  </a:solidFill>
                  <a:latin typeface="+mn-lt"/>
                  <a:ea typeface="Calibri" panose="020F0502020204030204" pitchFamily="34" charset="0"/>
                </a:rPr>
                <a:t>trong</a:t>
              </a:r>
              <a:r>
                <a:rPr lang="en-US" sz="3600" dirty="0">
                  <a:solidFill>
                    <a:sysClr val="windowText" lastClr="000000"/>
                  </a:solidFill>
                  <a:latin typeface="+mn-lt"/>
                  <a:ea typeface="Calibri" panose="020F0502020204030204" pitchFamily="34" charset="0"/>
                </a:rPr>
                <a:t> </a:t>
              </a:r>
              <a:r>
                <a:rPr lang="en-US" sz="3600" dirty="0" err="1">
                  <a:solidFill>
                    <a:sysClr val="windowText" lastClr="000000"/>
                  </a:solidFill>
                  <a:latin typeface="+mn-lt"/>
                  <a:ea typeface="Calibri" panose="020F0502020204030204" pitchFamily="34" charset="0"/>
                </a:rPr>
                <a:t>bài</a:t>
              </a:r>
              <a:endParaRPr lang="en-US" sz="3600" dirty="0">
                <a:solidFill>
                  <a:sysClr val="windowText" lastClr="000000"/>
                </a:solidFill>
                <a:latin typeface="+mn-lt"/>
              </a:endParaRPr>
            </a:p>
          </p:txBody>
        </p:sp>
      </p:grpSp>
      <p:grpSp>
        <p:nvGrpSpPr>
          <p:cNvPr id="123" name="Group 122">
            <a:extLst>
              <a:ext uri="{FF2B5EF4-FFF2-40B4-BE49-F238E27FC236}">
                <a16:creationId xmlns:a16="http://schemas.microsoft.com/office/drawing/2014/main" xmlns="" id="{1A327E53-D32A-4F04-B3A5-D3E913A282F6}"/>
              </a:ext>
            </a:extLst>
          </p:cNvPr>
          <p:cNvGrpSpPr/>
          <p:nvPr/>
        </p:nvGrpSpPr>
        <p:grpSpPr>
          <a:xfrm>
            <a:off x="5362326" y="4666179"/>
            <a:ext cx="5168636" cy="2662908"/>
            <a:chOff x="5747449" y="3170891"/>
            <a:chExt cx="5778917" cy="4504995"/>
          </a:xfrm>
        </p:grpSpPr>
        <p:cxnSp>
          <p:nvCxnSpPr>
            <p:cNvPr id="124" name="Google Shape;352;p24">
              <a:extLst>
                <a:ext uri="{FF2B5EF4-FFF2-40B4-BE49-F238E27FC236}">
                  <a16:creationId xmlns:a16="http://schemas.microsoft.com/office/drawing/2014/main" xmlns="" id="{81DF5A0E-0729-493E-9A19-C1DD5737D58D}"/>
                </a:ext>
              </a:extLst>
            </p:cNvPr>
            <p:cNvCxnSpPr>
              <a:cxnSpLocks/>
            </p:cNvCxnSpPr>
            <p:nvPr/>
          </p:nvCxnSpPr>
          <p:spPr>
            <a:xfrm flipV="1">
              <a:off x="5747449" y="5325273"/>
              <a:ext cx="1767322" cy="389657"/>
            </a:xfrm>
            <a:prstGeom prst="straightConnector1">
              <a:avLst/>
            </a:prstGeom>
            <a:noFill/>
            <a:ln w="57150" cap="flat" cmpd="sng">
              <a:solidFill>
                <a:srgbClr val="3C3C3B">
                  <a:lumMod val="75000"/>
                </a:srgbClr>
              </a:solidFill>
              <a:prstDash val="solid"/>
              <a:round/>
              <a:headEnd type="none" w="sm" len="sm"/>
              <a:tailEnd type="none" w="sm" len="sm"/>
            </a:ln>
          </p:spPr>
        </p:cxnSp>
        <p:grpSp>
          <p:nvGrpSpPr>
            <p:cNvPr id="125" name="Group 124">
              <a:extLst>
                <a:ext uri="{FF2B5EF4-FFF2-40B4-BE49-F238E27FC236}">
                  <a16:creationId xmlns:a16="http://schemas.microsoft.com/office/drawing/2014/main" xmlns="" id="{11713957-B1C7-4F11-B29D-2967E427BC33}"/>
                </a:ext>
              </a:extLst>
            </p:cNvPr>
            <p:cNvGrpSpPr/>
            <p:nvPr/>
          </p:nvGrpSpPr>
          <p:grpSpPr>
            <a:xfrm>
              <a:off x="7141405" y="3170891"/>
              <a:ext cx="4384961" cy="4504995"/>
              <a:chOff x="1348271" y="3170891"/>
              <a:chExt cx="4384961" cy="4504995"/>
            </a:xfrm>
          </p:grpSpPr>
          <p:grpSp>
            <p:nvGrpSpPr>
              <p:cNvPr id="127" name="Google Shape;311;p24">
                <a:extLst>
                  <a:ext uri="{FF2B5EF4-FFF2-40B4-BE49-F238E27FC236}">
                    <a16:creationId xmlns:a16="http://schemas.microsoft.com/office/drawing/2014/main" xmlns="" id="{4C51C9E0-F333-45F0-836D-C6BE7FC64370}"/>
                  </a:ext>
                </a:extLst>
              </p:cNvPr>
              <p:cNvGrpSpPr/>
              <p:nvPr/>
            </p:nvGrpSpPr>
            <p:grpSpPr>
              <a:xfrm>
                <a:off x="1500297" y="3170891"/>
                <a:ext cx="4006077" cy="4158596"/>
                <a:chOff x="0" y="-38100"/>
                <a:chExt cx="2658102" cy="3578413"/>
              </a:xfrm>
            </p:grpSpPr>
            <p:sp>
              <p:nvSpPr>
                <p:cNvPr id="129" name="Google Shape;312;p24">
                  <a:extLst>
                    <a:ext uri="{FF2B5EF4-FFF2-40B4-BE49-F238E27FC236}">
                      <a16:creationId xmlns:a16="http://schemas.microsoft.com/office/drawing/2014/main" xmlns="" id="{50CC6022-0207-427B-A774-0A619FF4D67F}"/>
                    </a:ext>
                  </a:extLst>
                </p:cNvPr>
                <p:cNvSpPr/>
                <p:nvPr/>
              </p:nvSpPr>
              <p:spPr>
                <a:xfrm>
                  <a:off x="0" y="0"/>
                  <a:ext cx="2658102" cy="3540313"/>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rgbClr val="FFFFFF"/>
                </a:solidFill>
                <a:ln w="57150" cap="flat" cmpd="sng">
                  <a:solidFill>
                    <a:srgbClr val="FFCF18"/>
                  </a:solidFill>
                  <a:prstDash val="solid"/>
                  <a:round/>
                  <a:headEnd type="none" w="sm" len="sm"/>
                  <a:tailEnd type="none" w="sm" len="sm"/>
                </a:ln>
              </p:spPr>
              <p:txBody>
                <a:bodyPr spcFirstLastPara="1" wrap="square" lIns="45713" tIns="45713" rIns="45713" bIns="45713" anchor="ctr" anchorCtr="0">
                  <a:noAutofit/>
                </a:bodyPr>
                <a:lstStyle/>
                <a:p>
                  <a:pPr defTabSz="457039">
                    <a:buClrTx/>
                    <a:defRPr/>
                  </a:pPr>
                  <a:endParaRPr sz="3600">
                    <a:solidFill>
                      <a:sysClr val="windowText" lastClr="000000"/>
                    </a:solidFill>
                    <a:latin typeface="+mn-lt"/>
                  </a:endParaRPr>
                </a:p>
              </p:txBody>
            </p:sp>
            <p:sp>
              <p:nvSpPr>
                <p:cNvPr id="130" name="Google Shape;313;p24">
                  <a:extLst>
                    <a:ext uri="{FF2B5EF4-FFF2-40B4-BE49-F238E27FC236}">
                      <a16:creationId xmlns:a16="http://schemas.microsoft.com/office/drawing/2014/main" xmlns="" id="{2D0DA383-C4BB-43E1-81E8-F42E25663FB4}"/>
                    </a:ext>
                  </a:extLst>
                </p:cNvPr>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algn="ctr" defTabSz="457039">
                    <a:lnSpc>
                      <a:spcPct val="186611"/>
                    </a:lnSpc>
                    <a:buClrTx/>
                    <a:defRPr/>
                  </a:pPr>
                  <a:endParaRPr sz="3600">
                    <a:solidFill>
                      <a:sysClr val="windowText" lastClr="000000"/>
                    </a:solidFill>
                    <a:latin typeface="+mn-lt"/>
                    <a:ea typeface="Calibri"/>
                    <a:cs typeface="Calibri"/>
                    <a:sym typeface="Calibri"/>
                  </a:endParaRPr>
                </a:p>
              </p:txBody>
            </p:sp>
          </p:grpSp>
          <p:sp>
            <p:nvSpPr>
              <p:cNvPr id="128" name="Google Shape;324;p24">
                <a:extLst>
                  <a:ext uri="{FF2B5EF4-FFF2-40B4-BE49-F238E27FC236}">
                    <a16:creationId xmlns:a16="http://schemas.microsoft.com/office/drawing/2014/main" xmlns="" id="{37C41334-2A08-48A1-9D6A-9D1F761B068E}"/>
                  </a:ext>
                </a:extLst>
              </p:cNvPr>
              <p:cNvSpPr/>
              <p:nvPr/>
            </p:nvSpPr>
            <p:spPr>
              <a:xfrm>
                <a:off x="1348271" y="3561569"/>
                <a:ext cx="4384961" cy="4114317"/>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rgbClr val="FFFFFF"/>
              </a:solidFill>
              <a:ln w="57150" cap="flat" cmpd="sng">
                <a:solidFill>
                  <a:srgbClr val="FFCF18"/>
                </a:solidFill>
                <a:prstDash val="solid"/>
                <a:round/>
                <a:headEnd type="none" w="sm" len="sm"/>
                <a:tailEnd type="none" w="sm" len="sm"/>
              </a:ln>
            </p:spPr>
            <p:txBody>
              <a:bodyPr spcFirstLastPara="1" wrap="square" lIns="45713" tIns="45713" rIns="45713" bIns="45713" anchor="ctr" anchorCtr="0">
                <a:noAutofit/>
              </a:bodyPr>
              <a:lstStyle/>
              <a:p>
                <a:pPr defTabSz="457039">
                  <a:buClrTx/>
                  <a:defRPr/>
                </a:pPr>
                <a:endParaRPr sz="3600">
                  <a:solidFill>
                    <a:sysClr val="windowText" lastClr="000000"/>
                  </a:solidFill>
                  <a:latin typeface="+mn-lt"/>
                </a:endParaRPr>
              </a:p>
            </p:txBody>
          </p:sp>
        </p:grpSp>
        <p:sp>
          <p:nvSpPr>
            <p:cNvPr id="126" name="TextBox 125">
              <a:extLst>
                <a:ext uri="{FF2B5EF4-FFF2-40B4-BE49-F238E27FC236}">
                  <a16:creationId xmlns:a16="http://schemas.microsoft.com/office/drawing/2014/main" xmlns="" id="{415CC5F6-B5B2-4572-8324-AFCBD1846A38}"/>
                </a:ext>
              </a:extLst>
            </p:cNvPr>
            <p:cNvSpPr txBox="1"/>
            <p:nvPr/>
          </p:nvSpPr>
          <p:spPr>
            <a:xfrm>
              <a:off x="6792135" y="4149203"/>
              <a:ext cx="4734231" cy="3045999"/>
            </a:xfrm>
            <a:prstGeom prst="rect">
              <a:avLst/>
            </a:prstGeom>
            <a:noFill/>
          </p:spPr>
          <p:txBody>
            <a:bodyPr wrap="square">
              <a:spAutoFit/>
            </a:bodyPr>
            <a:lstStyle/>
            <a:p>
              <a:pPr marL="342781" algn="ctr" defTabSz="457039">
                <a:lnSpc>
                  <a:spcPct val="150000"/>
                </a:lnSpc>
                <a:buClrTx/>
                <a:tabLst>
                  <a:tab pos="371345" algn="l"/>
                </a:tabLst>
                <a:defRPr/>
              </a:pPr>
              <a:r>
                <a:rPr lang="en-US" sz="3600" dirty="0" err="1">
                  <a:solidFill>
                    <a:sysClr val="windowText" lastClr="000000"/>
                  </a:solidFill>
                  <a:latin typeface="+mn-lt"/>
                  <a:ea typeface="Calibri" panose="020F0502020204030204" pitchFamily="34" charset="0"/>
                  <a:cs typeface="Times New Roman" panose="02020603050405020304" pitchFamily="18" charset="0"/>
                </a:rPr>
                <a:t>Hoàn</a:t>
              </a:r>
              <a:r>
                <a:rPr lang="en-US" sz="3600" dirty="0">
                  <a:solidFill>
                    <a:sysClr val="windowText" lastClr="000000"/>
                  </a:solidFill>
                  <a:latin typeface="+mn-lt"/>
                  <a:ea typeface="Calibri" panose="020F0502020204030204" pitchFamily="34" charset="0"/>
                  <a:cs typeface="Times New Roman" panose="02020603050405020304" pitchFamily="18" charset="0"/>
                </a:rPr>
                <a:t> </a:t>
              </a:r>
              <a:r>
                <a:rPr lang="en-US" sz="3600" dirty="0" err="1">
                  <a:solidFill>
                    <a:sysClr val="windowText" lastClr="000000"/>
                  </a:solidFill>
                  <a:latin typeface="+mn-lt"/>
                  <a:ea typeface="Calibri" panose="020F0502020204030204" pitchFamily="34" charset="0"/>
                  <a:cs typeface="Times New Roman" panose="02020603050405020304" pitchFamily="18" charset="0"/>
                </a:rPr>
                <a:t>thành</a:t>
              </a:r>
              <a:r>
                <a:rPr lang="en-US" sz="3600" dirty="0">
                  <a:solidFill>
                    <a:sysClr val="windowText" lastClr="000000"/>
                  </a:solidFill>
                  <a:latin typeface="+mn-lt"/>
                  <a:ea typeface="Calibri" panose="020F0502020204030204" pitchFamily="34" charset="0"/>
                  <a:cs typeface="Times New Roman" panose="02020603050405020304" pitchFamily="18" charset="0"/>
                </a:rPr>
                <a:t> </a:t>
              </a:r>
              <a:r>
                <a:rPr lang="en-US" sz="3600" dirty="0" err="1">
                  <a:solidFill>
                    <a:sysClr val="windowText" lastClr="000000"/>
                  </a:solidFill>
                  <a:latin typeface="+mn-lt"/>
                  <a:ea typeface="Calibri" panose="020F0502020204030204" pitchFamily="34" charset="0"/>
                  <a:cs typeface="Times New Roman" panose="02020603050405020304" pitchFamily="18" charset="0"/>
                </a:rPr>
                <a:t>bài</a:t>
              </a:r>
              <a:r>
                <a:rPr lang="en-US" sz="3600" dirty="0">
                  <a:solidFill>
                    <a:sysClr val="windowText" lastClr="000000"/>
                  </a:solidFill>
                  <a:latin typeface="+mn-lt"/>
                  <a:ea typeface="Calibri" panose="020F0502020204030204" pitchFamily="34" charset="0"/>
                  <a:cs typeface="Times New Roman" panose="02020603050405020304" pitchFamily="18" charset="0"/>
                </a:rPr>
                <a:t> </a:t>
              </a:r>
              <a:r>
                <a:rPr lang="en-US" sz="3600" dirty="0" err="1">
                  <a:solidFill>
                    <a:sysClr val="windowText" lastClr="000000"/>
                  </a:solidFill>
                  <a:latin typeface="+mn-lt"/>
                  <a:ea typeface="Calibri" panose="020F0502020204030204" pitchFamily="34" charset="0"/>
                  <a:cs typeface="Times New Roman" panose="02020603050405020304" pitchFamily="18" charset="0"/>
                </a:rPr>
                <a:t>tập</a:t>
              </a:r>
              <a:r>
                <a:rPr lang="en-US" sz="3600" dirty="0">
                  <a:solidFill>
                    <a:sysClr val="windowText" lastClr="000000"/>
                  </a:solidFill>
                  <a:latin typeface="+mn-lt"/>
                  <a:ea typeface="Calibri" panose="020F0502020204030204" pitchFamily="34" charset="0"/>
                  <a:cs typeface="Times New Roman" panose="02020603050405020304" pitchFamily="18" charset="0"/>
                </a:rPr>
                <a:t> </a:t>
              </a:r>
              <a:r>
                <a:rPr lang="en-US" sz="3600" dirty="0" err="1">
                  <a:solidFill>
                    <a:sysClr val="windowText" lastClr="000000"/>
                  </a:solidFill>
                  <a:latin typeface="+mn-lt"/>
                  <a:ea typeface="Calibri" panose="020F0502020204030204" pitchFamily="34" charset="0"/>
                  <a:cs typeface="Times New Roman" panose="02020603050405020304" pitchFamily="18" charset="0"/>
                </a:rPr>
                <a:t>trong</a:t>
              </a:r>
              <a:r>
                <a:rPr lang="en-US" sz="3600" dirty="0">
                  <a:solidFill>
                    <a:sysClr val="windowText" lastClr="000000"/>
                  </a:solidFill>
                  <a:latin typeface="+mn-lt"/>
                  <a:ea typeface="Calibri" panose="020F0502020204030204" pitchFamily="34" charset="0"/>
                  <a:cs typeface="Times New Roman" panose="02020603050405020304" pitchFamily="18" charset="0"/>
                </a:rPr>
                <a:t> SBT</a:t>
              </a:r>
            </a:p>
          </p:txBody>
        </p:sp>
      </p:grpSp>
      <p:grpSp>
        <p:nvGrpSpPr>
          <p:cNvPr id="131" name="Group 130">
            <a:extLst>
              <a:ext uri="{FF2B5EF4-FFF2-40B4-BE49-F238E27FC236}">
                <a16:creationId xmlns:a16="http://schemas.microsoft.com/office/drawing/2014/main" xmlns="" id="{F143262E-4EDD-41EF-971E-437CC6387A50}"/>
              </a:ext>
            </a:extLst>
          </p:cNvPr>
          <p:cNvGrpSpPr/>
          <p:nvPr/>
        </p:nvGrpSpPr>
        <p:grpSpPr>
          <a:xfrm>
            <a:off x="10540461" y="4348593"/>
            <a:ext cx="5511163" cy="2662908"/>
            <a:chOff x="11221568" y="3215168"/>
            <a:chExt cx="6161888" cy="4504995"/>
          </a:xfrm>
        </p:grpSpPr>
        <p:cxnSp>
          <p:nvCxnSpPr>
            <p:cNvPr id="132" name="Google Shape;353;p24">
              <a:extLst>
                <a:ext uri="{FF2B5EF4-FFF2-40B4-BE49-F238E27FC236}">
                  <a16:creationId xmlns:a16="http://schemas.microsoft.com/office/drawing/2014/main" xmlns="" id="{D10F6B28-7176-4B9E-B175-C9A116207FC5}"/>
                </a:ext>
              </a:extLst>
            </p:cNvPr>
            <p:cNvCxnSpPr>
              <a:cxnSpLocks/>
            </p:cNvCxnSpPr>
            <p:nvPr/>
          </p:nvCxnSpPr>
          <p:spPr>
            <a:xfrm flipV="1">
              <a:off x="11221568" y="5316604"/>
              <a:ext cx="1292970" cy="346400"/>
            </a:xfrm>
            <a:prstGeom prst="straightConnector1">
              <a:avLst/>
            </a:prstGeom>
            <a:noFill/>
            <a:ln w="57150" cap="flat" cmpd="sng">
              <a:solidFill>
                <a:srgbClr val="3C3C3B">
                  <a:lumMod val="75000"/>
                </a:srgbClr>
              </a:solidFill>
              <a:prstDash val="solid"/>
              <a:round/>
              <a:headEnd type="none" w="sm" len="sm"/>
              <a:tailEnd type="none" w="sm" len="sm"/>
            </a:ln>
          </p:spPr>
        </p:cxnSp>
        <p:grpSp>
          <p:nvGrpSpPr>
            <p:cNvPr id="133" name="Group 132">
              <a:extLst>
                <a:ext uri="{FF2B5EF4-FFF2-40B4-BE49-F238E27FC236}">
                  <a16:creationId xmlns:a16="http://schemas.microsoft.com/office/drawing/2014/main" xmlns="" id="{0F5FC49E-E948-4124-92D3-0DE12EF0B0A1}"/>
                </a:ext>
              </a:extLst>
            </p:cNvPr>
            <p:cNvGrpSpPr/>
            <p:nvPr/>
          </p:nvGrpSpPr>
          <p:grpSpPr>
            <a:xfrm>
              <a:off x="12514538" y="3215168"/>
              <a:ext cx="4764730" cy="4504995"/>
              <a:chOff x="1348271" y="3170891"/>
              <a:chExt cx="4384961" cy="4504995"/>
            </a:xfrm>
          </p:grpSpPr>
          <p:grpSp>
            <p:nvGrpSpPr>
              <p:cNvPr id="135" name="Google Shape;311;p24">
                <a:extLst>
                  <a:ext uri="{FF2B5EF4-FFF2-40B4-BE49-F238E27FC236}">
                    <a16:creationId xmlns:a16="http://schemas.microsoft.com/office/drawing/2014/main" xmlns="" id="{D7D8189E-D11C-4020-B97A-3C4DE54317BD}"/>
                  </a:ext>
                </a:extLst>
              </p:cNvPr>
              <p:cNvGrpSpPr/>
              <p:nvPr/>
            </p:nvGrpSpPr>
            <p:grpSpPr>
              <a:xfrm>
                <a:off x="1500297" y="3170891"/>
                <a:ext cx="4006077" cy="4158596"/>
                <a:chOff x="0" y="-38100"/>
                <a:chExt cx="2658102" cy="3578413"/>
              </a:xfrm>
            </p:grpSpPr>
            <p:sp>
              <p:nvSpPr>
                <p:cNvPr id="137" name="Google Shape;312;p24">
                  <a:extLst>
                    <a:ext uri="{FF2B5EF4-FFF2-40B4-BE49-F238E27FC236}">
                      <a16:creationId xmlns:a16="http://schemas.microsoft.com/office/drawing/2014/main" xmlns="" id="{1039E661-FFAD-44A8-93DD-42A527DA100E}"/>
                    </a:ext>
                  </a:extLst>
                </p:cNvPr>
                <p:cNvSpPr/>
                <p:nvPr/>
              </p:nvSpPr>
              <p:spPr>
                <a:xfrm>
                  <a:off x="0" y="0"/>
                  <a:ext cx="2658102" cy="3540313"/>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rgbClr val="FFFFFF"/>
                </a:solidFill>
                <a:ln w="57150" cap="flat" cmpd="sng">
                  <a:solidFill>
                    <a:srgbClr val="B0D6B1">
                      <a:lumMod val="75000"/>
                    </a:srgbClr>
                  </a:solidFill>
                  <a:prstDash val="solid"/>
                  <a:round/>
                  <a:headEnd type="none" w="sm" len="sm"/>
                  <a:tailEnd type="none" w="sm" len="sm"/>
                </a:ln>
              </p:spPr>
              <p:txBody>
                <a:bodyPr spcFirstLastPara="1" wrap="square" lIns="45713" tIns="45713" rIns="45713" bIns="45713" anchor="ctr" anchorCtr="0">
                  <a:noAutofit/>
                </a:bodyPr>
                <a:lstStyle/>
                <a:p>
                  <a:pPr defTabSz="457039">
                    <a:buClrTx/>
                    <a:defRPr/>
                  </a:pPr>
                  <a:endParaRPr sz="3600">
                    <a:solidFill>
                      <a:sysClr val="windowText" lastClr="000000"/>
                    </a:solidFill>
                    <a:latin typeface="+mn-lt"/>
                  </a:endParaRPr>
                </a:p>
              </p:txBody>
            </p:sp>
            <p:sp>
              <p:nvSpPr>
                <p:cNvPr id="138" name="Google Shape;313;p24">
                  <a:extLst>
                    <a:ext uri="{FF2B5EF4-FFF2-40B4-BE49-F238E27FC236}">
                      <a16:creationId xmlns:a16="http://schemas.microsoft.com/office/drawing/2014/main" xmlns="" id="{98DB6F06-E8F6-4297-A852-CCEB5C66CCEB}"/>
                    </a:ext>
                  </a:extLst>
                </p:cNvPr>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algn="ctr" defTabSz="457039">
                    <a:lnSpc>
                      <a:spcPct val="186611"/>
                    </a:lnSpc>
                    <a:buClrTx/>
                    <a:defRPr/>
                  </a:pPr>
                  <a:endParaRPr sz="3600">
                    <a:solidFill>
                      <a:sysClr val="windowText" lastClr="000000"/>
                    </a:solidFill>
                    <a:latin typeface="+mn-lt"/>
                    <a:ea typeface="Calibri"/>
                    <a:cs typeface="Calibri"/>
                    <a:sym typeface="Calibri"/>
                  </a:endParaRPr>
                </a:p>
              </p:txBody>
            </p:sp>
          </p:grpSp>
          <p:sp>
            <p:nvSpPr>
              <p:cNvPr id="136" name="Google Shape;324;p24">
                <a:extLst>
                  <a:ext uri="{FF2B5EF4-FFF2-40B4-BE49-F238E27FC236}">
                    <a16:creationId xmlns:a16="http://schemas.microsoft.com/office/drawing/2014/main" xmlns="" id="{14032B57-CC4B-44E4-8646-18C516F56430}"/>
                  </a:ext>
                </a:extLst>
              </p:cNvPr>
              <p:cNvSpPr/>
              <p:nvPr/>
            </p:nvSpPr>
            <p:spPr>
              <a:xfrm>
                <a:off x="1348271" y="3561569"/>
                <a:ext cx="4384961" cy="4114317"/>
              </a:xfrm>
              <a:custGeom>
                <a:avLst/>
                <a:gdLst/>
                <a:ahLst/>
                <a:cxnLst/>
                <a:rect l="l" t="t" r="r" b="b"/>
                <a:pathLst>
                  <a:path w="2658102" h="3540313" extrusionOk="0">
                    <a:moveTo>
                      <a:pt x="72681" y="0"/>
                    </a:moveTo>
                    <a:lnTo>
                      <a:pt x="2585422" y="0"/>
                    </a:lnTo>
                    <a:cubicBezTo>
                      <a:pt x="2625562" y="0"/>
                      <a:pt x="2658102" y="32540"/>
                      <a:pt x="2658102" y="72681"/>
                    </a:cubicBezTo>
                    <a:lnTo>
                      <a:pt x="2658102" y="3467633"/>
                    </a:lnTo>
                    <a:cubicBezTo>
                      <a:pt x="2658102" y="3507773"/>
                      <a:pt x="2625562" y="3540313"/>
                      <a:pt x="2585422" y="3540313"/>
                    </a:cubicBezTo>
                    <a:lnTo>
                      <a:pt x="72681" y="3540313"/>
                    </a:lnTo>
                    <a:cubicBezTo>
                      <a:pt x="32540" y="3540313"/>
                      <a:pt x="0" y="3507773"/>
                      <a:pt x="0" y="3467633"/>
                    </a:cubicBezTo>
                    <a:lnTo>
                      <a:pt x="0" y="72681"/>
                    </a:lnTo>
                    <a:cubicBezTo>
                      <a:pt x="0" y="32540"/>
                      <a:pt x="32540" y="0"/>
                      <a:pt x="72681" y="0"/>
                    </a:cubicBezTo>
                    <a:close/>
                  </a:path>
                </a:pathLst>
              </a:custGeom>
              <a:solidFill>
                <a:srgbClr val="FFFFFF"/>
              </a:solidFill>
              <a:ln w="57150" cap="flat" cmpd="sng">
                <a:solidFill>
                  <a:srgbClr val="B0D6B1">
                    <a:lumMod val="75000"/>
                  </a:srgbClr>
                </a:solidFill>
                <a:prstDash val="solid"/>
                <a:round/>
                <a:headEnd type="none" w="sm" len="sm"/>
                <a:tailEnd type="none" w="sm" len="sm"/>
              </a:ln>
            </p:spPr>
            <p:txBody>
              <a:bodyPr spcFirstLastPara="1" wrap="square" lIns="45713" tIns="45713" rIns="45713" bIns="45713" anchor="ctr" anchorCtr="0">
                <a:noAutofit/>
              </a:bodyPr>
              <a:lstStyle/>
              <a:p>
                <a:pPr defTabSz="457039">
                  <a:buClrTx/>
                  <a:defRPr/>
                </a:pPr>
                <a:endParaRPr sz="3600">
                  <a:solidFill>
                    <a:sysClr val="windowText" lastClr="000000"/>
                  </a:solidFill>
                  <a:latin typeface="+mn-lt"/>
                </a:endParaRPr>
              </a:p>
            </p:txBody>
          </p:sp>
        </p:grpSp>
        <p:sp>
          <p:nvSpPr>
            <p:cNvPr id="134" name="TextBox 133">
              <a:extLst>
                <a:ext uri="{FF2B5EF4-FFF2-40B4-BE49-F238E27FC236}">
                  <a16:creationId xmlns:a16="http://schemas.microsoft.com/office/drawing/2014/main" xmlns="" id="{00AC42AA-29A3-4A87-A996-7D8F91E711A5}"/>
                </a:ext>
              </a:extLst>
            </p:cNvPr>
            <p:cNvSpPr txBox="1"/>
            <p:nvPr/>
          </p:nvSpPr>
          <p:spPr>
            <a:xfrm>
              <a:off x="12578070" y="4265889"/>
              <a:ext cx="4805386" cy="3045999"/>
            </a:xfrm>
            <a:prstGeom prst="rect">
              <a:avLst/>
            </a:prstGeom>
            <a:noFill/>
          </p:spPr>
          <p:txBody>
            <a:bodyPr wrap="square">
              <a:spAutoFit/>
            </a:bodyPr>
            <a:lstStyle/>
            <a:p>
              <a:pPr algn="ctr" defTabSz="457039">
                <a:lnSpc>
                  <a:spcPct val="150000"/>
                </a:lnSpc>
                <a:buClrTx/>
                <a:defRPr/>
              </a:pPr>
              <a:r>
                <a:rPr lang="en-US" sz="3600" dirty="0" err="1">
                  <a:solidFill>
                    <a:sysClr val="windowText" lastClr="000000"/>
                  </a:solidFill>
                  <a:latin typeface="+mn-lt"/>
                  <a:ea typeface="Calibri" panose="020F0502020204030204" pitchFamily="34" charset="0"/>
                </a:rPr>
                <a:t>Chuẩn</a:t>
              </a:r>
              <a:r>
                <a:rPr lang="en-US" sz="3600" dirty="0">
                  <a:solidFill>
                    <a:sysClr val="windowText" lastClr="000000"/>
                  </a:solidFill>
                  <a:latin typeface="+mn-lt"/>
                  <a:ea typeface="Calibri" panose="020F0502020204030204" pitchFamily="34" charset="0"/>
                </a:rPr>
                <a:t> </a:t>
              </a:r>
              <a:r>
                <a:rPr lang="en-US" sz="3600" dirty="0" err="1">
                  <a:solidFill>
                    <a:sysClr val="windowText" lastClr="000000"/>
                  </a:solidFill>
                  <a:latin typeface="+mn-lt"/>
                  <a:ea typeface="Calibri" panose="020F0502020204030204" pitchFamily="34" charset="0"/>
                </a:rPr>
                <a:t>bị</a:t>
              </a:r>
              <a:r>
                <a:rPr lang="en-US" sz="3600" b="1" i="1" dirty="0">
                  <a:solidFill>
                    <a:sysClr val="windowText" lastClr="000000"/>
                  </a:solidFill>
                  <a:latin typeface="+mn-lt"/>
                  <a:ea typeface="Calibri" panose="020F0502020204030204" pitchFamily="34" charset="0"/>
                </a:rPr>
                <a:t> </a:t>
              </a:r>
              <a:r>
                <a:rPr lang="en-US" sz="3600" b="1" i="1" dirty="0" err="1">
                  <a:solidFill>
                    <a:sysClr val="windowText" lastClr="000000"/>
                  </a:solidFill>
                  <a:latin typeface="+mn-lt"/>
                  <a:ea typeface="Calibri" panose="020F0502020204030204" pitchFamily="34" charset="0"/>
                </a:rPr>
                <a:t>Bài</a:t>
              </a:r>
              <a:r>
                <a:rPr lang="en-US" sz="3600" b="1" i="1" dirty="0">
                  <a:solidFill>
                    <a:sysClr val="windowText" lastClr="000000"/>
                  </a:solidFill>
                  <a:latin typeface="+mn-lt"/>
                  <a:ea typeface="Calibri" panose="020F0502020204030204" pitchFamily="34" charset="0"/>
                </a:rPr>
                <a:t> 44. </a:t>
              </a:r>
              <a:r>
                <a:rPr lang="en-US" sz="3600" b="1" i="1" dirty="0" err="1">
                  <a:solidFill>
                    <a:sysClr val="windowText" lastClr="000000"/>
                  </a:solidFill>
                  <a:latin typeface="+mn-lt"/>
                  <a:ea typeface="Calibri" panose="020F0502020204030204" pitchFamily="34" charset="0"/>
                </a:rPr>
                <a:t>Hệ</a:t>
              </a:r>
              <a:r>
                <a:rPr lang="en-US" sz="3600" b="1" i="1" dirty="0">
                  <a:solidFill>
                    <a:sysClr val="windowText" lastClr="000000"/>
                  </a:solidFill>
                  <a:latin typeface="+mn-lt"/>
                  <a:ea typeface="Calibri" panose="020F0502020204030204" pitchFamily="34" charset="0"/>
                </a:rPr>
                <a:t> </a:t>
              </a:r>
              <a:r>
                <a:rPr lang="en-US" sz="3600" b="1" i="1" dirty="0" err="1">
                  <a:solidFill>
                    <a:sysClr val="windowText" lastClr="000000"/>
                  </a:solidFill>
                  <a:latin typeface="+mn-lt"/>
                  <a:ea typeface="Calibri" panose="020F0502020204030204" pitchFamily="34" charset="0"/>
                </a:rPr>
                <a:t>sinh</a:t>
              </a:r>
              <a:r>
                <a:rPr lang="en-US" sz="3600" b="1" i="1" dirty="0">
                  <a:solidFill>
                    <a:sysClr val="windowText" lastClr="000000"/>
                  </a:solidFill>
                  <a:latin typeface="+mn-lt"/>
                  <a:ea typeface="Calibri" panose="020F0502020204030204" pitchFamily="34" charset="0"/>
                </a:rPr>
                <a:t> </a:t>
              </a:r>
              <a:r>
                <a:rPr lang="en-US" sz="3600" b="1" i="1" dirty="0" err="1">
                  <a:solidFill>
                    <a:sysClr val="windowText" lastClr="000000"/>
                  </a:solidFill>
                  <a:latin typeface="+mn-lt"/>
                  <a:ea typeface="Calibri" panose="020F0502020204030204" pitchFamily="34" charset="0"/>
                </a:rPr>
                <a:t>thái</a:t>
              </a:r>
              <a:endParaRPr lang="en-US" sz="3600" b="1" i="1" dirty="0">
                <a:solidFill>
                  <a:sysClr val="windowText" lastClr="000000"/>
                </a:solidFill>
                <a:latin typeface="+mn-lt"/>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arn(inVertical)">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barn(inVertical)">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barn(inVertical)">
                                      <p:cBhvr>
                                        <p:cTn id="1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Shape 561"/>
        <p:cNvGrpSpPr/>
        <p:nvPr/>
      </p:nvGrpSpPr>
      <p:grpSpPr>
        <a:xfrm>
          <a:off x="0" y="0"/>
          <a:ext cx="0" cy="0"/>
          <a:chOff x="0" y="0"/>
          <a:chExt cx="0" cy="0"/>
        </a:xfrm>
      </p:grpSpPr>
      <p:sp>
        <p:nvSpPr>
          <p:cNvPr id="562" name="Google Shape;562;p38"/>
          <p:cNvSpPr/>
          <p:nvPr/>
        </p:nvSpPr>
        <p:spPr>
          <a:xfrm rot="-2343249">
            <a:off x="-1748677" y="53845"/>
            <a:ext cx="4792581" cy="4355258"/>
          </a:xfrm>
          <a:custGeom>
            <a:avLst/>
            <a:gdLst/>
            <a:ahLst/>
            <a:cxnLst/>
            <a:rect l="l" t="t" r="r" b="b"/>
            <a:pathLst>
              <a:path w="4792581" h="4355258" extrusionOk="0">
                <a:moveTo>
                  <a:pt x="0" y="0"/>
                </a:moveTo>
                <a:lnTo>
                  <a:pt x="4792581" y="0"/>
                </a:lnTo>
                <a:lnTo>
                  <a:pt x="4792581" y="4355258"/>
                </a:lnTo>
                <a:lnTo>
                  <a:pt x="0" y="4355258"/>
                </a:lnTo>
                <a:lnTo>
                  <a:pt x="0" y="0"/>
                </a:lnTo>
                <a:close/>
              </a:path>
            </a:pathLst>
          </a:custGeom>
          <a:blipFill rotWithShape="1">
            <a:blip r:embed="rId3">
              <a:alphaModFix/>
            </a:blip>
            <a:stretch>
              <a:fillRect/>
            </a:stretch>
          </a:blipFill>
          <a:ln>
            <a:noFill/>
          </a:ln>
        </p:spPr>
      </p:sp>
      <p:sp>
        <p:nvSpPr>
          <p:cNvPr id="563" name="Google Shape;563;p38"/>
          <p:cNvSpPr/>
          <p:nvPr/>
        </p:nvSpPr>
        <p:spPr>
          <a:xfrm rot="2593664" flipH="1">
            <a:off x="15485558" y="225688"/>
            <a:ext cx="4792581" cy="4355258"/>
          </a:xfrm>
          <a:custGeom>
            <a:avLst/>
            <a:gdLst/>
            <a:ahLst/>
            <a:cxnLst/>
            <a:rect l="l" t="t" r="r" b="b"/>
            <a:pathLst>
              <a:path w="4792581" h="4355258" extrusionOk="0">
                <a:moveTo>
                  <a:pt x="4792581" y="0"/>
                </a:moveTo>
                <a:lnTo>
                  <a:pt x="0" y="0"/>
                </a:lnTo>
                <a:lnTo>
                  <a:pt x="0" y="4355258"/>
                </a:lnTo>
                <a:lnTo>
                  <a:pt x="4792581" y="4355258"/>
                </a:lnTo>
                <a:lnTo>
                  <a:pt x="4792581" y="0"/>
                </a:lnTo>
                <a:close/>
              </a:path>
            </a:pathLst>
          </a:custGeom>
          <a:blipFill rotWithShape="1">
            <a:blip r:embed="rId3">
              <a:alphaModFix/>
            </a:blip>
            <a:stretch>
              <a:fillRect/>
            </a:stretch>
          </a:blipFill>
          <a:ln>
            <a:noFill/>
          </a:ln>
        </p:spPr>
      </p:sp>
      <p:sp>
        <p:nvSpPr>
          <p:cNvPr id="564" name="Google Shape;564;p38"/>
          <p:cNvSpPr txBox="1"/>
          <p:nvPr/>
        </p:nvSpPr>
        <p:spPr>
          <a:xfrm>
            <a:off x="3880482" y="1248277"/>
            <a:ext cx="9893287" cy="3323987"/>
          </a:xfrm>
          <a:prstGeom prst="rect">
            <a:avLst/>
          </a:prstGeom>
          <a:noFill/>
          <a:ln>
            <a:noFill/>
          </a:ln>
        </p:spPr>
        <p:txBody>
          <a:bodyPr spcFirstLastPara="1" wrap="square" lIns="0" tIns="0" rIns="0" bIns="0" anchor="t" anchorCtr="0">
            <a:spAutoFit/>
          </a:bodyPr>
          <a:lstStyle/>
          <a:p>
            <a:pPr algn="ctr">
              <a:lnSpc>
                <a:spcPct val="150000"/>
              </a:lnSpc>
            </a:pPr>
            <a:r>
              <a:rPr lang="en-US" sz="7200" b="1" dirty="0">
                <a:solidFill>
                  <a:srgbClr val="48597A"/>
                </a:solidFill>
                <a:latin typeface="+mn-lt"/>
                <a:ea typeface="Merriweather"/>
                <a:cs typeface="Merriweather"/>
                <a:sym typeface="Merriweather"/>
              </a:rPr>
              <a:t>HẸN GẶP LẠI CẢ LỚP VÀO TIẾT HỌC TỚI!!</a:t>
            </a:r>
            <a:endParaRPr sz="7200" dirty="0">
              <a:latin typeface="+mn-lt"/>
            </a:endParaRPr>
          </a:p>
        </p:txBody>
      </p:sp>
      <p:pic>
        <p:nvPicPr>
          <p:cNvPr id="566" name="Google Shape;566;p38"/>
          <p:cNvPicPr preferRelativeResize="0"/>
          <p:nvPr/>
        </p:nvPicPr>
        <p:blipFill rotWithShape="1">
          <a:blip r:embed="rId4">
            <a:alphaModFix/>
          </a:blip>
          <a:srcRect l="3318" t="14698" r="3188" b="14222"/>
          <a:stretch/>
        </p:blipFill>
        <p:spPr>
          <a:xfrm>
            <a:off x="-673322" y="2231473"/>
            <a:ext cx="18961324" cy="8107976"/>
          </a:xfrm>
          <a:prstGeom prst="rect">
            <a:avLst/>
          </a:prstGeom>
          <a:noFill/>
          <a:ln>
            <a:noFill/>
          </a:ln>
        </p:spPr>
      </p:pic>
      <p:sp>
        <p:nvSpPr>
          <p:cNvPr id="567" name="Google Shape;567;p38"/>
          <p:cNvSpPr/>
          <p:nvPr/>
        </p:nvSpPr>
        <p:spPr>
          <a:xfrm>
            <a:off x="-358923" y="4452693"/>
            <a:ext cx="4239404" cy="6370688"/>
          </a:xfrm>
          <a:custGeom>
            <a:avLst/>
            <a:gdLst/>
            <a:ahLst/>
            <a:cxnLst/>
            <a:rect l="l" t="t" r="r" b="b"/>
            <a:pathLst>
              <a:path w="4239403" h="6370688" extrusionOk="0">
                <a:moveTo>
                  <a:pt x="0" y="0"/>
                </a:moveTo>
                <a:lnTo>
                  <a:pt x="4239403" y="0"/>
                </a:lnTo>
                <a:lnTo>
                  <a:pt x="4239403" y="6370688"/>
                </a:lnTo>
                <a:lnTo>
                  <a:pt x="0" y="6370688"/>
                </a:lnTo>
                <a:lnTo>
                  <a:pt x="0" y="0"/>
                </a:lnTo>
                <a:close/>
              </a:path>
            </a:pathLst>
          </a:custGeom>
          <a:blipFill rotWithShape="1">
            <a:blip r:embed="rId5">
              <a:alphaModFix/>
            </a:blip>
            <a:stretch>
              <a:fillRect/>
            </a:stretch>
          </a:blipFill>
          <a:ln>
            <a:noFill/>
          </a:ln>
        </p:spPr>
      </p:sp>
      <p:sp>
        <p:nvSpPr>
          <p:cNvPr id="568" name="Google Shape;568;p38"/>
          <p:cNvSpPr/>
          <p:nvPr/>
        </p:nvSpPr>
        <p:spPr>
          <a:xfrm flipH="1">
            <a:off x="14644363" y="4202544"/>
            <a:ext cx="4010157" cy="6870986"/>
          </a:xfrm>
          <a:custGeom>
            <a:avLst/>
            <a:gdLst/>
            <a:ahLst/>
            <a:cxnLst/>
            <a:rect l="l" t="t" r="r" b="b"/>
            <a:pathLst>
              <a:path w="4010157" h="6870985" extrusionOk="0">
                <a:moveTo>
                  <a:pt x="4010157" y="0"/>
                </a:moveTo>
                <a:lnTo>
                  <a:pt x="0" y="0"/>
                </a:lnTo>
                <a:lnTo>
                  <a:pt x="0" y="6870985"/>
                </a:lnTo>
                <a:lnTo>
                  <a:pt x="4010157" y="6870985"/>
                </a:lnTo>
                <a:lnTo>
                  <a:pt x="4010157" y="0"/>
                </a:lnTo>
                <a:close/>
              </a:path>
            </a:pathLst>
          </a:custGeom>
          <a:blipFill rotWithShape="1">
            <a:blip r:embed="rId6">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115"/>
        <p:cNvGrpSpPr/>
        <p:nvPr/>
      </p:nvGrpSpPr>
      <p:grpSpPr>
        <a:xfrm>
          <a:off x="0" y="0"/>
          <a:ext cx="0" cy="0"/>
          <a:chOff x="0" y="0"/>
          <a:chExt cx="0" cy="0"/>
        </a:xfrm>
      </p:grpSpPr>
      <p:sp>
        <p:nvSpPr>
          <p:cNvPr id="116" name="Google Shape;116;p16"/>
          <p:cNvSpPr/>
          <p:nvPr/>
        </p:nvSpPr>
        <p:spPr>
          <a:xfrm rot="2415108">
            <a:off x="9349704" y="-4260833"/>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117" name="Google Shape;117;p16"/>
          <p:cNvSpPr/>
          <p:nvPr/>
        </p:nvSpPr>
        <p:spPr>
          <a:xfrm rot="7855000" flipH="1">
            <a:off x="-157188" y="-4019214"/>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118" name="Google Shape;118;p16"/>
          <p:cNvSpPr/>
          <p:nvPr/>
        </p:nvSpPr>
        <p:spPr>
          <a:xfrm rot="2415108">
            <a:off x="9349704" y="6256380"/>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119" name="Google Shape;119;p16"/>
          <p:cNvSpPr/>
          <p:nvPr/>
        </p:nvSpPr>
        <p:spPr>
          <a:xfrm rot="7855000" flipH="1">
            <a:off x="-157188" y="6498002"/>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121" name="Google Shape;121;p16"/>
          <p:cNvSpPr/>
          <p:nvPr/>
        </p:nvSpPr>
        <p:spPr>
          <a:xfrm>
            <a:off x="5474889" y="6212246"/>
            <a:ext cx="7338229" cy="2962811"/>
          </a:xfrm>
          <a:custGeom>
            <a:avLst/>
            <a:gdLst/>
            <a:ahLst/>
            <a:cxnLst/>
            <a:rect l="l" t="t" r="r" b="b"/>
            <a:pathLst>
              <a:path w="7338229" h="2962810" extrusionOk="0">
                <a:moveTo>
                  <a:pt x="0" y="0"/>
                </a:moveTo>
                <a:lnTo>
                  <a:pt x="7338228" y="0"/>
                </a:lnTo>
                <a:lnTo>
                  <a:pt x="7338228" y="2962810"/>
                </a:lnTo>
                <a:lnTo>
                  <a:pt x="0" y="2962810"/>
                </a:lnTo>
                <a:lnTo>
                  <a:pt x="0" y="0"/>
                </a:lnTo>
                <a:close/>
              </a:path>
            </a:pathLst>
          </a:custGeom>
          <a:blipFill rotWithShape="1">
            <a:blip r:embed="rId4">
              <a:alphaModFix/>
            </a:blip>
            <a:stretch>
              <a:fillRect/>
            </a:stretch>
          </a:blipFill>
          <a:ln>
            <a:noFill/>
          </a:ln>
        </p:spPr>
      </p:sp>
      <p:sp>
        <p:nvSpPr>
          <p:cNvPr id="13" name="Speech Bubble: Rectangle with Corners Rounded 12">
            <a:extLst>
              <a:ext uri="{FF2B5EF4-FFF2-40B4-BE49-F238E27FC236}">
                <a16:creationId xmlns:a16="http://schemas.microsoft.com/office/drawing/2014/main" xmlns="" id="{1F7DEF67-FDFC-4951-8421-E01FFE873A47}"/>
              </a:ext>
            </a:extLst>
          </p:cNvPr>
          <p:cNvSpPr/>
          <p:nvPr/>
        </p:nvSpPr>
        <p:spPr>
          <a:xfrm>
            <a:off x="3889450" y="3273631"/>
            <a:ext cx="8844613" cy="2445026"/>
          </a:xfrm>
          <a:prstGeom prst="wedgeRoundRectCallout">
            <a:avLst>
              <a:gd name="adj1" fmla="val 75779"/>
              <a:gd name="adj2" fmla="val 46245"/>
              <a:gd name="adj3" fmla="val 16667"/>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09" tIns="45702" rIns="91409" bIns="45702" rtlCol="0" anchor="ctr"/>
          <a:lstStyle/>
          <a:p>
            <a:pPr algn="just" defTabSz="457039">
              <a:lnSpc>
                <a:spcPct val="150000"/>
              </a:lnSpc>
            </a:pPr>
            <a:r>
              <a:rPr lang="en-US" sz="4400" i="1" dirty="0" err="1">
                <a:solidFill>
                  <a:schemeClr val="tx1">
                    <a:lumMod val="50000"/>
                  </a:schemeClr>
                </a:solidFill>
                <a:latin typeface="Arial"/>
                <a:ea typeface="Calibri" panose="020F0502020204030204" pitchFamily="34" charset="0"/>
              </a:rPr>
              <a:t>Quần</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xã</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sinh</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vật</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là</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gì</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và</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có</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những</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đặc</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trưng</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cơ</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bản</a:t>
            </a:r>
            <a:r>
              <a:rPr lang="en-US" sz="4400" i="1" dirty="0">
                <a:solidFill>
                  <a:schemeClr val="tx1">
                    <a:lumMod val="50000"/>
                  </a:schemeClr>
                </a:solidFill>
                <a:latin typeface="Arial"/>
                <a:ea typeface="Calibri" panose="020F0502020204030204" pitchFamily="34" charset="0"/>
              </a:rPr>
              <a:t> </a:t>
            </a:r>
            <a:r>
              <a:rPr lang="en-US" sz="4400" i="1" dirty="0" err="1">
                <a:solidFill>
                  <a:schemeClr val="tx1">
                    <a:lumMod val="50000"/>
                  </a:schemeClr>
                </a:solidFill>
                <a:latin typeface="Arial"/>
                <a:ea typeface="Calibri" panose="020F0502020204030204" pitchFamily="34" charset="0"/>
              </a:rPr>
              <a:t>nào</a:t>
            </a:r>
            <a:r>
              <a:rPr lang="en-US" sz="4400" i="1" dirty="0">
                <a:solidFill>
                  <a:schemeClr val="tx1">
                    <a:lumMod val="50000"/>
                  </a:schemeClr>
                </a:solidFill>
                <a:latin typeface="Arial"/>
                <a:ea typeface="Calibri" panose="020F0502020204030204" pitchFamily="34" charset="0"/>
              </a:rPr>
              <a:t>?</a:t>
            </a:r>
            <a:endParaRPr lang="en-US" sz="4400" i="1" dirty="0">
              <a:solidFill>
                <a:schemeClr val="tx1">
                  <a:lumMod val="50000"/>
                </a:schemeClr>
              </a:solidFill>
              <a:latin typeface="Arial"/>
            </a:endParaRPr>
          </a:p>
        </p:txBody>
      </p:sp>
      <p:pic>
        <p:nvPicPr>
          <p:cNvPr id="15" name="Picture 5">
            <a:extLst>
              <a:ext uri="{FF2B5EF4-FFF2-40B4-BE49-F238E27FC236}">
                <a16:creationId xmlns:a16="http://schemas.microsoft.com/office/drawing/2014/main" xmlns="" id="{5C99540B-24C6-432A-A78A-FA99EF222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271449" y="4012904"/>
            <a:ext cx="2806448" cy="4309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194"/>
        <p:cNvGrpSpPr/>
        <p:nvPr/>
      </p:nvGrpSpPr>
      <p:grpSpPr>
        <a:xfrm>
          <a:off x="0" y="0"/>
          <a:ext cx="0" cy="0"/>
          <a:chOff x="0" y="0"/>
          <a:chExt cx="0" cy="0"/>
        </a:xfrm>
      </p:grpSpPr>
      <p:grpSp>
        <p:nvGrpSpPr>
          <p:cNvPr id="195" name="Google Shape;195;p20"/>
          <p:cNvGrpSpPr/>
          <p:nvPr/>
        </p:nvGrpSpPr>
        <p:grpSpPr>
          <a:xfrm>
            <a:off x="0" y="6350424"/>
            <a:ext cx="18287995" cy="3936576"/>
            <a:chOff x="0" y="-47625"/>
            <a:chExt cx="4816592" cy="1036794"/>
          </a:xfrm>
        </p:grpSpPr>
        <p:sp>
          <p:nvSpPr>
            <p:cNvPr id="196" name="Google Shape;196;p20"/>
            <p:cNvSpPr/>
            <p:nvPr/>
          </p:nvSpPr>
          <p:spPr>
            <a:xfrm>
              <a:off x="0" y="0"/>
              <a:ext cx="4816592" cy="989169"/>
            </a:xfrm>
            <a:custGeom>
              <a:avLst/>
              <a:gdLst/>
              <a:ahLst/>
              <a:cxnLst/>
              <a:rect l="l" t="t" r="r" b="b"/>
              <a:pathLst>
                <a:path w="4816592" h="989169" extrusionOk="0">
                  <a:moveTo>
                    <a:pt x="0" y="0"/>
                  </a:moveTo>
                  <a:lnTo>
                    <a:pt x="4816592" y="0"/>
                  </a:lnTo>
                  <a:lnTo>
                    <a:pt x="4816592" y="989169"/>
                  </a:lnTo>
                  <a:lnTo>
                    <a:pt x="0" y="989169"/>
                  </a:lnTo>
                  <a:close/>
                </a:path>
              </a:pathLst>
            </a:custGeom>
            <a:solidFill>
              <a:srgbClr val="FFFFFF"/>
            </a:solidFill>
            <a:ln>
              <a:noFill/>
            </a:ln>
          </p:spPr>
        </p:sp>
        <p:sp>
          <p:nvSpPr>
            <p:cNvPr id="197" name="Google Shape;197;p20"/>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1800">
                <a:solidFill>
                  <a:schemeClr val="dk1"/>
                </a:solidFill>
                <a:latin typeface="Calibri"/>
                <a:ea typeface="Calibri"/>
                <a:cs typeface="Calibri"/>
                <a:sym typeface="Calibri"/>
              </a:endParaRPr>
            </a:p>
          </p:txBody>
        </p:sp>
      </p:grpSp>
      <p:grpSp>
        <p:nvGrpSpPr>
          <p:cNvPr id="198" name="Google Shape;198;p20"/>
          <p:cNvGrpSpPr/>
          <p:nvPr/>
        </p:nvGrpSpPr>
        <p:grpSpPr>
          <a:xfrm>
            <a:off x="0" y="5150152"/>
            <a:ext cx="18287995" cy="3266924"/>
            <a:chOff x="0" y="-47625"/>
            <a:chExt cx="4816592" cy="860425"/>
          </a:xfrm>
        </p:grpSpPr>
        <p:sp>
          <p:nvSpPr>
            <p:cNvPr id="199" name="Google Shape;199;p20"/>
            <p:cNvSpPr/>
            <p:nvPr/>
          </p:nvSpPr>
          <p:spPr>
            <a:xfrm>
              <a:off x="0" y="0"/>
              <a:ext cx="4816592" cy="365713"/>
            </a:xfrm>
            <a:custGeom>
              <a:avLst/>
              <a:gdLst/>
              <a:ahLst/>
              <a:cxnLst/>
              <a:rect l="l" t="t" r="r" b="b"/>
              <a:pathLst>
                <a:path w="4816592" h="365713" extrusionOk="0">
                  <a:moveTo>
                    <a:pt x="0" y="0"/>
                  </a:moveTo>
                  <a:lnTo>
                    <a:pt x="4816592" y="0"/>
                  </a:lnTo>
                  <a:lnTo>
                    <a:pt x="4816592" y="365713"/>
                  </a:lnTo>
                  <a:lnTo>
                    <a:pt x="0" y="365713"/>
                  </a:lnTo>
                  <a:close/>
                </a:path>
              </a:pathLst>
            </a:custGeom>
            <a:solidFill>
              <a:srgbClr val="8FAF63"/>
            </a:solidFill>
            <a:ln>
              <a:noFill/>
            </a:ln>
          </p:spPr>
        </p:sp>
        <p:sp>
          <p:nvSpPr>
            <p:cNvPr id="200" name="Google Shape;200;p20"/>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1800">
                <a:solidFill>
                  <a:schemeClr val="dk1"/>
                </a:solidFill>
                <a:latin typeface="Calibri"/>
                <a:ea typeface="Calibri"/>
                <a:cs typeface="Calibri"/>
                <a:sym typeface="Calibri"/>
              </a:endParaRPr>
            </a:p>
          </p:txBody>
        </p:sp>
      </p:grpSp>
      <p:sp>
        <p:nvSpPr>
          <p:cNvPr id="201" name="Google Shape;201;p20"/>
          <p:cNvSpPr/>
          <p:nvPr/>
        </p:nvSpPr>
        <p:spPr>
          <a:xfrm>
            <a:off x="1310509" y="320600"/>
            <a:ext cx="4159370" cy="2835935"/>
          </a:xfrm>
          <a:custGeom>
            <a:avLst/>
            <a:gdLst/>
            <a:ahLst/>
            <a:cxnLst/>
            <a:rect l="l" t="t" r="r" b="b"/>
            <a:pathLst>
              <a:path w="4159369" h="2835934" extrusionOk="0">
                <a:moveTo>
                  <a:pt x="0" y="0"/>
                </a:moveTo>
                <a:lnTo>
                  <a:pt x="4159369" y="0"/>
                </a:lnTo>
                <a:lnTo>
                  <a:pt x="4159369" y="2835934"/>
                </a:lnTo>
                <a:lnTo>
                  <a:pt x="0" y="2835934"/>
                </a:lnTo>
                <a:lnTo>
                  <a:pt x="0" y="0"/>
                </a:lnTo>
                <a:close/>
              </a:path>
            </a:pathLst>
          </a:custGeom>
          <a:blipFill rotWithShape="1">
            <a:blip r:embed="rId3">
              <a:alphaModFix/>
            </a:blip>
            <a:stretch>
              <a:fillRect/>
            </a:stretch>
          </a:blipFill>
          <a:ln>
            <a:noFill/>
          </a:ln>
        </p:spPr>
      </p:sp>
      <p:sp>
        <p:nvSpPr>
          <p:cNvPr id="202" name="Google Shape;202;p20"/>
          <p:cNvSpPr/>
          <p:nvPr/>
        </p:nvSpPr>
        <p:spPr>
          <a:xfrm>
            <a:off x="5788448" y="-158456"/>
            <a:ext cx="7128088" cy="4860060"/>
          </a:xfrm>
          <a:custGeom>
            <a:avLst/>
            <a:gdLst/>
            <a:ahLst/>
            <a:cxnLst/>
            <a:rect l="l" t="t" r="r" b="b"/>
            <a:pathLst>
              <a:path w="7128088" h="4860060" extrusionOk="0">
                <a:moveTo>
                  <a:pt x="0" y="0"/>
                </a:moveTo>
                <a:lnTo>
                  <a:pt x="7128089" y="0"/>
                </a:lnTo>
                <a:lnTo>
                  <a:pt x="7128089" y="4860060"/>
                </a:lnTo>
                <a:lnTo>
                  <a:pt x="0" y="4860060"/>
                </a:lnTo>
                <a:lnTo>
                  <a:pt x="0" y="0"/>
                </a:lnTo>
                <a:close/>
              </a:path>
            </a:pathLst>
          </a:custGeom>
          <a:blipFill rotWithShape="1">
            <a:blip r:embed="rId3">
              <a:alphaModFix/>
            </a:blip>
            <a:stretch>
              <a:fillRect/>
            </a:stretch>
          </a:blipFill>
          <a:ln>
            <a:noFill/>
          </a:ln>
        </p:spPr>
      </p:sp>
      <p:sp>
        <p:nvSpPr>
          <p:cNvPr id="203" name="Google Shape;203;p20"/>
          <p:cNvSpPr/>
          <p:nvPr/>
        </p:nvSpPr>
        <p:spPr>
          <a:xfrm>
            <a:off x="13991742" y="320600"/>
            <a:ext cx="3008607" cy="2051324"/>
          </a:xfrm>
          <a:custGeom>
            <a:avLst/>
            <a:gdLst/>
            <a:ahLst/>
            <a:cxnLst/>
            <a:rect l="l" t="t" r="r" b="b"/>
            <a:pathLst>
              <a:path w="3008608" h="2051324" extrusionOk="0">
                <a:moveTo>
                  <a:pt x="0" y="0"/>
                </a:moveTo>
                <a:lnTo>
                  <a:pt x="3008608" y="0"/>
                </a:lnTo>
                <a:lnTo>
                  <a:pt x="3008608" y="2051324"/>
                </a:lnTo>
                <a:lnTo>
                  <a:pt x="0" y="2051324"/>
                </a:lnTo>
                <a:lnTo>
                  <a:pt x="0" y="0"/>
                </a:lnTo>
                <a:close/>
              </a:path>
            </a:pathLst>
          </a:custGeom>
          <a:blipFill rotWithShape="1">
            <a:blip r:embed="rId3">
              <a:alphaModFix/>
            </a:blip>
            <a:stretch>
              <a:fillRect/>
            </a:stretch>
          </a:blipFill>
          <a:ln>
            <a:noFill/>
          </a:ln>
        </p:spPr>
      </p:sp>
      <p:sp>
        <p:nvSpPr>
          <p:cNvPr id="204" name="Google Shape;204;p20"/>
          <p:cNvSpPr/>
          <p:nvPr/>
        </p:nvSpPr>
        <p:spPr>
          <a:xfrm>
            <a:off x="-1113008" y="1346258"/>
            <a:ext cx="4503201" cy="4114800"/>
          </a:xfrm>
          <a:custGeom>
            <a:avLst/>
            <a:gdLst/>
            <a:ahLst/>
            <a:cxnLst/>
            <a:rect l="l" t="t" r="r" b="b"/>
            <a:pathLst>
              <a:path w="4503201" h="4114800" extrusionOk="0">
                <a:moveTo>
                  <a:pt x="0" y="0"/>
                </a:moveTo>
                <a:lnTo>
                  <a:pt x="4503201" y="0"/>
                </a:lnTo>
                <a:lnTo>
                  <a:pt x="4503201" y="4114800"/>
                </a:lnTo>
                <a:lnTo>
                  <a:pt x="0" y="4114800"/>
                </a:lnTo>
                <a:lnTo>
                  <a:pt x="0" y="0"/>
                </a:lnTo>
                <a:close/>
              </a:path>
            </a:pathLst>
          </a:custGeom>
          <a:blipFill rotWithShape="1">
            <a:blip r:embed="rId4">
              <a:alphaModFix/>
            </a:blip>
            <a:stretch>
              <a:fillRect/>
            </a:stretch>
          </a:blipFill>
          <a:ln>
            <a:noFill/>
          </a:ln>
        </p:spPr>
      </p:sp>
      <p:sp>
        <p:nvSpPr>
          <p:cNvPr id="205" name="Google Shape;205;p20"/>
          <p:cNvSpPr/>
          <p:nvPr/>
        </p:nvSpPr>
        <p:spPr>
          <a:xfrm>
            <a:off x="1028701" y="4177569"/>
            <a:ext cx="2484587" cy="1332642"/>
          </a:xfrm>
          <a:custGeom>
            <a:avLst/>
            <a:gdLst/>
            <a:ahLst/>
            <a:cxnLst/>
            <a:rect l="l" t="t" r="r" b="b"/>
            <a:pathLst>
              <a:path w="2484587" h="1332642" extrusionOk="0">
                <a:moveTo>
                  <a:pt x="0" y="0"/>
                </a:moveTo>
                <a:lnTo>
                  <a:pt x="2484587" y="0"/>
                </a:lnTo>
                <a:lnTo>
                  <a:pt x="2484587" y="1332642"/>
                </a:lnTo>
                <a:lnTo>
                  <a:pt x="0" y="1332642"/>
                </a:lnTo>
                <a:lnTo>
                  <a:pt x="0" y="0"/>
                </a:lnTo>
                <a:close/>
              </a:path>
            </a:pathLst>
          </a:custGeom>
          <a:blipFill rotWithShape="1">
            <a:blip r:embed="rId5">
              <a:alphaModFix/>
            </a:blip>
            <a:stretch>
              <a:fillRect/>
            </a:stretch>
          </a:blipFill>
          <a:ln>
            <a:noFill/>
          </a:ln>
        </p:spPr>
      </p:sp>
      <p:sp>
        <p:nvSpPr>
          <p:cNvPr id="206" name="Google Shape;206;p20"/>
          <p:cNvSpPr/>
          <p:nvPr/>
        </p:nvSpPr>
        <p:spPr>
          <a:xfrm>
            <a:off x="4011082" y="1576996"/>
            <a:ext cx="4250688" cy="3884066"/>
          </a:xfrm>
          <a:custGeom>
            <a:avLst/>
            <a:gdLst/>
            <a:ahLst/>
            <a:cxnLst/>
            <a:rect l="l" t="t" r="r" b="b"/>
            <a:pathLst>
              <a:path w="4250688" h="3884066" extrusionOk="0">
                <a:moveTo>
                  <a:pt x="0" y="0"/>
                </a:moveTo>
                <a:lnTo>
                  <a:pt x="4250688" y="0"/>
                </a:lnTo>
                <a:lnTo>
                  <a:pt x="4250688" y="3884066"/>
                </a:lnTo>
                <a:lnTo>
                  <a:pt x="0" y="3884066"/>
                </a:lnTo>
                <a:lnTo>
                  <a:pt x="0" y="0"/>
                </a:lnTo>
                <a:close/>
              </a:path>
            </a:pathLst>
          </a:custGeom>
          <a:blipFill rotWithShape="1">
            <a:blip r:embed="rId4">
              <a:alphaModFix/>
            </a:blip>
            <a:stretch>
              <a:fillRect/>
            </a:stretch>
          </a:blipFill>
          <a:ln>
            <a:noFill/>
          </a:ln>
        </p:spPr>
      </p:sp>
      <p:sp>
        <p:nvSpPr>
          <p:cNvPr id="207" name="Google Shape;207;p20"/>
          <p:cNvSpPr/>
          <p:nvPr/>
        </p:nvSpPr>
        <p:spPr>
          <a:xfrm>
            <a:off x="8880894" y="1576996"/>
            <a:ext cx="4250688" cy="3884066"/>
          </a:xfrm>
          <a:custGeom>
            <a:avLst/>
            <a:gdLst/>
            <a:ahLst/>
            <a:cxnLst/>
            <a:rect l="l" t="t" r="r" b="b"/>
            <a:pathLst>
              <a:path w="4250688" h="3884066" extrusionOk="0">
                <a:moveTo>
                  <a:pt x="0" y="0"/>
                </a:moveTo>
                <a:lnTo>
                  <a:pt x="4250687" y="0"/>
                </a:lnTo>
                <a:lnTo>
                  <a:pt x="4250687" y="3884066"/>
                </a:lnTo>
                <a:lnTo>
                  <a:pt x="0" y="3884066"/>
                </a:lnTo>
                <a:lnTo>
                  <a:pt x="0" y="0"/>
                </a:lnTo>
                <a:close/>
              </a:path>
            </a:pathLst>
          </a:custGeom>
          <a:blipFill rotWithShape="1">
            <a:blip r:embed="rId4">
              <a:alphaModFix/>
            </a:blip>
            <a:stretch>
              <a:fillRect/>
            </a:stretch>
          </a:blipFill>
          <a:ln>
            <a:noFill/>
          </a:ln>
        </p:spPr>
      </p:sp>
      <p:sp>
        <p:nvSpPr>
          <p:cNvPr id="208" name="Google Shape;208;p20"/>
          <p:cNvSpPr/>
          <p:nvPr/>
        </p:nvSpPr>
        <p:spPr>
          <a:xfrm>
            <a:off x="14319918" y="1626149"/>
            <a:ext cx="4250688" cy="3884066"/>
          </a:xfrm>
          <a:custGeom>
            <a:avLst/>
            <a:gdLst/>
            <a:ahLst/>
            <a:cxnLst/>
            <a:rect l="l" t="t" r="r" b="b"/>
            <a:pathLst>
              <a:path w="4250688" h="3884066" extrusionOk="0">
                <a:moveTo>
                  <a:pt x="0" y="0"/>
                </a:moveTo>
                <a:lnTo>
                  <a:pt x="4250688" y="0"/>
                </a:lnTo>
                <a:lnTo>
                  <a:pt x="4250688" y="3884066"/>
                </a:lnTo>
                <a:lnTo>
                  <a:pt x="0" y="3884066"/>
                </a:lnTo>
                <a:lnTo>
                  <a:pt x="0" y="0"/>
                </a:lnTo>
                <a:close/>
              </a:path>
            </a:pathLst>
          </a:custGeom>
          <a:blipFill rotWithShape="1">
            <a:blip r:embed="rId4">
              <a:alphaModFix/>
            </a:blip>
            <a:stretch>
              <a:fillRect/>
            </a:stretch>
          </a:blipFill>
          <a:ln>
            <a:noFill/>
          </a:ln>
        </p:spPr>
      </p:sp>
      <p:sp>
        <p:nvSpPr>
          <p:cNvPr id="209" name="Google Shape;209;p20"/>
          <p:cNvSpPr/>
          <p:nvPr/>
        </p:nvSpPr>
        <p:spPr>
          <a:xfrm rot="-460991" flipH="1">
            <a:off x="14186924" y="3157052"/>
            <a:ext cx="2521834" cy="3089106"/>
          </a:xfrm>
          <a:custGeom>
            <a:avLst/>
            <a:gdLst/>
            <a:ahLst/>
            <a:cxnLst/>
            <a:rect l="l" t="t" r="r" b="b"/>
            <a:pathLst>
              <a:path w="2521834" h="3089106" extrusionOk="0">
                <a:moveTo>
                  <a:pt x="2521834" y="0"/>
                </a:moveTo>
                <a:lnTo>
                  <a:pt x="0" y="0"/>
                </a:lnTo>
                <a:lnTo>
                  <a:pt x="0" y="3089106"/>
                </a:lnTo>
                <a:lnTo>
                  <a:pt x="2521834" y="3089106"/>
                </a:lnTo>
                <a:lnTo>
                  <a:pt x="2521834" y="0"/>
                </a:lnTo>
                <a:close/>
              </a:path>
            </a:pathLst>
          </a:custGeom>
          <a:blipFill rotWithShape="1">
            <a:blip r:embed="rId6">
              <a:alphaModFix/>
            </a:blip>
            <a:stretch>
              <a:fillRect/>
            </a:stretch>
          </a:blipFill>
          <a:ln>
            <a:noFill/>
          </a:ln>
        </p:spPr>
      </p:sp>
      <p:sp>
        <p:nvSpPr>
          <p:cNvPr id="210" name="Google Shape;210;p20"/>
          <p:cNvSpPr/>
          <p:nvPr/>
        </p:nvSpPr>
        <p:spPr>
          <a:xfrm>
            <a:off x="7225265" y="4442178"/>
            <a:ext cx="2747350" cy="1068033"/>
          </a:xfrm>
          <a:custGeom>
            <a:avLst/>
            <a:gdLst/>
            <a:ahLst/>
            <a:cxnLst/>
            <a:rect l="l" t="t" r="r" b="b"/>
            <a:pathLst>
              <a:path w="2747351" h="1068033" extrusionOk="0">
                <a:moveTo>
                  <a:pt x="0" y="0"/>
                </a:moveTo>
                <a:lnTo>
                  <a:pt x="2747351" y="0"/>
                </a:lnTo>
                <a:lnTo>
                  <a:pt x="2747351" y="1068033"/>
                </a:lnTo>
                <a:lnTo>
                  <a:pt x="0" y="1068033"/>
                </a:lnTo>
                <a:lnTo>
                  <a:pt x="0" y="0"/>
                </a:lnTo>
                <a:close/>
              </a:path>
            </a:pathLst>
          </a:custGeom>
          <a:blipFill rotWithShape="1">
            <a:blip r:embed="rId7">
              <a:alphaModFix/>
            </a:blip>
            <a:stretch>
              <a:fillRect/>
            </a:stretch>
          </a:blipFill>
          <a:ln>
            <a:noFill/>
          </a:ln>
        </p:spPr>
      </p:sp>
      <p:sp>
        <p:nvSpPr>
          <p:cNvPr id="211" name="Google Shape;211;p20"/>
          <p:cNvSpPr txBox="1"/>
          <p:nvPr/>
        </p:nvSpPr>
        <p:spPr>
          <a:xfrm>
            <a:off x="2686030" y="7553710"/>
            <a:ext cx="14273618" cy="1477328"/>
          </a:xfrm>
          <a:prstGeom prst="rect">
            <a:avLst/>
          </a:prstGeom>
          <a:noFill/>
          <a:ln>
            <a:noFill/>
          </a:ln>
        </p:spPr>
        <p:txBody>
          <a:bodyPr spcFirstLastPara="1" wrap="square" lIns="0" tIns="0" rIns="0" bIns="0" anchor="t" anchorCtr="0">
            <a:spAutoFit/>
          </a:bodyPr>
          <a:lstStyle/>
          <a:p>
            <a:pPr>
              <a:lnSpc>
                <a:spcPct val="120003"/>
              </a:lnSpc>
            </a:pPr>
            <a:r>
              <a:rPr lang="en-US" sz="8000" b="1" dirty="0">
                <a:solidFill>
                  <a:srgbClr val="48597A"/>
                </a:solidFill>
                <a:latin typeface="+mn-lt"/>
                <a:ea typeface="Merriweather"/>
                <a:cs typeface="Merriweather"/>
                <a:sym typeface="Merriweather"/>
              </a:rPr>
              <a:t>BÀI 43. QUẦN XÃ SINH VẬT</a:t>
            </a:r>
            <a:endParaRPr sz="8000" dirty="0">
              <a:latin typeface="+mn-lt"/>
            </a:endParaRPr>
          </a:p>
        </p:txBody>
      </p:sp>
      <p:sp>
        <p:nvSpPr>
          <p:cNvPr id="213" name="Google Shape;213;p20"/>
          <p:cNvSpPr/>
          <p:nvPr/>
        </p:nvSpPr>
        <p:spPr>
          <a:xfrm>
            <a:off x="12090597" y="4843890"/>
            <a:ext cx="1837718" cy="714413"/>
          </a:xfrm>
          <a:custGeom>
            <a:avLst/>
            <a:gdLst/>
            <a:ahLst/>
            <a:cxnLst/>
            <a:rect l="l" t="t" r="r" b="b"/>
            <a:pathLst>
              <a:path w="1837717" h="714413" extrusionOk="0">
                <a:moveTo>
                  <a:pt x="0" y="0"/>
                </a:moveTo>
                <a:lnTo>
                  <a:pt x="1837717" y="0"/>
                </a:lnTo>
                <a:lnTo>
                  <a:pt x="1837717" y="714413"/>
                </a:lnTo>
                <a:lnTo>
                  <a:pt x="0" y="714413"/>
                </a:lnTo>
                <a:lnTo>
                  <a:pt x="0" y="0"/>
                </a:lnTo>
                <a:close/>
              </a:path>
            </a:pathLst>
          </a:custGeom>
          <a:blipFill rotWithShape="1">
            <a:blip r:embed="rId7">
              <a:alphaModFix/>
            </a:blip>
            <a:stretch>
              <a:fillRect/>
            </a:stretch>
          </a:blipFill>
          <a:ln>
            <a:noFill/>
          </a:ln>
        </p:spPr>
      </p:sp>
      <p:sp>
        <p:nvSpPr>
          <p:cNvPr id="214" name="Google Shape;214;p20"/>
          <p:cNvSpPr/>
          <p:nvPr/>
        </p:nvSpPr>
        <p:spPr>
          <a:xfrm>
            <a:off x="3737044" y="4927046"/>
            <a:ext cx="1373675" cy="534017"/>
          </a:xfrm>
          <a:custGeom>
            <a:avLst/>
            <a:gdLst/>
            <a:ahLst/>
            <a:cxnLst/>
            <a:rect l="l" t="t" r="r" b="b"/>
            <a:pathLst>
              <a:path w="1373675" h="534016" extrusionOk="0">
                <a:moveTo>
                  <a:pt x="0" y="0"/>
                </a:moveTo>
                <a:lnTo>
                  <a:pt x="1373675" y="0"/>
                </a:lnTo>
                <a:lnTo>
                  <a:pt x="1373675" y="534016"/>
                </a:lnTo>
                <a:lnTo>
                  <a:pt x="0" y="534016"/>
                </a:lnTo>
                <a:lnTo>
                  <a:pt x="0" y="0"/>
                </a:lnTo>
                <a:close/>
              </a:path>
            </a:pathLst>
          </a:custGeom>
          <a:blipFill rotWithShape="1">
            <a:blip r:embed="rId7">
              <a:alphaModFix/>
            </a:blip>
            <a:stretch>
              <a:fillRect/>
            </a:stretch>
          </a:blipFill>
          <a:ln>
            <a:noFill/>
          </a:ln>
        </p:spPr>
      </p:sp>
      <p:cxnSp>
        <p:nvCxnSpPr>
          <p:cNvPr id="215" name="Google Shape;215;p20"/>
          <p:cNvCxnSpPr/>
          <p:nvPr/>
        </p:nvCxnSpPr>
        <p:spPr>
          <a:xfrm>
            <a:off x="0" y="6006211"/>
            <a:ext cx="15907464" cy="7574"/>
          </a:xfrm>
          <a:prstGeom prst="straightConnector1">
            <a:avLst/>
          </a:prstGeom>
          <a:noFill/>
          <a:ln w="38100" cap="flat" cmpd="sng">
            <a:solidFill>
              <a:srgbClr val="000000"/>
            </a:solidFill>
            <a:prstDash val="solid"/>
            <a:round/>
            <a:headEnd type="none" w="sm" len="sm"/>
            <a:tailEnd type="none" w="sm" len="sm"/>
          </a:ln>
        </p:spPr>
      </p:cxnSp>
      <p:sp>
        <p:nvSpPr>
          <p:cNvPr id="216" name="Google Shape;216;p20"/>
          <p:cNvSpPr/>
          <p:nvPr/>
        </p:nvSpPr>
        <p:spPr>
          <a:xfrm>
            <a:off x="1028701" y="4352845"/>
            <a:ext cx="1519266" cy="2216435"/>
          </a:xfrm>
          <a:custGeom>
            <a:avLst/>
            <a:gdLst/>
            <a:ahLst/>
            <a:cxnLst/>
            <a:rect l="l" t="t" r="r" b="b"/>
            <a:pathLst>
              <a:path w="1519265" h="2216434" extrusionOk="0">
                <a:moveTo>
                  <a:pt x="0" y="0"/>
                </a:moveTo>
                <a:lnTo>
                  <a:pt x="1519265" y="0"/>
                </a:lnTo>
                <a:lnTo>
                  <a:pt x="1519265" y="2216434"/>
                </a:lnTo>
                <a:lnTo>
                  <a:pt x="0" y="2216434"/>
                </a:lnTo>
                <a:lnTo>
                  <a:pt x="0" y="0"/>
                </a:lnTo>
                <a:close/>
              </a:path>
            </a:pathLst>
          </a:custGeom>
          <a:blipFill rotWithShape="1">
            <a:blip r:embed="rId8">
              <a:alphaModFix/>
            </a:blip>
            <a:stretch>
              <a:fillRect/>
            </a:stretch>
          </a:blipFill>
          <a:ln>
            <a:noFill/>
          </a:ln>
        </p:spPr>
      </p:sp>
      <p:cxnSp>
        <p:nvCxnSpPr>
          <p:cNvPr id="217" name="Google Shape;217;p20"/>
          <p:cNvCxnSpPr/>
          <p:nvPr/>
        </p:nvCxnSpPr>
        <p:spPr>
          <a:xfrm rot="10800000">
            <a:off x="15907464" y="5330977"/>
            <a:ext cx="0" cy="1365614"/>
          </a:xfrm>
          <a:prstGeom prst="straightConnector1">
            <a:avLst/>
          </a:prstGeom>
          <a:noFill/>
          <a:ln w="38100" cap="flat" cmpd="sng">
            <a:solidFill>
              <a:srgbClr val="000000"/>
            </a:solidFill>
            <a:prstDash val="solid"/>
            <a:round/>
            <a:headEnd type="none" w="sm" len="sm"/>
            <a:tailEnd type="none" w="sm" len="sm"/>
          </a:ln>
        </p:spPr>
      </p:cxn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FEF"/>
        </a:solidFill>
        <a:effectLst/>
      </p:bgPr>
    </p:bg>
    <p:spTree>
      <p:nvGrpSpPr>
        <p:cNvPr id="1" name="Shape 127"/>
        <p:cNvGrpSpPr/>
        <p:nvPr/>
      </p:nvGrpSpPr>
      <p:grpSpPr>
        <a:xfrm>
          <a:off x="0" y="0"/>
          <a:ext cx="0" cy="0"/>
          <a:chOff x="0" y="0"/>
          <a:chExt cx="0" cy="0"/>
        </a:xfrm>
      </p:grpSpPr>
      <p:sp>
        <p:nvSpPr>
          <p:cNvPr id="128" name="Google Shape;128;p17"/>
          <p:cNvSpPr/>
          <p:nvPr/>
        </p:nvSpPr>
        <p:spPr>
          <a:xfrm rot="2415108">
            <a:off x="9349704" y="5254944"/>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3">
              <a:alphaModFix/>
            </a:blip>
            <a:stretch>
              <a:fillRect/>
            </a:stretch>
          </a:blipFill>
          <a:ln>
            <a:noFill/>
          </a:ln>
        </p:spPr>
      </p:sp>
      <p:sp>
        <p:nvSpPr>
          <p:cNvPr id="129" name="Google Shape;129;p17"/>
          <p:cNvSpPr/>
          <p:nvPr/>
        </p:nvSpPr>
        <p:spPr>
          <a:xfrm rot="7855000" flipH="1">
            <a:off x="-157188" y="549656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3">
              <a:alphaModFix/>
            </a:blip>
            <a:stretch>
              <a:fillRect/>
            </a:stretch>
          </a:blipFill>
          <a:ln>
            <a:noFill/>
          </a:ln>
        </p:spPr>
      </p:sp>
      <p:sp>
        <p:nvSpPr>
          <p:cNvPr id="130" name="Google Shape;130;p17"/>
          <p:cNvSpPr/>
          <p:nvPr/>
        </p:nvSpPr>
        <p:spPr>
          <a:xfrm>
            <a:off x="1028703" y="2870676"/>
            <a:ext cx="6563281" cy="8336730"/>
          </a:xfrm>
          <a:custGeom>
            <a:avLst/>
            <a:gdLst/>
            <a:ahLst/>
            <a:cxnLst/>
            <a:rect l="l" t="t" r="r" b="b"/>
            <a:pathLst>
              <a:path w="6563280" h="8336730" extrusionOk="0">
                <a:moveTo>
                  <a:pt x="0" y="0"/>
                </a:moveTo>
                <a:lnTo>
                  <a:pt x="6563280" y="0"/>
                </a:lnTo>
                <a:lnTo>
                  <a:pt x="6563280" y="8336730"/>
                </a:lnTo>
                <a:lnTo>
                  <a:pt x="0" y="8336730"/>
                </a:lnTo>
                <a:lnTo>
                  <a:pt x="0" y="0"/>
                </a:lnTo>
                <a:close/>
              </a:path>
            </a:pathLst>
          </a:custGeom>
          <a:blipFill rotWithShape="1">
            <a:blip r:embed="rId4">
              <a:alphaModFix/>
            </a:blip>
            <a:stretch>
              <a:fillRect/>
            </a:stretch>
          </a:blipFill>
          <a:ln>
            <a:noFill/>
          </a:ln>
        </p:spPr>
      </p:sp>
      <p:grpSp>
        <p:nvGrpSpPr>
          <p:cNvPr id="131" name="Google Shape;131;p17"/>
          <p:cNvGrpSpPr/>
          <p:nvPr/>
        </p:nvGrpSpPr>
        <p:grpSpPr>
          <a:xfrm>
            <a:off x="8815980" y="847879"/>
            <a:ext cx="9977652" cy="3266924"/>
            <a:chOff x="0" y="-47625"/>
            <a:chExt cx="2627859" cy="860425"/>
          </a:xfrm>
        </p:grpSpPr>
        <p:sp>
          <p:nvSpPr>
            <p:cNvPr id="132" name="Google Shape;132;p17"/>
            <p:cNvSpPr/>
            <p:nvPr/>
          </p:nvSpPr>
          <p:spPr>
            <a:xfrm>
              <a:off x="0" y="0"/>
              <a:ext cx="2627859" cy="682351"/>
            </a:xfrm>
            <a:custGeom>
              <a:avLst/>
              <a:gdLst/>
              <a:ahLst/>
              <a:cxnLst/>
              <a:rect l="l" t="t" r="r" b="b"/>
              <a:pathLst>
                <a:path w="2627859" h="682351" extrusionOk="0">
                  <a:moveTo>
                    <a:pt x="39572" y="0"/>
                  </a:moveTo>
                  <a:lnTo>
                    <a:pt x="2588287" y="0"/>
                  </a:lnTo>
                  <a:cubicBezTo>
                    <a:pt x="2598782" y="0"/>
                    <a:pt x="2608847" y="4169"/>
                    <a:pt x="2616269" y="11590"/>
                  </a:cubicBezTo>
                  <a:cubicBezTo>
                    <a:pt x="2623690" y="19012"/>
                    <a:pt x="2627859" y="29077"/>
                    <a:pt x="2627859" y="39572"/>
                  </a:cubicBezTo>
                  <a:lnTo>
                    <a:pt x="2627859" y="642778"/>
                  </a:lnTo>
                  <a:cubicBezTo>
                    <a:pt x="2627859" y="653274"/>
                    <a:pt x="2623690" y="663339"/>
                    <a:pt x="2616269" y="670760"/>
                  </a:cubicBezTo>
                  <a:cubicBezTo>
                    <a:pt x="2608847" y="678181"/>
                    <a:pt x="2598782" y="682351"/>
                    <a:pt x="2588287" y="682351"/>
                  </a:cubicBezTo>
                  <a:lnTo>
                    <a:pt x="39572" y="682351"/>
                  </a:lnTo>
                  <a:cubicBezTo>
                    <a:pt x="29077" y="682351"/>
                    <a:pt x="19012" y="678181"/>
                    <a:pt x="11590" y="670760"/>
                  </a:cubicBezTo>
                  <a:cubicBezTo>
                    <a:pt x="4169" y="663339"/>
                    <a:pt x="0" y="653274"/>
                    <a:pt x="0" y="642778"/>
                  </a:cubicBezTo>
                  <a:lnTo>
                    <a:pt x="0" y="39572"/>
                  </a:lnTo>
                  <a:cubicBezTo>
                    <a:pt x="0" y="29077"/>
                    <a:pt x="4169" y="19012"/>
                    <a:pt x="11590" y="11590"/>
                  </a:cubicBezTo>
                  <a:cubicBezTo>
                    <a:pt x="19012" y="4169"/>
                    <a:pt x="29077" y="0"/>
                    <a:pt x="39572" y="0"/>
                  </a:cubicBezTo>
                  <a:close/>
                </a:path>
              </a:pathLst>
            </a:custGeom>
            <a:solidFill>
              <a:srgbClr val="FFFFFF"/>
            </a:solidFill>
            <a:ln w="38100" cap="rnd" cmpd="sng">
              <a:solidFill>
                <a:srgbClr val="8FC9BC"/>
              </a:solidFill>
              <a:prstDash val="solid"/>
              <a:round/>
              <a:headEnd type="none" w="sm" len="sm"/>
              <a:tailEnd type="none" w="sm" len="sm"/>
            </a:ln>
          </p:spPr>
          <p:txBody>
            <a:bodyPr spcFirstLastPara="1" wrap="square" lIns="91425" tIns="91425" rIns="91425" bIns="91425" anchor="ctr" anchorCtr="0">
              <a:noAutofit/>
            </a:bodyPr>
            <a:lstStyle/>
            <a:p>
              <a:endParaRPr sz="5400">
                <a:latin typeface="+mn-lt"/>
              </a:endParaRPr>
            </a:p>
          </p:txBody>
        </p:sp>
        <p:sp>
          <p:nvSpPr>
            <p:cNvPr id="133" name="Google Shape;133;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134" name="Google Shape;134;p17"/>
          <p:cNvSpPr txBox="1"/>
          <p:nvPr/>
        </p:nvSpPr>
        <p:spPr>
          <a:xfrm>
            <a:off x="1687395" y="507209"/>
            <a:ext cx="5245891" cy="2437590"/>
          </a:xfrm>
          <a:prstGeom prst="rect">
            <a:avLst/>
          </a:prstGeom>
          <a:noFill/>
          <a:ln>
            <a:noFill/>
          </a:ln>
        </p:spPr>
        <p:txBody>
          <a:bodyPr spcFirstLastPara="1" wrap="square" lIns="0" tIns="0" rIns="0" bIns="0" anchor="t" anchorCtr="0">
            <a:spAutoFit/>
          </a:bodyPr>
          <a:lstStyle/>
          <a:p>
            <a:pPr algn="ctr">
              <a:lnSpc>
                <a:spcPct val="120003"/>
              </a:lnSpc>
            </a:pPr>
            <a:r>
              <a:rPr lang="en-US" sz="6600" b="1" dirty="0">
                <a:solidFill>
                  <a:srgbClr val="C00000"/>
                </a:solidFill>
                <a:latin typeface="+mn-lt"/>
                <a:ea typeface="Merriweather"/>
                <a:cs typeface="Merriweather"/>
                <a:sym typeface="Merriweather"/>
              </a:rPr>
              <a:t>NỘI DUNG BÀI HỌC</a:t>
            </a:r>
            <a:endParaRPr sz="6600" dirty="0">
              <a:solidFill>
                <a:srgbClr val="C00000"/>
              </a:solidFill>
              <a:latin typeface="+mn-lt"/>
            </a:endParaRPr>
          </a:p>
        </p:txBody>
      </p:sp>
      <p:sp>
        <p:nvSpPr>
          <p:cNvPr id="135" name="Google Shape;135;p17"/>
          <p:cNvSpPr txBox="1"/>
          <p:nvPr/>
        </p:nvSpPr>
        <p:spPr>
          <a:xfrm>
            <a:off x="9213247" y="1836806"/>
            <a:ext cx="1301840" cy="997196"/>
          </a:xfrm>
          <a:prstGeom prst="rect">
            <a:avLst/>
          </a:prstGeom>
          <a:solidFill>
            <a:schemeClr val="accent5">
              <a:lumMod val="40000"/>
              <a:lumOff val="60000"/>
            </a:schemeClr>
          </a:solidFill>
          <a:ln>
            <a:noFill/>
          </a:ln>
        </p:spPr>
        <p:txBody>
          <a:bodyPr spcFirstLastPara="1" wrap="square" lIns="0" tIns="0" rIns="0" bIns="0" anchor="t" anchorCtr="0">
            <a:spAutoFit/>
          </a:bodyPr>
          <a:lstStyle/>
          <a:p>
            <a:pPr algn="ctr">
              <a:lnSpc>
                <a:spcPct val="120003"/>
              </a:lnSpc>
            </a:pPr>
            <a:r>
              <a:rPr lang="en-US" sz="5400" b="1" dirty="0">
                <a:latin typeface="+mn-lt"/>
                <a:ea typeface="Merriweather"/>
                <a:cs typeface="Merriweather"/>
                <a:sym typeface="Merriweather"/>
              </a:rPr>
              <a:t>I</a:t>
            </a:r>
            <a:endParaRPr sz="5400" dirty="0">
              <a:latin typeface="+mn-lt"/>
            </a:endParaRPr>
          </a:p>
        </p:txBody>
      </p:sp>
      <p:sp>
        <p:nvSpPr>
          <p:cNvPr id="137" name="Google Shape;137;p17"/>
          <p:cNvSpPr txBox="1"/>
          <p:nvPr/>
        </p:nvSpPr>
        <p:spPr>
          <a:xfrm>
            <a:off x="10912354" y="1211262"/>
            <a:ext cx="7263198" cy="2160591"/>
          </a:xfrm>
          <a:prstGeom prst="rect">
            <a:avLst/>
          </a:prstGeom>
          <a:solidFill>
            <a:schemeClr val="accent5">
              <a:lumMod val="20000"/>
              <a:lumOff val="80000"/>
            </a:schemeClr>
          </a:solidFill>
          <a:ln>
            <a:noFill/>
          </a:ln>
        </p:spPr>
        <p:txBody>
          <a:bodyPr spcFirstLastPara="1" wrap="square" lIns="0" tIns="0" rIns="0" bIns="0" anchor="t" anchorCtr="0">
            <a:spAutoFit/>
          </a:bodyPr>
          <a:lstStyle/>
          <a:p>
            <a:pPr algn="ctr">
              <a:lnSpc>
                <a:spcPct val="130000"/>
              </a:lnSpc>
            </a:pPr>
            <a:r>
              <a:rPr lang="en-US" sz="5400" b="1" dirty="0" err="1">
                <a:latin typeface="+mn-lt"/>
                <a:ea typeface="Merriweather"/>
                <a:cs typeface="Merriweather"/>
                <a:sym typeface="Merriweather"/>
              </a:rPr>
              <a:t>Khái</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niệm</a:t>
            </a:r>
            <a:r>
              <a:rPr lang="en-US" sz="5400" b="1" dirty="0">
                <a:latin typeface="+mn-lt"/>
                <a:ea typeface="Merriweather"/>
                <a:cs typeface="Merriweather"/>
                <a:sym typeface="Merriweather"/>
              </a:rPr>
              <a:t> </a:t>
            </a:r>
          </a:p>
          <a:p>
            <a:pPr algn="ctr">
              <a:lnSpc>
                <a:spcPct val="130000"/>
              </a:lnSpc>
            </a:pPr>
            <a:r>
              <a:rPr lang="en-US" sz="5400" b="1" dirty="0" err="1">
                <a:latin typeface="+mn-lt"/>
                <a:ea typeface="Merriweather"/>
                <a:cs typeface="Merriweather"/>
                <a:sym typeface="Merriweather"/>
              </a:rPr>
              <a:t>quần</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xã</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sinh</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vật</a:t>
            </a:r>
            <a:endParaRPr sz="5400" dirty="0">
              <a:latin typeface="+mn-lt"/>
            </a:endParaRPr>
          </a:p>
        </p:txBody>
      </p:sp>
      <p:grpSp>
        <p:nvGrpSpPr>
          <p:cNvPr id="138" name="Google Shape;138;p17"/>
          <p:cNvGrpSpPr/>
          <p:nvPr/>
        </p:nvGrpSpPr>
        <p:grpSpPr>
          <a:xfrm>
            <a:off x="8815980" y="3686327"/>
            <a:ext cx="9977652" cy="3266924"/>
            <a:chOff x="0" y="-47625"/>
            <a:chExt cx="2627859" cy="860425"/>
          </a:xfrm>
        </p:grpSpPr>
        <p:sp>
          <p:nvSpPr>
            <p:cNvPr id="139" name="Google Shape;139;p17"/>
            <p:cNvSpPr/>
            <p:nvPr/>
          </p:nvSpPr>
          <p:spPr>
            <a:xfrm>
              <a:off x="0" y="0"/>
              <a:ext cx="2627859" cy="682351"/>
            </a:xfrm>
            <a:custGeom>
              <a:avLst/>
              <a:gdLst/>
              <a:ahLst/>
              <a:cxnLst/>
              <a:rect l="l" t="t" r="r" b="b"/>
              <a:pathLst>
                <a:path w="2627859" h="682351" extrusionOk="0">
                  <a:moveTo>
                    <a:pt x="39572" y="0"/>
                  </a:moveTo>
                  <a:lnTo>
                    <a:pt x="2588287" y="0"/>
                  </a:lnTo>
                  <a:cubicBezTo>
                    <a:pt x="2598782" y="0"/>
                    <a:pt x="2608847" y="4169"/>
                    <a:pt x="2616269" y="11590"/>
                  </a:cubicBezTo>
                  <a:cubicBezTo>
                    <a:pt x="2623690" y="19012"/>
                    <a:pt x="2627859" y="29077"/>
                    <a:pt x="2627859" y="39572"/>
                  </a:cubicBezTo>
                  <a:lnTo>
                    <a:pt x="2627859" y="642778"/>
                  </a:lnTo>
                  <a:cubicBezTo>
                    <a:pt x="2627859" y="653274"/>
                    <a:pt x="2623690" y="663339"/>
                    <a:pt x="2616269" y="670760"/>
                  </a:cubicBezTo>
                  <a:cubicBezTo>
                    <a:pt x="2608847" y="678181"/>
                    <a:pt x="2598782" y="682351"/>
                    <a:pt x="2588287" y="682351"/>
                  </a:cubicBezTo>
                  <a:lnTo>
                    <a:pt x="39572" y="682351"/>
                  </a:lnTo>
                  <a:cubicBezTo>
                    <a:pt x="29077" y="682351"/>
                    <a:pt x="19012" y="678181"/>
                    <a:pt x="11590" y="670760"/>
                  </a:cubicBezTo>
                  <a:cubicBezTo>
                    <a:pt x="4169" y="663339"/>
                    <a:pt x="0" y="653274"/>
                    <a:pt x="0" y="642778"/>
                  </a:cubicBezTo>
                  <a:lnTo>
                    <a:pt x="0" y="39572"/>
                  </a:lnTo>
                  <a:cubicBezTo>
                    <a:pt x="0" y="29077"/>
                    <a:pt x="4169" y="19012"/>
                    <a:pt x="11590" y="11590"/>
                  </a:cubicBezTo>
                  <a:cubicBezTo>
                    <a:pt x="19012" y="4169"/>
                    <a:pt x="29077" y="0"/>
                    <a:pt x="39572" y="0"/>
                  </a:cubicBezTo>
                  <a:close/>
                </a:path>
              </a:pathLst>
            </a:custGeom>
            <a:solidFill>
              <a:srgbClr val="FFFFFF"/>
            </a:solidFill>
            <a:ln w="38100" cap="rnd" cmpd="sng">
              <a:solidFill>
                <a:srgbClr val="8FC9BC"/>
              </a:solidFill>
              <a:prstDash val="solid"/>
              <a:round/>
              <a:headEnd type="none" w="sm" len="sm"/>
              <a:tailEnd type="none" w="sm" len="sm"/>
            </a:ln>
          </p:spPr>
          <p:txBody>
            <a:bodyPr spcFirstLastPara="1" wrap="square" lIns="91425" tIns="91425" rIns="91425" bIns="91425" anchor="ctr" anchorCtr="0">
              <a:noAutofit/>
            </a:bodyPr>
            <a:lstStyle/>
            <a:p>
              <a:endParaRPr sz="5400">
                <a:latin typeface="+mn-lt"/>
              </a:endParaRPr>
            </a:p>
          </p:txBody>
        </p:sp>
        <p:sp>
          <p:nvSpPr>
            <p:cNvPr id="140" name="Google Shape;140;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143" name="Google Shape;143;p17"/>
          <p:cNvSpPr txBox="1"/>
          <p:nvPr/>
        </p:nvSpPr>
        <p:spPr>
          <a:xfrm>
            <a:off x="10918760" y="4195338"/>
            <a:ext cx="7256797" cy="2160591"/>
          </a:xfrm>
          <a:prstGeom prst="rect">
            <a:avLst/>
          </a:prstGeom>
          <a:solidFill>
            <a:schemeClr val="accent5">
              <a:lumMod val="20000"/>
              <a:lumOff val="80000"/>
            </a:schemeClr>
          </a:solidFill>
          <a:ln>
            <a:noFill/>
          </a:ln>
        </p:spPr>
        <p:txBody>
          <a:bodyPr spcFirstLastPara="1" wrap="square" lIns="0" tIns="0" rIns="0" bIns="0" anchor="t" anchorCtr="0">
            <a:spAutoFit/>
          </a:bodyPr>
          <a:lstStyle/>
          <a:p>
            <a:pPr algn="ctr">
              <a:lnSpc>
                <a:spcPct val="130000"/>
              </a:lnSpc>
            </a:pPr>
            <a:r>
              <a:rPr lang="en-US" sz="5400" b="1" dirty="0" err="1">
                <a:latin typeface="+mn-lt"/>
                <a:ea typeface="Merriweather"/>
                <a:cs typeface="Merriweather"/>
                <a:sym typeface="Merriweather"/>
              </a:rPr>
              <a:t>Một</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số</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đặc</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trưng</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cơ</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bản</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của</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quần</a:t>
            </a:r>
            <a:r>
              <a:rPr lang="en-US" sz="5400" b="1" dirty="0">
                <a:latin typeface="+mn-lt"/>
                <a:ea typeface="Merriweather"/>
                <a:cs typeface="Merriweather"/>
                <a:sym typeface="Merriweather"/>
              </a:rPr>
              <a:t> </a:t>
            </a:r>
            <a:r>
              <a:rPr lang="en-US" sz="5400" b="1" dirty="0" err="1">
                <a:latin typeface="+mn-lt"/>
                <a:ea typeface="Merriweather"/>
                <a:cs typeface="Merriweather"/>
                <a:sym typeface="Merriweather"/>
              </a:rPr>
              <a:t>xã</a:t>
            </a:r>
            <a:endParaRPr sz="5400" dirty="0">
              <a:latin typeface="+mn-lt"/>
            </a:endParaRPr>
          </a:p>
        </p:txBody>
      </p:sp>
      <p:grpSp>
        <p:nvGrpSpPr>
          <p:cNvPr id="144" name="Google Shape;144;p17"/>
          <p:cNvGrpSpPr/>
          <p:nvPr/>
        </p:nvGrpSpPr>
        <p:grpSpPr>
          <a:xfrm>
            <a:off x="8815980" y="6524775"/>
            <a:ext cx="9977652" cy="3266924"/>
            <a:chOff x="0" y="-47625"/>
            <a:chExt cx="2627859" cy="860425"/>
          </a:xfrm>
        </p:grpSpPr>
        <p:sp>
          <p:nvSpPr>
            <p:cNvPr id="145" name="Google Shape;145;p17"/>
            <p:cNvSpPr/>
            <p:nvPr/>
          </p:nvSpPr>
          <p:spPr>
            <a:xfrm>
              <a:off x="0" y="0"/>
              <a:ext cx="2627859" cy="682351"/>
            </a:xfrm>
            <a:custGeom>
              <a:avLst/>
              <a:gdLst/>
              <a:ahLst/>
              <a:cxnLst/>
              <a:rect l="l" t="t" r="r" b="b"/>
              <a:pathLst>
                <a:path w="2627859" h="682351" extrusionOk="0">
                  <a:moveTo>
                    <a:pt x="39572" y="0"/>
                  </a:moveTo>
                  <a:lnTo>
                    <a:pt x="2588287" y="0"/>
                  </a:lnTo>
                  <a:cubicBezTo>
                    <a:pt x="2598782" y="0"/>
                    <a:pt x="2608847" y="4169"/>
                    <a:pt x="2616269" y="11590"/>
                  </a:cubicBezTo>
                  <a:cubicBezTo>
                    <a:pt x="2623690" y="19012"/>
                    <a:pt x="2627859" y="29077"/>
                    <a:pt x="2627859" y="39572"/>
                  </a:cubicBezTo>
                  <a:lnTo>
                    <a:pt x="2627859" y="642778"/>
                  </a:lnTo>
                  <a:cubicBezTo>
                    <a:pt x="2627859" y="653274"/>
                    <a:pt x="2623690" y="663339"/>
                    <a:pt x="2616269" y="670760"/>
                  </a:cubicBezTo>
                  <a:cubicBezTo>
                    <a:pt x="2608847" y="678181"/>
                    <a:pt x="2598782" y="682351"/>
                    <a:pt x="2588287" y="682351"/>
                  </a:cubicBezTo>
                  <a:lnTo>
                    <a:pt x="39572" y="682351"/>
                  </a:lnTo>
                  <a:cubicBezTo>
                    <a:pt x="29077" y="682351"/>
                    <a:pt x="19012" y="678181"/>
                    <a:pt x="11590" y="670760"/>
                  </a:cubicBezTo>
                  <a:cubicBezTo>
                    <a:pt x="4169" y="663339"/>
                    <a:pt x="0" y="653274"/>
                    <a:pt x="0" y="642778"/>
                  </a:cubicBezTo>
                  <a:lnTo>
                    <a:pt x="0" y="39572"/>
                  </a:lnTo>
                  <a:cubicBezTo>
                    <a:pt x="0" y="29077"/>
                    <a:pt x="4169" y="19012"/>
                    <a:pt x="11590" y="11590"/>
                  </a:cubicBezTo>
                  <a:cubicBezTo>
                    <a:pt x="19012" y="4169"/>
                    <a:pt x="29077" y="0"/>
                    <a:pt x="39572" y="0"/>
                  </a:cubicBezTo>
                  <a:close/>
                </a:path>
              </a:pathLst>
            </a:custGeom>
            <a:solidFill>
              <a:srgbClr val="FFFFFF"/>
            </a:solidFill>
            <a:ln w="38100" cap="rnd" cmpd="sng">
              <a:solidFill>
                <a:srgbClr val="8FC9BC"/>
              </a:solidFill>
              <a:prstDash val="solid"/>
              <a:round/>
              <a:headEnd type="none" w="sm" len="sm"/>
              <a:tailEnd type="none" w="sm" len="sm"/>
            </a:ln>
          </p:spPr>
          <p:txBody>
            <a:bodyPr spcFirstLastPara="1" wrap="square" lIns="91425" tIns="91425" rIns="91425" bIns="91425" anchor="ctr" anchorCtr="0">
              <a:noAutofit/>
            </a:bodyPr>
            <a:lstStyle/>
            <a:p>
              <a:endParaRPr sz="5400">
                <a:latin typeface="+mn-lt"/>
              </a:endParaRPr>
            </a:p>
          </p:txBody>
        </p:sp>
        <p:sp>
          <p:nvSpPr>
            <p:cNvPr id="146" name="Google Shape;146;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149" name="Google Shape;149;p17"/>
          <p:cNvSpPr txBox="1"/>
          <p:nvPr/>
        </p:nvSpPr>
        <p:spPr>
          <a:xfrm>
            <a:off x="10538920" y="6927486"/>
            <a:ext cx="8176667" cy="2160591"/>
          </a:xfrm>
          <a:prstGeom prst="rect">
            <a:avLst/>
          </a:prstGeom>
          <a:solidFill>
            <a:schemeClr val="accent5">
              <a:lumMod val="20000"/>
              <a:lumOff val="80000"/>
            </a:schemeClr>
          </a:solidFill>
          <a:ln>
            <a:noFill/>
          </a:ln>
        </p:spPr>
        <p:txBody>
          <a:bodyPr spcFirstLastPara="1" wrap="square" lIns="0" tIns="0" rIns="0" bIns="0" anchor="t" anchorCtr="0">
            <a:spAutoFit/>
          </a:bodyPr>
          <a:lstStyle/>
          <a:p>
            <a:pPr algn="ctr">
              <a:lnSpc>
                <a:spcPct val="130000"/>
              </a:lnSpc>
            </a:pPr>
            <a:r>
              <a:rPr lang="en-US" sz="5400" b="1" dirty="0" err="1">
                <a:latin typeface="+mn-lt"/>
                <a:sym typeface="Merriweather"/>
              </a:rPr>
              <a:t>Bảo</a:t>
            </a:r>
            <a:r>
              <a:rPr lang="en-US" sz="5400" b="1" dirty="0">
                <a:latin typeface="+mn-lt"/>
                <a:sym typeface="Merriweather"/>
              </a:rPr>
              <a:t> </a:t>
            </a:r>
            <a:r>
              <a:rPr lang="en-US" sz="5400" b="1" dirty="0" err="1">
                <a:latin typeface="+mn-lt"/>
                <a:sym typeface="Merriweather"/>
              </a:rPr>
              <a:t>vệ</a:t>
            </a:r>
            <a:r>
              <a:rPr lang="en-US" sz="5400" b="1" dirty="0">
                <a:latin typeface="+mn-lt"/>
                <a:sym typeface="Merriweather"/>
              </a:rPr>
              <a:t> </a:t>
            </a:r>
            <a:r>
              <a:rPr lang="en-US" sz="5400" b="1" dirty="0" err="1">
                <a:latin typeface="+mn-lt"/>
                <a:sym typeface="Merriweather"/>
              </a:rPr>
              <a:t>đa</a:t>
            </a:r>
            <a:r>
              <a:rPr lang="en-US" sz="5400" b="1" dirty="0">
                <a:latin typeface="+mn-lt"/>
                <a:sym typeface="Merriweather"/>
              </a:rPr>
              <a:t> </a:t>
            </a:r>
            <a:r>
              <a:rPr lang="en-US" sz="5400" b="1" dirty="0" err="1">
                <a:latin typeface="+mn-lt"/>
                <a:sym typeface="Merriweather"/>
              </a:rPr>
              <a:t>dạng</a:t>
            </a:r>
            <a:r>
              <a:rPr lang="en-US" sz="5400" b="1" dirty="0">
                <a:latin typeface="+mn-lt"/>
                <a:sym typeface="Merriweather"/>
              </a:rPr>
              <a:t> </a:t>
            </a:r>
            <a:r>
              <a:rPr lang="en-US" sz="5400" b="1" dirty="0" err="1">
                <a:latin typeface="+mn-lt"/>
                <a:sym typeface="Merriweather"/>
              </a:rPr>
              <a:t>sinh</a:t>
            </a:r>
            <a:r>
              <a:rPr lang="en-US" sz="5400" b="1" dirty="0">
                <a:latin typeface="+mn-lt"/>
                <a:sym typeface="Merriweather"/>
              </a:rPr>
              <a:t> </a:t>
            </a:r>
            <a:r>
              <a:rPr lang="en-US" sz="5400" b="1" dirty="0" err="1">
                <a:latin typeface="+mn-lt"/>
                <a:sym typeface="Merriweather"/>
              </a:rPr>
              <a:t>học</a:t>
            </a:r>
            <a:r>
              <a:rPr lang="en-US" sz="5400" b="1" dirty="0">
                <a:latin typeface="+mn-lt"/>
                <a:sym typeface="Merriweather"/>
              </a:rPr>
              <a:t> </a:t>
            </a:r>
            <a:r>
              <a:rPr lang="en-US" sz="5400" b="1" dirty="0" err="1">
                <a:latin typeface="+mn-lt"/>
                <a:sym typeface="Merriweather"/>
              </a:rPr>
              <a:t>trong</a:t>
            </a:r>
            <a:r>
              <a:rPr lang="en-US" sz="5400" b="1" dirty="0">
                <a:latin typeface="+mn-lt"/>
                <a:sym typeface="Merriweather"/>
              </a:rPr>
              <a:t> </a:t>
            </a:r>
            <a:r>
              <a:rPr lang="en-US" sz="5400" b="1" dirty="0" err="1">
                <a:latin typeface="+mn-lt"/>
                <a:sym typeface="Merriweather"/>
              </a:rPr>
              <a:t>quần</a:t>
            </a:r>
            <a:r>
              <a:rPr lang="en-US" sz="5400" b="1" dirty="0">
                <a:latin typeface="+mn-lt"/>
                <a:sym typeface="Merriweather"/>
              </a:rPr>
              <a:t> </a:t>
            </a:r>
            <a:r>
              <a:rPr lang="en-US" sz="5400" b="1" dirty="0" err="1">
                <a:latin typeface="+mn-lt"/>
                <a:sym typeface="Merriweather"/>
              </a:rPr>
              <a:t>xã</a:t>
            </a:r>
            <a:endParaRPr sz="5400" dirty="0">
              <a:latin typeface="+mn-lt"/>
            </a:endParaRPr>
          </a:p>
        </p:txBody>
      </p:sp>
      <p:sp>
        <p:nvSpPr>
          <p:cNvPr id="24" name="Google Shape;135;p17">
            <a:extLst>
              <a:ext uri="{FF2B5EF4-FFF2-40B4-BE49-F238E27FC236}">
                <a16:creationId xmlns:a16="http://schemas.microsoft.com/office/drawing/2014/main" xmlns="" id="{8DC0C8DD-EE13-47E7-B5F7-6201F05A420B}"/>
              </a:ext>
            </a:extLst>
          </p:cNvPr>
          <p:cNvSpPr txBox="1"/>
          <p:nvPr/>
        </p:nvSpPr>
        <p:spPr>
          <a:xfrm>
            <a:off x="9237079" y="4679735"/>
            <a:ext cx="1301840" cy="997196"/>
          </a:xfrm>
          <a:prstGeom prst="rect">
            <a:avLst/>
          </a:prstGeom>
          <a:solidFill>
            <a:schemeClr val="accent5">
              <a:lumMod val="40000"/>
              <a:lumOff val="60000"/>
            </a:schemeClr>
          </a:solidFill>
          <a:ln>
            <a:noFill/>
          </a:ln>
        </p:spPr>
        <p:txBody>
          <a:bodyPr spcFirstLastPara="1" wrap="square" lIns="0" tIns="0" rIns="0" bIns="0" anchor="t" anchorCtr="0">
            <a:spAutoFit/>
          </a:bodyPr>
          <a:lstStyle/>
          <a:p>
            <a:pPr algn="ctr">
              <a:lnSpc>
                <a:spcPct val="120003"/>
              </a:lnSpc>
            </a:pPr>
            <a:r>
              <a:rPr lang="en-US" sz="5400" b="1" dirty="0">
                <a:latin typeface="+mn-lt"/>
                <a:ea typeface="Merriweather"/>
                <a:cs typeface="Merriweather"/>
                <a:sym typeface="Merriweather"/>
              </a:rPr>
              <a:t>II</a:t>
            </a:r>
            <a:endParaRPr sz="5400" dirty="0">
              <a:latin typeface="+mn-lt"/>
            </a:endParaRPr>
          </a:p>
        </p:txBody>
      </p:sp>
      <p:sp>
        <p:nvSpPr>
          <p:cNvPr id="25" name="Google Shape;135;p17">
            <a:extLst>
              <a:ext uri="{FF2B5EF4-FFF2-40B4-BE49-F238E27FC236}">
                <a16:creationId xmlns:a16="http://schemas.microsoft.com/office/drawing/2014/main" xmlns="" id="{27F36AD5-CF5F-45FF-84D7-E54DDE85708E}"/>
              </a:ext>
            </a:extLst>
          </p:cNvPr>
          <p:cNvSpPr txBox="1"/>
          <p:nvPr/>
        </p:nvSpPr>
        <p:spPr>
          <a:xfrm>
            <a:off x="9213247" y="7425853"/>
            <a:ext cx="1301840" cy="997196"/>
          </a:xfrm>
          <a:prstGeom prst="rect">
            <a:avLst/>
          </a:prstGeom>
          <a:solidFill>
            <a:schemeClr val="accent5">
              <a:lumMod val="40000"/>
              <a:lumOff val="60000"/>
            </a:schemeClr>
          </a:solidFill>
          <a:ln>
            <a:noFill/>
          </a:ln>
        </p:spPr>
        <p:txBody>
          <a:bodyPr spcFirstLastPara="1" wrap="square" lIns="0" tIns="0" rIns="0" bIns="0" anchor="t" anchorCtr="0">
            <a:spAutoFit/>
          </a:bodyPr>
          <a:lstStyle/>
          <a:p>
            <a:pPr algn="ctr">
              <a:lnSpc>
                <a:spcPct val="120003"/>
              </a:lnSpc>
            </a:pPr>
            <a:r>
              <a:rPr lang="en-US" sz="5400" b="1" dirty="0">
                <a:latin typeface="+mn-lt"/>
                <a:ea typeface="Merriweather"/>
                <a:cs typeface="Merriweather"/>
                <a:sym typeface="Merriweather"/>
              </a:rPr>
              <a:t>III</a:t>
            </a:r>
            <a:endParaRPr sz="5400" dirty="0">
              <a:latin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randombar(horizontal)">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 calcmode="lin" valueType="num">
                                      <p:cBhvr additive="base">
                                        <p:cTn id="12" dur="500" fill="hold"/>
                                        <p:tgtEl>
                                          <p:spTgt spid="131"/>
                                        </p:tgtEl>
                                        <p:attrNameLst>
                                          <p:attrName>ppt_x</p:attrName>
                                        </p:attrNameLst>
                                      </p:cBhvr>
                                      <p:tavLst>
                                        <p:tav tm="0">
                                          <p:val>
                                            <p:strVal val="#ppt_x"/>
                                          </p:val>
                                        </p:tav>
                                        <p:tav tm="100000">
                                          <p:val>
                                            <p:strVal val="#ppt_x"/>
                                          </p:val>
                                        </p:tav>
                                      </p:tavLst>
                                    </p:anim>
                                    <p:anim calcmode="lin" valueType="num">
                                      <p:cBhvr additive="base">
                                        <p:cTn id="13" dur="500" fill="hold"/>
                                        <p:tgtEl>
                                          <p:spTgt spid="13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5"/>
                                        </p:tgtEl>
                                        <p:attrNameLst>
                                          <p:attrName>style.visibility</p:attrName>
                                        </p:attrNameLst>
                                      </p:cBhvr>
                                      <p:to>
                                        <p:strVal val="visible"/>
                                      </p:to>
                                    </p:set>
                                    <p:anim calcmode="lin" valueType="num">
                                      <p:cBhvr additive="base">
                                        <p:cTn id="16" dur="500" fill="hold"/>
                                        <p:tgtEl>
                                          <p:spTgt spid="135"/>
                                        </p:tgtEl>
                                        <p:attrNameLst>
                                          <p:attrName>ppt_x</p:attrName>
                                        </p:attrNameLst>
                                      </p:cBhvr>
                                      <p:tavLst>
                                        <p:tav tm="0">
                                          <p:val>
                                            <p:strVal val="#ppt_x"/>
                                          </p:val>
                                        </p:tav>
                                        <p:tav tm="100000">
                                          <p:val>
                                            <p:strVal val="#ppt_x"/>
                                          </p:val>
                                        </p:tav>
                                      </p:tavLst>
                                    </p:anim>
                                    <p:anim calcmode="lin" valueType="num">
                                      <p:cBhvr additive="base">
                                        <p:cTn id="17" dur="500" fill="hold"/>
                                        <p:tgtEl>
                                          <p:spTgt spid="13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ppt_x"/>
                                          </p:val>
                                        </p:tav>
                                        <p:tav tm="100000">
                                          <p:val>
                                            <p:strVal val="#ppt_x"/>
                                          </p:val>
                                        </p:tav>
                                      </p:tavLst>
                                    </p:anim>
                                    <p:anim calcmode="lin" valueType="num">
                                      <p:cBhvr additive="base">
                                        <p:cTn id="21"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8"/>
                                        </p:tgtEl>
                                        <p:attrNameLst>
                                          <p:attrName>style.visibility</p:attrName>
                                        </p:attrNameLst>
                                      </p:cBhvr>
                                      <p:to>
                                        <p:strVal val="visible"/>
                                      </p:to>
                                    </p:set>
                                    <p:anim calcmode="lin" valueType="num">
                                      <p:cBhvr additive="base">
                                        <p:cTn id="26" dur="500" fill="hold"/>
                                        <p:tgtEl>
                                          <p:spTgt spid="138"/>
                                        </p:tgtEl>
                                        <p:attrNameLst>
                                          <p:attrName>ppt_x</p:attrName>
                                        </p:attrNameLst>
                                      </p:cBhvr>
                                      <p:tavLst>
                                        <p:tav tm="0">
                                          <p:val>
                                            <p:strVal val="#ppt_x"/>
                                          </p:val>
                                        </p:tav>
                                        <p:tav tm="100000">
                                          <p:val>
                                            <p:strVal val="#ppt_x"/>
                                          </p:val>
                                        </p:tav>
                                      </p:tavLst>
                                    </p:anim>
                                    <p:anim calcmode="lin" valueType="num">
                                      <p:cBhvr additive="base">
                                        <p:cTn id="27" dur="500" fill="hold"/>
                                        <p:tgtEl>
                                          <p:spTgt spid="13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3"/>
                                        </p:tgtEl>
                                        <p:attrNameLst>
                                          <p:attrName>style.visibility</p:attrName>
                                        </p:attrNameLst>
                                      </p:cBhvr>
                                      <p:to>
                                        <p:strVal val="visible"/>
                                      </p:to>
                                    </p:set>
                                    <p:anim calcmode="lin" valueType="num">
                                      <p:cBhvr additive="base">
                                        <p:cTn id="34" dur="500" fill="hold"/>
                                        <p:tgtEl>
                                          <p:spTgt spid="143"/>
                                        </p:tgtEl>
                                        <p:attrNameLst>
                                          <p:attrName>ppt_x</p:attrName>
                                        </p:attrNameLst>
                                      </p:cBhvr>
                                      <p:tavLst>
                                        <p:tav tm="0">
                                          <p:val>
                                            <p:strVal val="#ppt_x"/>
                                          </p:val>
                                        </p:tav>
                                        <p:tav tm="100000">
                                          <p:val>
                                            <p:strVal val="#ppt_x"/>
                                          </p:val>
                                        </p:tav>
                                      </p:tavLst>
                                    </p:anim>
                                    <p:anim calcmode="lin" valueType="num">
                                      <p:cBhvr additive="base">
                                        <p:cTn id="35"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4"/>
                                        </p:tgtEl>
                                        <p:attrNameLst>
                                          <p:attrName>style.visibility</p:attrName>
                                        </p:attrNameLst>
                                      </p:cBhvr>
                                      <p:to>
                                        <p:strVal val="visible"/>
                                      </p:to>
                                    </p:set>
                                    <p:anim calcmode="lin" valueType="num">
                                      <p:cBhvr additive="base">
                                        <p:cTn id="40" dur="500" fill="hold"/>
                                        <p:tgtEl>
                                          <p:spTgt spid="144"/>
                                        </p:tgtEl>
                                        <p:attrNameLst>
                                          <p:attrName>ppt_x</p:attrName>
                                        </p:attrNameLst>
                                      </p:cBhvr>
                                      <p:tavLst>
                                        <p:tav tm="0">
                                          <p:val>
                                            <p:strVal val="#ppt_x"/>
                                          </p:val>
                                        </p:tav>
                                        <p:tav tm="100000">
                                          <p:val>
                                            <p:strVal val="#ppt_x"/>
                                          </p:val>
                                        </p:tav>
                                      </p:tavLst>
                                    </p:anim>
                                    <p:anim calcmode="lin" valueType="num">
                                      <p:cBhvr additive="base">
                                        <p:cTn id="41" dur="500" fill="hold"/>
                                        <p:tgtEl>
                                          <p:spTgt spid="14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9"/>
                                        </p:tgtEl>
                                        <p:attrNameLst>
                                          <p:attrName>style.visibility</p:attrName>
                                        </p:attrNameLst>
                                      </p:cBhvr>
                                      <p:to>
                                        <p:strVal val="visible"/>
                                      </p:to>
                                    </p:set>
                                    <p:anim calcmode="lin" valueType="num">
                                      <p:cBhvr additive="base">
                                        <p:cTn id="48" dur="500" fill="hold"/>
                                        <p:tgtEl>
                                          <p:spTgt spid="149"/>
                                        </p:tgtEl>
                                        <p:attrNameLst>
                                          <p:attrName>ppt_x</p:attrName>
                                        </p:attrNameLst>
                                      </p:cBhvr>
                                      <p:tavLst>
                                        <p:tav tm="0">
                                          <p:val>
                                            <p:strVal val="#ppt_x"/>
                                          </p:val>
                                        </p:tav>
                                        <p:tav tm="100000">
                                          <p:val>
                                            <p:strVal val="#ppt_x"/>
                                          </p:val>
                                        </p:tav>
                                      </p:tavLst>
                                    </p:anim>
                                    <p:anim calcmode="lin" valueType="num">
                                      <p:cBhvr additive="base">
                                        <p:cTn id="49"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animBg="1"/>
      <p:bldP spid="137" grpId="0" animBg="1"/>
      <p:bldP spid="143" grpId="0" animBg="1"/>
      <p:bldP spid="149"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Shape 177"/>
        <p:cNvGrpSpPr/>
        <p:nvPr/>
      </p:nvGrpSpPr>
      <p:grpSpPr>
        <a:xfrm>
          <a:off x="0" y="0"/>
          <a:ext cx="0" cy="0"/>
          <a:chOff x="0" y="0"/>
          <a:chExt cx="0" cy="0"/>
        </a:xfrm>
      </p:grpSpPr>
      <p:grpSp>
        <p:nvGrpSpPr>
          <p:cNvPr id="178" name="Google Shape;178;p19"/>
          <p:cNvGrpSpPr/>
          <p:nvPr/>
        </p:nvGrpSpPr>
        <p:grpSpPr>
          <a:xfrm>
            <a:off x="7988139" y="526640"/>
            <a:ext cx="2311726" cy="2311727"/>
            <a:chOff x="0" y="0"/>
            <a:chExt cx="812800" cy="812800"/>
          </a:xfrm>
        </p:grpSpPr>
        <p:sp>
          <p:nvSpPr>
            <p:cNvPr id="179" name="Google Shape;179;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cmpd="sng">
              <a:solidFill>
                <a:srgbClr val="8FC9BC"/>
              </a:solidFill>
              <a:prstDash val="solid"/>
              <a:miter lim="8000"/>
              <a:headEnd type="none" w="sm" len="sm"/>
              <a:tailEnd type="none" w="sm" len="sm"/>
            </a:ln>
          </p:spPr>
          <p:txBody>
            <a:bodyPr spcFirstLastPara="1" wrap="square" lIns="91425" tIns="91425" rIns="91425" bIns="91425" anchor="ctr" anchorCtr="0">
              <a:noAutofit/>
            </a:bodyPr>
            <a:lstStyle/>
            <a:p>
              <a:endParaRPr sz="5400">
                <a:latin typeface="+mn-lt"/>
              </a:endParaRPr>
            </a:p>
          </p:txBody>
        </p:sp>
        <p:sp>
          <p:nvSpPr>
            <p:cNvPr id="180" name="Google Shape;180;p19"/>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181" name="Google Shape;181;p19"/>
          <p:cNvSpPr txBox="1"/>
          <p:nvPr/>
        </p:nvSpPr>
        <p:spPr>
          <a:xfrm>
            <a:off x="5600869" y="3109036"/>
            <a:ext cx="6944498" cy="2492990"/>
          </a:xfrm>
          <a:prstGeom prst="rect">
            <a:avLst/>
          </a:prstGeom>
          <a:noFill/>
          <a:ln>
            <a:noFill/>
          </a:ln>
        </p:spPr>
        <p:txBody>
          <a:bodyPr spcFirstLastPara="1" wrap="square" lIns="0" tIns="0" rIns="0" bIns="0" anchor="t" anchorCtr="0">
            <a:spAutoFit/>
          </a:bodyPr>
          <a:lstStyle/>
          <a:p>
            <a:pPr algn="ctr">
              <a:lnSpc>
                <a:spcPct val="150000"/>
              </a:lnSpc>
            </a:pPr>
            <a:r>
              <a:rPr lang="en-US" sz="5400" b="1" dirty="0">
                <a:solidFill>
                  <a:srgbClr val="48597A"/>
                </a:solidFill>
                <a:latin typeface="+mn-lt"/>
                <a:ea typeface="Merriweather"/>
                <a:cs typeface="Merriweather"/>
                <a:sym typeface="Merriweather"/>
              </a:rPr>
              <a:t>KHÁI NIỆM </a:t>
            </a:r>
          </a:p>
          <a:p>
            <a:pPr algn="ctr">
              <a:lnSpc>
                <a:spcPct val="150000"/>
              </a:lnSpc>
            </a:pPr>
            <a:r>
              <a:rPr lang="en-US" sz="5400" b="1" dirty="0">
                <a:solidFill>
                  <a:srgbClr val="48597A"/>
                </a:solidFill>
                <a:latin typeface="+mn-lt"/>
                <a:ea typeface="Merriweather"/>
                <a:cs typeface="Merriweather"/>
                <a:sym typeface="Merriweather"/>
              </a:rPr>
              <a:t>QUẦN XÃ SINH VẬT</a:t>
            </a:r>
            <a:endParaRPr sz="5400" dirty="0">
              <a:latin typeface="+mn-lt"/>
            </a:endParaRPr>
          </a:p>
        </p:txBody>
      </p:sp>
      <p:sp>
        <p:nvSpPr>
          <p:cNvPr id="182" name="Google Shape;182;p19"/>
          <p:cNvSpPr txBox="1"/>
          <p:nvPr/>
        </p:nvSpPr>
        <p:spPr>
          <a:xfrm>
            <a:off x="7525748" y="1258637"/>
            <a:ext cx="3236515" cy="1107996"/>
          </a:xfrm>
          <a:prstGeom prst="rect">
            <a:avLst/>
          </a:prstGeom>
          <a:noFill/>
          <a:ln>
            <a:noFill/>
          </a:ln>
        </p:spPr>
        <p:txBody>
          <a:bodyPr spcFirstLastPara="1" wrap="square" lIns="0" tIns="0" rIns="0" bIns="0" anchor="t" anchorCtr="0">
            <a:spAutoFit/>
          </a:bodyPr>
          <a:lstStyle/>
          <a:p>
            <a:pPr algn="ctr">
              <a:lnSpc>
                <a:spcPct val="120000"/>
              </a:lnSpc>
            </a:pPr>
            <a:r>
              <a:rPr lang="en-US" sz="6000" b="1" dirty="0">
                <a:solidFill>
                  <a:srgbClr val="48597A"/>
                </a:solidFill>
                <a:latin typeface="+mn-lt"/>
                <a:ea typeface="Merriweather"/>
                <a:cs typeface="Merriweather"/>
                <a:sym typeface="Merriweather"/>
              </a:rPr>
              <a:t>I</a:t>
            </a:r>
            <a:endParaRPr sz="6000" dirty="0">
              <a:latin typeface="+mn-lt"/>
            </a:endParaRPr>
          </a:p>
        </p:txBody>
      </p:sp>
      <p:grpSp>
        <p:nvGrpSpPr>
          <p:cNvPr id="183" name="Google Shape;183;p19"/>
          <p:cNvGrpSpPr/>
          <p:nvPr/>
        </p:nvGrpSpPr>
        <p:grpSpPr>
          <a:xfrm>
            <a:off x="-3288355" y="7883891"/>
            <a:ext cx="24864717" cy="8082695"/>
            <a:chOff x="0" y="0"/>
            <a:chExt cx="6548732" cy="2128775"/>
          </a:xfrm>
        </p:grpSpPr>
        <p:sp>
          <p:nvSpPr>
            <p:cNvPr id="184" name="Google Shape;184;p19"/>
            <p:cNvSpPr/>
            <p:nvPr/>
          </p:nvSpPr>
          <p:spPr>
            <a:xfrm>
              <a:off x="0" y="0"/>
              <a:ext cx="6548732" cy="2128775"/>
            </a:xfrm>
            <a:custGeom>
              <a:avLst/>
              <a:gdLst/>
              <a:ahLst/>
              <a:cxnLst/>
              <a:rect l="l" t="t" r="r" b="b"/>
              <a:pathLst>
                <a:path w="6548732" h="2128775" extrusionOk="0">
                  <a:moveTo>
                    <a:pt x="3274366" y="0"/>
                  </a:moveTo>
                  <a:cubicBezTo>
                    <a:pt x="1465984" y="0"/>
                    <a:pt x="0" y="476543"/>
                    <a:pt x="0" y="1064388"/>
                  </a:cubicBezTo>
                  <a:cubicBezTo>
                    <a:pt x="0" y="1652233"/>
                    <a:pt x="1465984" y="2128775"/>
                    <a:pt x="3274366" y="2128775"/>
                  </a:cubicBezTo>
                  <a:cubicBezTo>
                    <a:pt x="5082748" y="2128775"/>
                    <a:pt x="6548732" y="1652233"/>
                    <a:pt x="6548732" y="1064388"/>
                  </a:cubicBezTo>
                  <a:cubicBezTo>
                    <a:pt x="6548732" y="476543"/>
                    <a:pt x="5082748" y="0"/>
                    <a:pt x="3274366" y="0"/>
                  </a:cubicBezTo>
                  <a:close/>
                </a:path>
              </a:pathLst>
            </a:custGeom>
            <a:solidFill>
              <a:srgbClr val="8FAF63"/>
            </a:solidFill>
            <a:ln>
              <a:noFill/>
            </a:ln>
          </p:spPr>
          <p:txBody>
            <a:bodyPr spcFirstLastPara="1" wrap="square" lIns="91425" tIns="91425" rIns="91425" bIns="91425" anchor="ctr" anchorCtr="0">
              <a:noAutofit/>
            </a:bodyPr>
            <a:lstStyle/>
            <a:p>
              <a:endParaRPr sz="5400">
                <a:latin typeface="+mn-lt"/>
              </a:endParaRPr>
            </a:p>
          </p:txBody>
        </p:sp>
        <p:sp>
          <p:nvSpPr>
            <p:cNvPr id="185" name="Google Shape;185;p19"/>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algn="ctr">
                <a:lnSpc>
                  <a:spcPct val="186611"/>
                </a:lnSpc>
              </a:pPr>
              <a:endParaRPr sz="5400">
                <a:solidFill>
                  <a:schemeClr val="dk1"/>
                </a:solidFill>
                <a:latin typeface="+mn-lt"/>
                <a:ea typeface="Calibri"/>
                <a:cs typeface="Calibri"/>
                <a:sym typeface="Calibri"/>
              </a:endParaRPr>
            </a:p>
          </p:txBody>
        </p:sp>
      </p:grpSp>
      <p:sp>
        <p:nvSpPr>
          <p:cNvPr id="186" name="Google Shape;186;p19"/>
          <p:cNvSpPr/>
          <p:nvPr/>
        </p:nvSpPr>
        <p:spPr>
          <a:xfrm flipH="1">
            <a:off x="10299865" y="5600704"/>
            <a:ext cx="2833648" cy="4133972"/>
          </a:xfrm>
          <a:custGeom>
            <a:avLst/>
            <a:gdLst/>
            <a:ahLst/>
            <a:cxnLst/>
            <a:rect l="l" t="t" r="r" b="b"/>
            <a:pathLst>
              <a:path w="2833649" h="4133971" extrusionOk="0">
                <a:moveTo>
                  <a:pt x="2833649" y="0"/>
                </a:moveTo>
                <a:lnTo>
                  <a:pt x="0" y="0"/>
                </a:lnTo>
                <a:lnTo>
                  <a:pt x="0" y="4133971"/>
                </a:lnTo>
                <a:lnTo>
                  <a:pt x="2833649" y="4133971"/>
                </a:lnTo>
                <a:lnTo>
                  <a:pt x="2833649" y="0"/>
                </a:lnTo>
                <a:close/>
              </a:path>
            </a:pathLst>
          </a:custGeom>
          <a:blipFill rotWithShape="1">
            <a:blip r:embed="rId3">
              <a:alphaModFix/>
            </a:blip>
            <a:stretch>
              <a:fillRect/>
            </a:stretch>
          </a:blipFill>
          <a:ln>
            <a:noFill/>
          </a:ln>
        </p:spPr>
      </p:sp>
      <p:sp>
        <p:nvSpPr>
          <p:cNvPr id="187" name="Google Shape;187;p19"/>
          <p:cNvSpPr/>
          <p:nvPr/>
        </p:nvSpPr>
        <p:spPr>
          <a:xfrm>
            <a:off x="4362577" y="6725995"/>
            <a:ext cx="5306932" cy="2846447"/>
          </a:xfrm>
          <a:custGeom>
            <a:avLst/>
            <a:gdLst/>
            <a:ahLst/>
            <a:cxnLst/>
            <a:rect l="l" t="t" r="r" b="b"/>
            <a:pathLst>
              <a:path w="5306932" h="2846446" extrusionOk="0">
                <a:moveTo>
                  <a:pt x="0" y="0"/>
                </a:moveTo>
                <a:lnTo>
                  <a:pt x="5306932" y="0"/>
                </a:lnTo>
                <a:lnTo>
                  <a:pt x="5306932" y="2846445"/>
                </a:lnTo>
                <a:lnTo>
                  <a:pt x="0" y="2846445"/>
                </a:lnTo>
                <a:lnTo>
                  <a:pt x="0" y="0"/>
                </a:lnTo>
                <a:close/>
              </a:path>
            </a:pathLst>
          </a:custGeom>
          <a:blipFill rotWithShape="1">
            <a:blip r:embed="rId4">
              <a:alphaModFix/>
            </a:blip>
            <a:stretch>
              <a:fillRect/>
            </a:stretch>
          </a:blipFill>
          <a:ln>
            <a:noFill/>
          </a:ln>
        </p:spPr>
      </p:sp>
      <p:sp>
        <p:nvSpPr>
          <p:cNvPr id="188" name="Google Shape;188;p19"/>
          <p:cNvSpPr/>
          <p:nvPr/>
        </p:nvSpPr>
        <p:spPr>
          <a:xfrm rot="-2343249">
            <a:off x="-4194236" y="1028700"/>
            <a:ext cx="9055956" cy="8229600"/>
          </a:xfrm>
          <a:custGeom>
            <a:avLst/>
            <a:gdLst/>
            <a:ahLst/>
            <a:cxnLst/>
            <a:rect l="l" t="t" r="r" b="b"/>
            <a:pathLst>
              <a:path w="9055956" h="8229600" extrusionOk="0">
                <a:moveTo>
                  <a:pt x="0" y="0"/>
                </a:moveTo>
                <a:lnTo>
                  <a:pt x="9055956" y="0"/>
                </a:lnTo>
                <a:lnTo>
                  <a:pt x="9055956" y="8229600"/>
                </a:lnTo>
                <a:lnTo>
                  <a:pt x="0" y="8229600"/>
                </a:lnTo>
                <a:lnTo>
                  <a:pt x="0" y="0"/>
                </a:lnTo>
                <a:close/>
              </a:path>
            </a:pathLst>
          </a:custGeom>
          <a:blipFill rotWithShape="1">
            <a:blip r:embed="rId5">
              <a:alphaModFix/>
            </a:blip>
            <a:stretch>
              <a:fillRect/>
            </a:stretch>
          </a:blipFill>
          <a:ln>
            <a:noFill/>
          </a:ln>
        </p:spPr>
      </p:sp>
      <p:sp>
        <p:nvSpPr>
          <p:cNvPr id="189" name="Google Shape;189;p19"/>
          <p:cNvSpPr/>
          <p:nvPr/>
        </p:nvSpPr>
        <p:spPr>
          <a:xfrm rot="2700000" flipH="1">
            <a:off x="13300077" y="1091846"/>
            <a:ext cx="9055956" cy="8229600"/>
          </a:xfrm>
          <a:custGeom>
            <a:avLst/>
            <a:gdLst/>
            <a:ahLst/>
            <a:cxnLst/>
            <a:rect l="l" t="t" r="r" b="b"/>
            <a:pathLst>
              <a:path w="9055956" h="8229600" extrusionOk="0">
                <a:moveTo>
                  <a:pt x="9055956" y="0"/>
                </a:moveTo>
                <a:lnTo>
                  <a:pt x="0" y="0"/>
                </a:lnTo>
                <a:lnTo>
                  <a:pt x="0" y="8229600"/>
                </a:lnTo>
                <a:lnTo>
                  <a:pt x="9055956" y="8229600"/>
                </a:lnTo>
                <a:lnTo>
                  <a:pt x="9055956" y="0"/>
                </a:lnTo>
                <a:close/>
              </a:path>
            </a:pathLst>
          </a:custGeom>
          <a:blipFill rotWithShape="1">
            <a:blip r:embed="rId5">
              <a:alphaModFix/>
            </a:blip>
            <a:stretch>
              <a:fillRect/>
            </a:stretch>
          </a:blipFill>
          <a:ln>
            <a:noFill/>
          </a:ln>
        </p:spPr>
      </p:sp>
    </p:spTree>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2" name="Google Shape;222;p21"/>
          <p:cNvGrpSpPr/>
          <p:nvPr/>
        </p:nvGrpSpPr>
        <p:grpSpPr>
          <a:xfrm>
            <a:off x="2" y="-180825"/>
            <a:ext cx="6158400" cy="10467827"/>
            <a:chOff x="0" y="-47625"/>
            <a:chExt cx="1621965" cy="2756958"/>
          </a:xfrm>
        </p:grpSpPr>
        <p:sp>
          <p:nvSpPr>
            <p:cNvPr id="223" name="Google Shape;223;p21"/>
            <p:cNvSpPr/>
            <p:nvPr/>
          </p:nvSpPr>
          <p:spPr>
            <a:xfrm>
              <a:off x="0" y="0"/>
              <a:ext cx="1621965" cy="2709333"/>
            </a:xfrm>
            <a:custGeom>
              <a:avLst/>
              <a:gdLst/>
              <a:ahLst/>
              <a:cxnLst/>
              <a:rect l="l" t="t" r="r" b="b"/>
              <a:pathLst>
                <a:path w="1621965" h="2709333" extrusionOk="0">
                  <a:moveTo>
                    <a:pt x="0" y="0"/>
                  </a:moveTo>
                  <a:lnTo>
                    <a:pt x="1621965" y="0"/>
                  </a:lnTo>
                  <a:lnTo>
                    <a:pt x="1621965" y="2709333"/>
                  </a:lnTo>
                  <a:lnTo>
                    <a:pt x="0" y="2709333"/>
                  </a:lnTo>
                  <a:close/>
                </a:path>
              </a:pathLst>
            </a:custGeom>
            <a:solidFill>
              <a:srgbClr val="FFFFFF"/>
            </a:solidFill>
            <a:ln>
              <a:noFill/>
            </a:ln>
          </p:spPr>
        </p:sp>
        <p:sp>
          <p:nvSpPr>
            <p:cNvPr id="224" name="Google Shape;22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algn="ctr" defTabSz="914081">
                <a:lnSpc>
                  <a:spcPct val="186611"/>
                </a:lnSpc>
                <a:defRPr/>
              </a:pPr>
              <a:endParaRPr sz="1800">
                <a:latin typeface="Calibri"/>
                <a:ea typeface="Calibri"/>
                <a:cs typeface="Calibri"/>
                <a:sym typeface="Calibri"/>
              </a:endParaRPr>
            </a:p>
          </p:txBody>
        </p:sp>
      </p:grpSp>
      <p:sp>
        <p:nvSpPr>
          <p:cNvPr id="239" name="Google Shape;239;p21"/>
          <p:cNvSpPr txBox="1"/>
          <p:nvPr/>
        </p:nvSpPr>
        <p:spPr>
          <a:xfrm>
            <a:off x="-52924" y="2063741"/>
            <a:ext cx="3323301" cy="812531"/>
          </a:xfrm>
          <a:prstGeom prst="homePlate">
            <a:avLst/>
          </a:prstGeom>
          <a:solidFill>
            <a:schemeClr val="accent6">
              <a:lumMod val="60000"/>
              <a:lumOff val="40000"/>
            </a:schemeClr>
          </a:solidFill>
          <a:ln>
            <a:noFill/>
          </a:ln>
        </p:spPr>
        <p:txBody>
          <a:bodyPr spcFirstLastPara="1" wrap="square" lIns="0" tIns="0" rIns="0" bIns="0" anchor="t" anchorCtr="0">
            <a:spAutoFit/>
          </a:bodyPr>
          <a:lstStyle/>
          <a:p>
            <a:pPr algn="ctr" defTabSz="914081">
              <a:lnSpc>
                <a:spcPct val="120003"/>
              </a:lnSpc>
              <a:defRPr/>
            </a:pPr>
            <a:r>
              <a:rPr lang="en-US" sz="4400" b="1" dirty="0" err="1">
                <a:solidFill>
                  <a:srgbClr val="C00000"/>
                </a:solidFill>
                <a:ea typeface="Merriweather"/>
                <a:cs typeface="Merriweather"/>
                <a:sym typeface="Merriweather"/>
              </a:rPr>
              <a:t>Nhiệm</a:t>
            </a:r>
            <a:r>
              <a:rPr lang="en-US" sz="4400" b="1" dirty="0">
                <a:solidFill>
                  <a:srgbClr val="C00000"/>
                </a:solidFill>
                <a:ea typeface="Merriweather"/>
                <a:cs typeface="Merriweather"/>
                <a:sym typeface="Merriweather"/>
              </a:rPr>
              <a:t> </a:t>
            </a:r>
            <a:r>
              <a:rPr lang="en-US" sz="4400" b="1" dirty="0" err="1">
                <a:solidFill>
                  <a:srgbClr val="C00000"/>
                </a:solidFill>
                <a:ea typeface="Merriweather"/>
                <a:cs typeface="Merriweather"/>
                <a:sym typeface="Merriweather"/>
              </a:rPr>
              <a:t>vụ</a:t>
            </a:r>
            <a:endParaRPr sz="4400" dirty="0">
              <a:solidFill>
                <a:srgbClr val="C00000"/>
              </a:solidFill>
            </a:endParaRPr>
          </a:p>
        </p:txBody>
      </p:sp>
      <p:sp>
        <p:nvSpPr>
          <p:cNvPr id="240" name="Google Shape;240;p21"/>
          <p:cNvSpPr txBox="1"/>
          <p:nvPr/>
        </p:nvSpPr>
        <p:spPr>
          <a:xfrm>
            <a:off x="775730" y="3341792"/>
            <a:ext cx="5129699" cy="1274195"/>
          </a:xfrm>
          <a:prstGeom prst="rect">
            <a:avLst/>
          </a:prstGeom>
          <a:noFill/>
          <a:ln>
            <a:noFill/>
          </a:ln>
        </p:spPr>
        <p:txBody>
          <a:bodyPr spcFirstLastPara="1" wrap="square" lIns="0" tIns="0" rIns="0" bIns="0" anchor="t" anchorCtr="0">
            <a:spAutoFit/>
          </a:bodyPr>
          <a:lstStyle/>
          <a:p>
            <a:pPr defTabSz="914081">
              <a:lnSpc>
                <a:spcPct val="115000"/>
              </a:lnSpc>
              <a:defRPr/>
            </a:pPr>
            <a:r>
              <a:rPr lang="en-US" sz="3600" i="1" dirty="0" err="1"/>
              <a:t>Nghiên</a:t>
            </a:r>
            <a:r>
              <a:rPr lang="en-US" sz="3600" i="1" dirty="0"/>
              <a:t> </a:t>
            </a:r>
            <a:r>
              <a:rPr lang="en-US" sz="3600" i="1" dirty="0" err="1"/>
              <a:t>cứu</a:t>
            </a:r>
            <a:r>
              <a:rPr lang="en-US" sz="3600" i="1" dirty="0"/>
              <a:t> </a:t>
            </a:r>
            <a:r>
              <a:rPr lang="en-US" sz="3600" i="1" dirty="0" err="1"/>
              <a:t>thông</a:t>
            </a:r>
            <a:r>
              <a:rPr lang="en-US" sz="3600" i="1" dirty="0"/>
              <a:t> tin </a:t>
            </a:r>
            <a:r>
              <a:rPr lang="en-US" sz="3600" i="1" dirty="0" err="1"/>
              <a:t>sgk</a:t>
            </a:r>
            <a:endParaRPr lang="en-US" sz="3600" i="1" dirty="0"/>
          </a:p>
          <a:p>
            <a:pPr defTabSz="914081">
              <a:lnSpc>
                <a:spcPct val="115000"/>
              </a:lnSpc>
              <a:defRPr/>
            </a:pPr>
            <a:r>
              <a:rPr lang="en-US" sz="3600" i="1" dirty="0" err="1"/>
              <a:t>Trả</a:t>
            </a:r>
            <a:r>
              <a:rPr lang="en-US" sz="3600" i="1" dirty="0"/>
              <a:t> </a:t>
            </a:r>
            <a:r>
              <a:rPr lang="en-US" sz="3600" i="1" dirty="0" err="1"/>
              <a:t>lời</a:t>
            </a:r>
            <a:r>
              <a:rPr lang="en-US" sz="3600" i="1" dirty="0"/>
              <a:t> </a:t>
            </a:r>
            <a:r>
              <a:rPr lang="en-US" sz="3600" i="1" dirty="0" err="1"/>
              <a:t>câu</a:t>
            </a:r>
            <a:r>
              <a:rPr lang="en-US" sz="3600" i="1" dirty="0"/>
              <a:t> </a:t>
            </a:r>
            <a:r>
              <a:rPr lang="en-US" sz="3600" i="1" dirty="0" err="1"/>
              <a:t>hỏi</a:t>
            </a:r>
            <a:r>
              <a:rPr lang="en-US" sz="3600" i="1" dirty="0"/>
              <a:t> : </a:t>
            </a:r>
            <a:endParaRPr sz="3600" i="1" dirty="0"/>
          </a:p>
        </p:txBody>
      </p:sp>
      <p:sp>
        <p:nvSpPr>
          <p:cNvPr id="21" name="Google Shape;240;p21">
            <a:extLst>
              <a:ext uri="{FF2B5EF4-FFF2-40B4-BE49-F238E27FC236}">
                <a16:creationId xmlns:a16="http://schemas.microsoft.com/office/drawing/2014/main" xmlns="" id="{D1682D6B-127E-40DA-9374-1A9E36C9DE1F}"/>
              </a:ext>
            </a:extLst>
          </p:cNvPr>
          <p:cNvSpPr txBox="1"/>
          <p:nvPr/>
        </p:nvSpPr>
        <p:spPr>
          <a:xfrm>
            <a:off x="986711" y="5227756"/>
            <a:ext cx="4809199" cy="637097"/>
          </a:xfrm>
          <a:prstGeom prst="rect">
            <a:avLst/>
          </a:prstGeom>
          <a:solidFill>
            <a:schemeClr val="accent5">
              <a:lumMod val="20000"/>
              <a:lumOff val="80000"/>
            </a:schemeClr>
          </a:solidFill>
          <a:ln>
            <a:noFill/>
          </a:ln>
        </p:spPr>
        <p:txBody>
          <a:bodyPr spcFirstLastPara="1" wrap="square" lIns="0" tIns="0" rIns="0" bIns="0" anchor="t" anchorCtr="0">
            <a:spAutoFit/>
          </a:bodyPr>
          <a:lstStyle/>
          <a:p>
            <a:pPr algn="just" defTabSz="914081">
              <a:lnSpc>
                <a:spcPct val="115000"/>
              </a:lnSpc>
              <a:defRPr/>
            </a:pPr>
            <a:r>
              <a:rPr lang="en-US" sz="3600" i="1" dirty="0" err="1"/>
              <a:t>Quần</a:t>
            </a:r>
            <a:r>
              <a:rPr lang="en-US" sz="3600" i="1" dirty="0"/>
              <a:t> </a:t>
            </a:r>
            <a:r>
              <a:rPr lang="en-US" sz="3600" i="1" dirty="0" err="1"/>
              <a:t>xã</a:t>
            </a:r>
            <a:r>
              <a:rPr lang="en-US" sz="3600" i="1" dirty="0"/>
              <a:t> </a:t>
            </a:r>
            <a:r>
              <a:rPr lang="en-US" sz="3600" i="1" dirty="0" err="1"/>
              <a:t>sinh</a:t>
            </a:r>
            <a:r>
              <a:rPr lang="en-US" sz="3600" i="1" dirty="0"/>
              <a:t> </a:t>
            </a:r>
            <a:r>
              <a:rPr lang="en-US" sz="3600" i="1" dirty="0" err="1"/>
              <a:t>vật</a:t>
            </a:r>
            <a:r>
              <a:rPr lang="en-US" sz="3600" i="1" dirty="0"/>
              <a:t> </a:t>
            </a:r>
            <a:r>
              <a:rPr lang="en-US" sz="3600" i="1" dirty="0" err="1"/>
              <a:t>là</a:t>
            </a:r>
            <a:r>
              <a:rPr lang="en-US" sz="3600" i="1" dirty="0"/>
              <a:t> </a:t>
            </a:r>
            <a:r>
              <a:rPr lang="en-US" sz="3600" i="1" dirty="0" err="1"/>
              <a:t>gì</a:t>
            </a:r>
            <a:r>
              <a:rPr lang="en-US" sz="3600" i="1" dirty="0"/>
              <a:t> ?</a:t>
            </a:r>
            <a:endParaRPr lang="en-US" sz="3600" i="1" dirty="0"/>
          </a:p>
        </p:txBody>
      </p:sp>
      <p:sp>
        <p:nvSpPr>
          <p:cNvPr id="2" name="Oval 1">
            <a:extLst>
              <a:ext uri="{FF2B5EF4-FFF2-40B4-BE49-F238E27FC236}">
                <a16:creationId xmlns:a16="http://schemas.microsoft.com/office/drawing/2014/main" xmlns="" id="{27424C3E-A0D2-4FCB-A7BA-71EA883FEB6E}"/>
              </a:ext>
            </a:extLst>
          </p:cNvPr>
          <p:cNvSpPr/>
          <p:nvPr/>
        </p:nvSpPr>
        <p:spPr>
          <a:xfrm>
            <a:off x="-23968" y="5346201"/>
            <a:ext cx="731520" cy="73152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914081">
              <a:defRPr/>
            </a:pPr>
            <a:r>
              <a:rPr lang="en-US" sz="4100" dirty="0">
                <a:solidFill>
                  <a:srgbClr val="1F497D">
                    <a:lumMod val="50000"/>
                  </a:srgbClr>
                </a:solidFill>
                <a:latin typeface="Arial" panose="020B0604020202020204"/>
              </a:rPr>
              <a:t>1</a:t>
            </a:r>
          </a:p>
        </p:txBody>
      </p:sp>
      <p:sp>
        <p:nvSpPr>
          <p:cNvPr id="23" name="Google Shape;240;p21">
            <a:extLst>
              <a:ext uri="{FF2B5EF4-FFF2-40B4-BE49-F238E27FC236}">
                <a16:creationId xmlns:a16="http://schemas.microsoft.com/office/drawing/2014/main" xmlns="" id="{283F78DF-BD55-46D1-858A-620D52B9B4B8}"/>
              </a:ext>
            </a:extLst>
          </p:cNvPr>
          <p:cNvSpPr txBox="1"/>
          <p:nvPr/>
        </p:nvSpPr>
        <p:spPr>
          <a:xfrm>
            <a:off x="1054884" y="7382876"/>
            <a:ext cx="4809199" cy="2548391"/>
          </a:xfrm>
          <a:prstGeom prst="rect">
            <a:avLst/>
          </a:prstGeom>
          <a:solidFill>
            <a:schemeClr val="accent5">
              <a:lumMod val="20000"/>
              <a:lumOff val="80000"/>
            </a:schemeClr>
          </a:solidFill>
          <a:ln>
            <a:noFill/>
          </a:ln>
        </p:spPr>
        <p:txBody>
          <a:bodyPr spcFirstLastPara="1" wrap="square" lIns="0" tIns="0" rIns="0" bIns="0" anchor="t" anchorCtr="0">
            <a:spAutoFit/>
          </a:bodyPr>
          <a:lstStyle/>
          <a:p>
            <a:pPr algn="just" defTabSz="914081">
              <a:lnSpc>
                <a:spcPct val="115000"/>
              </a:lnSpc>
              <a:defRPr/>
            </a:pPr>
            <a:r>
              <a:rPr lang="en-US" sz="3600" i="1" dirty="0" err="1"/>
              <a:t>Lấy</a:t>
            </a:r>
            <a:r>
              <a:rPr lang="en-US" sz="3600" i="1" dirty="0"/>
              <a:t> </a:t>
            </a:r>
            <a:r>
              <a:rPr lang="en-US" sz="3600" i="1" dirty="0" err="1"/>
              <a:t>thêm</a:t>
            </a:r>
            <a:r>
              <a:rPr lang="en-US" sz="3600" i="1" dirty="0"/>
              <a:t> </a:t>
            </a:r>
            <a:r>
              <a:rPr lang="en-US" sz="3600" i="1" dirty="0" err="1"/>
              <a:t>ví</a:t>
            </a:r>
            <a:r>
              <a:rPr lang="en-US" sz="3600" i="1" dirty="0"/>
              <a:t> </a:t>
            </a:r>
            <a:r>
              <a:rPr lang="en-US" sz="3600" i="1" dirty="0" err="1"/>
              <a:t>dụ</a:t>
            </a:r>
            <a:r>
              <a:rPr lang="en-US" sz="3600" i="1" dirty="0"/>
              <a:t> </a:t>
            </a:r>
            <a:r>
              <a:rPr lang="en-US" sz="3600" i="1" dirty="0" err="1"/>
              <a:t>về</a:t>
            </a:r>
            <a:r>
              <a:rPr lang="en-US" sz="3600" i="1" dirty="0"/>
              <a:t> </a:t>
            </a:r>
            <a:r>
              <a:rPr lang="en-US" sz="3600" i="1" dirty="0" err="1"/>
              <a:t>quần</a:t>
            </a:r>
            <a:r>
              <a:rPr lang="en-US" sz="3600" i="1" dirty="0"/>
              <a:t> </a:t>
            </a:r>
            <a:r>
              <a:rPr lang="en-US" sz="3600" i="1" dirty="0" err="1"/>
              <a:t>xã</a:t>
            </a:r>
            <a:r>
              <a:rPr lang="en-US" sz="3600" i="1" dirty="0"/>
              <a:t> </a:t>
            </a:r>
            <a:r>
              <a:rPr lang="en-US" sz="3600" i="1" dirty="0" err="1"/>
              <a:t>sinh</a:t>
            </a:r>
            <a:r>
              <a:rPr lang="en-US" sz="3600" i="1" dirty="0"/>
              <a:t> </a:t>
            </a:r>
            <a:r>
              <a:rPr lang="en-US" sz="3600" i="1" dirty="0" err="1"/>
              <a:t>vật</a:t>
            </a:r>
            <a:r>
              <a:rPr lang="en-US" sz="3600" i="1" dirty="0"/>
              <a:t> </a:t>
            </a:r>
            <a:r>
              <a:rPr lang="en-US" sz="3600" i="1" dirty="0" err="1"/>
              <a:t>và</a:t>
            </a:r>
            <a:r>
              <a:rPr lang="en-US" sz="3600" i="1" dirty="0"/>
              <a:t> </a:t>
            </a:r>
            <a:r>
              <a:rPr lang="en-US" sz="3600" i="1" dirty="0" err="1"/>
              <a:t>chỉ</a:t>
            </a:r>
            <a:r>
              <a:rPr lang="en-US" sz="3600" i="1" dirty="0"/>
              <a:t> ra </a:t>
            </a:r>
            <a:r>
              <a:rPr lang="en-US" sz="3600" i="1" dirty="0" err="1"/>
              <a:t>các</a:t>
            </a:r>
            <a:r>
              <a:rPr lang="en-US" sz="3600" i="1" dirty="0"/>
              <a:t> </a:t>
            </a:r>
            <a:r>
              <a:rPr lang="en-US" sz="3600" i="1" dirty="0" err="1"/>
              <a:t>thành</a:t>
            </a:r>
            <a:r>
              <a:rPr lang="en-US" sz="3600" i="1" dirty="0"/>
              <a:t> </a:t>
            </a:r>
            <a:r>
              <a:rPr lang="en-US" sz="3600" i="1" dirty="0" err="1"/>
              <a:t>phần</a:t>
            </a:r>
            <a:r>
              <a:rPr lang="en-US" sz="3600" i="1" dirty="0"/>
              <a:t> </a:t>
            </a:r>
            <a:r>
              <a:rPr lang="en-US" sz="3600" i="1" dirty="0" err="1"/>
              <a:t>quần</a:t>
            </a:r>
            <a:r>
              <a:rPr lang="en-US" sz="3600" i="1" dirty="0"/>
              <a:t> </a:t>
            </a:r>
            <a:r>
              <a:rPr lang="en-US" sz="3600" i="1" dirty="0" err="1"/>
              <a:t>thể</a:t>
            </a:r>
            <a:r>
              <a:rPr lang="en-US" sz="3600" i="1" dirty="0"/>
              <a:t> </a:t>
            </a:r>
            <a:r>
              <a:rPr lang="en-US" sz="3600" i="1" dirty="0" err="1"/>
              <a:t>trong</a:t>
            </a:r>
            <a:r>
              <a:rPr lang="en-US" sz="3600" i="1" dirty="0"/>
              <a:t> </a:t>
            </a:r>
            <a:r>
              <a:rPr lang="en-US" sz="3600" i="1" dirty="0" err="1"/>
              <a:t>quần</a:t>
            </a:r>
            <a:r>
              <a:rPr lang="en-US" sz="3600" i="1" dirty="0"/>
              <a:t> </a:t>
            </a:r>
            <a:r>
              <a:rPr lang="en-US" sz="3600" i="1" dirty="0" err="1"/>
              <a:t>xã</a:t>
            </a:r>
            <a:r>
              <a:rPr lang="en-US" sz="3600" i="1" dirty="0"/>
              <a:t> </a:t>
            </a:r>
            <a:r>
              <a:rPr lang="en-US" sz="3600" i="1" dirty="0" err="1"/>
              <a:t>đó</a:t>
            </a:r>
            <a:r>
              <a:rPr lang="en-US" sz="3600" i="1" dirty="0"/>
              <a:t>.</a:t>
            </a:r>
          </a:p>
        </p:txBody>
      </p:sp>
      <p:sp>
        <p:nvSpPr>
          <p:cNvPr id="24" name="Oval 23">
            <a:extLst>
              <a:ext uri="{FF2B5EF4-FFF2-40B4-BE49-F238E27FC236}">
                <a16:creationId xmlns:a16="http://schemas.microsoft.com/office/drawing/2014/main" xmlns="" id="{A8BFA9E8-2BFA-41E2-895B-8F2C2A100037}"/>
              </a:ext>
            </a:extLst>
          </p:cNvPr>
          <p:cNvSpPr/>
          <p:nvPr/>
        </p:nvSpPr>
        <p:spPr>
          <a:xfrm>
            <a:off x="44205" y="7501322"/>
            <a:ext cx="731520" cy="73152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09" tIns="45702" rIns="91409" bIns="45702" rtlCol="0" anchor="ctr"/>
          <a:lstStyle/>
          <a:p>
            <a:pPr algn="ctr" defTabSz="914081">
              <a:defRPr/>
            </a:pPr>
            <a:r>
              <a:rPr lang="en-US" sz="4100" dirty="0">
                <a:solidFill>
                  <a:srgbClr val="1F497D">
                    <a:lumMod val="50000"/>
                  </a:srgbClr>
                </a:solidFill>
                <a:latin typeface="Arial" panose="020B0604020202020204"/>
              </a:rPr>
              <a:t>2</a:t>
            </a:r>
          </a:p>
        </p:txBody>
      </p:sp>
      <p:pic>
        <p:nvPicPr>
          <p:cNvPr id="3" name="Picture 2">
            <a:extLst>
              <a:ext uri="{FF2B5EF4-FFF2-40B4-BE49-F238E27FC236}">
                <a16:creationId xmlns:a16="http://schemas.microsoft.com/office/drawing/2014/main" xmlns="" id="{E46CB07E-CD7A-407A-88FB-1A65EF35CFE9}"/>
              </a:ext>
            </a:extLst>
          </p:cNvPr>
          <p:cNvPicPr>
            <a:picLocks noChangeAspect="1"/>
          </p:cNvPicPr>
          <p:nvPr/>
        </p:nvPicPr>
        <p:blipFill>
          <a:blip r:embed="rId3"/>
          <a:stretch>
            <a:fillRect/>
          </a:stretch>
        </p:blipFill>
        <p:spPr>
          <a:xfrm>
            <a:off x="6274458" y="1039871"/>
            <a:ext cx="11965963" cy="7250978"/>
          </a:xfrm>
          <a:prstGeom prst="rect">
            <a:avLst/>
          </a:prstGeom>
        </p:spPr>
      </p:pic>
      <p:grpSp>
        <p:nvGrpSpPr>
          <p:cNvPr id="6" name="Group 5">
            <a:extLst>
              <a:ext uri="{FF2B5EF4-FFF2-40B4-BE49-F238E27FC236}">
                <a16:creationId xmlns:a16="http://schemas.microsoft.com/office/drawing/2014/main" xmlns="" id="{57AF1B5C-3B3B-4548-B2E9-104C2268CA91}"/>
              </a:ext>
            </a:extLst>
          </p:cNvPr>
          <p:cNvGrpSpPr/>
          <p:nvPr/>
        </p:nvGrpSpPr>
        <p:grpSpPr>
          <a:xfrm>
            <a:off x="8427308" y="8731774"/>
            <a:ext cx="7174540" cy="807647"/>
            <a:chOff x="8427308" y="8731770"/>
            <a:chExt cx="7174540" cy="807646"/>
          </a:xfrm>
        </p:grpSpPr>
        <p:sp>
          <p:nvSpPr>
            <p:cNvPr id="4" name="Rectangle: Rounded Corners 3">
              <a:extLst>
                <a:ext uri="{FF2B5EF4-FFF2-40B4-BE49-F238E27FC236}">
                  <a16:creationId xmlns:a16="http://schemas.microsoft.com/office/drawing/2014/main" xmlns="" id="{11CBEAC2-3567-48D7-A087-5E971332204B}"/>
                </a:ext>
              </a:extLst>
            </p:cNvPr>
            <p:cNvSpPr/>
            <p:nvPr/>
          </p:nvSpPr>
          <p:spPr>
            <a:xfrm>
              <a:off x="8427308" y="8731770"/>
              <a:ext cx="2693773" cy="80764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81">
                <a:defRPr/>
              </a:pPr>
              <a:r>
                <a:rPr lang="en-US" sz="3600" b="1" dirty="0" err="1">
                  <a:solidFill>
                    <a:srgbClr val="006600"/>
                  </a:solidFill>
                  <a:latin typeface="Arial" panose="020B0604020202020204"/>
                </a:rPr>
                <a:t>Hình</a:t>
              </a:r>
              <a:r>
                <a:rPr lang="en-US" sz="3600" b="1" dirty="0">
                  <a:solidFill>
                    <a:srgbClr val="006600"/>
                  </a:solidFill>
                  <a:latin typeface="Arial" panose="020B0604020202020204"/>
                </a:rPr>
                <a:t> 43.1</a:t>
              </a:r>
            </a:p>
          </p:txBody>
        </p:sp>
        <p:sp>
          <p:nvSpPr>
            <p:cNvPr id="5" name="TextBox 4">
              <a:extLst>
                <a:ext uri="{FF2B5EF4-FFF2-40B4-BE49-F238E27FC236}">
                  <a16:creationId xmlns:a16="http://schemas.microsoft.com/office/drawing/2014/main" xmlns="" id="{730EDC02-43D1-4A44-B685-3F1D11951060}"/>
                </a:ext>
              </a:extLst>
            </p:cNvPr>
            <p:cNvSpPr txBox="1"/>
            <p:nvPr/>
          </p:nvSpPr>
          <p:spPr>
            <a:xfrm>
              <a:off x="11178129" y="8812426"/>
              <a:ext cx="4423719" cy="646330"/>
            </a:xfrm>
            <a:prstGeom prst="rect">
              <a:avLst/>
            </a:prstGeom>
            <a:noFill/>
          </p:spPr>
          <p:txBody>
            <a:bodyPr wrap="square" rtlCol="0">
              <a:spAutoFit/>
            </a:bodyPr>
            <a:lstStyle/>
            <a:p>
              <a:pPr algn="ctr" defTabSz="914081">
                <a:defRPr/>
              </a:pPr>
              <a:r>
                <a:rPr lang="en-US" sz="3600" b="1" dirty="0" err="1"/>
                <a:t>Quần</a:t>
              </a:r>
              <a:r>
                <a:rPr lang="en-US" sz="3600" b="1" dirty="0"/>
                <a:t> </a:t>
              </a:r>
              <a:r>
                <a:rPr lang="en-US" sz="3600" b="1" dirty="0" err="1"/>
                <a:t>xã</a:t>
              </a:r>
              <a:r>
                <a:rPr lang="en-US" sz="3600" b="1" dirty="0"/>
                <a:t> </a:t>
              </a:r>
              <a:r>
                <a:rPr lang="en-US" sz="3600" b="1" dirty="0" err="1"/>
                <a:t>sinh</a:t>
              </a:r>
              <a:r>
                <a:rPr lang="en-US" sz="3600" b="1" dirty="0"/>
                <a:t> </a:t>
              </a:r>
              <a:r>
                <a:rPr lang="en-US" sz="3600" b="1" dirty="0" err="1"/>
                <a:t>vật</a:t>
              </a:r>
              <a:endParaRPr lang="en-US" sz="3600" b="1" dirty="0"/>
            </a:p>
          </p:txBody>
        </p:sp>
      </p:grpSp>
      <p:pic>
        <p:nvPicPr>
          <p:cNvPr id="29" name="Picture 21">
            <a:extLst>
              <a:ext uri="{FF2B5EF4-FFF2-40B4-BE49-F238E27FC236}">
                <a16:creationId xmlns:a16="http://schemas.microsoft.com/office/drawing/2014/main" xmlns="" id="{0C2D8240-E453-49E9-BF4E-9723031CACD1}"/>
              </a:ext>
            </a:extLst>
          </p:cNvPr>
          <p:cNvPicPr>
            <a:picLocks noChangeAspect="1"/>
          </p:cNvPicPr>
          <p:nvPr/>
        </p:nvPicPr>
        <p:blipFill>
          <a:blip r:embed="rId4"/>
          <a:srcRect/>
          <a:stretch>
            <a:fillRect/>
          </a:stretch>
        </p:blipFill>
        <p:spPr>
          <a:xfrm>
            <a:off x="1346145" y="-41835"/>
            <a:ext cx="3527852" cy="2306333"/>
          </a:xfrm>
          <a:prstGeom prst="rect">
            <a:avLst/>
          </a:prstGeom>
        </p:spPr>
      </p:pic>
    </p:spTree>
    <p:extLst>
      <p:ext uri="{BB962C8B-B14F-4D97-AF65-F5344CB8AC3E}">
        <p14:creationId xmlns:p14="http://schemas.microsoft.com/office/powerpoint/2010/main" val="3042230963"/>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 y="0"/>
            <a:ext cx="18288000" cy="1675746"/>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grpSp>
        <p:nvGrpSpPr>
          <p:cNvPr id="3" name="Group 3"/>
          <p:cNvGrpSpPr/>
          <p:nvPr/>
        </p:nvGrpSpPr>
        <p:grpSpPr>
          <a:xfrm>
            <a:off x="1028701" y="1893530"/>
            <a:ext cx="10234825" cy="2891723"/>
            <a:chOff x="0" y="0"/>
            <a:chExt cx="13646434" cy="3855631"/>
          </a:xfrm>
        </p:grpSpPr>
        <p:grpSp>
          <p:nvGrpSpPr>
            <p:cNvPr id="4" name="Group 4"/>
            <p:cNvGrpSpPr/>
            <p:nvPr/>
          </p:nvGrpSpPr>
          <p:grpSpPr>
            <a:xfrm>
              <a:off x="0" y="0"/>
              <a:ext cx="13646434" cy="3855631"/>
              <a:chOff x="0" y="0"/>
              <a:chExt cx="2695592" cy="761606"/>
            </a:xfrm>
          </p:grpSpPr>
          <p:sp>
            <p:nvSpPr>
              <p:cNvPr id="5" name="Freeform 5"/>
              <p:cNvSpPr/>
              <p:nvPr/>
            </p:nvSpPr>
            <p:spPr>
              <a:xfrm>
                <a:off x="0" y="0"/>
                <a:ext cx="2695592" cy="761606"/>
              </a:xfrm>
              <a:custGeom>
                <a:avLst/>
                <a:gdLst/>
                <a:ahLst/>
                <a:cxnLst/>
                <a:rect l="l" t="t" r="r" b="b"/>
                <a:pathLst>
                  <a:path w="2695592" h="761606">
                    <a:moveTo>
                      <a:pt x="38578" y="0"/>
                    </a:moveTo>
                    <a:lnTo>
                      <a:pt x="2657014" y="0"/>
                    </a:lnTo>
                    <a:cubicBezTo>
                      <a:pt x="2678320" y="0"/>
                      <a:pt x="2695592" y="17272"/>
                      <a:pt x="2695592" y="38578"/>
                    </a:cubicBezTo>
                    <a:lnTo>
                      <a:pt x="2695592" y="723028"/>
                    </a:lnTo>
                    <a:cubicBezTo>
                      <a:pt x="2695592" y="733260"/>
                      <a:pt x="2691527" y="743072"/>
                      <a:pt x="2684293" y="750307"/>
                    </a:cubicBezTo>
                    <a:cubicBezTo>
                      <a:pt x="2677058" y="757542"/>
                      <a:pt x="2667246" y="761606"/>
                      <a:pt x="2657014" y="761606"/>
                    </a:cubicBezTo>
                    <a:lnTo>
                      <a:pt x="38578" y="761606"/>
                    </a:lnTo>
                    <a:cubicBezTo>
                      <a:pt x="28346" y="761606"/>
                      <a:pt x="18534" y="757542"/>
                      <a:pt x="11299" y="750307"/>
                    </a:cubicBezTo>
                    <a:cubicBezTo>
                      <a:pt x="4064" y="743072"/>
                      <a:pt x="0" y="733260"/>
                      <a:pt x="0" y="723028"/>
                    </a:cubicBezTo>
                    <a:lnTo>
                      <a:pt x="0" y="38578"/>
                    </a:lnTo>
                    <a:cubicBezTo>
                      <a:pt x="0" y="28346"/>
                      <a:pt x="4064" y="18534"/>
                      <a:pt x="11299" y="11299"/>
                    </a:cubicBezTo>
                    <a:cubicBezTo>
                      <a:pt x="18534" y="4064"/>
                      <a:pt x="28346" y="0"/>
                      <a:pt x="38578" y="0"/>
                    </a:cubicBezTo>
                    <a:close/>
                  </a:path>
                </a:pathLst>
              </a:custGeom>
              <a:gradFill rotWithShape="1">
                <a:gsLst>
                  <a:gs pos="0">
                    <a:srgbClr val="CDFFD8">
                      <a:alpha val="100000"/>
                    </a:srgbClr>
                  </a:gs>
                  <a:gs pos="100000">
                    <a:srgbClr val="94B9FF">
                      <a:alpha val="100000"/>
                    </a:srgbClr>
                  </a:gs>
                </a:gsLst>
                <a:lin ang="0"/>
              </a:gra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defTabSz="914187">
                  <a:lnSpc>
                    <a:spcPts val="3359"/>
                  </a:lnSpc>
                  <a:buClrTx/>
                </a:pPr>
                <a:endParaRPr sz="1800" b="1" kern="1200">
                  <a:solidFill>
                    <a:prstClr val="black"/>
                  </a:solidFill>
                  <a:latin typeface="Arial" pitchFamily="34" charset="0"/>
                  <a:ea typeface="+mn-ea"/>
                  <a:cs typeface="+mn-cs"/>
                </a:endParaRPr>
              </a:p>
            </p:txBody>
          </p:sp>
        </p:grpSp>
        <p:sp>
          <p:nvSpPr>
            <p:cNvPr id="7" name="TextBox 7"/>
            <p:cNvSpPr txBox="1"/>
            <p:nvPr/>
          </p:nvSpPr>
          <p:spPr>
            <a:xfrm>
              <a:off x="344096" y="638841"/>
              <a:ext cx="12958241" cy="2585323"/>
            </a:xfrm>
            <a:prstGeom prst="rect">
              <a:avLst/>
            </a:prstGeom>
          </p:spPr>
          <p:txBody>
            <a:bodyPr wrap="square" lIns="0" tIns="0" rIns="0" bIns="0" rtlCol="0" anchor="t">
              <a:spAutoFit/>
            </a:bodyPr>
            <a:lstStyle/>
            <a:p>
              <a:pPr algn="just" defTabSz="914187">
                <a:lnSpc>
                  <a:spcPct val="120000"/>
                </a:lnSpc>
                <a:spcBef>
                  <a:spcPct val="0"/>
                </a:spcBef>
                <a:buClrTx/>
              </a:pPr>
              <a:r>
                <a:rPr lang="en-US" sz="3500" i="1" kern="1200" dirty="0" err="1">
                  <a:latin typeface="Arial" pitchFamily="34" charset="0"/>
                  <a:ea typeface="+mn-ea"/>
                  <a:cs typeface="+mn-cs"/>
                </a:rPr>
                <a:t>Quần</a:t>
              </a:r>
              <a:r>
                <a:rPr lang="en-US" sz="3500" i="1" kern="1200" dirty="0">
                  <a:latin typeface="Arial" pitchFamily="34" charset="0"/>
                  <a:ea typeface="+mn-ea"/>
                  <a:cs typeface="+mn-cs"/>
                </a:rPr>
                <a:t> </a:t>
              </a:r>
              <a:r>
                <a:rPr lang="en-US" sz="3500" i="1" kern="1200" dirty="0" err="1">
                  <a:latin typeface="Arial" pitchFamily="34" charset="0"/>
                  <a:ea typeface="+mn-ea"/>
                  <a:cs typeface="+mn-cs"/>
                </a:rPr>
                <a:t>xã</a:t>
              </a:r>
              <a:r>
                <a:rPr lang="en-US" sz="3500" i="1" kern="1200" dirty="0">
                  <a:latin typeface="Arial" pitchFamily="34" charset="0"/>
                  <a:ea typeface="+mn-ea"/>
                  <a:cs typeface="+mn-cs"/>
                </a:rPr>
                <a:t> </a:t>
              </a:r>
              <a:r>
                <a:rPr lang="en-US" sz="3500" i="1" kern="1200" dirty="0" err="1">
                  <a:latin typeface="Arial" pitchFamily="34" charset="0"/>
                  <a:ea typeface="+mn-ea"/>
                  <a:cs typeface="+mn-cs"/>
                </a:rPr>
                <a:t>sinh</a:t>
              </a:r>
              <a:r>
                <a:rPr lang="en-US" sz="3500" i="1" kern="1200" dirty="0">
                  <a:latin typeface="Arial" pitchFamily="34" charset="0"/>
                  <a:ea typeface="+mn-ea"/>
                  <a:cs typeface="+mn-cs"/>
                </a:rPr>
                <a:t> </a:t>
              </a:r>
              <a:r>
                <a:rPr lang="en-US" sz="3500" i="1" kern="1200" dirty="0" err="1">
                  <a:latin typeface="Arial" pitchFamily="34" charset="0"/>
                  <a:ea typeface="+mn-ea"/>
                  <a:cs typeface="+mn-cs"/>
                </a:rPr>
                <a:t>vật</a:t>
              </a:r>
              <a:r>
                <a:rPr lang="en-US" sz="3500" i="1" kern="1200" dirty="0">
                  <a:latin typeface="Arial" pitchFamily="34" charset="0"/>
                  <a:ea typeface="+mn-ea"/>
                  <a:cs typeface="+mn-cs"/>
                </a:rPr>
                <a:t> </a:t>
              </a:r>
              <a:r>
                <a:rPr lang="en-US" sz="3500" i="1" kern="1200" dirty="0" err="1">
                  <a:latin typeface="Arial" pitchFamily="34" charset="0"/>
                  <a:ea typeface="+mn-ea"/>
                  <a:cs typeface="+mn-cs"/>
                </a:rPr>
                <a:t>là</a:t>
              </a:r>
              <a:r>
                <a:rPr lang="en-US" sz="3500" i="1" kern="1200" dirty="0">
                  <a:latin typeface="Arial" pitchFamily="34" charset="0"/>
                  <a:ea typeface="+mn-ea"/>
                  <a:cs typeface="+mn-cs"/>
                </a:rPr>
                <a:t> </a:t>
              </a:r>
              <a:r>
                <a:rPr lang="en-US" sz="3500" i="1" kern="1200" dirty="0" err="1">
                  <a:latin typeface="Arial" pitchFamily="34" charset="0"/>
                  <a:ea typeface="+mn-ea"/>
                  <a:cs typeface="+mn-cs"/>
                </a:rPr>
                <a:t>một</a:t>
              </a:r>
              <a:r>
                <a:rPr lang="en-US" sz="3500" i="1" kern="1200" dirty="0">
                  <a:latin typeface="Arial" pitchFamily="34" charset="0"/>
                  <a:ea typeface="+mn-ea"/>
                  <a:cs typeface="+mn-cs"/>
                </a:rPr>
                <a:t> </a:t>
              </a:r>
              <a:r>
                <a:rPr lang="en-US" sz="3500" i="1" kern="1200" dirty="0" err="1">
                  <a:latin typeface="Arial" pitchFamily="34" charset="0"/>
                  <a:ea typeface="+mn-ea"/>
                  <a:cs typeface="+mn-cs"/>
                </a:rPr>
                <a:t>tập</a:t>
              </a:r>
              <a:r>
                <a:rPr lang="en-US" sz="3500" i="1" kern="1200" dirty="0">
                  <a:latin typeface="Arial" pitchFamily="34" charset="0"/>
                  <a:ea typeface="+mn-ea"/>
                  <a:cs typeface="+mn-cs"/>
                </a:rPr>
                <a:t> </a:t>
              </a:r>
              <a:r>
                <a:rPr lang="en-US" sz="3500" i="1" kern="1200" dirty="0" err="1">
                  <a:latin typeface="Arial" pitchFamily="34" charset="0"/>
                  <a:ea typeface="+mn-ea"/>
                  <a:cs typeface="+mn-cs"/>
                </a:rPr>
                <a:t>hợp</a:t>
              </a:r>
              <a:r>
                <a:rPr lang="en-US" sz="3500" i="1" kern="1200" dirty="0">
                  <a:latin typeface="Arial" pitchFamily="34" charset="0"/>
                  <a:ea typeface="+mn-ea"/>
                  <a:cs typeface="+mn-cs"/>
                </a:rPr>
                <a:t> </a:t>
              </a:r>
              <a:r>
                <a:rPr lang="en-US" sz="3500" i="1" kern="1200" dirty="0" err="1">
                  <a:latin typeface="Arial" pitchFamily="34" charset="0"/>
                  <a:ea typeface="+mn-ea"/>
                  <a:cs typeface="+mn-cs"/>
                </a:rPr>
                <a:t>các</a:t>
              </a:r>
              <a:r>
                <a:rPr lang="en-US" sz="3500" i="1" kern="1200" dirty="0">
                  <a:latin typeface="Arial" pitchFamily="34" charset="0"/>
                  <a:ea typeface="+mn-ea"/>
                  <a:cs typeface="+mn-cs"/>
                </a:rPr>
                <a:t> </a:t>
              </a:r>
              <a:r>
                <a:rPr lang="en-US" sz="3500" i="1" kern="1200" dirty="0" err="1">
                  <a:latin typeface="Arial" pitchFamily="34" charset="0"/>
                  <a:ea typeface="+mn-ea"/>
                  <a:cs typeface="+mn-cs"/>
                </a:rPr>
                <a:t>quần</a:t>
              </a:r>
              <a:r>
                <a:rPr lang="en-US" sz="3500" i="1" kern="1200" dirty="0">
                  <a:latin typeface="Arial" pitchFamily="34" charset="0"/>
                  <a:ea typeface="+mn-ea"/>
                  <a:cs typeface="+mn-cs"/>
                </a:rPr>
                <a:t> </a:t>
              </a:r>
              <a:r>
                <a:rPr lang="en-US" sz="3500" i="1" kern="1200" dirty="0" err="1">
                  <a:latin typeface="Arial" pitchFamily="34" charset="0"/>
                  <a:ea typeface="+mn-ea"/>
                  <a:cs typeface="+mn-cs"/>
                </a:rPr>
                <a:t>thể</a:t>
              </a:r>
              <a:r>
                <a:rPr lang="en-US" sz="3500" i="1" kern="1200" dirty="0">
                  <a:latin typeface="Arial" pitchFamily="34" charset="0"/>
                  <a:ea typeface="+mn-ea"/>
                  <a:cs typeface="+mn-cs"/>
                </a:rPr>
                <a:t> </a:t>
              </a:r>
              <a:r>
                <a:rPr lang="en-US" sz="3500" i="1" kern="1200" dirty="0" err="1">
                  <a:latin typeface="Arial" pitchFamily="34" charset="0"/>
                  <a:ea typeface="+mn-ea"/>
                  <a:cs typeface="+mn-cs"/>
                </a:rPr>
                <a:t>sinh</a:t>
              </a:r>
              <a:r>
                <a:rPr lang="en-US" sz="3500" i="1" kern="1200" dirty="0">
                  <a:latin typeface="Arial" pitchFamily="34" charset="0"/>
                  <a:ea typeface="+mn-ea"/>
                  <a:cs typeface="+mn-cs"/>
                </a:rPr>
                <a:t> </a:t>
              </a:r>
              <a:r>
                <a:rPr lang="en-US" sz="3500" i="1" kern="1200" dirty="0" err="1">
                  <a:latin typeface="Arial" pitchFamily="34" charset="0"/>
                  <a:ea typeface="+mn-ea"/>
                  <a:cs typeface="+mn-cs"/>
                </a:rPr>
                <a:t>vật</a:t>
              </a:r>
              <a:r>
                <a:rPr lang="en-US" sz="3500" i="1" kern="1200" dirty="0">
                  <a:latin typeface="Arial" pitchFamily="34" charset="0"/>
                  <a:ea typeface="+mn-ea"/>
                  <a:cs typeface="+mn-cs"/>
                </a:rPr>
                <a:t> </a:t>
              </a:r>
              <a:r>
                <a:rPr lang="en-US" sz="3500" i="1" kern="1200" dirty="0" err="1">
                  <a:latin typeface="Arial" pitchFamily="34" charset="0"/>
                  <a:ea typeface="+mn-ea"/>
                  <a:cs typeface="+mn-cs"/>
                </a:rPr>
                <a:t>thuộc</a:t>
              </a:r>
              <a:r>
                <a:rPr lang="en-US" sz="3500" i="1" kern="1200" dirty="0">
                  <a:latin typeface="Arial" pitchFamily="34" charset="0"/>
                  <a:ea typeface="+mn-ea"/>
                  <a:cs typeface="+mn-cs"/>
                </a:rPr>
                <a:t> </a:t>
              </a:r>
              <a:r>
                <a:rPr lang="en-US" sz="3500" i="1" kern="1200" dirty="0" err="1">
                  <a:latin typeface="Arial" pitchFamily="34" charset="0"/>
                  <a:ea typeface="+mn-ea"/>
                  <a:cs typeface="+mn-cs"/>
                </a:rPr>
                <a:t>nhiều</a:t>
              </a:r>
              <a:r>
                <a:rPr lang="en-US" sz="3500" i="1" kern="1200" dirty="0">
                  <a:latin typeface="Arial" pitchFamily="34" charset="0"/>
                  <a:ea typeface="+mn-ea"/>
                  <a:cs typeface="+mn-cs"/>
                </a:rPr>
                <a:t> </a:t>
              </a:r>
              <a:r>
                <a:rPr lang="en-US" sz="3500" i="1" kern="1200" dirty="0" err="1">
                  <a:latin typeface="Arial" pitchFamily="34" charset="0"/>
                  <a:ea typeface="+mn-ea"/>
                  <a:cs typeface="+mn-cs"/>
                </a:rPr>
                <a:t>loài</a:t>
              </a:r>
              <a:r>
                <a:rPr lang="en-US" sz="3500" i="1" kern="1200" dirty="0">
                  <a:latin typeface="Arial" pitchFamily="34" charset="0"/>
                  <a:ea typeface="+mn-ea"/>
                  <a:cs typeface="+mn-cs"/>
                </a:rPr>
                <a:t> </a:t>
              </a:r>
              <a:r>
                <a:rPr lang="en-US" sz="3500" i="1" kern="1200" dirty="0" err="1">
                  <a:latin typeface="Arial" pitchFamily="34" charset="0"/>
                  <a:ea typeface="+mn-ea"/>
                  <a:cs typeface="+mn-cs"/>
                </a:rPr>
                <a:t>khác</a:t>
              </a:r>
              <a:r>
                <a:rPr lang="en-US" sz="3500" i="1" kern="1200" dirty="0">
                  <a:latin typeface="Arial" pitchFamily="34" charset="0"/>
                  <a:ea typeface="+mn-ea"/>
                  <a:cs typeface="+mn-cs"/>
                </a:rPr>
                <a:t> </a:t>
              </a:r>
              <a:r>
                <a:rPr lang="en-US" sz="3500" i="1" kern="1200" dirty="0" err="1">
                  <a:latin typeface="Arial" pitchFamily="34" charset="0"/>
                  <a:ea typeface="+mn-ea"/>
                  <a:cs typeface="+mn-cs"/>
                </a:rPr>
                <a:t>nhau</a:t>
              </a:r>
              <a:r>
                <a:rPr lang="en-US" sz="3500" i="1" kern="1200" dirty="0">
                  <a:latin typeface="Arial" pitchFamily="34" charset="0"/>
                  <a:ea typeface="+mn-ea"/>
                  <a:cs typeface="+mn-cs"/>
                </a:rPr>
                <a:t>, </a:t>
              </a:r>
              <a:r>
                <a:rPr lang="en-US" sz="3500" i="1" kern="1200" dirty="0" err="1">
                  <a:latin typeface="Arial" pitchFamily="34" charset="0"/>
                  <a:ea typeface="+mn-ea"/>
                  <a:cs typeface="+mn-cs"/>
                </a:rPr>
                <a:t>chúng</a:t>
              </a:r>
              <a:r>
                <a:rPr lang="en-US" sz="3500" i="1" kern="1200" dirty="0">
                  <a:latin typeface="Arial" pitchFamily="34" charset="0"/>
                  <a:ea typeface="+mn-ea"/>
                  <a:cs typeface="+mn-cs"/>
                </a:rPr>
                <a:t> </a:t>
              </a:r>
              <a:r>
                <a:rPr lang="en-US" sz="3500" i="1" kern="1200" dirty="0" err="1">
                  <a:latin typeface="Arial" pitchFamily="34" charset="0"/>
                  <a:ea typeface="+mn-ea"/>
                  <a:cs typeface="+mn-cs"/>
                </a:rPr>
                <a:t>cùng</a:t>
              </a:r>
              <a:r>
                <a:rPr lang="en-US" sz="3500" i="1" kern="1200" dirty="0">
                  <a:latin typeface="Arial" pitchFamily="34" charset="0"/>
                  <a:ea typeface="+mn-ea"/>
                  <a:cs typeface="+mn-cs"/>
                </a:rPr>
                <a:t> </a:t>
              </a:r>
              <a:r>
                <a:rPr lang="en-US" sz="3500" i="1" kern="1200" dirty="0" err="1">
                  <a:latin typeface="Arial" pitchFamily="34" charset="0"/>
                  <a:ea typeface="+mn-ea"/>
                  <a:cs typeface="+mn-cs"/>
                </a:rPr>
                <a:t>sống</a:t>
              </a:r>
              <a:r>
                <a:rPr lang="en-US" sz="3500" i="1" kern="1200" dirty="0">
                  <a:latin typeface="Arial" pitchFamily="34" charset="0"/>
                  <a:ea typeface="+mn-ea"/>
                  <a:cs typeface="+mn-cs"/>
                </a:rPr>
                <a:t> </a:t>
              </a:r>
              <a:r>
                <a:rPr lang="en-US" sz="3500" i="1" kern="1200" dirty="0" err="1">
                  <a:latin typeface="Arial" pitchFamily="34" charset="0"/>
                  <a:ea typeface="+mn-ea"/>
                  <a:cs typeface="+mn-cs"/>
                </a:rPr>
                <a:t>trong</a:t>
              </a:r>
              <a:r>
                <a:rPr lang="en-US" sz="3500" i="1" kern="1200" dirty="0">
                  <a:latin typeface="Arial" pitchFamily="34" charset="0"/>
                  <a:ea typeface="+mn-ea"/>
                  <a:cs typeface="+mn-cs"/>
                </a:rPr>
                <a:t> </a:t>
              </a:r>
              <a:r>
                <a:rPr lang="en-US" sz="3500" i="1" kern="1200" dirty="0" err="1">
                  <a:latin typeface="Arial" pitchFamily="34" charset="0"/>
                  <a:ea typeface="+mn-ea"/>
                  <a:cs typeface="+mn-cs"/>
                </a:rPr>
                <a:t>một</a:t>
              </a:r>
              <a:r>
                <a:rPr lang="en-US" sz="3500" i="1" kern="1200" dirty="0">
                  <a:latin typeface="Arial" pitchFamily="34" charset="0"/>
                  <a:ea typeface="+mn-ea"/>
                  <a:cs typeface="+mn-cs"/>
                </a:rPr>
                <a:t> </a:t>
              </a:r>
              <a:r>
                <a:rPr lang="en-US" sz="3500" i="1" kern="1200" dirty="0" err="1">
                  <a:latin typeface="Arial" pitchFamily="34" charset="0"/>
                  <a:ea typeface="+mn-ea"/>
                  <a:cs typeface="+mn-cs"/>
                </a:rPr>
                <a:t>không</a:t>
              </a:r>
              <a:r>
                <a:rPr lang="en-US" sz="3500" i="1" kern="1200" dirty="0">
                  <a:latin typeface="Arial" pitchFamily="34" charset="0"/>
                  <a:ea typeface="+mn-ea"/>
                  <a:cs typeface="+mn-cs"/>
                </a:rPr>
                <a:t> </a:t>
              </a:r>
              <a:r>
                <a:rPr lang="en-US" sz="3500" i="1" kern="1200" dirty="0" err="1">
                  <a:latin typeface="Arial" pitchFamily="34" charset="0"/>
                  <a:ea typeface="+mn-ea"/>
                  <a:cs typeface="+mn-cs"/>
                </a:rPr>
                <a:t>gian</a:t>
              </a:r>
              <a:r>
                <a:rPr lang="en-US" sz="3500" i="1" kern="1200" dirty="0">
                  <a:latin typeface="Arial" pitchFamily="34" charset="0"/>
                  <a:ea typeface="+mn-ea"/>
                  <a:cs typeface="+mn-cs"/>
                </a:rPr>
                <a:t> </a:t>
              </a:r>
              <a:r>
                <a:rPr lang="en-US" sz="3500" i="1" kern="1200" dirty="0" err="1">
                  <a:latin typeface="Arial" pitchFamily="34" charset="0"/>
                  <a:ea typeface="+mn-ea"/>
                  <a:cs typeface="+mn-cs"/>
                </a:rPr>
                <a:t>và</a:t>
              </a:r>
              <a:r>
                <a:rPr lang="en-US" sz="3500" i="1" kern="1200" dirty="0">
                  <a:latin typeface="Arial" pitchFamily="34" charset="0"/>
                  <a:ea typeface="+mn-ea"/>
                  <a:cs typeface="+mn-cs"/>
                </a:rPr>
                <a:t> </a:t>
              </a:r>
              <a:r>
                <a:rPr lang="en-US" sz="3500" i="1" kern="1200" dirty="0" err="1">
                  <a:latin typeface="Arial" pitchFamily="34" charset="0"/>
                  <a:ea typeface="+mn-ea"/>
                  <a:cs typeface="+mn-cs"/>
                </a:rPr>
                <a:t>thời</a:t>
              </a:r>
              <a:r>
                <a:rPr lang="en-US" sz="3500" i="1" kern="1200" dirty="0">
                  <a:latin typeface="Arial" pitchFamily="34" charset="0"/>
                  <a:ea typeface="+mn-ea"/>
                  <a:cs typeface="+mn-cs"/>
                </a:rPr>
                <a:t> </a:t>
              </a:r>
              <a:r>
                <a:rPr lang="en-US" sz="3500" i="1" kern="1200" dirty="0" err="1">
                  <a:latin typeface="Arial" pitchFamily="34" charset="0"/>
                  <a:ea typeface="+mn-ea"/>
                  <a:cs typeface="+mn-cs"/>
                </a:rPr>
                <a:t>gian</a:t>
              </a:r>
              <a:r>
                <a:rPr lang="en-US" sz="3500" i="1" kern="1200" dirty="0">
                  <a:latin typeface="Arial" pitchFamily="34" charset="0"/>
                  <a:ea typeface="+mn-ea"/>
                  <a:cs typeface="+mn-cs"/>
                </a:rPr>
                <a:t> </a:t>
              </a:r>
              <a:r>
                <a:rPr lang="en-US" sz="3500" i="1" kern="1200" dirty="0" err="1">
                  <a:latin typeface="Arial" pitchFamily="34" charset="0"/>
                  <a:ea typeface="+mn-ea"/>
                  <a:cs typeface="+mn-cs"/>
                </a:rPr>
                <a:t>nhất</a:t>
              </a:r>
              <a:r>
                <a:rPr lang="en-US" sz="3500" i="1" kern="1200" dirty="0">
                  <a:latin typeface="Arial" pitchFamily="34" charset="0"/>
                  <a:ea typeface="+mn-ea"/>
                  <a:cs typeface="+mn-cs"/>
                </a:rPr>
                <a:t> </a:t>
              </a:r>
              <a:r>
                <a:rPr lang="en-US" sz="3500" i="1" kern="1200" dirty="0" err="1">
                  <a:latin typeface="Arial" pitchFamily="34" charset="0"/>
                  <a:ea typeface="+mn-ea"/>
                  <a:cs typeface="+mn-cs"/>
                </a:rPr>
                <a:t>định</a:t>
              </a:r>
              <a:endParaRPr lang="en-US" sz="3500" i="1" kern="1200" dirty="0">
                <a:latin typeface="Arial" pitchFamily="34" charset="0"/>
                <a:ea typeface="+mn-ea"/>
                <a:cs typeface="+mn-cs"/>
              </a:endParaRPr>
            </a:p>
          </p:txBody>
        </p:sp>
      </p:grpSp>
      <p:sp>
        <p:nvSpPr>
          <p:cNvPr id="8" name="Freeform 8"/>
          <p:cNvSpPr/>
          <p:nvPr/>
        </p:nvSpPr>
        <p:spPr>
          <a:xfrm>
            <a:off x="11470031" y="1893530"/>
            <a:ext cx="5789270" cy="8197196"/>
          </a:xfrm>
          <a:custGeom>
            <a:avLst/>
            <a:gdLst/>
            <a:ahLst/>
            <a:cxnLst/>
            <a:rect l="l" t="t" r="r" b="b"/>
            <a:pathLst>
              <a:path w="5789269" h="8197195">
                <a:moveTo>
                  <a:pt x="0" y="0"/>
                </a:moveTo>
                <a:lnTo>
                  <a:pt x="5789269" y="0"/>
                </a:lnTo>
                <a:lnTo>
                  <a:pt x="5789269" y="8197195"/>
                </a:lnTo>
                <a:lnTo>
                  <a:pt x="0" y="8197195"/>
                </a:lnTo>
                <a:lnTo>
                  <a:pt x="0" y="0"/>
                </a:lnTo>
                <a:close/>
              </a:path>
            </a:pathLst>
          </a:custGeom>
          <a:blipFill>
            <a:blip r:embed="rId3"/>
            <a:stretch>
              <a:fillRect/>
            </a:stretch>
          </a:blipFill>
        </p:spPr>
      </p:sp>
      <p:sp>
        <p:nvSpPr>
          <p:cNvPr id="9" name="Freeform 9"/>
          <p:cNvSpPr/>
          <p:nvPr/>
        </p:nvSpPr>
        <p:spPr>
          <a:xfrm>
            <a:off x="1028701" y="5004328"/>
            <a:ext cx="10234825" cy="5086397"/>
          </a:xfrm>
          <a:custGeom>
            <a:avLst/>
            <a:gdLst/>
            <a:ahLst/>
            <a:cxnLst/>
            <a:rect l="l" t="t" r="r" b="b"/>
            <a:pathLst>
              <a:path w="10234825" h="5086397">
                <a:moveTo>
                  <a:pt x="0" y="0"/>
                </a:moveTo>
                <a:lnTo>
                  <a:pt x="10234825" y="0"/>
                </a:lnTo>
                <a:lnTo>
                  <a:pt x="10234825" y="5086397"/>
                </a:lnTo>
                <a:lnTo>
                  <a:pt x="0" y="5086397"/>
                </a:lnTo>
                <a:lnTo>
                  <a:pt x="0" y="0"/>
                </a:lnTo>
                <a:close/>
              </a:path>
            </a:pathLst>
          </a:custGeom>
          <a:blipFill>
            <a:blip r:embed="rId4"/>
            <a:stretch>
              <a:fillRect t="-6592" b="-6592"/>
            </a:stretch>
          </a:blipFill>
        </p:spPr>
      </p:sp>
      <p:sp>
        <p:nvSpPr>
          <p:cNvPr id="10" name="TextBox 10"/>
          <p:cNvSpPr txBox="1"/>
          <p:nvPr/>
        </p:nvSpPr>
        <p:spPr>
          <a:xfrm>
            <a:off x="1028701" y="696916"/>
            <a:ext cx="10234825" cy="634790"/>
          </a:xfrm>
          <a:prstGeom prst="rect">
            <a:avLst/>
          </a:prstGeom>
        </p:spPr>
        <p:txBody>
          <a:bodyPr lIns="0" tIns="0" rIns="0" bIns="0" rtlCol="0" anchor="t">
            <a:spAutoFit/>
          </a:bodyPr>
          <a:lstStyle/>
          <a:p>
            <a:pPr defTabSz="914187">
              <a:lnSpc>
                <a:spcPts val="4900"/>
              </a:lnSpc>
              <a:buClrTx/>
            </a:pPr>
            <a:r>
              <a:rPr lang="en-US" sz="3500" b="1" kern="1200">
                <a:latin typeface="Arial" pitchFamily="34" charset="0"/>
                <a:ea typeface="+mn-ea"/>
                <a:cs typeface="+mn-cs"/>
              </a:rPr>
              <a:t>I. KHÁI NIỆM QUẦN XÃ SINH VẬT</a:t>
            </a:r>
          </a:p>
        </p:txBody>
      </p:sp>
    </p:spTree>
    <p:extLst>
      <p:ext uri="{BB962C8B-B14F-4D97-AF65-F5344CB8AC3E}">
        <p14:creationId xmlns:p14="http://schemas.microsoft.com/office/powerpoint/2010/main" val="824150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5729</TotalTime>
  <Words>1881</Words>
  <Application>Microsoft Office PowerPoint</Application>
  <PresentationFormat>Custom</PresentationFormat>
  <Paragraphs>181</Paragraphs>
  <Slides>39</Slides>
  <Notes>22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39</vt:i4>
      </vt:variant>
    </vt:vector>
  </HeadingPairs>
  <TitlesOfParts>
    <vt:vector size="51" baseType="lpstr">
      <vt:lpstr>Arial</vt:lpstr>
      <vt:lpstr>Calibri</vt:lpstr>
      <vt:lpstr>Wingdings</vt:lpstr>
      <vt:lpstr>Merriweather</vt:lpstr>
      <vt:lpstr>Tahoma</vt:lpstr>
      <vt:lpstr>Calibri Light</vt:lpstr>
      <vt:lpstr>Times New Roman</vt:lpstr>
      <vt:lpstr>Heebo Black</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77</cp:revision>
  <dcterms:modified xsi:type="dcterms:W3CDTF">2024-04-09T09:35:13Z</dcterms:modified>
</cp:coreProperties>
</file>