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sldIdLst>
    <p:sldId id="256" r:id="rId4"/>
    <p:sldId id="307" r:id="rId5"/>
    <p:sldId id="308" r:id="rId6"/>
    <p:sldId id="310" r:id="rId7"/>
    <p:sldId id="309" r:id="rId8"/>
    <p:sldId id="311" r:id="rId9"/>
    <p:sldId id="312" r:id="rId10"/>
    <p:sldId id="313" r:id="rId11"/>
    <p:sldId id="314" r:id="rId12"/>
    <p:sldId id="315" r:id="rId13"/>
    <p:sldId id="316" r:id="rId14"/>
    <p:sldId id="317" r:id="rId15"/>
    <p:sldId id="585" r:id="rId16"/>
    <p:sldId id="319" r:id="rId17"/>
    <p:sldId id="320" r:id="rId18"/>
    <p:sldId id="323" r:id="rId19"/>
    <p:sldId id="324" r:id="rId20"/>
    <p:sldId id="325" r:id="rId21"/>
    <p:sldId id="326" r:id="rId22"/>
    <p:sldId id="327" r:id="rId23"/>
    <p:sldId id="328" r:id="rId24"/>
    <p:sldId id="329" r:id="rId25"/>
    <p:sldId id="330" r:id="rId26"/>
    <p:sldId id="331" r:id="rId27"/>
    <p:sldId id="332" r:id="rId28"/>
    <p:sldId id="334" r:id="rId29"/>
    <p:sldId id="335" r:id="rId30"/>
    <p:sldId id="336" r:id="rId31"/>
    <p:sldId id="337" r:id="rId32"/>
    <p:sldId id="338" r:id="rId33"/>
    <p:sldId id="339" r:id="rId34"/>
    <p:sldId id="340" r:id="rId35"/>
    <p:sldId id="341" r:id="rId36"/>
    <p:sldId id="342" r:id="rId37"/>
    <p:sldId id="343" r:id="rId38"/>
    <p:sldId id="344" r:id="rId39"/>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6" d="100"/>
          <a:sy n="66" d="100"/>
        </p:scale>
        <p:origin x="668" y="32"/>
      </p:cViewPr>
      <p:guideLst/>
    </p:cSldViewPr>
  </p:slideViewPr>
  <p:notesTextViewPr>
    <p:cViewPr>
      <p:scale>
        <a:sx n="1" d="1"/>
        <a:sy n="1" d="1"/>
      </p:scale>
      <p:origin x="0" y="0"/>
    </p:cViewPr>
  </p:notesTextViewPr>
  <p:sorterViewPr>
    <p:cViewPr>
      <p:scale>
        <a:sx n="100" d="100"/>
        <a:sy n="100" d="100"/>
      </p:scale>
      <p:origin x="0" y="-558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675A472-DC44-F283-52EF-371D83966578}"/>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3764BAF4-4D1F-69B4-A6D7-1F22ADE223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84C2D6B5-DB80-73AA-D5A8-E143FFF3F552}"/>
              </a:ext>
            </a:extLst>
          </p:cNvPr>
          <p:cNvSpPr>
            <a:spLocks noGrp="1"/>
          </p:cNvSpPr>
          <p:nvPr>
            <p:ph type="dt" sz="half" idx="10"/>
          </p:nvPr>
        </p:nvSpPr>
        <p:spPr/>
        <p:txBody>
          <a:bodyPr/>
          <a:lstStyle/>
          <a:p>
            <a:fld id="{4CA90D2A-A8BA-48B9-94E2-3C610BC8B06B}" type="datetimeFigureOut">
              <a:rPr lang="vi-VN" smtClean="0"/>
              <a:t>25/01/2024</a:t>
            </a:fld>
            <a:endParaRPr lang="vi-VN"/>
          </a:p>
        </p:txBody>
      </p:sp>
      <p:sp>
        <p:nvSpPr>
          <p:cNvPr id="5" name="Chỗ dành sẵn cho Chân trang 4">
            <a:extLst>
              <a:ext uri="{FF2B5EF4-FFF2-40B4-BE49-F238E27FC236}">
                <a16:creationId xmlns:a16="http://schemas.microsoft.com/office/drawing/2014/main" id="{C095BD41-2931-23D8-75C2-986A08DD219A}"/>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F4932D87-E058-E7D2-D0C1-521EA4097E2C}"/>
              </a:ext>
            </a:extLst>
          </p:cNvPr>
          <p:cNvSpPr>
            <a:spLocks noGrp="1"/>
          </p:cNvSpPr>
          <p:nvPr>
            <p:ph type="sldNum" sz="quarter" idx="12"/>
          </p:nvPr>
        </p:nvSpPr>
        <p:spPr/>
        <p:txBody>
          <a:bodyPr/>
          <a:lstStyle/>
          <a:p>
            <a:fld id="{3D48EC6E-2D4A-4968-A3C1-908EEF518F07}" type="slidenum">
              <a:rPr lang="vi-VN" smtClean="0"/>
              <a:t>‹#›</a:t>
            </a:fld>
            <a:endParaRPr lang="vi-VN"/>
          </a:p>
        </p:txBody>
      </p:sp>
    </p:spTree>
    <p:extLst>
      <p:ext uri="{BB962C8B-B14F-4D97-AF65-F5344CB8AC3E}">
        <p14:creationId xmlns:p14="http://schemas.microsoft.com/office/powerpoint/2010/main" val="26279941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ED3A7FA-4186-9536-8EFE-452CB0B194BF}"/>
              </a:ext>
            </a:extLst>
          </p:cNvPr>
          <p:cNvSpPr>
            <a:spLocks noGrp="1"/>
          </p:cNvSpPr>
          <p:nvPr>
            <p:ph type="title"/>
          </p:nvPr>
        </p:nvSpPr>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73721E66-634E-BB30-B873-51F86EE1695F}"/>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5D9FA3C3-0D64-B2B3-ED4C-8D9F3E38596E}"/>
              </a:ext>
            </a:extLst>
          </p:cNvPr>
          <p:cNvSpPr>
            <a:spLocks noGrp="1"/>
          </p:cNvSpPr>
          <p:nvPr>
            <p:ph type="dt" sz="half" idx="10"/>
          </p:nvPr>
        </p:nvSpPr>
        <p:spPr/>
        <p:txBody>
          <a:bodyPr/>
          <a:lstStyle/>
          <a:p>
            <a:fld id="{4CA90D2A-A8BA-48B9-94E2-3C610BC8B06B}" type="datetimeFigureOut">
              <a:rPr lang="vi-VN" smtClean="0"/>
              <a:t>25/01/2024</a:t>
            </a:fld>
            <a:endParaRPr lang="vi-VN"/>
          </a:p>
        </p:txBody>
      </p:sp>
      <p:sp>
        <p:nvSpPr>
          <p:cNvPr id="5" name="Chỗ dành sẵn cho Chân trang 4">
            <a:extLst>
              <a:ext uri="{FF2B5EF4-FFF2-40B4-BE49-F238E27FC236}">
                <a16:creationId xmlns:a16="http://schemas.microsoft.com/office/drawing/2014/main" id="{3875955D-59D8-3066-58A8-5535B3DD76ED}"/>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BBCBD5C4-25F7-07F2-CDEA-B57FDEB78F6F}"/>
              </a:ext>
            </a:extLst>
          </p:cNvPr>
          <p:cNvSpPr>
            <a:spLocks noGrp="1"/>
          </p:cNvSpPr>
          <p:nvPr>
            <p:ph type="sldNum" sz="quarter" idx="12"/>
          </p:nvPr>
        </p:nvSpPr>
        <p:spPr/>
        <p:txBody>
          <a:bodyPr/>
          <a:lstStyle/>
          <a:p>
            <a:fld id="{3D48EC6E-2D4A-4968-A3C1-908EEF518F07}" type="slidenum">
              <a:rPr lang="vi-VN" smtClean="0"/>
              <a:t>‹#›</a:t>
            </a:fld>
            <a:endParaRPr lang="vi-VN"/>
          </a:p>
        </p:txBody>
      </p:sp>
    </p:spTree>
    <p:extLst>
      <p:ext uri="{BB962C8B-B14F-4D97-AF65-F5344CB8AC3E}">
        <p14:creationId xmlns:p14="http://schemas.microsoft.com/office/powerpoint/2010/main" val="43291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3C5B9B92-298E-F1BA-57EA-9BD74B868B71}"/>
              </a:ext>
            </a:extLst>
          </p:cNvPr>
          <p:cNvSpPr>
            <a:spLocks noGrp="1"/>
          </p:cNvSpPr>
          <p:nvPr>
            <p:ph type="title" orient="vert"/>
          </p:nvPr>
        </p:nvSpPr>
        <p:spPr>
          <a:xfrm>
            <a:off x="8724900" y="365125"/>
            <a:ext cx="2628900" cy="5811838"/>
          </a:xfr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967A3913-2030-20B1-FB5E-62B5B495D955}"/>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F7DA63A1-4680-70F6-8356-511ACEC789AB}"/>
              </a:ext>
            </a:extLst>
          </p:cNvPr>
          <p:cNvSpPr>
            <a:spLocks noGrp="1"/>
          </p:cNvSpPr>
          <p:nvPr>
            <p:ph type="dt" sz="half" idx="10"/>
          </p:nvPr>
        </p:nvSpPr>
        <p:spPr/>
        <p:txBody>
          <a:bodyPr/>
          <a:lstStyle/>
          <a:p>
            <a:fld id="{4CA90D2A-A8BA-48B9-94E2-3C610BC8B06B}" type="datetimeFigureOut">
              <a:rPr lang="vi-VN" smtClean="0"/>
              <a:t>25/01/2024</a:t>
            </a:fld>
            <a:endParaRPr lang="vi-VN"/>
          </a:p>
        </p:txBody>
      </p:sp>
      <p:sp>
        <p:nvSpPr>
          <p:cNvPr id="5" name="Chỗ dành sẵn cho Chân trang 4">
            <a:extLst>
              <a:ext uri="{FF2B5EF4-FFF2-40B4-BE49-F238E27FC236}">
                <a16:creationId xmlns:a16="http://schemas.microsoft.com/office/drawing/2014/main" id="{BB93A2C1-D4E5-AC42-BE50-89F959A9EDD5}"/>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F2F8E51F-BB6C-ABC2-74EC-E290E03E8C7D}"/>
              </a:ext>
            </a:extLst>
          </p:cNvPr>
          <p:cNvSpPr>
            <a:spLocks noGrp="1"/>
          </p:cNvSpPr>
          <p:nvPr>
            <p:ph type="sldNum" sz="quarter" idx="12"/>
          </p:nvPr>
        </p:nvSpPr>
        <p:spPr/>
        <p:txBody>
          <a:bodyPr/>
          <a:lstStyle/>
          <a:p>
            <a:fld id="{3D48EC6E-2D4A-4968-A3C1-908EEF518F07}" type="slidenum">
              <a:rPr lang="vi-VN" smtClean="0"/>
              <a:t>‹#›</a:t>
            </a:fld>
            <a:endParaRPr lang="vi-VN"/>
          </a:p>
        </p:txBody>
      </p:sp>
    </p:spTree>
    <p:extLst>
      <p:ext uri="{BB962C8B-B14F-4D97-AF65-F5344CB8AC3E}">
        <p14:creationId xmlns:p14="http://schemas.microsoft.com/office/powerpoint/2010/main" val="29323961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51F5286-1393-4D3D-BEEB-83F1E301ACE1}" type="datetimeFigureOut">
              <a:rPr lang="en-US" smtClean="0"/>
              <a:pPr/>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1BA583-8A54-4A7B-AD80-72DB80B76CCF}" type="slidenum">
              <a:rPr lang="en-US" smtClean="0"/>
              <a:pPr/>
              <a:t>‹#›</a:t>
            </a:fld>
            <a:endParaRPr lang="en-US"/>
          </a:p>
        </p:txBody>
      </p:sp>
    </p:spTree>
    <p:extLst>
      <p:ext uri="{BB962C8B-B14F-4D97-AF65-F5344CB8AC3E}">
        <p14:creationId xmlns:p14="http://schemas.microsoft.com/office/powerpoint/2010/main" val="18998300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1F5286-1393-4D3D-BEEB-83F1E301ACE1}" type="datetimeFigureOut">
              <a:rPr lang="en-US" smtClean="0"/>
              <a:pPr/>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1BA583-8A54-4A7B-AD80-72DB80B76CCF}" type="slidenum">
              <a:rPr lang="en-US" smtClean="0"/>
              <a:pPr/>
              <a:t>‹#›</a:t>
            </a:fld>
            <a:endParaRPr lang="en-US"/>
          </a:p>
        </p:txBody>
      </p:sp>
    </p:spTree>
    <p:extLst>
      <p:ext uri="{BB962C8B-B14F-4D97-AF65-F5344CB8AC3E}">
        <p14:creationId xmlns:p14="http://schemas.microsoft.com/office/powerpoint/2010/main" val="4869652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51F5286-1393-4D3D-BEEB-83F1E301ACE1}" type="datetimeFigureOut">
              <a:rPr lang="en-US" smtClean="0"/>
              <a:pPr/>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1BA583-8A54-4A7B-AD80-72DB80B76CCF}" type="slidenum">
              <a:rPr lang="en-US" smtClean="0"/>
              <a:pPr/>
              <a:t>‹#›</a:t>
            </a:fld>
            <a:endParaRPr lang="en-US"/>
          </a:p>
        </p:txBody>
      </p:sp>
    </p:spTree>
    <p:extLst>
      <p:ext uri="{BB962C8B-B14F-4D97-AF65-F5344CB8AC3E}">
        <p14:creationId xmlns:p14="http://schemas.microsoft.com/office/powerpoint/2010/main" val="39689075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51F5286-1393-4D3D-BEEB-83F1E301ACE1}" type="datetimeFigureOut">
              <a:rPr lang="en-US" smtClean="0"/>
              <a:pPr/>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1BA583-8A54-4A7B-AD80-72DB80B76CCF}" type="slidenum">
              <a:rPr lang="en-US" smtClean="0"/>
              <a:pPr/>
              <a:t>‹#›</a:t>
            </a:fld>
            <a:endParaRPr lang="en-US"/>
          </a:p>
        </p:txBody>
      </p:sp>
    </p:spTree>
    <p:extLst>
      <p:ext uri="{BB962C8B-B14F-4D97-AF65-F5344CB8AC3E}">
        <p14:creationId xmlns:p14="http://schemas.microsoft.com/office/powerpoint/2010/main" val="25608586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51F5286-1393-4D3D-BEEB-83F1E301ACE1}" type="datetimeFigureOut">
              <a:rPr lang="en-US" smtClean="0"/>
              <a:pPr/>
              <a:t>1/25/2024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E1BA583-8A54-4A7B-AD80-72DB80B76CCF}" type="slidenum">
              <a:rPr lang="en-US" smtClean="0"/>
              <a:pPr/>
              <a:t>‹#›</a:t>
            </a:fld>
            <a:endParaRPr lang="en-US"/>
          </a:p>
        </p:txBody>
      </p:sp>
    </p:spTree>
    <p:extLst>
      <p:ext uri="{BB962C8B-B14F-4D97-AF65-F5344CB8AC3E}">
        <p14:creationId xmlns:p14="http://schemas.microsoft.com/office/powerpoint/2010/main" val="37049372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51F5286-1393-4D3D-BEEB-83F1E301ACE1}" type="datetimeFigureOut">
              <a:rPr lang="en-US" smtClean="0"/>
              <a:pPr/>
              <a:t>1/25/2024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E1BA583-8A54-4A7B-AD80-72DB80B76CCF}" type="slidenum">
              <a:rPr lang="en-US" smtClean="0"/>
              <a:pPr/>
              <a:t>‹#›</a:t>
            </a:fld>
            <a:endParaRPr lang="en-US"/>
          </a:p>
        </p:txBody>
      </p:sp>
    </p:spTree>
    <p:extLst>
      <p:ext uri="{BB962C8B-B14F-4D97-AF65-F5344CB8AC3E}">
        <p14:creationId xmlns:p14="http://schemas.microsoft.com/office/powerpoint/2010/main" val="38327634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1F5286-1393-4D3D-BEEB-83F1E301ACE1}" type="datetimeFigureOut">
              <a:rPr lang="en-US" smtClean="0"/>
              <a:pPr/>
              <a:t>1/25/2024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E1BA583-8A54-4A7B-AD80-72DB80B76CCF}" type="slidenum">
              <a:rPr lang="en-US" smtClean="0"/>
              <a:pPr/>
              <a:t>‹#›</a:t>
            </a:fld>
            <a:endParaRPr lang="en-US"/>
          </a:p>
        </p:txBody>
      </p:sp>
    </p:spTree>
    <p:extLst>
      <p:ext uri="{BB962C8B-B14F-4D97-AF65-F5344CB8AC3E}">
        <p14:creationId xmlns:p14="http://schemas.microsoft.com/office/powerpoint/2010/main" val="3429232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51F5286-1393-4D3D-BEEB-83F1E301ACE1}" type="datetimeFigureOut">
              <a:rPr lang="en-US" smtClean="0"/>
              <a:pPr/>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1BA583-8A54-4A7B-AD80-72DB80B76CCF}" type="slidenum">
              <a:rPr lang="en-US" smtClean="0"/>
              <a:pPr/>
              <a:t>‹#›</a:t>
            </a:fld>
            <a:endParaRPr lang="en-US"/>
          </a:p>
        </p:txBody>
      </p:sp>
    </p:spTree>
    <p:extLst>
      <p:ext uri="{BB962C8B-B14F-4D97-AF65-F5344CB8AC3E}">
        <p14:creationId xmlns:p14="http://schemas.microsoft.com/office/powerpoint/2010/main" val="16059124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9398D40-CA5D-C8A7-75B8-3280C6DBECE3}"/>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73168234-B35E-D236-94BD-C41586B8B301}"/>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36A470A6-917B-AD72-090A-44B387F8DEAC}"/>
              </a:ext>
            </a:extLst>
          </p:cNvPr>
          <p:cNvSpPr>
            <a:spLocks noGrp="1"/>
          </p:cNvSpPr>
          <p:nvPr>
            <p:ph type="dt" sz="half" idx="10"/>
          </p:nvPr>
        </p:nvSpPr>
        <p:spPr/>
        <p:txBody>
          <a:bodyPr/>
          <a:lstStyle/>
          <a:p>
            <a:fld id="{4CA90D2A-A8BA-48B9-94E2-3C610BC8B06B}" type="datetimeFigureOut">
              <a:rPr lang="vi-VN" smtClean="0"/>
              <a:t>25/01/2024</a:t>
            </a:fld>
            <a:endParaRPr lang="vi-VN"/>
          </a:p>
        </p:txBody>
      </p:sp>
      <p:sp>
        <p:nvSpPr>
          <p:cNvPr id="5" name="Chỗ dành sẵn cho Chân trang 4">
            <a:extLst>
              <a:ext uri="{FF2B5EF4-FFF2-40B4-BE49-F238E27FC236}">
                <a16:creationId xmlns:a16="http://schemas.microsoft.com/office/drawing/2014/main" id="{6E7229A2-D431-C921-0142-5D46B7809403}"/>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649F440D-F602-0855-39BA-0EE19B2C2840}"/>
              </a:ext>
            </a:extLst>
          </p:cNvPr>
          <p:cNvSpPr>
            <a:spLocks noGrp="1"/>
          </p:cNvSpPr>
          <p:nvPr>
            <p:ph type="sldNum" sz="quarter" idx="12"/>
          </p:nvPr>
        </p:nvSpPr>
        <p:spPr/>
        <p:txBody>
          <a:bodyPr/>
          <a:lstStyle/>
          <a:p>
            <a:fld id="{3D48EC6E-2D4A-4968-A3C1-908EEF518F07}" type="slidenum">
              <a:rPr lang="vi-VN" smtClean="0"/>
              <a:t>‹#›</a:t>
            </a:fld>
            <a:endParaRPr lang="vi-VN"/>
          </a:p>
        </p:txBody>
      </p:sp>
    </p:spTree>
    <p:extLst>
      <p:ext uri="{BB962C8B-B14F-4D97-AF65-F5344CB8AC3E}">
        <p14:creationId xmlns:p14="http://schemas.microsoft.com/office/powerpoint/2010/main" val="2119655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51F5286-1393-4D3D-BEEB-83F1E301ACE1}" type="datetimeFigureOut">
              <a:rPr lang="en-US" smtClean="0"/>
              <a:pPr/>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1BA583-8A54-4A7B-AD80-72DB80B76CCF}" type="slidenum">
              <a:rPr lang="en-US" smtClean="0"/>
              <a:pPr/>
              <a:t>‹#›</a:t>
            </a:fld>
            <a:endParaRPr lang="en-US"/>
          </a:p>
        </p:txBody>
      </p:sp>
    </p:spTree>
    <p:extLst>
      <p:ext uri="{BB962C8B-B14F-4D97-AF65-F5344CB8AC3E}">
        <p14:creationId xmlns:p14="http://schemas.microsoft.com/office/powerpoint/2010/main" val="3823554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1F5286-1393-4D3D-BEEB-83F1E301ACE1}" type="datetimeFigureOut">
              <a:rPr lang="en-US" smtClean="0"/>
              <a:pPr/>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1BA583-8A54-4A7B-AD80-72DB80B76CCF}" type="slidenum">
              <a:rPr lang="en-US" smtClean="0"/>
              <a:pPr/>
              <a:t>‹#›</a:t>
            </a:fld>
            <a:endParaRPr lang="en-US"/>
          </a:p>
        </p:txBody>
      </p:sp>
    </p:spTree>
    <p:extLst>
      <p:ext uri="{BB962C8B-B14F-4D97-AF65-F5344CB8AC3E}">
        <p14:creationId xmlns:p14="http://schemas.microsoft.com/office/powerpoint/2010/main" val="17770459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1F5286-1393-4D3D-BEEB-83F1E301ACE1}" type="datetimeFigureOut">
              <a:rPr lang="en-US" smtClean="0"/>
              <a:pPr/>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1BA583-8A54-4A7B-AD80-72DB80B76CCF}" type="slidenum">
              <a:rPr lang="en-US" smtClean="0"/>
              <a:pPr/>
              <a:t>‹#›</a:t>
            </a:fld>
            <a:endParaRPr lang="en-US"/>
          </a:p>
        </p:txBody>
      </p:sp>
    </p:spTree>
    <p:extLst>
      <p:ext uri="{BB962C8B-B14F-4D97-AF65-F5344CB8AC3E}">
        <p14:creationId xmlns:p14="http://schemas.microsoft.com/office/powerpoint/2010/main" val="7743414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840780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424341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019269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814900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447479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772790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360001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44CD58D-AF32-B979-839E-1269716C96FC}"/>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33B5CC46-01ED-980C-FA5B-91ACA676D3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ABE09C63-C613-696E-2F1B-81378DF986FF}"/>
              </a:ext>
            </a:extLst>
          </p:cNvPr>
          <p:cNvSpPr>
            <a:spLocks noGrp="1"/>
          </p:cNvSpPr>
          <p:nvPr>
            <p:ph type="dt" sz="half" idx="10"/>
          </p:nvPr>
        </p:nvSpPr>
        <p:spPr/>
        <p:txBody>
          <a:bodyPr/>
          <a:lstStyle/>
          <a:p>
            <a:fld id="{4CA90D2A-A8BA-48B9-94E2-3C610BC8B06B}" type="datetimeFigureOut">
              <a:rPr lang="vi-VN" smtClean="0"/>
              <a:t>25/01/2024</a:t>
            </a:fld>
            <a:endParaRPr lang="vi-VN"/>
          </a:p>
        </p:txBody>
      </p:sp>
      <p:sp>
        <p:nvSpPr>
          <p:cNvPr id="5" name="Chỗ dành sẵn cho Chân trang 4">
            <a:extLst>
              <a:ext uri="{FF2B5EF4-FFF2-40B4-BE49-F238E27FC236}">
                <a16:creationId xmlns:a16="http://schemas.microsoft.com/office/drawing/2014/main" id="{D39B304C-DB90-5920-2757-D779F67F15FD}"/>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88343524-225A-A525-AFB6-CC6F6E8607D7}"/>
              </a:ext>
            </a:extLst>
          </p:cNvPr>
          <p:cNvSpPr>
            <a:spLocks noGrp="1"/>
          </p:cNvSpPr>
          <p:nvPr>
            <p:ph type="sldNum" sz="quarter" idx="12"/>
          </p:nvPr>
        </p:nvSpPr>
        <p:spPr/>
        <p:txBody>
          <a:bodyPr/>
          <a:lstStyle/>
          <a:p>
            <a:fld id="{3D48EC6E-2D4A-4968-A3C1-908EEF518F07}" type="slidenum">
              <a:rPr lang="vi-VN" smtClean="0"/>
              <a:t>‹#›</a:t>
            </a:fld>
            <a:endParaRPr lang="vi-VN"/>
          </a:p>
        </p:txBody>
      </p:sp>
    </p:spTree>
    <p:extLst>
      <p:ext uri="{BB962C8B-B14F-4D97-AF65-F5344CB8AC3E}">
        <p14:creationId xmlns:p14="http://schemas.microsoft.com/office/powerpoint/2010/main" val="12760642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914449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55362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68032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25610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9C2E786-E0B8-68F7-7966-D319D6371F9B}"/>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9F554B2A-E85A-829F-B15E-B791225D15B1}"/>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12C34BCF-D5C7-030F-7CA3-88349E382A59}"/>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3111C53F-39EC-B7ED-B488-60C8ECFADEA7}"/>
              </a:ext>
            </a:extLst>
          </p:cNvPr>
          <p:cNvSpPr>
            <a:spLocks noGrp="1"/>
          </p:cNvSpPr>
          <p:nvPr>
            <p:ph type="dt" sz="half" idx="10"/>
          </p:nvPr>
        </p:nvSpPr>
        <p:spPr/>
        <p:txBody>
          <a:bodyPr/>
          <a:lstStyle/>
          <a:p>
            <a:fld id="{4CA90D2A-A8BA-48B9-94E2-3C610BC8B06B}" type="datetimeFigureOut">
              <a:rPr lang="vi-VN" smtClean="0"/>
              <a:t>25/01/2024</a:t>
            </a:fld>
            <a:endParaRPr lang="vi-VN"/>
          </a:p>
        </p:txBody>
      </p:sp>
      <p:sp>
        <p:nvSpPr>
          <p:cNvPr id="6" name="Chỗ dành sẵn cho Chân trang 5">
            <a:extLst>
              <a:ext uri="{FF2B5EF4-FFF2-40B4-BE49-F238E27FC236}">
                <a16:creationId xmlns:a16="http://schemas.microsoft.com/office/drawing/2014/main" id="{5AB891E3-C22A-A3D7-8726-8500F0949B51}"/>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143252DC-0F1B-5620-E2A1-8210A620EC70}"/>
              </a:ext>
            </a:extLst>
          </p:cNvPr>
          <p:cNvSpPr>
            <a:spLocks noGrp="1"/>
          </p:cNvSpPr>
          <p:nvPr>
            <p:ph type="sldNum" sz="quarter" idx="12"/>
          </p:nvPr>
        </p:nvSpPr>
        <p:spPr/>
        <p:txBody>
          <a:bodyPr/>
          <a:lstStyle/>
          <a:p>
            <a:fld id="{3D48EC6E-2D4A-4968-A3C1-908EEF518F07}" type="slidenum">
              <a:rPr lang="vi-VN" smtClean="0"/>
              <a:t>‹#›</a:t>
            </a:fld>
            <a:endParaRPr lang="vi-VN"/>
          </a:p>
        </p:txBody>
      </p:sp>
    </p:spTree>
    <p:extLst>
      <p:ext uri="{BB962C8B-B14F-4D97-AF65-F5344CB8AC3E}">
        <p14:creationId xmlns:p14="http://schemas.microsoft.com/office/powerpoint/2010/main" val="26137895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FB9FAE4-13BC-3ADF-98FB-EC8C1EE01C93}"/>
              </a:ext>
            </a:extLst>
          </p:cNvPr>
          <p:cNvSpPr>
            <a:spLocks noGrp="1"/>
          </p:cNvSpPr>
          <p:nvPr>
            <p:ph type="title"/>
          </p:nvPr>
        </p:nvSpPr>
        <p:spPr>
          <a:xfrm>
            <a:off x="839788" y="365125"/>
            <a:ext cx="10515600" cy="1325563"/>
          </a:xfr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D3A66878-0F63-4917-EC21-7623ECA38C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4C2A16B4-875A-2FC6-FEB4-BA30C4371156}"/>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7D6CF35D-41E4-A0D3-6EE5-B5393E6941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42E7970E-CCAA-731D-1B3F-30B646BA8055}"/>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1F898B56-867B-8444-BAF1-FC79CDE97500}"/>
              </a:ext>
            </a:extLst>
          </p:cNvPr>
          <p:cNvSpPr>
            <a:spLocks noGrp="1"/>
          </p:cNvSpPr>
          <p:nvPr>
            <p:ph type="dt" sz="half" idx="10"/>
          </p:nvPr>
        </p:nvSpPr>
        <p:spPr/>
        <p:txBody>
          <a:bodyPr/>
          <a:lstStyle/>
          <a:p>
            <a:fld id="{4CA90D2A-A8BA-48B9-94E2-3C610BC8B06B}" type="datetimeFigureOut">
              <a:rPr lang="vi-VN" smtClean="0"/>
              <a:t>25/01/2024</a:t>
            </a:fld>
            <a:endParaRPr lang="vi-VN"/>
          </a:p>
        </p:txBody>
      </p:sp>
      <p:sp>
        <p:nvSpPr>
          <p:cNvPr id="8" name="Chỗ dành sẵn cho Chân trang 7">
            <a:extLst>
              <a:ext uri="{FF2B5EF4-FFF2-40B4-BE49-F238E27FC236}">
                <a16:creationId xmlns:a16="http://schemas.microsoft.com/office/drawing/2014/main" id="{0AFA0007-A91C-D7E5-CD04-626249BBD342}"/>
              </a:ext>
            </a:extLst>
          </p:cNvPr>
          <p:cNvSpPr>
            <a:spLocks noGrp="1"/>
          </p:cNvSpPr>
          <p:nvPr>
            <p:ph type="ftr" sz="quarter" idx="11"/>
          </p:nvPr>
        </p:nvSpPr>
        <p:spPr/>
        <p:txBody>
          <a:bodyPr/>
          <a:lstStyle/>
          <a:p>
            <a:endParaRPr lang="vi-VN"/>
          </a:p>
        </p:txBody>
      </p:sp>
      <p:sp>
        <p:nvSpPr>
          <p:cNvPr id="9" name="Chỗ dành sẵn cho Số hiệu Bản chiếu 8">
            <a:extLst>
              <a:ext uri="{FF2B5EF4-FFF2-40B4-BE49-F238E27FC236}">
                <a16:creationId xmlns:a16="http://schemas.microsoft.com/office/drawing/2014/main" id="{B035AF31-57F2-10D5-8A13-972C7DA7CAB7}"/>
              </a:ext>
            </a:extLst>
          </p:cNvPr>
          <p:cNvSpPr>
            <a:spLocks noGrp="1"/>
          </p:cNvSpPr>
          <p:nvPr>
            <p:ph type="sldNum" sz="quarter" idx="12"/>
          </p:nvPr>
        </p:nvSpPr>
        <p:spPr/>
        <p:txBody>
          <a:bodyPr/>
          <a:lstStyle/>
          <a:p>
            <a:fld id="{3D48EC6E-2D4A-4968-A3C1-908EEF518F07}" type="slidenum">
              <a:rPr lang="vi-VN" smtClean="0"/>
              <a:t>‹#›</a:t>
            </a:fld>
            <a:endParaRPr lang="vi-VN"/>
          </a:p>
        </p:txBody>
      </p:sp>
    </p:spTree>
    <p:extLst>
      <p:ext uri="{BB962C8B-B14F-4D97-AF65-F5344CB8AC3E}">
        <p14:creationId xmlns:p14="http://schemas.microsoft.com/office/powerpoint/2010/main" val="3692044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EBE5808-2933-5D5B-98C1-CC6764F73763}"/>
              </a:ext>
            </a:extLst>
          </p:cNvPr>
          <p:cNvSpPr>
            <a:spLocks noGrp="1"/>
          </p:cNvSpPr>
          <p:nvPr>
            <p:ph type="title"/>
          </p:nvPr>
        </p:nvSpPr>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1A99C8F8-7B52-56FF-9745-53434CF5551A}"/>
              </a:ext>
            </a:extLst>
          </p:cNvPr>
          <p:cNvSpPr>
            <a:spLocks noGrp="1"/>
          </p:cNvSpPr>
          <p:nvPr>
            <p:ph type="dt" sz="half" idx="10"/>
          </p:nvPr>
        </p:nvSpPr>
        <p:spPr/>
        <p:txBody>
          <a:bodyPr/>
          <a:lstStyle/>
          <a:p>
            <a:fld id="{4CA90D2A-A8BA-48B9-94E2-3C610BC8B06B}" type="datetimeFigureOut">
              <a:rPr lang="vi-VN" smtClean="0"/>
              <a:t>25/01/2024</a:t>
            </a:fld>
            <a:endParaRPr lang="vi-VN"/>
          </a:p>
        </p:txBody>
      </p:sp>
      <p:sp>
        <p:nvSpPr>
          <p:cNvPr id="4" name="Chỗ dành sẵn cho Chân trang 3">
            <a:extLst>
              <a:ext uri="{FF2B5EF4-FFF2-40B4-BE49-F238E27FC236}">
                <a16:creationId xmlns:a16="http://schemas.microsoft.com/office/drawing/2014/main" id="{F8822817-3C56-86FB-134B-A3F510501378}"/>
              </a:ext>
            </a:extLst>
          </p:cNvPr>
          <p:cNvSpPr>
            <a:spLocks noGrp="1"/>
          </p:cNvSpPr>
          <p:nvPr>
            <p:ph type="ftr" sz="quarter" idx="11"/>
          </p:nvPr>
        </p:nvSpPr>
        <p:spPr/>
        <p:txBody>
          <a:bodyPr/>
          <a:lstStyle/>
          <a:p>
            <a:endParaRPr lang="vi-VN"/>
          </a:p>
        </p:txBody>
      </p:sp>
      <p:sp>
        <p:nvSpPr>
          <p:cNvPr id="5" name="Chỗ dành sẵn cho Số hiệu Bản chiếu 4">
            <a:extLst>
              <a:ext uri="{FF2B5EF4-FFF2-40B4-BE49-F238E27FC236}">
                <a16:creationId xmlns:a16="http://schemas.microsoft.com/office/drawing/2014/main" id="{3301F1D6-C408-AA18-489B-90A5429EE1EB}"/>
              </a:ext>
            </a:extLst>
          </p:cNvPr>
          <p:cNvSpPr>
            <a:spLocks noGrp="1"/>
          </p:cNvSpPr>
          <p:nvPr>
            <p:ph type="sldNum" sz="quarter" idx="12"/>
          </p:nvPr>
        </p:nvSpPr>
        <p:spPr/>
        <p:txBody>
          <a:bodyPr/>
          <a:lstStyle/>
          <a:p>
            <a:fld id="{3D48EC6E-2D4A-4968-A3C1-908EEF518F07}" type="slidenum">
              <a:rPr lang="vi-VN" smtClean="0"/>
              <a:t>‹#›</a:t>
            </a:fld>
            <a:endParaRPr lang="vi-VN"/>
          </a:p>
        </p:txBody>
      </p:sp>
    </p:spTree>
    <p:extLst>
      <p:ext uri="{BB962C8B-B14F-4D97-AF65-F5344CB8AC3E}">
        <p14:creationId xmlns:p14="http://schemas.microsoft.com/office/powerpoint/2010/main" val="6364253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2830C1E3-A7BB-CF5E-DDAC-BA9099C843E5}"/>
              </a:ext>
            </a:extLst>
          </p:cNvPr>
          <p:cNvSpPr>
            <a:spLocks noGrp="1"/>
          </p:cNvSpPr>
          <p:nvPr>
            <p:ph type="dt" sz="half" idx="10"/>
          </p:nvPr>
        </p:nvSpPr>
        <p:spPr/>
        <p:txBody>
          <a:bodyPr/>
          <a:lstStyle/>
          <a:p>
            <a:fld id="{4CA90D2A-A8BA-48B9-94E2-3C610BC8B06B}" type="datetimeFigureOut">
              <a:rPr lang="vi-VN" smtClean="0"/>
              <a:t>25/01/2024</a:t>
            </a:fld>
            <a:endParaRPr lang="vi-VN"/>
          </a:p>
        </p:txBody>
      </p:sp>
      <p:sp>
        <p:nvSpPr>
          <p:cNvPr id="3" name="Chỗ dành sẵn cho Chân trang 2">
            <a:extLst>
              <a:ext uri="{FF2B5EF4-FFF2-40B4-BE49-F238E27FC236}">
                <a16:creationId xmlns:a16="http://schemas.microsoft.com/office/drawing/2014/main" id="{F61B258D-84CF-5CF8-254A-87A3664D83F8}"/>
              </a:ext>
            </a:extLst>
          </p:cNvPr>
          <p:cNvSpPr>
            <a:spLocks noGrp="1"/>
          </p:cNvSpPr>
          <p:nvPr>
            <p:ph type="ftr" sz="quarter" idx="11"/>
          </p:nvPr>
        </p:nvSpPr>
        <p:spPr/>
        <p:txBody>
          <a:bodyPr/>
          <a:lstStyle/>
          <a:p>
            <a:endParaRPr lang="vi-VN"/>
          </a:p>
        </p:txBody>
      </p:sp>
      <p:sp>
        <p:nvSpPr>
          <p:cNvPr id="4" name="Chỗ dành sẵn cho Số hiệu Bản chiếu 3">
            <a:extLst>
              <a:ext uri="{FF2B5EF4-FFF2-40B4-BE49-F238E27FC236}">
                <a16:creationId xmlns:a16="http://schemas.microsoft.com/office/drawing/2014/main" id="{9F6B96C7-76BC-F542-4567-1115C799F5C3}"/>
              </a:ext>
            </a:extLst>
          </p:cNvPr>
          <p:cNvSpPr>
            <a:spLocks noGrp="1"/>
          </p:cNvSpPr>
          <p:nvPr>
            <p:ph type="sldNum" sz="quarter" idx="12"/>
          </p:nvPr>
        </p:nvSpPr>
        <p:spPr/>
        <p:txBody>
          <a:bodyPr/>
          <a:lstStyle/>
          <a:p>
            <a:fld id="{3D48EC6E-2D4A-4968-A3C1-908EEF518F07}" type="slidenum">
              <a:rPr lang="vi-VN" smtClean="0"/>
              <a:t>‹#›</a:t>
            </a:fld>
            <a:endParaRPr lang="vi-VN"/>
          </a:p>
        </p:txBody>
      </p:sp>
    </p:spTree>
    <p:extLst>
      <p:ext uri="{BB962C8B-B14F-4D97-AF65-F5344CB8AC3E}">
        <p14:creationId xmlns:p14="http://schemas.microsoft.com/office/powerpoint/2010/main" val="4443309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6346FC5-F444-C009-F3ED-E394DA2E5366}"/>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68E22558-A986-8272-1D6D-4BD7575103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75A3B535-61A1-4C75-9671-3EB8DC7D2F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9FFA1AE9-40CB-107B-3660-D397154BCE36}"/>
              </a:ext>
            </a:extLst>
          </p:cNvPr>
          <p:cNvSpPr>
            <a:spLocks noGrp="1"/>
          </p:cNvSpPr>
          <p:nvPr>
            <p:ph type="dt" sz="half" idx="10"/>
          </p:nvPr>
        </p:nvSpPr>
        <p:spPr/>
        <p:txBody>
          <a:bodyPr/>
          <a:lstStyle/>
          <a:p>
            <a:fld id="{4CA90D2A-A8BA-48B9-94E2-3C610BC8B06B}" type="datetimeFigureOut">
              <a:rPr lang="vi-VN" smtClean="0"/>
              <a:t>25/01/2024</a:t>
            </a:fld>
            <a:endParaRPr lang="vi-VN"/>
          </a:p>
        </p:txBody>
      </p:sp>
      <p:sp>
        <p:nvSpPr>
          <p:cNvPr id="6" name="Chỗ dành sẵn cho Chân trang 5">
            <a:extLst>
              <a:ext uri="{FF2B5EF4-FFF2-40B4-BE49-F238E27FC236}">
                <a16:creationId xmlns:a16="http://schemas.microsoft.com/office/drawing/2014/main" id="{C72156C1-D7D2-7FED-4CBF-7360F4C90F49}"/>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9AA9E96C-5E68-6A24-A2A8-1405EF06DF39}"/>
              </a:ext>
            </a:extLst>
          </p:cNvPr>
          <p:cNvSpPr>
            <a:spLocks noGrp="1"/>
          </p:cNvSpPr>
          <p:nvPr>
            <p:ph type="sldNum" sz="quarter" idx="12"/>
          </p:nvPr>
        </p:nvSpPr>
        <p:spPr/>
        <p:txBody>
          <a:bodyPr/>
          <a:lstStyle/>
          <a:p>
            <a:fld id="{3D48EC6E-2D4A-4968-A3C1-908EEF518F07}" type="slidenum">
              <a:rPr lang="vi-VN" smtClean="0"/>
              <a:t>‹#›</a:t>
            </a:fld>
            <a:endParaRPr lang="vi-VN"/>
          </a:p>
        </p:txBody>
      </p:sp>
    </p:spTree>
    <p:extLst>
      <p:ext uri="{BB962C8B-B14F-4D97-AF65-F5344CB8AC3E}">
        <p14:creationId xmlns:p14="http://schemas.microsoft.com/office/powerpoint/2010/main" val="115654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3D64783-66F5-32C3-2A5D-0ED20B8BA5A2}"/>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217F894D-D8E0-B9A4-EF3B-A8A4D6ED34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B58877E6-0584-189F-1AB6-2453BBF01F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E3CB7E79-6112-E5C8-933F-95E912E8C33C}"/>
              </a:ext>
            </a:extLst>
          </p:cNvPr>
          <p:cNvSpPr>
            <a:spLocks noGrp="1"/>
          </p:cNvSpPr>
          <p:nvPr>
            <p:ph type="dt" sz="half" idx="10"/>
          </p:nvPr>
        </p:nvSpPr>
        <p:spPr/>
        <p:txBody>
          <a:bodyPr/>
          <a:lstStyle/>
          <a:p>
            <a:fld id="{4CA90D2A-A8BA-48B9-94E2-3C610BC8B06B}" type="datetimeFigureOut">
              <a:rPr lang="vi-VN" smtClean="0"/>
              <a:t>25/01/2024</a:t>
            </a:fld>
            <a:endParaRPr lang="vi-VN"/>
          </a:p>
        </p:txBody>
      </p:sp>
      <p:sp>
        <p:nvSpPr>
          <p:cNvPr id="6" name="Chỗ dành sẵn cho Chân trang 5">
            <a:extLst>
              <a:ext uri="{FF2B5EF4-FFF2-40B4-BE49-F238E27FC236}">
                <a16:creationId xmlns:a16="http://schemas.microsoft.com/office/drawing/2014/main" id="{659F2E68-8801-3FAD-D77E-4822CCE05944}"/>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1E1C9CD2-9CDC-C460-984E-532B51630495}"/>
              </a:ext>
            </a:extLst>
          </p:cNvPr>
          <p:cNvSpPr>
            <a:spLocks noGrp="1"/>
          </p:cNvSpPr>
          <p:nvPr>
            <p:ph type="sldNum" sz="quarter" idx="12"/>
          </p:nvPr>
        </p:nvSpPr>
        <p:spPr/>
        <p:txBody>
          <a:bodyPr/>
          <a:lstStyle/>
          <a:p>
            <a:fld id="{3D48EC6E-2D4A-4968-A3C1-908EEF518F07}" type="slidenum">
              <a:rPr lang="vi-VN" smtClean="0"/>
              <a:t>‹#›</a:t>
            </a:fld>
            <a:endParaRPr lang="vi-VN"/>
          </a:p>
        </p:txBody>
      </p:sp>
    </p:spTree>
    <p:extLst>
      <p:ext uri="{BB962C8B-B14F-4D97-AF65-F5344CB8AC3E}">
        <p14:creationId xmlns:p14="http://schemas.microsoft.com/office/powerpoint/2010/main" val="12391593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4163C034-DD27-2B86-DB25-99B1FA7812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p>
        </p:txBody>
      </p:sp>
      <p:sp>
        <p:nvSpPr>
          <p:cNvPr id="3" name="Chỗ dành sẵn cho Văn bản 2">
            <a:extLst>
              <a:ext uri="{FF2B5EF4-FFF2-40B4-BE49-F238E27FC236}">
                <a16:creationId xmlns:a16="http://schemas.microsoft.com/office/drawing/2014/main" id="{2871FB48-F522-76C2-C039-CFF376C4F9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0B35C2F3-55B3-6EB7-95DF-1A333A426D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A90D2A-A8BA-48B9-94E2-3C610BC8B06B}" type="datetimeFigureOut">
              <a:rPr lang="vi-VN" smtClean="0"/>
              <a:t>25/01/2024</a:t>
            </a:fld>
            <a:endParaRPr lang="vi-VN"/>
          </a:p>
        </p:txBody>
      </p:sp>
      <p:sp>
        <p:nvSpPr>
          <p:cNvPr id="5" name="Chỗ dành sẵn cho Chân trang 4">
            <a:extLst>
              <a:ext uri="{FF2B5EF4-FFF2-40B4-BE49-F238E27FC236}">
                <a16:creationId xmlns:a16="http://schemas.microsoft.com/office/drawing/2014/main" id="{5605CE6C-0FC8-4E8C-E2DB-1DF2D1EF7D7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Chỗ dành sẵn cho Số hiệu Bản chiếu 5">
            <a:extLst>
              <a:ext uri="{FF2B5EF4-FFF2-40B4-BE49-F238E27FC236}">
                <a16:creationId xmlns:a16="http://schemas.microsoft.com/office/drawing/2014/main" id="{B9EC2DA0-0216-6327-DCF9-4740E64658C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48EC6E-2D4A-4968-A3C1-908EEF518F07}" type="slidenum">
              <a:rPr lang="vi-VN" smtClean="0"/>
              <a:t>‹#›</a:t>
            </a:fld>
            <a:endParaRPr lang="vi-VN"/>
          </a:p>
        </p:txBody>
      </p:sp>
    </p:spTree>
    <p:extLst>
      <p:ext uri="{BB962C8B-B14F-4D97-AF65-F5344CB8AC3E}">
        <p14:creationId xmlns:p14="http://schemas.microsoft.com/office/powerpoint/2010/main" val="30059428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1F5286-1393-4D3D-BEEB-83F1E301ACE1}" type="datetimeFigureOut">
              <a:rPr lang="en-US" smtClean="0"/>
              <a:pPr/>
              <a:t>1/25/2024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1BA583-8A54-4A7B-AD80-72DB80B76CCF}" type="slidenum">
              <a:rPr lang="en-US" smtClean="0"/>
              <a:pPr/>
              <a:t>‹#›</a:t>
            </a:fld>
            <a:endParaRPr lang="en-US"/>
          </a:p>
        </p:txBody>
      </p:sp>
    </p:spTree>
    <p:extLst>
      <p:ext uri="{BB962C8B-B14F-4D97-AF65-F5344CB8AC3E}">
        <p14:creationId xmlns:p14="http://schemas.microsoft.com/office/powerpoint/2010/main" val="23150612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856919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6.png"/><Relationship Id="rId2" Type="http://schemas.openxmlformats.org/officeDocument/2006/relationships/image" Target="../media/image2.jpeg"/><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7.png"/><Relationship Id="rId2" Type="http://schemas.openxmlformats.org/officeDocument/2006/relationships/image" Target="../media/image2.jpeg"/><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8.jpeg"/><Relationship Id="rId2" Type="http://schemas.openxmlformats.org/officeDocument/2006/relationships/image" Target="../media/image2.jpeg"/><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image" Target="../media/image2.jpeg"/><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png"/><Relationship Id="rId7" Type="http://schemas.openxmlformats.org/officeDocument/2006/relationships/image" Target="../media/image21.png"/><Relationship Id="rId2" Type="http://schemas.openxmlformats.org/officeDocument/2006/relationships/image" Target="../media/image2.jpeg"/><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22.jpeg"/></Relationships>
</file>

<file path=ppt/slides/_rels/slide2.xml.rels><?xml version="1.0" encoding="UTF-8" standalone="yes"?>
<Relationships xmlns="http://schemas.openxmlformats.org/package/2006/relationships"><Relationship Id="rId8" Type="http://schemas.openxmlformats.org/officeDocument/2006/relationships/hyperlink" Target="Kinh%20ho&#224;ng%20c&#7843;nh%20l&#361;%20qu&#233;t%20cu&#7889;n%20tr&#244;i%20h&#224;ng%20ch&#7909;c%20nh&#224;%20d&#226;n%20&#7903;%20Qu&#7843;ng%20Nam.mp4" TargetMode="External"/><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png"/><Relationship Id="rId7" Type="http://schemas.openxmlformats.org/officeDocument/2006/relationships/image" Target="../media/image23.png"/><Relationship Id="rId2" Type="http://schemas.openxmlformats.org/officeDocument/2006/relationships/image" Target="../media/image2.jpeg"/><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png"/><Relationship Id="rId7" Type="http://schemas.openxmlformats.org/officeDocument/2006/relationships/image" Target="../media/image25.png"/><Relationship Id="rId2" Type="http://schemas.openxmlformats.org/officeDocument/2006/relationships/image" Target="../media/image2.jpeg"/><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png"/><Relationship Id="rId7" Type="http://schemas.openxmlformats.org/officeDocument/2006/relationships/image" Target="../media/image27.png"/><Relationship Id="rId2" Type="http://schemas.openxmlformats.org/officeDocument/2006/relationships/image" Target="../media/image2.jpeg"/><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12.jpeg"/></Relationships>
</file>

<file path=ppt/slides/_rels/slide23.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3.png"/><Relationship Id="rId7" Type="http://schemas.openxmlformats.org/officeDocument/2006/relationships/image" Target="../media/image27.png"/><Relationship Id="rId2" Type="http://schemas.openxmlformats.org/officeDocument/2006/relationships/image" Target="../media/image2.jpeg"/><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29.jpe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7.png"/><Relationship Id="rId2" Type="http://schemas.openxmlformats.org/officeDocument/2006/relationships/image" Target="../media/image2.jpeg"/><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7.png"/><Relationship Id="rId2" Type="http://schemas.openxmlformats.org/officeDocument/2006/relationships/image" Target="../media/image2.jpeg"/><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38.png"/><Relationship Id="rId3" Type="http://schemas.openxmlformats.org/officeDocument/2006/relationships/audio" Target="../media/audio2.wav"/><Relationship Id="rId7" Type="http://schemas.openxmlformats.org/officeDocument/2006/relationships/image" Target="../media/image34.png"/><Relationship Id="rId12"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23.xml"/><Relationship Id="rId6" Type="http://schemas.microsoft.com/office/2007/relationships/hdphoto" Target="../media/hdphoto5.wdp"/><Relationship Id="rId11" Type="http://schemas.openxmlformats.org/officeDocument/2006/relationships/image" Target="../media/image36.png"/><Relationship Id="rId5" Type="http://schemas.openxmlformats.org/officeDocument/2006/relationships/image" Target="../media/image33.png"/><Relationship Id="rId10" Type="http://schemas.microsoft.com/office/2007/relationships/hdphoto" Target="../media/hdphoto7.wdp"/><Relationship Id="rId4" Type="http://schemas.openxmlformats.org/officeDocument/2006/relationships/audio" Target="../media/audio3.wav"/><Relationship Id="rId9" Type="http://schemas.openxmlformats.org/officeDocument/2006/relationships/image" Target="../media/image35.png"/><Relationship Id="rId14" Type="http://schemas.openxmlformats.org/officeDocument/2006/relationships/slide" Target="slide12.xml"/></Relationships>
</file>

<file path=ppt/slides/_rels/slide28.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39.png"/><Relationship Id="rId3" Type="http://schemas.openxmlformats.org/officeDocument/2006/relationships/audio" Target="../media/audio3.wav"/><Relationship Id="rId7" Type="http://schemas.openxmlformats.org/officeDocument/2006/relationships/image" Target="../media/image34.png"/><Relationship Id="rId12"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23.xml"/><Relationship Id="rId6" Type="http://schemas.microsoft.com/office/2007/relationships/hdphoto" Target="../media/hdphoto5.wdp"/><Relationship Id="rId11" Type="http://schemas.openxmlformats.org/officeDocument/2006/relationships/image" Target="../media/image38.png"/><Relationship Id="rId5" Type="http://schemas.openxmlformats.org/officeDocument/2006/relationships/image" Target="../media/image33.png"/><Relationship Id="rId10" Type="http://schemas.microsoft.com/office/2007/relationships/hdphoto" Target="../media/hdphoto7.wdp"/><Relationship Id="rId4" Type="http://schemas.openxmlformats.org/officeDocument/2006/relationships/audio" Target="../media/audio2.wav"/><Relationship Id="rId9" Type="http://schemas.openxmlformats.org/officeDocument/2006/relationships/image" Target="../media/image35.png"/><Relationship Id="rId14" Type="http://schemas.openxmlformats.org/officeDocument/2006/relationships/slide" Target="slide12.xml"/></Relationships>
</file>

<file path=ppt/slides/_rels/slide29.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38.png"/><Relationship Id="rId3" Type="http://schemas.openxmlformats.org/officeDocument/2006/relationships/audio" Target="../media/audio2.wav"/><Relationship Id="rId7" Type="http://schemas.openxmlformats.org/officeDocument/2006/relationships/image" Target="../media/image34.png"/><Relationship Id="rId12"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23.xml"/><Relationship Id="rId6" Type="http://schemas.microsoft.com/office/2007/relationships/hdphoto" Target="../media/hdphoto5.wdp"/><Relationship Id="rId11" Type="http://schemas.openxmlformats.org/officeDocument/2006/relationships/image" Target="../media/image40.png"/><Relationship Id="rId5" Type="http://schemas.openxmlformats.org/officeDocument/2006/relationships/image" Target="../media/image33.png"/><Relationship Id="rId10" Type="http://schemas.microsoft.com/office/2007/relationships/hdphoto" Target="../media/hdphoto7.wdp"/><Relationship Id="rId4" Type="http://schemas.openxmlformats.org/officeDocument/2006/relationships/audio" Target="../media/audio3.wav"/><Relationship Id="rId9" Type="http://schemas.openxmlformats.org/officeDocument/2006/relationships/image" Target="../media/image35.png"/><Relationship Id="rId14" Type="http://schemas.openxmlformats.org/officeDocument/2006/relationships/slide" Target="slide12.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slide" Target="slide12.xml"/><Relationship Id="rId3" Type="http://schemas.openxmlformats.org/officeDocument/2006/relationships/audio" Target="../media/audio3.wav"/><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audio" Target="../media/audio1.wav"/><Relationship Id="rId1" Type="http://schemas.openxmlformats.org/officeDocument/2006/relationships/slideLayout" Target="../slideLayouts/slideLayout23.xml"/><Relationship Id="rId6" Type="http://schemas.microsoft.com/office/2007/relationships/hdphoto" Target="../media/hdphoto5.wdp"/><Relationship Id="rId11" Type="http://schemas.openxmlformats.org/officeDocument/2006/relationships/image" Target="../media/image38.png"/><Relationship Id="rId5" Type="http://schemas.openxmlformats.org/officeDocument/2006/relationships/image" Target="../media/image33.png"/><Relationship Id="rId10" Type="http://schemas.microsoft.com/office/2007/relationships/hdphoto" Target="../media/hdphoto7.wdp"/><Relationship Id="rId4" Type="http://schemas.openxmlformats.org/officeDocument/2006/relationships/audio" Target="../media/audio2.wav"/><Relationship Id="rId9" Type="http://schemas.openxmlformats.org/officeDocument/2006/relationships/image" Target="../media/image35.png"/></Relationships>
</file>

<file path=ppt/slides/_rels/slide31.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39.png"/><Relationship Id="rId3" Type="http://schemas.openxmlformats.org/officeDocument/2006/relationships/audio" Target="../media/audio3.wav"/><Relationship Id="rId7" Type="http://schemas.openxmlformats.org/officeDocument/2006/relationships/image" Target="../media/image34.png"/><Relationship Id="rId12"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23.xml"/><Relationship Id="rId6" Type="http://schemas.microsoft.com/office/2007/relationships/hdphoto" Target="../media/hdphoto5.wdp"/><Relationship Id="rId11" Type="http://schemas.openxmlformats.org/officeDocument/2006/relationships/image" Target="../media/image38.png"/><Relationship Id="rId5" Type="http://schemas.openxmlformats.org/officeDocument/2006/relationships/image" Target="../media/image33.png"/><Relationship Id="rId10" Type="http://schemas.microsoft.com/office/2007/relationships/hdphoto" Target="../media/hdphoto7.wdp"/><Relationship Id="rId4" Type="http://schemas.openxmlformats.org/officeDocument/2006/relationships/audio" Target="../media/audio2.wav"/><Relationship Id="rId9" Type="http://schemas.openxmlformats.org/officeDocument/2006/relationships/image" Target="../media/image35.png"/><Relationship Id="rId14" Type="http://schemas.openxmlformats.org/officeDocument/2006/relationships/slide" Target="slide12.xml"/></Relationships>
</file>

<file path=ppt/slides/_rels/slide32.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png"/><Relationship Id="rId7" Type="http://schemas.openxmlformats.org/officeDocument/2006/relationships/image" Target="../media/image27.png"/><Relationship Id="rId2" Type="http://schemas.openxmlformats.org/officeDocument/2006/relationships/image" Target="../media/image2.jpeg"/><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42.png"/></Relationships>
</file>

<file path=ppt/slides/_rels/slide3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png"/><Relationship Id="rId7" Type="http://schemas.openxmlformats.org/officeDocument/2006/relationships/image" Target="../media/image27.png"/><Relationship Id="rId2" Type="http://schemas.openxmlformats.org/officeDocument/2006/relationships/image" Target="../media/image2.jpeg"/><Relationship Id="rId1" Type="http://schemas.openxmlformats.org/officeDocument/2006/relationships/slideLayout" Target="../slideLayouts/slideLayout13.xml"/><Relationship Id="rId6" Type="http://schemas.microsoft.com/office/2007/relationships/hdphoto" Target="../media/hdphoto1.wdp"/><Relationship Id="rId11" Type="http://schemas.openxmlformats.org/officeDocument/2006/relationships/image" Target="../media/image45.png"/><Relationship Id="rId5" Type="http://schemas.openxmlformats.org/officeDocument/2006/relationships/image" Target="../media/image5.png"/><Relationship Id="rId10" Type="http://schemas.microsoft.com/office/2007/relationships/hdphoto" Target="../media/hdphoto8.wdp"/><Relationship Id="rId4" Type="http://schemas.openxmlformats.org/officeDocument/2006/relationships/image" Target="../media/image4.png"/><Relationship Id="rId9" Type="http://schemas.openxmlformats.org/officeDocument/2006/relationships/image" Target="../media/image44.png"/></Relationships>
</file>

<file path=ppt/slides/_rels/slide3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png"/><Relationship Id="rId7" Type="http://schemas.openxmlformats.org/officeDocument/2006/relationships/image" Target="../media/image27.png"/><Relationship Id="rId2" Type="http://schemas.openxmlformats.org/officeDocument/2006/relationships/image" Target="../media/image2.jpeg"/><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45.png"/></Relationships>
</file>

<file path=ppt/slides/_rels/slide3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png"/><Relationship Id="rId7" Type="http://schemas.openxmlformats.org/officeDocument/2006/relationships/image" Target="../media/image27.png"/><Relationship Id="rId2" Type="http://schemas.openxmlformats.org/officeDocument/2006/relationships/image" Target="../media/image2.jpeg"/><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5.png"/><Relationship Id="rId10" Type="http://schemas.openxmlformats.org/officeDocument/2006/relationships/image" Target="../media/image46.png"/><Relationship Id="rId4" Type="http://schemas.openxmlformats.org/officeDocument/2006/relationships/image" Target="../media/image4.png"/><Relationship Id="rId9" Type="http://schemas.openxmlformats.org/officeDocument/2006/relationships/image" Target="../media/image45.png"/></Relationships>
</file>

<file path=ppt/slides/_rels/slide3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png"/><Relationship Id="rId7" Type="http://schemas.openxmlformats.org/officeDocument/2006/relationships/image" Target="../media/image27.png"/><Relationship Id="rId2" Type="http://schemas.openxmlformats.org/officeDocument/2006/relationships/image" Target="../media/image2.jpeg"/><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image" Target="../media/image2.jpeg"/><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12.jpeg"/></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image" Target="../media/image2.jpeg"/><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5.png"/><Relationship Id="rId2" Type="http://schemas.openxmlformats.org/officeDocument/2006/relationships/image" Target="../media/image2.jpeg"/><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48C1F30-1747-45BE-B0A2-918260639217}"/>
              </a:ext>
            </a:extLst>
          </p:cNvPr>
          <p:cNvSpPr>
            <a:spLocks noGrp="1"/>
          </p:cNvSpPr>
          <p:nvPr>
            <p:ph type="ctrTitle"/>
          </p:nvPr>
        </p:nvSpPr>
        <p:spPr/>
        <p:txBody>
          <a:bodyPr/>
          <a:lstStyle/>
          <a:p>
            <a:endParaRPr lang="vi-VN"/>
          </a:p>
        </p:txBody>
      </p:sp>
      <p:sp>
        <p:nvSpPr>
          <p:cNvPr id="3" name="Tiêu đề phụ 2">
            <a:extLst>
              <a:ext uri="{FF2B5EF4-FFF2-40B4-BE49-F238E27FC236}">
                <a16:creationId xmlns:a16="http://schemas.microsoft.com/office/drawing/2014/main" id="{3EB381F9-3552-11C5-4472-14137255BE54}"/>
              </a:ext>
            </a:extLst>
          </p:cNvPr>
          <p:cNvSpPr>
            <a:spLocks noGrp="1"/>
          </p:cNvSpPr>
          <p:nvPr>
            <p:ph type="subTitle" idx="1"/>
          </p:nvPr>
        </p:nvSpPr>
        <p:spPr/>
        <p:txBody>
          <a:bodyPr/>
          <a:lstStyle/>
          <a:p>
            <a:endParaRPr lang="vi-VN"/>
          </a:p>
        </p:txBody>
      </p:sp>
    </p:spTree>
    <p:extLst>
      <p:ext uri="{BB962C8B-B14F-4D97-AF65-F5344CB8AC3E}">
        <p14:creationId xmlns:p14="http://schemas.microsoft.com/office/powerpoint/2010/main" val="40957247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229680" y="951835"/>
            <a:ext cx="1180147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Freeform 49"/>
          <p:cNvSpPr/>
          <p:nvPr/>
        </p:nvSpPr>
        <p:spPr>
          <a:xfrm>
            <a:off x="4020305" y="642360"/>
            <a:ext cx="4543479" cy="814913"/>
          </a:xfrm>
          <a:custGeom>
            <a:avLst/>
            <a:gdLst>
              <a:gd name="connsiteX0" fmla="*/ 1514475 w 6143624"/>
              <a:gd name="connsiteY0" fmla="*/ 0 h 1228725"/>
              <a:gd name="connsiteX1" fmla="*/ 1557338 w 6143624"/>
              <a:gd name="connsiteY1" fmla="*/ 14287 h 1228725"/>
              <a:gd name="connsiteX2" fmla="*/ 1585913 w 6143624"/>
              <a:gd name="connsiteY2" fmla="*/ 57150 h 1228725"/>
              <a:gd name="connsiteX3" fmla="*/ 1628775 w 6143624"/>
              <a:gd name="connsiteY3" fmla="*/ 100012 h 1228725"/>
              <a:gd name="connsiteX4" fmla="*/ 1885950 w 6143624"/>
              <a:gd name="connsiteY4" fmla="*/ 85725 h 1228725"/>
              <a:gd name="connsiteX5" fmla="*/ 1971675 w 6143624"/>
              <a:gd name="connsiteY5" fmla="*/ 57150 h 1228725"/>
              <a:gd name="connsiteX6" fmla="*/ 2014538 w 6143624"/>
              <a:gd name="connsiteY6" fmla="*/ 28575 h 1228725"/>
              <a:gd name="connsiteX7" fmla="*/ 2100263 w 6143624"/>
              <a:gd name="connsiteY7" fmla="*/ 0 h 1228725"/>
              <a:gd name="connsiteX8" fmla="*/ 2128838 w 6143624"/>
              <a:gd name="connsiteY8" fmla="*/ 42862 h 1228725"/>
              <a:gd name="connsiteX9" fmla="*/ 2171700 w 6143624"/>
              <a:gd name="connsiteY9" fmla="*/ 114300 h 1228725"/>
              <a:gd name="connsiteX10" fmla="*/ 2214563 w 6143624"/>
              <a:gd name="connsiteY10" fmla="*/ 128587 h 1228725"/>
              <a:gd name="connsiteX11" fmla="*/ 2443163 w 6143624"/>
              <a:gd name="connsiteY11" fmla="*/ 128587 h 1228725"/>
              <a:gd name="connsiteX12" fmla="*/ 2457450 w 6143624"/>
              <a:gd name="connsiteY12" fmla="*/ 171450 h 1228725"/>
              <a:gd name="connsiteX13" fmla="*/ 2500313 w 6143624"/>
              <a:gd name="connsiteY13" fmla="*/ 200025 h 1228725"/>
              <a:gd name="connsiteX14" fmla="*/ 2657475 w 6143624"/>
              <a:gd name="connsiteY14" fmla="*/ 185737 h 1228725"/>
              <a:gd name="connsiteX15" fmla="*/ 2714625 w 6143624"/>
              <a:gd name="connsiteY15" fmla="*/ 157162 h 1228725"/>
              <a:gd name="connsiteX16" fmla="*/ 2871788 w 6143624"/>
              <a:gd name="connsiteY16" fmla="*/ 85725 h 1228725"/>
              <a:gd name="connsiteX17" fmla="*/ 2957513 w 6143624"/>
              <a:gd name="connsiteY17" fmla="*/ 100012 h 1228725"/>
              <a:gd name="connsiteX18" fmla="*/ 3000375 w 6143624"/>
              <a:gd name="connsiteY18" fmla="*/ 142875 h 1228725"/>
              <a:gd name="connsiteX19" fmla="*/ 3043238 w 6143624"/>
              <a:gd name="connsiteY19" fmla="*/ 157162 h 1228725"/>
              <a:gd name="connsiteX20" fmla="*/ 3143250 w 6143624"/>
              <a:gd name="connsiteY20" fmla="*/ 114300 h 1228725"/>
              <a:gd name="connsiteX21" fmla="*/ 3214688 w 6143624"/>
              <a:gd name="connsiteY21" fmla="*/ 85725 h 1228725"/>
              <a:gd name="connsiteX22" fmla="*/ 3300413 w 6143624"/>
              <a:gd name="connsiteY22" fmla="*/ 28575 h 1228725"/>
              <a:gd name="connsiteX23" fmla="*/ 3357563 w 6143624"/>
              <a:gd name="connsiteY23" fmla="*/ 114300 h 1228725"/>
              <a:gd name="connsiteX24" fmla="*/ 3414713 w 6143624"/>
              <a:gd name="connsiteY24" fmla="*/ 242887 h 1228725"/>
              <a:gd name="connsiteX25" fmla="*/ 3500438 w 6143624"/>
              <a:gd name="connsiteY25" fmla="*/ 228600 h 1228725"/>
              <a:gd name="connsiteX26" fmla="*/ 3586163 w 6143624"/>
              <a:gd name="connsiteY26" fmla="*/ 200025 h 1228725"/>
              <a:gd name="connsiteX27" fmla="*/ 3671888 w 6143624"/>
              <a:gd name="connsiteY27" fmla="*/ 157162 h 1228725"/>
              <a:gd name="connsiteX28" fmla="*/ 3729038 w 6143624"/>
              <a:gd name="connsiteY28" fmla="*/ 171450 h 1228725"/>
              <a:gd name="connsiteX29" fmla="*/ 3757613 w 6143624"/>
              <a:gd name="connsiteY29" fmla="*/ 214312 h 1228725"/>
              <a:gd name="connsiteX30" fmla="*/ 3986213 w 6143624"/>
              <a:gd name="connsiteY30" fmla="*/ 200025 h 1228725"/>
              <a:gd name="connsiteX31" fmla="*/ 4157663 w 6143624"/>
              <a:gd name="connsiteY31" fmla="*/ 214312 h 1228725"/>
              <a:gd name="connsiteX32" fmla="*/ 4200525 w 6143624"/>
              <a:gd name="connsiteY32" fmla="*/ 228600 h 1228725"/>
              <a:gd name="connsiteX33" fmla="*/ 4257675 w 6143624"/>
              <a:gd name="connsiteY33" fmla="*/ 214312 h 1228725"/>
              <a:gd name="connsiteX34" fmla="*/ 4329113 w 6143624"/>
              <a:gd name="connsiteY34" fmla="*/ 200025 h 1228725"/>
              <a:gd name="connsiteX35" fmla="*/ 4471988 w 6143624"/>
              <a:gd name="connsiteY35" fmla="*/ 142875 h 1228725"/>
              <a:gd name="connsiteX36" fmla="*/ 4543425 w 6143624"/>
              <a:gd name="connsiteY36" fmla="*/ 128587 h 1228725"/>
              <a:gd name="connsiteX37" fmla="*/ 4629150 w 6143624"/>
              <a:gd name="connsiteY37" fmla="*/ 100012 h 1228725"/>
              <a:gd name="connsiteX38" fmla="*/ 4686300 w 6143624"/>
              <a:gd name="connsiteY38" fmla="*/ 57150 h 1228725"/>
              <a:gd name="connsiteX39" fmla="*/ 4729163 w 6143624"/>
              <a:gd name="connsiteY39" fmla="*/ 14287 h 1228725"/>
              <a:gd name="connsiteX40" fmla="*/ 4772025 w 6143624"/>
              <a:gd name="connsiteY40" fmla="*/ 28575 h 1228725"/>
              <a:gd name="connsiteX41" fmla="*/ 4843463 w 6143624"/>
              <a:gd name="connsiteY41" fmla="*/ 114300 h 1228725"/>
              <a:gd name="connsiteX42" fmla="*/ 4886325 w 6143624"/>
              <a:gd name="connsiteY42" fmla="*/ 171450 h 1228725"/>
              <a:gd name="connsiteX43" fmla="*/ 4929188 w 6143624"/>
              <a:gd name="connsiteY43" fmla="*/ 214312 h 1228725"/>
              <a:gd name="connsiteX44" fmla="*/ 4957763 w 6143624"/>
              <a:gd name="connsiteY44" fmla="*/ 257175 h 1228725"/>
              <a:gd name="connsiteX45" fmla="*/ 5257800 w 6143624"/>
              <a:gd name="connsiteY45" fmla="*/ 285750 h 1228725"/>
              <a:gd name="connsiteX46" fmla="*/ 5272088 w 6143624"/>
              <a:gd name="connsiteY46" fmla="*/ 342900 h 1228725"/>
              <a:gd name="connsiteX47" fmla="*/ 5286375 w 6143624"/>
              <a:gd name="connsiteY47" fmla="*/ 514350 h 1228725"/>
              <a:gd name="connsiteX48" fmla="*/ 5443538 w 6143624"/>
              <a:gd name="connsiteY48" fmla="*/ 585787 h 1228725"/>
              <a:gd name="connsiteX49" fmla="*/ 5696266 w 6143624"/>
              <a:gd name="connsiteY49" fmla="*/ 655888 h 1228725"/>
              <a:gd name="connsiteX50" fmla="*/ 5815013 w 6143624"/>
              <a:gd name="connsiteY50" fmla="*/ 694162 h 1228725"/>
              <a:gd name="connsiteX51" fmla="*/ 5815013 w 6143624"/>
              <a:gd name="connsiteY51" fmla="*/ 694162 h 1228725"/>
              <a:gd name="connsiteX52" fmla="*/ 5820479 w 6143624"/>
              <a:gd name="connsiteY52" fmla="*/ 695924 h 1228725"/>
              <a:gd name="connsiteX53" fmla="*/ 5943599 w 6143624"/>
              <a:gd name="connsiteY53" fmla="*/ 742950 h 1228725"/>
              <a:gd name="connsiteX54" fmla="*/ 6143624 w 6143624"/>
              <a:gd name="connsiteY54" fmla="*/ 842962 h 1228725"/>
              <a:gd name="connsiteX55" fmla="*/ 6129337 w 6143624"/>
              <a:gd name="connsiteY55" fmla="*/ 885825 h 1228725"/>
              <a:gd name="connsiteX56" fmla="*/ 6086474 w 6143624"/>
              <a:gd name="connsiteY56" fmla="*/ 900112 h 1228725"/>
              <a:gd name="connsiteX57" fmla="*/ 6015037 w 6143624"/>
              <a:gd name="connsiteY57" fmla="*/ 914400 h 1228725"/>
              <a:gd name="connsiteX58" fmla="*/ 5857874 w 6143624"/>
              <a:gd name="connsiteY58" fmla="*/ 971550 h 1228725"/>
              <a:gd name="connsiteX59" fmla="*/ 5815013 w 6143624"/>
              <a:gd name="connsiteY59" fmla="*/ 981075 h 1228725"/>
              <a:gd name="connsiteX60" fmla="*/ 5815013 w 6143624"/>
              <a:gd name="connsiteY60" fmla="*/ 981075 h 1228725"/>
              <a:gd name="connsiteX61" fmla="*/ 5729288 w 6143624"/>
              <a:gd name="connsiteY61" fmla="*/ 1000125 h 1228725"/>
              <a:gd name="connsiteX62" fmla="*/ 5572125 w 6143624"/>
              <a:gd name="connsiteY62" fmla="*/ 1028700 h 1228725"/>
              <a:gd name="connsiteX63" fmla="*/ 5529263 w 6143624"/>
              <a:gd name="connsiteY63" fmla="*/ 1042987 h 1228725"/>
              <a:gd name="connsiteX64" fmla="*/ 5329238 w 6143624"/>
              <a:gd name="connsiteY64" fmla="*/ 1014412 h 1228725"/>
              <a:gd name="connsiteX65" fmla="*/ 5286375 w 6143624"/>
              <a:gd name="connsiteY65" fmla="*/ 1000125 h 1228725"/>
              <a:gd name="connsiteX66" fmla="*/ 5257800 w 6143624"/>
              <a:gd name="connsiteY66" fmla="*/ 957262 h 1228725"/>
              <a:gd name="connsiteX67" fmla="*/ 5100638 w 6143624"/>
              <a:gd name="connsiteY67" fmla="*/ 971550 h 1228725"/>
              <a:gd name="connsiteX68" fmla="*/ 5014913 w 6143624"/>
              <a:gd name="connsiteY68" fmla="*/ 1028700 h 1228725"/>
              <a:gd name="connsiteX69" fmla="*/ 4843463 w 6143624"/>
              <a:gd name="connsiteY69" fmla="*/ 1128712 h 1228725"/>
              <a:gd name="connsiteX70" fmla="*/ 4772025 w 6143624"/>
              <a:gd name="connsiteY70" fmla="*/ 1157287 h 1228725"/>
              <a:gd name="connsiteX71" fmla="*/ 4686300 w 6143624"/>
              <a:gd name="connsiteY71" fmla="*/ 1185862 h 1228725"/>
              <a:gd name="connsiteX72" fmla="*/ 4586288 w 6143624"/>
              <a:gd name="connsiteY72" fmla="*/ 1171575 h 1228725"/>
              <a:gd name="connsiteX73" fmla="*/ 4457700 w 6143624"/>
              <a:gd name="connsiteY73" fmla="*/ 1071562 h 1228725"/>
              <a:gd name="connsiteX74" fmla="*/ 4314825 w 6143624"/>
              <a:gd name="connsiteY74" fmla="*/ 1028700 h 1228725"/>
              <a:gd name="connsiteX75" fmla="*/ 4171950 w 6143624"/>
              <a:gd name="connsiteY75" fmla="*/ 1071562 h 1228725"/>
              <a:gd name="connsiteX76" fmla="*/ 4114800 w 6143624"/>
              <a:gd name="connsiteY76" fmla="*/ 1085850 h 1228725"/>
              <a:gd name="connsiteX77" fmla="*/ 4000500 w 6143624"/>
              <a:gd name="connsiteY77" fmla="*/ 1128712 h 1228725"/>
              <a:gd name="connsiteX78" fmla="*/ 3871913 w 6143624"/>
              <a:gd name="connsiteY78" fmla="*/ 1157287 h 1228725"/>
              <a:gd name="connsiteX79" fmla="*/ 3771900 w 6143624"/>
              <a:gd name="connsiteY79" fmla="*/ 1143000 h 1228725"/>
              <a:gd name="connsiteX80" fmla="*/ 3729038 w 6143624"/>
              <a:gd name="connsiteY80" fmla="*/ 1114425 h 1228725"/>
              <a:gd name="connsiteX81" fmla="*/ 3686175 w 6143624"/>
              <a:gd name="connsiteY81" fmla="*/ 1100137 h 1228725"/>
              <a:gd name="connsiteX82" fmla="*/ 3643313 w 6143624"/>
              <a:gd name="connsiteY82" fmla="*/ 1071562 h 1228725"/>
              <a:gd name="connsiteX83" fmla="*/ 3186113 w 6143624"/>
              <a:gd name="connsiteY83" fmla="*/ 1042987 h 1228725"/>
              <a:gd name="connsiteX84" fmla="*/ 3143250 w 6143624"/>
              <a:gd name="connsiteY84" fmla="*/ 1028700 h 1228725"/>
              <a:gd name="connsiteX85" fmla="*/ 3100388 w 6143624"/>
              <a:gd name="connsiteY85" fmla="*/ 1000125 h 1228725"/>
              <a:gd name="connsiteX86" fmla="*/ 2928938 w 6143624"/>
              <a:gd name="connsiteY86" fmla="*/ 942975 h 1228725"/>
              <a:gd name="connsiteX87" fmla="*/ 2786063 w 6143624"/>
              <a:gd name="connsiteY87" fmla="*/ 971550 h 1228725"/>
              <a:gd name="connsiteX88" fmla="*/ 2657475 w 6143624"/>
              <a:gd name="connsiteY88" fmla="*/ 1028700 h 1228725"/>
              <a:gd name="connsiteX89" fmla="*/ 2586038 w 6143624"/>
              <a:gd name="connsiteY89" fmla="*/ 1071562 h 1228725"/>
              <a:gd name="connsiteX90" fmla="*/ 2528888 w 6143624"/>
              <a:gd name="connsiteY90" fmla="*/ 1085850 h 1228725"/>
              <a:gd name="connsiteX91" fmla="*/ 2443163 w 6143624"/>
              <a:gd name="connsiteY91" fmla="*/ 1114425 h 1228725"/>
              <a:gd name="connsiteX92" fmla="*/ 2400300 w 6143624"/>
              <a:gd name="connsiteY92" fmla="*/ 1128712 h 1228725"/>
              <a:gd name="connsiteX93" fmla="*/ 2157413 w 6143624"/>
              <a:gd name="connsiteY93" fmla="*/ 1143000 h 1228725"/>
              <a:gd name="connsiteX94" fmla="*/ 2100263 w 6143624"/>
              <a:gd name="connsiteY94" fmla="*/ 1157287 h 1228725"/>
              <a:gd name="connsiteX95" fmla="*/ 2014538 w 6143624"/>
              <a:gd name="connsiteY95" fmla="*/ 1185862 h 1228725"/>
              <a:gd name="connsiteX96" fmla="*/ 1871663 w 6143624"/>
              <a:gd name="connsiteY96" fmla="*/ 1228725 h 1228725"/>
              <a:gd name="connsiteX97" fmla="*/ 1543050 w 6143624"/>
              <a:gd name="connsiteY97" fmla="*/ 1185862 h 1228725"/>
              <a:gd name="connsiteX98" fmla="*/ 1057275 w 6143624"/>
              <a:gd name="connsiteY98" fmla="*/ 1185862 h 1228725"/>
              <a:gd name="connsiteX99" fmla="*/ 900113 w 6143624"/>
              <a:gd name="connsiteY99" fmla="*/ 1214437 h 1228725"/>
              <a:gd name="connsiteX100" fmla="*/ 771525 w 6143624"/>
              <a:gd name="connsiteY100" fmla="*/ 1228725 h 1228725"/>
              <a:gd name="connsiteX101" fmla="*/ 542925 w 6143624"/>
              <a:gd name="connsiteY101" fmla="*/ 1214437 h 1228725"/>
              <a:gd name="connsiteX102" fmla="*/ 485775 w 6143624"/>
              <a:gd name="connsiteY102" fmla="*/ 1185862 h 1228725"/>
              <a:gd name="connsiteX103" fmla="*/ 357188 w 6143624"/>
              <a:gd name="connsiteY103" fmla="*/ 1057275 h 1228725"/>
              <a:gd name="connsiteX104" fmla="*/ 314325 w 6143624"/>
              <a:gd name="connsiteY104" fmla="*/ 1028700 h 1228725"/>
              <a:gd name="connsiteX105" fmla="*/ 271463 w 6143624"/>
              <a:gd name="connsiteY105" fmla="*/ 928687 h 1228725"/>
              <a:gd name="connsiteX106" fmla="*/ 242888 w 6143624"/>
              <a:gd name="connsiteY106" fmla="*/ 885825 h 1228725"/>
              <a:gd name="connsiteX107" fmla="*/ 142875 w 6143624"/>
              <a:gd name="connsiteY107" fmla="*/ 842962 h 1228725"/>
              <a:gd name="connsiteX108" fmla="*/ 100013 w 6143624"/>
              <a:gd name="connsiteY108" fmla="*/ 814387 h 1228725"/>
              <a:gd name="connsiteX109" fmla="*/ 42863 w 6143624"/>
              <a:gd name="connsiteY109" fmla="*/ 714375 h 1228725"/>
              <a:gd name="connsiteX110" fmla="*/ 0 w 6143624"/>
              <a:gd name="connsiteY110" fmla="*/ 671512 h 1228725"/>
              <a:gd name="connsiteX111" fmla="*/ 0 w 6143624"/>
              <a:gd name="connsiteY111" fmla="*/ 549149 h 1228725"/>
              <a:gd name="connsiteX112" fmla="*/ 28 w 6143624"/>
              <a:gd name="connsiteY112" fmla="*/ 549031 h 1228725"/>
              <a:gd name="connsiteX113" fmla="*/ 42863 w 6143624"/>
              <a:gd name="connsiteY113" fmla="*/ 414337 h 1228725"/>
              <a:gd name="connsiteX114" fmla="*/ 85725 w 6143624"/>
              <a:gd name="connsiteY114" fmla="*/ 328612 h 1228725"/>
              <a:gd name="connsiteX115" fmla="*/ 214313 w 6143624"/>
              <a:gd name="connsiteY115" fmla="*/ 257175 h 1228725"/>
              <a:gd name="connsiteX116" fmla="*/ 385763 w 6143624"/>
              <a:gd name="connsiteY116" fmla="*/ 314325 h 1228725"/>
              <a:gd name="connsiteX117" fmla="*/ 428625 w 6143624"/>
              <a:gd name="connsiteY117" fmla="*/ 328612 h 1228725"/>
              <a:gd name="connsiteX118" fmla="*/ 471488 w 6143624"/>
              <a:gd name="connsiteY118" fmla="*/ 342900 h 1228725"/>
              <a:gd name="connsiteX119" fmla="*/ 614363 w 6143624"/>
              <a:gd name="connsiteY119" fmla="*/ 328612 h 1228725"/>
              <a:gd name="connsiteX120" fmla="*/ 700088 w 6143624"/>
              <a:gd name="connsiteY120" fmla="*/ 271462 h 1228725"/>
              <a:gd name="connsiteX121" fmla="*/ 785813 w 6143624"/>
              <a:gd name="connsiteY121" fmla="*/ 200025 h 1228725"/>
              <a:gd name="connsiteX122" fmla="*/ 871538 w 6143624"/>
              <a:gd name="connsiteY122" fmla="*/ 157162 h 1228725"/>
              <a:gd name="connsiteX123" fmla="*/ 971550 w 6143624"/>
              <a:gd name="connsiteY123" fmla="*/ 114300 h 1228725"/>
              <a:gd name="connsiteX124" fmla="*/ 1028700 w 6143624"/>
              <a:gd name="connsiteY124" fmla="*/ 171450 h 1228725"/>
              <a:gd name="connsiteX125" fmla="*/ 1071563 w 6143624"/>
              <a:gd name="connsiteY125" fmla="*/ 200025 h 1228725"/>
              <a:gd name="connsiteX126" fmla="*/ 1157288 w 6143624"/>
              <a:gd name="connsiteY126" fmla="*/ 185737 h 1228725"/>
              <a:gd name="connsiteX127" fmla="*/ 1200150 w 6143624"/>
              <a:gd name="connsiteY127" fmla="*/ 157162 h 1228725"/>
              <a:gd name="connsiteX128" fmla="*/ 1257300 w 6143624"/>
              <a:gd name="connsiteY128" fmla="*/ 128587 h 1228725"/>
              <a:gd name="connsiteX129" fmla="*/ 1343025 w 6143624"/>
              <a:gd name="connsiteY129" fmla="*/ 71437 h 1228725"/>
              <a:gd name="connsiteX130" fmla="*/ 1385888 w 6143624"/>
              <a:gd name="connsiteY130" fmla="*/ 42862 h 1228725"/>
              <a:gd name="connsiteX131" fmla="*/ 1471613 w 6143624"/>
              <a:gd name="connsiteY131" fmla="*/ 14287 h 122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6143624" h="1228725">
                <a:moveTo>
                  <a:pt x="1514475" y="0"/>
                </a:moveTo>
                <a:cubicBezTo>
                  <a:pt x="1528763" y="4762"/>
                  <a:pt x="1545578" y="4879"/>
                  <a:pt x="1557338" y="14287"/>
                </a:cubicBezTo>
                <a:cubicBezTo>
                  <a:pt x="1570747" y="25014"/>
                  <a:pt x="1574920" y="43958"/>
                  <a:pt x="1585913" y="57150"/>
                </a:cubicBezTo>
                <a:cubicBezTo>
                  <a:pt x="1598848" y="72672"/>
                  <a:pt x="1614488" y="85725"/>
                  <a:pt x="1628775" y="100012"/>
                </a:cubicBezTo>
                <a:cubicBezTo>
                  <a:pt x="1714500" y="95250"/>
                  <a:pt x="1800756" y="96374"/>
                  <a:pt x="1885950" y="85725"/>
                </a:cubicBezTo>
                <a:cubicBezTo>
                  <a:pt x="1915838" y="81989"/>
                  <a:pt x="1971675" y="57150"/>
                  <a:pt x="1971675" y="57150"/>
                </a:cubicBezTo>
                <a:cubicBezTo>
                  <a:pt x="1985963" y="47625"/>
                  <a:pt x="1998846" y="35549"/>
                  <a:pt x="2014538" y="28575"/>
                </a:cubicBezTo>
                <a:cubicBezTo>
                  <a:pt x="2042063" y="16342"/>
                  <a:pt x="2100263" y="0"/>
                  <a:pt x="2100263" y="0"/>
                </a:cubicBezTo>
                <a:cubicBezTo>
                  <a:pt x="2109788" y="14287"/>
                  <a:pt x="2119737" y="28301"/>
                  <a:pt x="2128838" y="42862"/>
                </a:cubicBezTo>
                <a:cubicBezTo>
                  <a:pt x="2143556" y="66411"/>
                  <a:pt x="2152064" y="94664"/>
                  <a:pt x="2171700" y="114300"/>
                </a:cubicBezTo>
                <a:cubicBezTo>
                  <a:pt x="2182349" y="124949"/>
                  <a:pt x="2200275" y="123825"/>
                  <a:pt x="2214563" y="128587"/>
                </a:cubicBezTo>
                <a:cubicBezTo>
                  <a:pt x="2281468" y="120224"/>
                  <a:pt x="2376258" y="98851"/>
                  <a:pt x="2443163" y="128587"/>
                </a:cubicBezTo>
                <a:cubicBezTo>
                  <a:pt x="2456925" y="134704"/>
                  <a:pt x="2448042" y="159690"/>
                  <a:pt x="2457450" y="171450"/>
                </a:cubicBezTo>
                <a:cubicBezTo>
                  <a:pt x="2468177" y="184859"/>
                  <a:pt x="2486025" y="190500"/>
                  <a:pt x="2500313" y="200025"/>
                </a:cubicBezTo>
                <a:cubicBezTo>
                  <a:pt x="2552700" y="195262"/>
                  <a:pt x="2605893" y="196054"/>
                  <a:pt x="2657475" y="185737"/>
                </a:cubicBezTo>
                <a:cubicBezTo>
                  <a:pt x="2678360" y="181560"/>
                  <a:pt x="2695235" y="165975"/>
                  <a:pt x="2714625" y="157162"/>
                </a:cubicBezTo>
                <a:cubicBezTo>
                  <a:pt x="2902551" y="71742"/>
                  <a:pt x="2742068" y="150585"/>
                  <a:pt x="2871788" y="85725"/>
                </a:cubicBezTo>
                <a:cubicBezTo>
                  <a:pt x="2900363" y="90487"/>
                  <a:pt x="2931041" y="88246"/>
                  <a:pt x="2957513" y="100012"/>
                </a:cubicBezTo>
                <a:cubicBezTo>
                  <a:pt x="2975977" y="108218"/>
                  <a:pt x="2983563" y="131667"/>
                  <a:pt x="3000375" y="142875"/>
                </a:cubicBezTo>
                <a:cubicBezTo>
                  <a:pt x="3012906" y="151229"/>
                  <a:pt x="3028950" y="152400"/>
                  <a:pt x="3043238" y="157162"/>
                </a:cubicBezTo>
                <a:cubicBezTo>
                  <a:pt x="3131273" y="127818"/>
                  <a:pt x="3037321" y="161380"/>
                  <a:pt x="3143250" y="114300"/>
                </a:cubicBezTo>
                <a:cubicBezTo>
                  <a:pt x="3166687" y="103884"/>
                  <a:pt x="3192173" y="98006"/>
                  <a:pt x="3214688" y="85725"/>
                </a:cubicBezTo>
                <a:cubicBezTo>
                  <a:pt x="3244837" y="69280"/>
                  <a:pt x="3300413" y="28575"/>
                  <a:pt x="3300413" y="28575"/>
                </a:cubicBezTo>
                <a:cubicBezTo>
                  <a:pt x="3319463" y="57150"/>
                  <a:pt x="3346703" y="81719"/>
                  <a:pt x="3357563" y="114300"/>
                </a:cubicBezTo>
                <a:cubicBezTo>
                  <a:pt x="3391568" y="216315"/>
                  <a:pt x="3369430" y="174963"/>
                  <a:pt x="3414713" y="242887"/>
                </a:cubicBezTo>
                <a:cubicBezTo>
                  <a:pt x="3443288" y="238125"/>
                  <a:pt x="3472334" y="235626"/>
                  <a:pt x="3500438" y="228600"/>
                </a:cubicBezTo>
                <a:cubicBezTo>
                  <a:pt x="3529659" y="221295"/>
                  <a:pt x="3586163" y="200025"/>
                  <a:pt x="3586163" y="200025"/>
                </a:cubicBezTo>
                <a:cubicBezTo>
                  <a:pt x="3607834" y="185577"/>
                  <a:pt x="3642312" y="157162"/>
                  <a:pt x="3671888" y="157162"/>
                </a:cubicBezTo>
                <a:cubicBezTo>
                  <a:pt x="3691524" y="157162"/>
                  <a:pt x="3709988" y="166687"/>
                  <a:pt x="3729038" y="171450"/>
                </a:cubicBezTo>
                <a:cubicBezTo>
                  <a:pt x="3738563" y="185737"/>
                  <a:pt x="3743326" y="204787"/>
                  <a:pt x="3757613" y="214312"/>
                </a:cubicBezTo>
                <a:cubicBezTo>
                  <a:pt x="3814293" y="252099"/>
                  <a:pt x="3962626" y="203956"/>
                  <a:pt x="3986213" y="200025"/>
                </a:cubicBezTo>
                <a:cubicBezTo>
                  <a:pt x="4043363" y="204787"/>
                  <a:pt x="4100818" y="206733"/>
                  <a:pt x="4157663" y="214312"/>
                </a:cubicBezTo>
                <a:cubicBezTo>
                  <a:pt x="4172591" y="216302"/>
                  <a:pt x="4185465" y="228600"/>
                  <a:pt x="4200525" y="228600"/>
                </a:cubicBezTo>
                <a:cubicBezTo>
                  <a:pt x="4220161" y="228600"/>
                  <a:pt x="4238506" y="218572"/>
                  <a:pt x="4257675" y="214312"/>
                </a:cubicBezTo>
                <a:cubicBezTo>
                  <a:pt x="4281381" y="209044"/>
                  <a:pt x="4305300" y="204787"/>
                  <a:pt x="4329113" y="200025"/>
                </a:cubicBezTo>
                <a:cubicBezTo>
                  <a:pt x="4356144" y="188440"/>
                  <a:pt x="4430768" y="153180"/>
                  <a:pt x="4471988" y="142875"/>
                </a:cubicBezTo>
                <a:cubicBezTo>
                  <a:pt x="4495547" y="136985"/>
                  <a:pt x="4519997" y="134977"/>
                  <a:pt x="4543425" y="128587"/>
                </a:cubicBezTo>
                <a:cubicBezTo>
                  <a:pt x="4572484" y="120662"/>
                  <a:pt x="4629150" y="100012"/>
                  <a:pt x="4629150" y="100012"/>
                </a:cubicBezTo>
                <a:cubicBezTo>
                  <a:pt x="4648200" y="85725"/>
                  <a:pt x="4668220" y="72647"/>
                  <a:pt x="4686300" y="57150"/>
                </a:cubicBezTo>
                <a:cubicBezTo>
                  <a:pt x="4701641" y="44000"/>
                  <a:pt x="4709994" y="20677"/>
                  <a:pt x="4729163" y="14287"/>
                </a:cubicBezTo>
                <a:lnTo>
                  <a:pt x="4772025" y="28575"/>
                </a:lnTo>
                <a:cubicBezTo>
                  <a:pt x="4835183" y="123311"/>
                  <a:pt x="4760953" y="18038"/>
                  <a:pt x="4843463" y="114300"/>
                </a:cubicBezTo>
                <a:cubicBezTo>
                  <a:pt x="4858960" y="132380"/>
                  <a:pt x="4870828" y="153370"/>
                  <a:pt x="4886325" y="171450"/>
                </a:cubicBezTo>
                <a:cubicBezTo>
                  <a:pt x="4899475" y="186791"/>
                  <a:pt x="4916253" y="198790"/>
                  <a:pt x="4929188" y="214312"/>
                </a:cubicBezTo>
                <a:cubicBezTo>
                  <a:pt x="4940181" y="227504"/>
                  <a:pt x="4940983" y="253527"/>
                  <a:pt x="4957763" y="257175"/>
                </a:cubicBezTo>
                <a:cubicBezTo>
                  <a:pt x="5055935" y="278517"/>
                  <a:pt x="5157788" y="276225"/>
                  <a:pt x="5257800" y="285750"/>
                </a:cubicBezTo>
                <a:cubicBezTo>
                  <a:pt x="5262563" y="304800"/>
                  <a:pt x="5269652" y="323415"/>
                  <a:pt x="5272088" y="342900"/>
                </a:cubicBezTo>
                <a:cubicBezTo>
                  <a:pt x="5279201" y="399805"/>
                  <a:pt x="5271599" y="458938"/>
                  <a:pt x="5286375" y="514350"/>
                </a:cubicBezTo>
                <a:cubicBezTo>
                  <a:pt x="5301584" y="571385"/>
                  <a:pt x="5417361" y="578739"/>
                  <a:pt x="5443538" y="585787"/>
                </a:cubicBezTo>
                <a:cubicBezTo>
                  <a:pt x="5528907" y="608771"/>
                  <a:pt x="5613036" y="630916"/>
                  <a:pt x="5696266" y="655888"/>
                </a:cubicBezTo>
                <a:lnTo>
                  <a:pt x="5815013" y="694162"/>
                </a:lnTo>
                <a:lnTo>
                  <a:pt x="5815013" y="694162"/>
                </a:lnTo>
                <a:lnTo>
                  <a:pt x="5820479" y="695924"/>
                </a:lnTo>
                <a:cubicBezTo>
                  <a:pt x="5861687" y="710282"/>
                  <a:pt x="5902713" y="725804"/>
                  <a:pt x="5943599" y="742950"/>
                </a:cubicBezTo>
                <a:cubicBezTo>
                  <a:pt x="6012344" y="771778"/>
                  <a:pt x="6076949" y="809625"/>
                  <a:pt x="6143624" y="842962"/>
                </a:cubicBezTo>
                <a:cubicBezTo>
                  <a:pt x="6138862" y="857250"/>
                  <a:pt x="6139986" y="875176"/>
                  <a:pt x="6129337" y="885825"/>
                </a:cubicBezTo>
                <a:cubicBezTo>
                  <a:pt x="6118688" y="896474"/>
                  <a:pt x="6101085" y="896459"/>
                  <a:pt x="6086474" y="900112"/>
                </a:cubicBezTo>
                <a:cubicBezTo>
                  <a:pt x="6062915" y="906002"/>
                  <a:pt x="6038849" y="909637"/>
                  <a:pt x="6015037" y="914400"/>
                </a:cubicBezTo>
                <a:cubicBezTo>
                  <a:pt x="5943076" y="962374"/>
                  <a:pt x="5980648" y="944267"/>
                  <a:pt x="5857874" y="971550"/>
                </a:cubicBezTo>
                <a:lnTo>
                  <a:pt x="5815013" y="981075"/>
                </a:lnTo>
                <a:lnTo>
                  <a:pt x="5815013" y="981075"/>
                </a:lnTo>
                <a:lnTo>
                  <a:pt x="5729288" y="1000125"/>
                </a:lnTo>
                <a:cubicBezTo>
                  <a:pt x="5665572" y="1012868"/>
                  <a:pt x="5633439" y="1013371"/>
                  <a:pt x="5572125" y="1028700"/>
                </a:cubicBezTo>
                <a:cubicBezTo>
                  <a:pt x="5557515" y="1032353"/>
                  <a:pt x="5543550" y="1038225"/>
                  <a:pt x="5529263" y="1042987"/>
                </a:cubicBezTo>
                <a:cubicBezTo>
                  <a:pt x="5462588" y="1033462"/>
                  <a:pt x="5395565" y="1026117"/>
                  <a:pt x="5329238" y="1014412"/>
                </a:cubicBezTo>
                <a:cubicBezTo>
                  <a:pt x="5314407" y="1011795"/>
                  <a:pt x="5298135" y="1009533"/>
                  <a:pt x="5286375" y="1000125"/>
                </a:cubicBezTo>
                <a:cubicBezTo>
                  <a:pt x="5272966" y="989398"/>
                  <a:pt x="5267325" y="971550"/>
                  <a:pt x="5257800" y="957262"/>
                </a:cubicBezTo>
                <a:cubicBezTo>
                  <a:pt x="5205413" y="962025"/>
                  <a:pt x="5151104" y="956707"/>
                  <a:pt x="5100638" y="971550"/>
                </a:cubicBezTo>
                <a:cubicBezTo>
                  <a:pt x="5067691" y="981240"/>
                  <a:pt x="5043488" y="1009650"/>
                  <a:pt x="5014913" y="1028700"/>
                </a:cubicBezTo>
                <a:cubicBezTo>
                  <a:pt x="4948018" y="1073297"/>
                  <a:pt x="4939187" y="1080850"/>
                  <a:pt x="4843463" y="1128712"/>
                </a:cubicBezTo>
                <a:cubicBezTo>
                  <a:pt x="4820524" y="1140182"/>
                  <a:pt x="4796128" y="1148522"/>
                  <a:pt x="4772025" y="1157287"/>
                </a:cubicBezTo>
                <a:cubicBezTo>
                  <a:pt x="4743718" y="1167581"/>
                  <a:pt x="4686300" y="1185862"/>
                  <a:pt x="4686300" y="1185862"/>
                </a:cubicBezTo>
                <a:cubicBezTo>
                  <a:pt x="4652963" y="1181100"/>
                  <a:pt x="4617719" y="1183664"/>
                  <a:pt x="4586288" y="1171575"/>
                </a:cubicBezTo>
                <a:cubicBezTo>
                  <a:pt x="4356212" y="1083085"/>
                  <a:pt x="4599885" y="1150554"/>
                  <a:pt x="4457700" y="1071562"/>
                </a:cubicBezTo>
                <a:cubicBezTo>
                  <a:pt x="4429238" y="1055750"/>
                  <a:pt x="4351721" y="1037924"/>
                  <a:pt x="4314825" y="1028700"/>
                </a:cubicBezTo>
                <a:cubicBezTo>
                  <a:pt x="4249726" y="1050399"/>
                  <a:pt x="4261912" y="1047027"/>
                  <a:pt x="4171950" y="1071562"/>
                </a:cubicBezTo>
                <a:cubicBezTo>
                  <a:pt x="4153006" y="1076729"/>
                  <a:pt x="4133429" y="1079640"/>
                  <a:pt x="4114800" y="1085850"/>
                </a:cubicBezTo>
                <a:cubicBezTo>
                  <a:pt x="4024188" y="1116055"/>
                  <a:pt x="4070743" y="1108643"/>
                  <a:pt x="4000500" y="1128712"/>
                </a:cubicBezTo>
                <a:cubicBezTo>
                  <a:pt x="3953409" y="1142167"/>
                  <a:pt x="3921031" y="1147464"/>
                  <a:pt x="3871913" y="1157287"/>
                </a:cubicBezTo>
                <a:cubicBezTo>
                  <a:pt x="3838575" y="1152525"/>
                  <a:pt x="3804156" y="1152677"/>
                  <a:pt x="3771900" y="1143000"/>
                </a:cubicBezTo>
                <a:cubicBezTo>
                  <a:pt x="3755453" y="1138066"/>
                  <a:pt x="3744396" y="1122104"/>
                  <a:pt x="3729038" y="1114425"/>
                </a:cubicBezTo>
                <a:cubicBezTo>
                  <a:pt x="3715567" y="1107690"/>
                  <a:pt x="3699646" y="1106872"/>
                  <a:pt x="3686175" y="1100137"/>
                </a:cubicBezTo>
                <a:cubicBezTo>
                  <a:pt x="3670817" y="1092458"/>
                  <a:pt x="3660373" y="1073512"/>
                  <a:pt x="3643313" y="1071562"/>
                </a:cubicBezTo>
                <a:cubicBezTo>
                  <a:pt x="3491603" y="1054224"/>
                  <a:pt x="3338513" y="1052512"/>
                  <a:pt x="3186113" y="1042987"/>
                </a:cubicBezTo>
                <a:cubicBezTo>
                  <a:pt x="3171825" y="1038225"/>
                  <a:pt x="3156721" y="1035435"/>
                  <a:pt x="3143250" y="1028700"/>
                </a:cubicBezTo>
                <a:cubicBezTo>
                  <a:pt x="3127891" y="1021021"/>
                  <a:pt x="3116331" y="1006502"/>
                  <a:pt x="3100388" y="1000125"/>
                </a:cubicBezTo>
                <a:cubicBezTo>
                  <a:pt x="3044455" y="977752"/>
                  <a:pt x="2928938" y="942975"/>
                  <a:pt x="2928938" y="942975"/>
                </a:cubicBezTo>
                <a:cubicBezTo>
                  <a:pt x="2892072" y="948241"/>
                  <a:pt x="2825965" y="951599"/>
                  <a:pt x="2786063" y="971550"/>
                </a:cubicBezTo>
                <a:cubicBezTo>
                  <a:pt x="2662479" y="1033342"/>
                  <a:pt x="2766532" y="1001435"/>
                  <a:pt x="2657475" y="1028700"/>
                </a:cubicBezTo>
                <a:cubicBezTo>
                  <a:pt x="2633663" y="1042987"/>
                  <a:pt x="2611414" y="1060284"/>
                  <a:pt x="2586038" y="1071562"/>
                </a:cubicBezTo>
                <a:cubicBezTo>
                  <a:pt x="2568094" y="1079537"/>
                  <a:pt x="2547696" y="1080207"/>
                  <a:pt x="2528888" y="1085850"/>
                </a:cubicBezTo>
                <a:cubicBezTo>
                  <a:pt x="2500038" y="1094505"/>
                  <a:pt x="2471738" y="1104900"/>
                  <a:pt x="2443163" y="1114425"/>
                </a:cubicBezTo>
                <a:cubicBezTo>
                  <a:pt x="2428875" y="1119187"/>
                  <a:pt x="2415334" y="1127828"/>
                  <a:pt x="2400300" y="1128712"/>
                </a:cubicBezTo>
                <a:lnTo>
                  <a:pt x="2157413" y="1143000"/>
                </a:lnTo>
                <a:cubicBezTo>
                  <a:pt x="2138363" y="1147762"/>
                  <a:pt x="2119071" y="1151645"/>
                  <a:pt x="2100263" y="1157287"/>
                </a:cubicBezTo>
                <a:cubicBezTo>
                  <a:pt x="2071413" y="1165942"/>
                  <a:pt x="2043500" y="1177587"/>
                  <a:pt x="2014538" y="1185862"/>
                </a:cubicBezTo>
                <a:cubicBezTo>
                  <a:pt x="1900044" y="1218574"/>
                  <a:pt x="1947417" y="1203472"/>
                  <a:pt x="1871663" y="1228725"/>
                </a:cubicBezTo>
                <a:cubicBezTo>
                  <a:pt x="1687904" y="1182785"/>
                  <a:pt x="1796549" y="1202762"/>
                  <a:pt x="1543050" y="1185862"/>
                </a:cubicBezTo>
                <a:cubicBezTo>
                  <a:pt x="1354804" y="1138802"/>
                  <a:pt x="1450267" y="1157107"/>
                  <a:pt x="1057275" y="1185862"/>
                </a:cubicBezTo>
                <a:cubicBezTo>
                  <a:pt x="1004171" y="1189748"/>
                  <a:pt x="952770" y="1206538"/>
                  <a:pt x="900113" y="1214437"/>
                </a:cubicBezTo>
                <a:cubicBezTo>
                  <a:pt x="857464" y="1220834"/>
                  <a:pt x="814388" y="1223962"/>
                  <a:pt x="771525" y="1228725"/>
                </a:cubicBezTo>
                <a:cubicBezTo>
                  <a:pt x="695325" y="1223962"/>
                  <a:pt x="618429" y="1225763"/>
                  <a:pt x="542925" y="1214437"/>
                </a:cubicBezTo>
                <a:cubicBezTo>
                  <a:pt x="521862" y="1211278"/>
                  <a:pt x="503836" y="1197150"/>
                  <a:pt x="485775" y="1185862"/>
                </a:cubicBezTo>
                <a:cubicBezTo>
                  <a:pt x="398239" y="1131152"/>
                  <a:pt x="444852" y="1144939"/>
                  <a:pt x="357188" y="1057275"/>
                </a:cubicBezTo>
                <a:cubicBezTo>
                  <a:pt x="345046" y="1045133"/>
                  <a:pt x="328613" y="1038225"/>
                  <a:pt x="314325" y="1028700"/>
                </a:cubicBezTo>
                <a:cubicBezTo>
                  <a:pt x="298296" y="980612"/>
                  <a:pt x="299712" y="978122"/>
                  <a:pt x="271463" y="928687"/>
                </a:cubicBezTo>
                <a:cubicBezTo>
                  <a:pt x="262944" y="913778"/>
                  <a:pt x="256079" y="896818"/>
                  <a:pt x="242888" y="885825"/>
                </a:cubicBezTo>
                <a:cubicBezTo>
                  <a:pt x="198293" y="848662"/>
                  <a:pt x="187541" y="865295"/>
                  <a:pt x="142875" y="842962"/>
                </a:cubicBezTo>
                <a:cubicBezTo>
                  <a:pt x="127517" y="835283"/>
                  <a:pt x="114300" y="823912"/>
                  <a:pt x="100013" y="814387"/>
                </a:cubicBezTo>
                <a:cubicBezTo>
                  <a:pt x="82544" y="779450"/>
                  <a:pt x="68107" y="744668"/>
                  <a:pt x="42863" y="714375"/>
                </a:cubicBezTo>
                <a:cubicBezTo>
                  <a:pt x="29928" y="698853"/>
                  <a:pt x="11744" y="687954"/>
                  <a:pt x="0" y="671512"/>
                </a:cubicBezTo>
                <a:lnTo>
                  <a:pt x="0" y="549149"/>
                </a:lnTo>
                <a:lnTo>
                  <a:pt x="28" y="549031"/>
                </a:lnTo>
                <a:cubicBezTo>
                  <a:pt x="7735" y="517896"/>
                  <a:pt x="13051" y="503774"/>
                  <a:pt x="42863" y="414337"/>
                </a:cubicBezTo>
                <a:cubicBezTo>
                  <a:pt x="53054" y="383762"/>
                  <a:pt x="59657" y="351421"/>
                  <a:pt x="85725" y="328612"/>
                </a:cubicBezTo>
                <a:cubicBezTo>
                  <a:pt x="146191" y="275704"/>
                  <a:pt x="155442" y="276798"/>
                  <a:pt x="214313" y="257175"/>
                </a:cubicBezTo>
                <a:lnTo>
                  <a:pt x="385763" y="314325"/>
                </a:lnTo>
                <a:lnTo>
                  <a:pt x="428625" y="328612"/>
                </a:lnTo>
                <a:lnTo>
                  <a:pt x="471488" y="342900"/>
                </a:lnTo>
                <a:cubicBezTo>
                  <a:pt x="519113" y="338137"/>
                  <a:pt x="568679" y="342888"/>
                  <a:pt x="614363" y="328612"/>
                </a:cubicBezTo>
                <a:cubicBezTo>
                  <a:pt x="647143" y="318368"/>
                  <a:pt x="671513" y="290512"/>
                  <a:pt x="700088" y="271462"/>
                </a:cubicBezTo>
                <a:cubicBezTo>
                  <a:pt x="806503" y="200519"/>
                  <a:pt x="675808" y="291695"/>
                  <a:pt x="785813" y="200025"/>
                </a:cubicBezTo>
                <a:cubicBezTo>
                  <a:pt x="847233" y="148842"/>
                  <a:pt x="807099" y="189382"/>
                  <a:pt x="871538" y="157162"/>
                </a:cubicBezTo>
                <a:cubicBezTo>
                  <a:pt x="970203" y="107829"/>
                  <a:pt x="852611" y="144034"/>
                  <a:pt x="971550" y="114300"/>
                </a:cubicBezTo>
                <a:cubicBezTo>
                  <a:pt x="1065069" y="145472"/>
                  <a:pt x="973282" y="102177"/>
                  <a:pt x="1028700" y="171450"/>
                </a:cubicBezTo>
                <a:cubicBezTo>
                  <a:pt x="1039427" y="184859"/>
                  <a:pt x="1057275" y="190500"/>
                  <a:pt x="1071563" y="200025"/>
                </a:cubicBezTo>
                <a:cubicBezTo>
                  <a:pt x="1100138" y="195262"/>
                  <a:pt x="1129805" y="194898"/>
                  <a:pt x="1157288" y="185737"/>
                </a:cubicBezTo>
                <a:cubicBezTo>
                  <a:pt x="1173578" y="180307"/>
                  <a:pt x="1185241" y="165681"/>
                  <a:pt x="1200150" y="157162"/>
                </a:cubicBezTo>
                <a:cubicBezTo>
                  <a:pt x="1218642" y="146595"/>
                  <a:pt x="1239037" y="139545"/>
                  <a:pt x="1257300" y="128587"/>
                </a:cubicBezTo>
                <a:cubicBezTo>
                  <a:pt x="1286749" y="110918"/>
                  <a:pt x="1314450" y="90487"/>
                  <a:pt x="1343025" y="71437"/>
                </a:cubicBezTo>
                <a:cubicBezTo>
                  <a:pt x="1357313" y="61912"/>
                  <a:pt x="1369598" y="48292"/>
                  <a:pt x="1385888" y="42862"/>
                </a:cubicBezTo>
                <a:lnTo>
                  <a:pt x="1471613" y="14287"/>
                </a:lnTo>
                <a:close/>
              </a:path>
            </a:pathLst>
          </a:cu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54" name="Text Box 9"/>
          <p:cNvSpPr txBox="1">
            <a:spLocks noChangeArrowheads="1"/>
          </p:cNvSpPr>
          <p:nvPr/>
        </p:nvSpPr>
        <p:spPr bwMode="auto">
          <a:xfrm flipH="1">
            <a:off x="1999787" y="109296"/>
            <a:ext cx="826545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Văn</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bản</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2. SƠN TINH, THUỶ TINH</a:t>
            </a:r>
          </a:p>
        </p:txBody>
      </p:sp>
      <p:grpSp>
        <p:nvGrpSpPr>
          <p:cNvPr id="56" name="Group 5"/>
          <p:cNvGrpSpPr>
            <a:grpSpLocks/>
          </p:cNvGrpSpPr>
          <p:nvPr/>
        </p:nvGrpSpPr>
        <p:grpSpPr bwMode="auto">
          <a:xfrm flipH="1">
            <a:off x="335138" y="-80578"/>
            <a:ext cx="1035923" cy="1032413"/>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777369" y="-63512"/>
            <a:ext cx="1066794" cy="1021393"/>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31221" y="16847"/>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3"/>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4"/>
          <a:stretch>
            <a:fillRect/>
          </a:stretch>
        </p:blipFill>
        <p:spPr>
          <a:xfrm>
            <a:off x="8270537" y="818854"/>
            <a:ext cx="1577468" cy="627942"/>
          </a:xfrm>
          <a:prstGeom prst="rect">
            <a:avLst/>
          </a:prstGeom>
        </p:spPr>
      </p:pic>
      <p:pic>
        <p:nvPicPr>
          <p:cNvPr id="27" name="Picture 26"/>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Lst>
          </a:blip>
          <a:srcRect l="18578" t="39848" r="17096" b="37224"/>
          <a:stretch>
            <a:fillRect/>
          </a:stretch>
        </p:blipFill>
        <p:spPr>
          <a:xfrm>
            <a:off x="4583323"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p>
        </p:txBody>
      </p:sp>
      <p:sp>
        <p:nvSpPr>
          <p:cNvPr id="3" name="Rectangle 2"/>
          <p:cNvSpPr/>
          <p:nvPr/>
        </p:nvSpPr>
        <p:spPr>
          <a:xfrm>
            <a:off x="361719" y="1056518"/>
            <a:ext cx="3680816" cy="522259"/>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II. </a:t>
            </a:r>
            <a:r>
              <a:rPr lang="en-US" sz="2800" b="1" dirty="0" err="1">
                <a:solidFill>
                  <a:prstClr val="black"/>
                </a:solidFill>
                <a:latin typeface="Times New Roman" panose="02020603050405020304" pitchFamily="18" charset="0"/>
                <a:ea typeface="MS Mincho"/>
              </a:rPr>
              <a:t>Khám</a:t>
            </a:r>
            <a:r>
              <a:rPr lang="en-US" sz="2800" b="1" dirty="0">
                <a:solidFill>
                  <a:prstClr val="black"/>
                </a:solidFill>
                <a:latin typeface="Times New Roman" panose="02020603050405020304" pitchFamily="18" charset="0"/>
                <a:ea typeface="MS Mincho"/>
              </a:rPr>
              <a:t> </a:t>
            </a:r>
            <a:r>
              <a:rPr lang="en-US" sz="2800" b="1" dirty="0" err="1">
                <a:solidFill>
                  <a:prstClr val="black"/>
                </a:solidFill>
                <a:latin typeface="Times New Roman" panose="02020603050405020304" pitchFamily="18" charset="0"/>
                <a:ea typeface="MS Mincho"/>
              </a:rPr>
              <a:t>phá</a:t>
            </a:r>
            <a:r>
              <a:rPr lang="en-US" sz="2800" b="1" dirty="0">
                <a:solidFill>
                  <a:prstClr val="black"/>
                </a:solidFill>
                <a:latin typeface="Times New Roman" panose="02020603050405020304" pitchFamily="18" charset="0"/>
                <a:ea typeface="MS Mincho"/>
              </a:rPr>
              <a:t> </a:t>
            </a:r>
            <a:r>
              <a:rPr lang="en-US" sz="2800" b="1" dirty="0" err="1">
                <a:solidFill>
                  <a:prstClr val="black"/>
                </a:solidFill>
                <a:latin typeface="Times New Roman" panose="02020603050405020304" pitchFamily="18" charset="0"/>
                <a:ea typeface="MS Mincho"/>
              </a:rPr>
              <a:t>văn</a:t>
            </a:r>
            <a:r>
              <a:rPr lang="en-US" sz="2800" b="1" dirty="0">
                <a:solidFill>
                  <a:prstClr val="black"/>
                </a:solidFill>
                <a:latin typeface="Times New Roman" panose="02020603050405020304" pitchFamily="18" charset="0"/>
                <a:ea typeface="MS Mincho"/>
              </a:rPr>
              <a:t> </a:t>
            </a:r>
            <a:r>
              <a:rPr lang="en-US" sz="2800" b="1" dirty="0" err="1">
                <a:solidFill>
                  <a:prstClr val="black"/>
                </a:solidFill>
                <a:latin typeface="Times New Roman" panose="02020603050405020304" pitchFamily="18" charset="0"/>
                <a:ea typeface="MS Mincho"/>
              </a:rPr>
              <a:t>bản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499683" y="1549308"/>
            <a:ext cx="3506409" cy="517065"/>
          </a:xfrm>
          <a:prstGeom prst="rect">
            <a:avLst/>
          </a:prstGeom>
        </p:spPr>
        <p:txBody>
          <a:bodyPr wrap="none">
            <a:spAutoFit/>
          </a:bodyP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pt-BR" sz="2400" b="1" i="1" u="sng" strike="noStrike" kern="1200" cap="none" spc="0" normalizeH="0" baseline="0" noProof="0" dirty="0">
                <a:ln>
                  <a:noFill/>
                </a:ln>
                <a:solidFill>
                  <a:srgbClr val="680000"/>
                </a:solidFill>
                <a:effectLst/>
                <a:uLnTx/>
                <a:uFillTx/>
                <a:latin typeface="Times New Roman" panose="02020603050405020304" pitchFamily="18" charset="0"/>
                <a:ea typeface="Calibri" panose="020F0502020204030204" pitchFamily="34" charset="0"/>
                <a:cs typeface="+mn-cs"/>
              </a:rPr>
              <a:t>1. Cốt truyện và nhân vật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4" name="Rectangle 3"/>
          <p:cNvSpPr/>
          <p:nvPr/>
        </p:nvSpPr>
        <p:spPr>
          <a:xfrm>
            <a:off x="620221" y="1967182"/>
            <a:ext cx="2725233" cy="461665"/>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800000"/>
                </a:solidFill>
                <a:effectLst/>
                <a:uLnTx/>
                <a:uFillTx/>
                <a:latin typeface="Times New Roman" panose="02020603050405020304" pitchFamily="18" charset="0"/>
                <a:ea typeface="Times New Roman" panose="02020603050405020304" pitchFamily="18" charset="0"/>
                <a:cs typeface="+mn-cs"/>
              </a:rPr>
              <a:t>a. </a:t>
            </a:r>
            <a:r>
              <a:rPr kumimoji="0" lang="en-US" sz="2400" b="1" i="0" u="none" strike="noStrike" kern="1200" cap="none" spc="0" normalizeH="0" baseline="0" noProof="0" dirty="0" err="1">
                <a:ln>
                  <a:noFill/>
                </a:ln>
                <a:solidFill>
                  <a:srgbClr val="800000"/>
                </a:solidFill>
                <a:effectLst/>
                <a:uLnTx/>
                <a:uFillTx/>
                <a:latin typeface="Times New Roman" panose="02020603050405020304" pitchFamily="18" charset="0"/>
                <a:ea typeface="Times New Roman" panose="02020603050405020304" pitchFamily="18" charset="0"/>
                <a:cs typeface="+mn-cs"/>
              </a:rPr>
              <a:t>Vua</a:t>
            </a:r>
            <a:r>
              <a:rPr kumimoji="0" lang="en-US" sz="2400" b="1" i="0" u="none" strike="noStrike" kern="1200" cap="none" spc="0" normalizeH="0" baseline="0" noProof="0" dirty="0">
                <a:ln>
                  <a:noFill/>
                </a:ln>
                <a:solidFill>
                  <a:srgbClr val="8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800000"/>
                </a:solidFill>
                <a:effectLst/>
                <a:uLnTx/>
                <a:uFillTx/>
                <a:latin typeface="Times New Roman" panose="02020603050405020304" pitchFamily="18" charset="0"/>
                <a:ea typeface="Times New Roman" panose="02020603050405020304" pitchFamily="18" charset="0"/>
                <a:cs typeface="+mn-cs"/>
              </a:rPr>
              <a:t>Hùng</a:t>
            </a:r>
            <a:r>
              <a:rPr kumimoji="0" lang="en-US" sz="2400" b="1" i="0" u="none" strike="noStrike" kern="1200" cap="none" spc="0" normalizeH="0" baseline="0" noProof="0" dirty="0">
                <a:ln>
                  <a:noFill/>
                </a:ln>
                <a:solidFill>
                  <a:srgbClr val="8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800000"/>
                </a:solidFill>
                <a:effectLst/>
                <a:uLnTx/>
                <a:uFillTx/>
                <a:latin typeface="Times New Roman" panose="02020603050405020304" pitchFamily="18" charset="0"/>
                <a:ea typeface="Times New Roman" panose="02020603050405020304" pitchFamily="18" charset="0"/>
                <a:cs typeface="+mn-cs"/>
              </a:rPr>
              <a:t>kén</a:t>
            </a:r>
            <a:r>
              <a:rPr kumimoji="0" lang="en-US" sz="2400" b="1" i="0" u="none" strike="noStrike" kern="1200" cap="none" spc="0" normalizeH="0" baseline="0" noProof="0" dirty="0">
                <a:ln>
                  <a:noFill/>
                </a:ln>
                <a:solidFill>
                  <a:srgbClr val="8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800000"/>
                </a:solidFill>
                <a:effectLst/>
                <a:uLnTx/>
                <a:uFillTx/>
                <a:latin typeface="Times New Roman" panose="02020603050405020304" pitchFamily="18" charset="0"/>
                <a:ea typeface="Times New Roman" panose="02020603050405020304" pitchFamily="18" charset="0"/>
                <a:cs typeface="+mn-cs"/>
              </a:rPr>
              <a:t>rể</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22" name="Picture 21"/>
          <p:cNvPicPr>
            <a:picLocks noChangeAspect="1"/>
          </p:cNvPicPr>
          <p:nvPr/>
        </p:nvPicPr>
        <p:blipFill>
          <a:blip r:embed="rId7"/>
          <a:srcRect l="15472" t="19376" r="8962" b="17525"/>
          <a:stretch>
            <a:fillRect/>
          </a:stretch>
        </p:blipFill>
        <p:spPr>
          <a:xfrm>
            <a:off x="4957672" y="3899992"/>
            <a:ext cx="2263956" cy="189046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10" name="Rectangle 9"/>
          <p:cNvSpPr/>
          <p:nvPr/>
        </p:nvSpPr>
        <p:spPr>
          <a:xfrm>
            <a:off x="4354719" y="5727747"/>
            <a:ext cx="3469861" cy="517065"/>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pt-BR"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THẢO LUẬN  CẶP ĐÔI</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1" name="Rectangle 10"/>
          <p:cNvSpPr/>
          <p:nvPr/>
        </p:nvSpPr>
        <p:spPr>
          <a:xfrm>
            <a:off x="741422" y="4054263"/>
            <a:ext cx="3914774" cy="941796"/>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pt-BR"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Đọc thầm phần 1: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Từ</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đầu</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đến</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mỗi</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thứ</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một</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đôi</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p>
        </p:txBody>
      </p:sp>
      <p:sp>
        <p:nvSpPr>
          <p:cNvPr id="12" name="Rounded Rectangular Callout 11"/>
          <p:cNvSpPr/>
          <p:nvPr/>
        </p:nvSpPr>
        <p:spPr>
          <a:xfrm>
            <a:off x="7361549" y="1897344"/>
            <a:ext cx="4297272" cy="1704616"/>
          </a:xfrm>
          <a:prstGeom prst="wedgeRoundRectCallout">
            <a:avLst>
              <a:gd name="adj1" fmla="val -52454"/>
              <a:gd name="adj2" fmla="val 98367"/>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pt-BR"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Sự việc nào là sự việc khởi đầu, là nguyên nhân của các sự việc trong truyện?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2961622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229680" y="951835"/>
            <a:ext cx="1180147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Freeform 49"/>
          <p:cNvSpPr/>
          <p:nvPr/>
        </p:nvSpPr>
        <p:spPr>
          <a:xfrm>
            <a:off x="4020305" y="642360"/>
            <a:ext cx="4543479" cy="814913"/>
          </a:xfrm>
          <a:custGeom>
            <a:avLst/>
            <a:gdLst>
              <a:gd name="connsiteX0" fmla="*/ 1514475 w 6143624"/>
              <a:gd name="connsiteY0" fmla="*/ 0 h 1228725"/>
              <a:gd name="connsiteX1" fmla="*/ 1557338 w 6143624"/>
              <a:gd name="connsiteY1" fmla="*/ 14287 h 1228725"/>
              <a:gd name="connsiteX2" fmla="*/ 1585913 w 6143624"/>
              <a:gd name="connsiteY2" fmla="*/ 57150 h 1228725"/>
              <a:gd name="connsiteX3" fmla="*/ 1628775 w 6143624"/>
              <a:gd name="connsiteY3" fmla="*/ 100012 h 1228725"/>
              <a:gd name="connsiteX4" fmla="*/ 1885950 w 6143624"/>
              <a:gd name="connsiteY4" fmla="*/ 85725 h 1228725"/>
              <a:gd name="connsiteX5" fmla="*/ 1971675 w 6143624"/>
              <a:gd name="connsiteY5" fmla="*/ 57150 h 1228725"/>
              <a:gd name="connsiteX6" fmla="*/ 2014538 w 6143624"/>
              <a:gd name="connsiteY6" fmla="*/ 28575 h 1228725"/>
              <a:gd name="connsiteX7" fmla="*/ 2100263 w 6143624"/>
              <a:gd name="connsiteY7" fmla="*/ 0 h 1228725"/>
              <a:gd name="connsiteX8" fmla="*/ 2128838 w 6143624"/>
              <a:gd name="connsiteY8" fmla="*/ 42862 h 1228725"/>
              <a:gd name="connsiteX9" fmla="*/ 2171700 w 6143624"/>
              <a:gd name="connsiteY9" fmla="*/ 114300 h 1228725"/>
              <a:gd name="connsiteX10" fmla="*/ 2214563 w 6143624"/>
              <a:gd name="connsiteY10" fmla="*/ 128587 h 1228725"/>
              <a:gd name="connsiteX11" fmla="*/ 2443163 w 6143624"/>
              <a:gd name="connsiteY11" fmla="*/ 128587 h 1228725"/>
              <a:gd name="connsiteX12" fmla="*/ 2457450 w 6143624"/>
              <a:gd name="connsiteY12" fmla="*/ 171450 h 1228725"/>
              <a:gd name="connsiteX13" fmla="*/ 2500313 w 6143624"/>
              <a:gd name="connsiteY13" fmla="*/ 200025 h 1228725"/>
              <a:gd name="connsiteX14" fmla="*/ 2657475 w 6143624"/>
              <a:gd name="connsiteY14" fmla="*/ 185737 h 1228725"/>
              <a:gd name="connsiteX15" fmla="*/ 2714625 w 6143624"/>
              <a:gd name="connsiteY15" fmla="*/ 157162 h 1228725"/>
              <a:gd name="connsiteX16" fmla="*/ 2871788 w 6143624"/>
              <a:gd name="connsiteY16" fmla="*/ 85725 h 1228725"/>
              <a:gd name="connsiteX17" fmla="*/ 2957513 w 6143624"/>
              <a:gd name="connsiteY17" fmla="*/ 100012 h 1228725"/>
              <a:gd name="connsiteX18" fmla="*/ 3000375 w 6143624"/>
              <a:gd name="connsiteY18" fmla="*/ 142875 h 1228725"/>
              <a:gd name="connsiteX19" fmla="*/ 3043238 w 6143624"/>
              <a:gd name="connsiteY19" fmla="*/ 157162 h 1228725"/>
              <a:gd name="connsiteX20" fmla="*/ 3143250 w 6143624"/>
              <a:gd name="connsiteY20" fmla="*/ 114300 h 1228725"/>
              <a:gd name="connsiteX21" fmla="*/ 3214688 w 6143624"/>
              <a:gd name="connsiteY21" fmla="*/ 85725 h 1228725"/>
              <a:gd name="connsiteX22" fmla="*/ 3300413 w 6143624"/>
              <a:gd name="connsiteY22" fmla="*/ 28575 h 1228725"/>
              <a:gd name="connsiteX23" fmla="*/ 3357563 w 6143624"/>
              <a:gd name="connsiteY23" fmla="*/ 114300 h 1228725"/>
              <a:gd name="connsiteX24" fmla="*/ 3414713 w 6143624"/>
              <a:gd name="connsiteY24" fmla="*/ 242887 h 1228725"/>
              <a:gd name="connsiteX25" fmla="*/ 3500438 w 6143624"/>
              <a:gd name="connsiteY25" fmla="*/ 228600 h 1228725"/>
              <a:gd name="connsiteX26" fmla="*/ 3586163 w 6143624"/>
              <a:gd name="connsiteY26" fmla="*/ 200025 h 1228725"/>
              <a:gd name="connsiteX27" fmla="*/ 3671888 w 6143624"/>
              <a:gd name="connsiteY27" fmla="*/ 157162 h 1228725"/>
              <a:gd name="connsiteX28" fmla="*/ 3729038 w 6143624"/>
              <a:gd name="connsiteY28" fmla="*/ 171450 h 1228725"/>
              <a:gd name="connsiteX29" fmla="*/ 3757613 w 6143624"/>
              <a:gd name="connsiteY29" fmla="*/ 214312 h 1228725"/>
              <a:gd name="connsiteX30" fmla="*/ 3986213 w 6143624"/>
              <a:gd name="connsiteY30" fmla="*/ 200025 h 1228725"/>
              <a:gd name="connsiteX31" fmla="*/ 4157663 w 6143624"/>
              <a:gd name="connsiteY31" fmla="*/ 214312 h 1228725"/>
              <a:gd name="connsiteX32" fmla="*/ 4200525 w 6143624"/>
              <a:gd name="connsiteY32" fmla="*/ 228600 h 1228725"/>
              <a:gd name="connsiteX33" fmla="*/ 4257675 w 6143624"/>
              <a:gd name="connsiteY33" fmla="*/ 214312 h 1228725"/>
              <a:gd name="connsiteX34" fmla="*/ 4329113 w 6143624"/>
              <a:gd name="connsiteY34" fmla="*/ 200025 h 1228725"/>
              <a:gd name="connsiteX35" fmla="*/ 4471988 w 6143624"/>
              <a:gd name="connsiteY35" fmla="*/ 142875 h 1228725"/>
              <a:gd name="connsiteX36" fmla="*/ 4543425 w 6143624"/>
              <a:gd name="connsiteY36" fmla="*/ 128587 h 1228725"/>
              <a:gd name="connsiteX37" fmla="*/ 4629150 w 6143624"/>
              <a:gd name="connsiteY37" fmla="*/ 100012 h 1228725"/>
              <a:gd name="connsiteX38" fmla="*/ 4686300 w 6143624"/>
              <a:gd name="connsiteY38" fmla="*/ 57150 h 1228725"/>
              <a:gd name="connsiteX39" fmla="*/ 4729163 w 6143624"/>
              <a:gd name="connsiteY39" fmla="*/ 14287 h 1228725"/>
              <a:gd name="connsiteX40" fmla="*/ 4772025 w 6143624"/>
              <a:gd name="connsiteY40" fmla="*/ 28575 h 1228725"/>
              <a:gd name="connsiteX41" fmla="*/ 4843463 w 6143624"/>
              <a:gd name="connsiteY41" fmla="*/ 114300 h 1228725"/>
              <a:gd name="connsiteX42" fmla="*/ 4886325 w 6143624"/>
              <a:gd name="connsiteY42" fmla="*/ 171450 h 1228725"/>
              <a:gd name="connsiteX43" fmla="*/ 4929188 w 6143624"/>
              <a:gd name="connsiteY43" fmla="*/ 214312 h 1228725"/>
              <a:gd name="connsiteX44" fmla="*/ 4957763 w 6143624"/>
              <a:gd name="connsiteY44" fmla="*/ 257175 h 1228725"/>
              <a:gd name="connsiteX45" fmla="*/ 5257800 w 6143624"/>
              <a:gd name="connsiteY45" fmla="*/ 285750 h 1228725"/>
              <a:gd name="connsiteX46" fmla="*/ 5272088 w 6143624"/>
              <a:gd name="connsiteY46" fmla="*/ 342900 h 1228725"/>
              <a:gd name="connsiteX47" fmla="*/ 5286375 w 6143624"/>
              <a:gd name="connsiteY47" fmla="*/ 514350 h 1228725"/>
              <a:gd name="connsiteX48" fmla="*/ 5443538 w 6143624"/>
              <a:gd name="connsiteY48" fmla="*/ 585787 h 1228725"/>
              <a:gd name="connsiteX49" fmla="*/ 5696266 w 6143624"/>
              <a:gd name="connsiteY49" fmla="*/ 655888 h 1228725"/>
              <a:gd name="connsiteX50" fmla="*/ 5815013 w 6143624"/>
              <a:gd name="connsiteY50" fmla="*/ 694162 h 1228725"/>
              <a:gd name="connsiteX51" fmla="*/ 5815013 w 6143624"/>
              <a:gd name="connsiteY51" fmla="*/ 694162 h 1228725"/>
              <a:gd name="connsiteX52" fmla="*/ 5820479 w 6143624"/>
              <a:gd name="connsiteY52" fmla="*/ 695924 h 1228725"/>
              <a:gd name="connsiteX53" fmla="*/ 5943599 w 6143624"/>
              <a:gd name="connsiteY53" fmla="*/ 742950 h 1228725"/>
              <a:gd name="connsiteX54" fmla="*/ 6143624 w 6143624"/>
              <a:gd name="connsiteY54" fmla="*/ 842962 h 1228725"/>
              <a:gd name="connsiteX55" fmla="*/ 6129337 w 6143624"/>
              <a:gd name="connsiteY55" fmla="*/ 885825 h 1228725"/>
              <a:gd name="connsiteX56" fmla="*/ 6086474 w 6143624"/>
              <a:gd name="connsiteY56" fmla="*/ 900112 h 1228725"/>
              <a:gd name="connsiteX57" fmla="*/ 6015037 w 6143624"/>
              <a:gd name="connsiteY57" fmla="*/ 914400 h 1228725"/>
              <a:gd name="connsiteX58" fmla="*/ 5857874 w 6143624"/>
              <a:gd name="connsiteY58" fmla="*/ 971550 h 1228725"/>
              <a:gd name="connsiteX59" fmla="*/ 5815013 w 6143624"/>
              <a:gd name="connsiteY59" fmla="*/ 981075 h 1228725"/>
              <a:gd name="connsiteX60" fmla="*/ 5815013 w 6143624"/>
              <a:gd name="connsiteY60" fmla="*/ 981075 h 1228725"/>
              <a:gd name="connsiteX61" fmla="*/ 5729288 w 6143624"/>
              <a:gd name="connsiteY61" fmla="*/ 1000125 h 1228725"/>
              <a:gd name="connsiteX62" fmla="*/ 5572125 w 6143624"/>
              <a:gd name="connsiteY62" fmla="*/ 1028700 h 1228725"/>
              <a:gd name="connsiteX63" fmla="*/ 5529263 w 6143624"/>
              <a:gd name="connsiteY63" fmla="*/ 1042987 h 1228725"/>
              <a:gd name="connsiteX64" fmla="*/ 5329238 w 6143624"/>
              <a:gd name="connsiteY64" fmla="*/ 1014412 h 1228725"/>
              <a:gd name="connsiteX65" fmla="*/ 5286375 w 6143624"/>
              <a:gd name="connsiteY65" fmla="*/ 1000125 h 1228725"/>
              <a:gd name="connsiteX66" fmla="*/ 5257800 w 6143624"/>
              <a:gd name="connsiteY66" fmla="*/ 957262 h 1228725"/>
              <a:gd name="connsiteX67" fmla="*/ 5100638 w 6143624"/>
              <a:gd name="connsiteY67" fmla="*/ 971550 h 1228725"/>
              <a:gd name="connsiteX68" fmla="*/ 5014913 w 6143624"/>
              <a:gd name="connsiteY68" fmla="*/ 1028700 h 1228725"/>
              <a:gd name="connsiteX69" fmla="*/ 4843463 w 6143624"/>
              <a:gd name="connsiteY69" fmla="*/ 1128712 h 1228725"/>
              <a:gd name="connsiteX70" fmla="*/ 4772025 w 6143624"/>
              <a:gd name="connsiteY70" fmla="*/ 1157287 h 1228725"/>
              <a:gd name="connsiteX71" fmla="*/ 4686300 w 6143624"/>
              <a:gd name="connsiteY71" fmla="*/ 1185862 h 1228725"/>
              <a:gd name="connsiteX72" fmla="*/ 4586288 w 6143624"/>
              <a:gd name="connsiteY72" fmla="*/ 1171575 h 1228725"/>
              <a:gd name="connsiteX73" fmla="*/ 4457700 w 6143624"/>
              <a:gd name="connsiteY73" fmla="*/ 1071562 h 1228725"/>
              <a:gd name="connsiteX74" fmla="*/ 4314825 w 6143624"/>
              <a:gd name="connsiteY74" fmla="*/ 1028700 h 1228725"/>
              <a:gd name="connsiteX75" fmla="*/ 4171950 w 6143624"/>
              <a:gd name="connsiteY75" fmla="*/ 1071562 h 1228725"/>
              <a:gd name="connsiteX76" fmla="*/ 4114800 w 6143624"/>
              <a:gd name="connsiteY76" fmla="*/ 1085850 h 1228725"/>
              <a:gd name="connsiteX77" fmla="*/ 4000500 w 6143624"/>
              <a:gd name="connsiteY77" fmla="*/ 1128712 h 1228725"/>
              <a:gd name="connsiteX78" fmla="*/ 3871913 w 6143624"/>
              <a:gd name="connsiteY78" fmla="*/ 1157287 h 1228725"/>
              <a:gd name="connsiteX79" fmla="*/ 3771900 w 6143624"/>
              <a:gd name="connsiteY79" fmla="*/ 1143000 h 1228725"/>
              <a:gd name="connsiteX80" fmla="*/ 3729038 w 6143624"/>
              <a:gd name="connsiteY80" fmla="*/ 1114425 h 1228725"/>
              <a:gd name="connsiteX81" fmla="*/ 3686175 w 6143624"/>
              <a:gd name="connsiteY81" fmla="*/ 1100137 h 1228725"/>
              <a:gd name="connsiteX82" fmla="*/ 3643313 w 6143624"/>
              <a:gd name="connsiteY82" fmla="*/ 1071562 h 1228725"/>
              <a:gd name="connsiteX83" fmla="*/ 3186113 w 6143624"/>
              <a:gd name="connsiteY83" fmla="*/ 1042987 h 1228725"/>
              <a:gd name="connsiteX84" fmla="*/ 3143250 w 6143624"/>
              <a:gd name="connsiteY84" fmla="*/ 1028700 h 1228725"/>
              <a:gd name="connsiteX85" fmla="*/ 3100388 w 6143624"/>
              <a:gd name="connsiteY85" fmla="*/ 1000125 h 1228725"/>
              <a:gd name="connsiteX86" fmla="*/ 2928938 w 6143624"/>
              <a:gd name="connsiteY86" fmla="*/ 942975 h 1228725"/>
              <a:gd name="connsiteX87" fmla="*/ 2786063 w 6143624"/>
              <a:gd name="connsiteY87" fmla="*/ 971550 h 1228725"/>
              <a:gd name="connsiteX88" fmla="*/ 2657475 w 6143624"/>
              <a:gd name="connsiteY88" fmla="*/ 1028700 h 1228725"/>
              <a:gd name="connsiteX89" fmla="*/ 2586038 w 6143624"/>
              <a:gd name="connsiteY89" fmla="*/ 1071562 h 1228725"/>
              <a:gd name="connsiteX90" fmla="*/ 2528888 w 6143624"/>
              <a:gd name="connsiteY90" fmla="*/ 1085850 h 1228725"/>
              <a:gd name="connsiteX91" fmla="*/ 2443163 w 6143624"/>
              <a:gd name="connsiteY91" fmla="*/ 1114425 h 1228725"/>
              <a:gd name="connsiteX92" fmla="*/ 2400300 w 6143624"/>
              <a:gd name="connsiteY92" fmla="*/ 1128712 h 1228725"/>
              <a:gd name="connsiteX93" fmla="*/ 2157413 w 6143624"/>
              <a:gd name="connsiteY93" fmla="*/ 1143000 h 1228725"/>
              <a:gd name="connsiteX94" fmla="*/ 2100263 w 6143624"/>
              <a:gd name="connsiteY94" fmla="*/ 1157287 h 1228725"/>
              <a:gd name="connsiteX95" fmla="*/ 2014538 w 6143624"/>
              <a:gd name="connsiteY95" fmla="*/ 1185862 h 1228725"/>
              <a:gd name="connsiteX96" fmla="*/ 1871663 w 6143624"/>
              <a:gd name="connsiteY96" fmla="*/ 1228725 h 1228725"/>
              <a:gd name="connsiteX97" fmla="*/ 1543050 w 6143624"/>
              <a:gd name="connsiteY97" fmla="*/ 1185862 h 1228725"/>
              <a:gd name="connsiteX98" fmla="*/ 1057275 w 6143624"/>
              <a:gd name="connsiteY98" fmla="*/ 1185862 h 1228725"/>
              <a:gd name="connsiteX99" fmla="*/ 900113 w 6143624"/>
              <a:gd name="connsiteY99" fmla="*/ 1214437 h 1228725"/>
              <a:gd name="connsiteX100" fmla="*/ 771525 w 6143624"/>
              <a:gd name="connsiteY100" fmla="*/ 1228725 h 1228725"/>
              <a:gd name="connsiteX101" fmla="*/ 542925 w 6143624"/>
              <a:gd name="connsiteY101" fmla="*/ 1214437 h 1228725"/>
              <a:gd name="connsiteX102" fmla="*/ 485775 w 6143624"/>
              <a:gd name="connsiteY102" fmla="*/ 1185862 h 1228725"/>
              <a:gd name="connsiteX103" fmla="*/ 357188 w 6143624"/>
              <a:gd name="connsiteY103" fmla="*/ 1057275 h 1228725"/>
              <a:gd name="connsiteX104" fmla="*/ 314325 w 6143624"/>
              <a:gd name="connsiteY104" fmla="*/ 1028700 h 1228725"/>
              <a:gd name="connsiteX105" fmla="*/ 271463 w 6143624"/>
              <a:gd name="connsiteY105" fmla="*/ 928687 h 1228725"/>
              <a:gd name="connsiteX106" fmla="*/ 242888 w 6143624"/>
              <a:gd name="connsiteY106" fmla="*/ 885825 h 1228725"/>
              <a:gd name="connsiteX107" fmla="*/ 142875 w 6143624"/>
              <a:gd name="connsiteY107" fmla="*/ 842962 h 1228725"/>
              <a:gd name="connsiteX108" fmla="*/ 100013 w 6143624"/>
              <a:gd name="connsiteY108" fmla="*/ 814387 h 1228725"/>
              <a:gd name="connsiteX109" fmla="*/ 42863 w 6143624"/>
              <a:gd name="connsiteY109" fmla="*/ 714375 h 1228725"/>
              <a:gd name="connsiteX110" fmla="*/ 0 w 6143624"/>
              <a:gd name="connsiteY110" fmla="*/ 671512 h 1228725"/>
              <a:gd name="connsiteX111" fmla="*/ 0 w 6143624"/>
              <a:gd name="connsiteY111" fmla="*/ 549149 h 1228725"/>
              <a:gd name="connsiteX112" fmla="*/ 28 w 6143624"/>
              <a:gd name="connsiteY112" fmla="*/ 549031 h 1228725"/>
              <a:gd name="connsiteX113" fmla="*/ 42863 w 6143624"/>
              <a:gd name="connsiteY113" fmla="*/ 414337 h 1228725"/>
              <a:gd name="connsiteX114" fmla="*/ 85725 w 6143624"/>
              <a:gd name="connsiteY114" fmla="*/ 328612 h 1228725"/>
              <a:gd name="connsiteX115" fmla="*/ 214313 w 6143624"/>
              <a:gd name="connsiteY115" fmla="*/ 257175 h 1228725"/>
              <a:gd name="connsiteX116" fmla="*/ 385763 w 6143624"/>
              <a:gd name="connsiteY116" fmla="*/ 314325 h 1228725"/>
              <a:gd name="connsiteX117" fmla="*/ 428625 w 6143624"/>
              <a:gd name="connsiteY117" fmla="*/ 328612 h 1228725"/>
              <a:gd name="connsiteX118" fmla="*/ 471488 w 6143624"/>
              <a:gd name="connsiteY118" fmla="*/ 342900 h 1228725"/>
              <a:gd name="connsiteX119" fmla="*/ 614363 w 6143624"/>
              <a:gd name="connsiteY119" fmla="*/ 328612 h 1228725"/>
              <a:gd name="connsiteX120" fmla="*/ 700088 w 6143624"/>
              <a:gd name="connsiteY120" fmla="*/ 271462 h 1228725"/>
              <a:gd name="connsiteX121" fmla="*/ 785813 w 6143624"/>
              <a:gd name="connsiteY121" fmla="*/ 200025 h 1228725"/>
              <a:gd name="connsiteX122" fmla="*/ 871538 w 6143624"/>
              <a:gd name="connsiteY122" fmla="*/ 157162 h 1228725"/>
              <a:gd name="connsiteX123" fmla="*/ 971550 w 6143624"/>
              <a:gd name="connsiteY123" fmla="*/ 114300 h 1228725"/>
              <a:gd name="connsiteX124" fmla="*/ 1028700 w 6143624"/>
              <a:gd name="connsiteY124" fmla="*/ 171450 h 1228725"/>
              <a:gd name="connsiteX125" fmla="*/ 1071563 w 6143624"/>
              <a:gd name="connsiteY125" fmla="*/ 200025 h 1228725"/>
              <a:gd name="connsiteX126" fmla="*/ 1157288 w 6143624"/>
              <a:gd name="connsiteY126" fmla="*/ 185737 h 1228725"/>
              <a:gd name="connsiteX127" fmla="*/ 1200150 w 6143624"/>
              <a:gd name="connsiteY127" fmla="*/ 157162 h 1228725"/>
              <a:gd name="connsiteX128" fmla="*/ 1257300 w 6143624"/>
              <a:gd name="connsiteY128" fmla="*/ 128587 h 1228725"/>
              <a:gd name="connsiteX129" fmla="*/ 1343025 w 6143624"/>
              <a:gd name="connsiteY129" fmla="*/ 71437 h 1228725"/>
              <a:gd name="connsiteX130" fmla="*/ 1385888 w 6143624"/>
              <a:gd name="connsiteY130" fmla="*/ 42862 h 1228725"/>
              <a:gd name="connsiteX131" fmla="*/ 1471613 w 6143624"/>
              <a:gd name="connsiteY131" fmla="*/ 14287 h 122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6143624" h="1228725">
                <a:moveTo>
                  <a:pt x="1514475" y="0"/>
                </a:moveTo>
                <a:cubicBezTo>
                  <a:pt x="1528763" y="4762"/>
                  <a:pt x="1545578" y="4879"/>
                  <a:pt x="1557338" y="14287"/>
                </a:cubicBezTo>
                <a:cubicBezTo>
                  <a:pt x="1570747" y="25014"/>
                  <a:pt x="1574920" y="43958"/>
                  <a:pt x="1585913" y="57150"/>
                </a:cubicBezTo>
                <a:cubicBezTo>
                  <a:pt x="1598848" y="72672"/>
                  <a:pt x="1614488" y="85725"/>
                  <a:pt x="1628775" y="100012"/>
                </a:cubicBezTo>
                <a:cubicBezTo>
                  <a:pt x="1714500" y="95250"/>
                  <a:pt x="1800756" y="96374"/>
                  <a:pt x="1885950" y="85725"/>
                </a:cubicBezTo>
                <a:cubicBezTo>
                  <a:pt x="1915838" y="81989"/>
                  <a:pt x="1971675" y="57150"/>
                  <a:pt x="1971675" y="57150"/>
                </a:cubicBezTo>
                <a:cubicBezTo>
                  <a:pt x="1985963" y="47625"/>
                  <a:pt x="1998846" y="35549"/>
                  <a:pt x="2014538" y="28575"/>
                </a:cubicBezTo>
                <a:cubicBezTo>
                  <a:pt x="2042063" y="16342"/>
                  <a:pt x="2100263" y="0"/>
                  <a:pt x="2100263" y="0"/>
                </a:cubicBezTo>
                <a:cubicBezTo>
                  <a:pt x="2109788" y="14287"/>
                  <a:pt x="2119737" y="28301"/>
                  <a:pt x="2128838" y="42862"/>
                </a:cubicBezTo>
                <a:cubicBezTo>
                  <a:pt x="2143556" y="66411"/>
                  <a:pt x="2152064" y="94664"/>
                  <a:pt x="2171700" y="114300"/>
                </a:cubicBezTo>
                <a:cubicBezTo>
                  <a:pt x="2182349" y="124949"/>
                  <a:pt x="2200275" y="123825"/>
                  <a:pt x="2214563" y="128587"/>
                </a:cubicBezTo>
                <a:cubicBezTo>
                  <a:pt x="2281468" y="120224"/>
                  <a:pt x="2376258" y="98851"/>
                  <a:pt x="2443163" y="128587"/>
                </a:cubicBezTo>
                <a:cubicBezTo>
                  <a:pt x="2456925" y="134704"/>
                  <a:pt x="2448042" y="159690"/>
                  <a:pt x="2457450" y="171450"/>
                </a:cubicBezTo>
                <a:cubicBezTo>
                  <a:pt x="2468177" y="184859"/>
                  <a:pt x="2486025" y="190500"/>
                  <a:pt x="2500313" y="200025"/>
                </a:cubicBezTo>
                <a:cubicBezTo>
                  <a:pt x="2552700" y="195262"/>
                  <a:pt x="2605893" y="196054"/>
                  <a:pt x="2657475" y="185737"/>
                </a:cubicBezTo>
                <a:cubicBezTo>
                  <a:pt x="2678360" y="181560"/>
                  <a:pt x="2695235" y="165975"/>
                  <a:pt x="2714625" y="157162"/>
                </a:cubicBezTo>
                <a:cubicBezTo>
                  <a:pt x="2902551" y="71742"/>
                  <a:pt x="2742068" y="150585"/>
                  <a:pt x="2871788" y="85725"/>
                </a:cubicBezTo>
                <a:cubicBezTo>
                  <a:pt x="2900363" y="90487"/>
                  <a:pt x="2931041" y="88246"/>
                  <a:pt x="2957513" y="100012"/>
                </a:cubicBezTo>
                <a:cubicBezTo>
                  <a:pt x="2975977" y="108218"/>
                  <a:pt x="2983563" y="131667"/>
                  <a:pt x="3000375" y="142875"/>
                </a:cubicBezTo>
                <a:cubicBezTo>
                  <a:pt x="3012906" y="151229"/>
                  <a:pt x="3028950" y="152400"/>
                  <a:pt x="3043238" y="157162"/>
                </a:cubicBezTo>
                <a:cubicBezTo>
                  <a:pt x="3131273" y="127818"/>
                  <a:pt x="3037321" y="161380"/>
                  <a:pt x="3143250" y="114300"/>
                </a:cubicBezTo>
                <a:cubicBezTo>
                  <a:pt x="3166687" y="103884"/>
                  <a:pt x="3192173" y="98006"/>
                  <a:pt x="3214688" y="85725"/>
                </a:cubicBezTo>
                <a:cubicBezTo>
                  <a:pt x="3244837" y="69280"/>
                  <a:pt x="3300413" y="28575"/>
                  <a:pt x="3300413" y="28575"/>
                </a:cubicBezTo>
                <a:cubicBezTo>
                  <a:pt x="3319463" y="57150"/>
                  <a:pt x="3346703" y="81719"/>
                  <a:pt x="3357563" y="114300"/>
                </a:cubicBezTo>
                <a:cubicBezTo>
                  <a:pt x="3391568" y="216315"/>
                  <a:pt x="3369430" y="174963"/>
                  <a:pt x="3414713" y="242887"/>
                </a:cubicBezTo>
                <a:cubicBezTo>
                  <a:pt x="3443288" y="238125"/>
                  <a:pt x="3472334" y="235626"/>
                  <a:pt x="3500438" y="228600"/>
                </a:cubicBezTo>
                <a:cubicBezTo>
                  <a:pt x="3529659" y="221295"/>
                  <a:pt x="3586163" y="200025"/>
                  <a:pt x="3586163" y="200025"/>
                </a:cubicBezTo>
                <a:cubicBezTo>
                  <a:pt x="3607834" y="185577"/>
                  <a:pt x="3642312" y="157162"/>
                  <a:pt x="3671888" y="157162"/>
                </a:cubicBezTo>
                <a:cubicBezTo>
                  <a:pt x="3691524" y="157162"/>
                  <a:pt x="3709988" y="166687"/>
                  <a:pt x="3729038" y="171450"/>
                </a:cubicBezTo>
                <a:cubicBezTo>
                  <a:pt x="3738563" y="185737"/>
                  <a:pt x="3743326" y="204787"/>
                  <a:pt x="3757613" y="214312"/>
                </a:cubicBezTo>
                <a:cubicBezTo>
                  <a:pt x="3814293" y="252099"/>
                  <a:pt x="3962626" y="203956"/>
                  <a:pt x="3986213" y="200025"/>
                </a:cubicBezTo>
                <a:cubicBezTo>
                  <a:pt x="4043363" y="204787"/>
                  <a:pt x="4100818" y="206733"/>
                  <a:pt x="4157663" y="214312"/>
                </a:cubicBezTo>
                <a:cubicBezTo>
                  <a:pt x="4172591" y="216302"/>
                  <a:pt x="4185465" y="228600"/>
                  <a:pt x="4200525" y="228600"/>
                </a:cubicBezTo>
                <a:cubicBezTo>
                  <a:pt x="4220161" y="228600"/>
                  <a:pt x="4238506" y="218572"/>
                  <a:pt x="4257675" y="214312"/>
                </a:cubicBezTo>
                <a:cubicBezTo>
                  <a:pt x="4281381" y="209044"/>
                  <a:pt x="4305300" y="204787"/>
                  <a:pt x="4329113" y="200025"/>
                </a:cubicBezTo>
                <a:cubicBezTo>
                  <a:pt x="4356144" y="188440"/>
                  <a:pt x="4430768" y="153180"/>
                  <a:pt x="4471988" y="142875"/>
                </a:cubicBezTo>
                <a:cubicBezTo>
                  <a:pt x="4495547" y="136985"/>
                  <a:pt x="4519997" y="134977"/>
                  <a:pt x="4543425" y="128587"/>
                </a:cubicBezTo>
                <a:cubicBezTo>
                  <a:pt x="4572484" y="120662"/>
                  <a:pt x="4629150" y="100012"/>
                  <a:pt x="4629150" y="100012"/>
                </a:cubicBezTo>
                <a:cubicBezTo>
                  <a:pt x="4648200" y="85725"/>
                  <a:pt x="4668220" y="72647"/>
                  <a:pt x="4686300" y="57150"/>
                </a:cubicBezTo>
                <a:cubicBezTo>
                  <a:pt x="4701641" y="44000"/>
                  <a:pt x="4709994" y="20677"/>
                  <a:pt x="4729163" y="14287"/>
                </a:cubicBezTo>
                <a:lnTo>
                  <a:pt x="4772025" y="28575"/>
                </a:lnTo>
                <a:cubicBezTo>
                  <a:pt x="4835183" y="123311"/>
                  <a:pt x="4760953" y="18038"/>
                  <a:pt x="4843463" y="114300"/>
                </a:cubicBezTo>
                <a:cubicBezTo>
                  <a:pt x="4858960" y="132380"/>
                  <a:pt x="4870828" y="153370"/>
                  <a:pt x="4886325" y="171450"/>
                </a:cubicBezTo>
                <a:cubicBezTo>
                  <a:pt x="4899475" y="186791"/>
                  <a:pt x="4916253" y="198790"/>
                  <a:pt x="4929188" y="214312"/>
                </a:cubicBezTo>
                <a:cubicBezTo>
                  <a:pt x="4940181" y="227504"/>
                  <a:pt x="4940983" y="253527"/>
                  <a:pt x="4957763" y="257175"/>
                </a:cubicBezTo>
                <a:cubicBezTo>
                  <a:pt x="5055935" y="278517"/>
                  <a:pt x="5157788" y="276225"/>
                  <a:pt x="5257800" y="285750"/>
                </a:cubicBezTo>
                <a:cubicBezTo>
                  <a:pt x="5262563" y="304800"/>
                  <a:pt x="5269652" y="323415"/>
                  <a:pt x="5272088" y="342900"/>
                </a:cubicBezTo>
                <a:cubicBezTo>
                  <a:pt x="5279201" y="399805"/>
                  <a:pt x="5271599" y="458938"/>
                  <a:pt x="5286375" y="514350"/>
                </a:cubicBezTo>
                <a:cubicBezTo>
                  <a:pt x="5301584" y="571385"/>
                  <a:pt x="5417361" y="578739"/>
                  <a:pt x="5443538" y="585787"/>
                </a:cubicBezTo>
                <a:cubicBezTo>
                  <a:pt x="5528907" y="608771"/>
                  <a:pt x="5613036" y="630916"/>
                  <a:pt x="5696266" y="655888"/>
                </a:cubicBezTo>
                <a:lnTo>
                  <a:pt x="5815013" y="694162"/>
                </a:lnTo>
                <a:lnTo>
                  <a:pt x="5815013" y="694162"/>
                </a:lnTo>
                <a:lnTo>
                  <a:pt x="5820479" y="695924"/>
                </a:lnTo>
                <a:cubicBezTo>
                  <a:pt x="5861687" y="710282"/>
                  <a:pt x="5902713" y="725804"/>
                  <a:pt x="5943599" y="742950"/>
                </a:cubicBezTo>
                <a:cubicBezTo>
                  <a:pt x="6012344" y="771778"/>
                  <a:pt x="6076949" y="809625"/>
                  <a:pt x="6143624" y="842962"/>
                </a:cubicBezTo>
                <a:cubicBezTo>
                  <a:pt x="6138862" y="857250"/>
                  <a:pt x="6139986" y="875176"/>
                  <a:pt x="6129337" y="885825"/>
                </a:cubicBezTo>
                <a:cubicBezTo>
                  <a:pt x="6118688" y="896474"/>
                  <a:pt x="6101085" y="896459"/>
                  <a:pt x="6086474" y="900112"/>
                </a:cubicBezTo>
                <a:cubicBezTo>
                  <a:pt x="6062915" y="906002"/>
                  <a:pt x="6038849" y="909637"/>
                  <a:pt x="6015037" y="914400"/>
                </a:cubicBezTo>
                <a:cubicBezTo>
                  <a:pt x="5943076" y="962374"/>
                  <a:pt x="5980648" y="944267"/>
                  <a:pt x="5857874" y="971550"/>
                </a:cubicBezTo>
                <a:lnTo>
                  <a:pt x="5815013" y="981075"/>
                </a:lnTo>
                <a:lnTo>
                  <a:pt x="5815013" y="981075"/>
                </a:lnTo>
                <a:lnTo>
                  <a:pt x="5729288" y="1000125"/>
                </a:lnTo>
                <a:cubicBezTo>
                  <a:pt x="5665572" y="1012868"/>
                  <a:pt x="5633439" y="1013371"/>
                  <a:pt x="5572125" y="1028700"/>
                </a:cubicBezTo>
                <a:cubicBezTo>
                  <a:pt x="5557515" y="1032353"/>
                  <a:pt x="5543550" y="1038225"/>
                  <a:pt x="5529263" y="1042987"/>
                </a:cubicBezTo>
                <a:cubicBezTo>
                  <a:pt x="5462588" y="1033462"/>
                  <a:pt x="5395565" y="1026117"/>
                  <a:pt x="5329238" y="1014412"/>
                </a:cubicBezTo>
                <a:cubicBezTo>
                  <a:pt x="5314407" y="1011795"/>
                  <a:pt x="5298135" y="1009533"/>
                  <a:pt x="5286375" y="1000125"/>
                </a:cubicBezTo>
                <a:cubicBezTo>
                  <a:pt x="5272966" y="989398"/>
                  <a:pt x="5267325" y="971550"/>
                  <a:pt x="5257800" y="957262"/>
                </a:cubicBezTo>
                <a:cubicBezTo>
                  <a:pt x="5205413" y="962025"/>
                  <a:pt x="5151104" y="956707"/>
                  <a:pt x="5100638" y="971550"/>
                </a:cubicBezTo>
                <a:cubicBezTo>
                  <a:pt x="5067691" y="981240"/>
                  <a:pt x="5043488" y="1009650"/>
                  <a:pt x="5014913" y="1028700"/>
                </a:cubicBezTo>
                <a:cubicBezTo>
                  <a:pt x="4948018" y="1073297"/>
                  <a:pt x="4939187" y="1080850"/>
                  <a:pt x="4843463" y="1128712"/>
                </a:cubicBezTo>
                <a:cubicBezTo>
                  <a:pt x="4820524" y="1140182"/>
                  <a:pt x="4796128" y="1148522"/>
                  <a:pt x="4772025" y="1157287"/>
                </a:cubicBezTo>
                <a:cubicBezTo>
                  <a:pt x="4743718" y="1167581"/>
                  <a:pt x="4686300" y="1185862"/>
                  <a:pt x="4686300" y="1185862"/>
                </a:cubicBezTo>
                <a:cubicBezTo>
                  <a:pt x="4652963" y="1181100"/>
                  <a:pt x="4617719" y="1183664"/>
                  <a:pt x="4586288" y="1171575"/>
                </a:cubicBezTo>
                <a:cubicBezTo>
                  <a:pt x="4356212" y="1083085"/>
                  <a:pt x="4599885" y="1150554"/>
                  <a:pt x="4457700" y="1071562"/>
                </a:cubicBezTo>
                <a:cubicBezTo>
                  <a:pt x="4429238" y="1055750"/>
                  <a:pt x="4351721" y="1037924"/>
                  <a:pt x="4314825" y="1028700"/>
                </a:cubicBezTo>
                <a:cubicBezTo>
                  <a:pt x="4249726" y="1050399"/>
                  <a:pt x="4261912" y="1047027"/>
                  <a:pt x="4171950" y="1071562"/>
                </a:cubicBezTo>
                <a:cubicBezTo>
                  <a:pt x="4153006" y="1076729"/>
                  <a:pt x="4133429" y="1079640"/>
                  <a:pt x="4114800" y="1085850"/>
                </a:cubicBezTo>
                <a:cubicBezTo>
                  <a:pt x="4024188" y="1116055"/>
                  <a:pt x="4070743" y="1108643"/>
                  <a:pt x="4000500" y="1128712"/>
                </a:cubicBezTo>
                <a:cubicBezTo>
                  <a:pt x="3953409" y="1142167"/>
                  <a:pt x="3921031" y="1147464"/>
                  <a:pt x="3871913" y="1157287"/>
                </a:cubicBezTo>
                <a:cubicBezTo>
                  <a:pt x="3838575" y="1152525"/>
                  <a:pt x="3804156" y="1152677"/>
                  <a:pt x="3771900" y="1143000"/>
                </a:cubicBezTo>
                <a:cubicBezTo>
                  <a:pt x="3755453" y="1138066"/>
                  <a:pt x="3744396" y="1122104"/>
                  <a:pt x="3729038" y="1114425"/>
                </a:cubicBezTo>
                <a:cubicBezTo>
                  <a:pt x="3715567" y="1107690"/>
                  <a:pt x="3699646" y="1106872"/>
                  <a:pt x="3686175" y="1100137"/>
                </a:cubicBezTo>
                <a:cubicBezTo>
                  <a:pt x="3670817" y="1092458"/>
                  <a:pt x="3660373" y="1073512"/>
                  <a:pt x="3643313" y="1071562"/>
                </a:cubicBezTo>
                <a:cubicBezTo>
                  <a:pt x="3491603" y="1054224"/>
                  <a:pt x="3338513" y="1052512"/>
                  <a:pt x="3186113" y="1042987"/>
                </a:cubicBezTo>
                <a:cubicBezTo>
                  <a:pt x="3171825" y="1038225"/>
                  <a:pt x="3156721" y="1035435"/>
                  <a:pt x="3143250" y="1028700"/>
                </a:cubicBezTo>
                <a:cubicBezTo>
                  <a:pt x="3127891" y="1021021"/>
                  <a:pt x="3116331" y="1006502"/>
                  <a:pt x="3100388" y="1000125"/>
                </a:cubicBezTo>
                <a:cubicBezTo>
                  <a:pt x="3044455" y="977752"/>
                  <a:pt x="2928938" y="942975"/>
                  <a:pt x="2928938" y="942975"/>
                </a:cubicBezTo>
                <a:cubicBezTo>
                  <a:pt x="2892072" y="948241"/>
                  <a:pt x="2825965" y="951599"/>
                  <a:pt x="2786063" y="971550"/>
                </a:cubicBezTo>
                <a:cubicBezTo>
                  <a:pt x="2662479" y="1033342"/>
                  <a:pt x="2766532" y="1001435"/>
                  <a:pt x="2657475" y="1028700"/>
                </a:cubicBezTo>
                <a:cubicBezTo>
                  <a:pt x="2633663" y="1042987"/>
                  <a:pt x="2611414" y="1060284"/>
                  <a:pt x="2586038" y="1071562"/>
                </a:cubicBezTo>
                <a:cubicBezTo>
                  <a:pt x="2568094" y="1079537"/>
                  <a:pt x="2547696" y="1080207"/>
                  <a:pt x="2528888" y="1085850"/>
                </a:cubicBezTo>
                <a:cubicBezTo>
                  <a:pt x="2500038" y="1094505"/>
                  <a:pt x="2471738" y="1104900"/>
                  <a:pt x="2443163" y="1114425"/>
                </a:cubicBezTo>
                <a:cubicBezTo>
                  <a:pt x="2428875" y="1119187"/>
                  <a:pt x="2415334" y="1127828"/>
                  <a:pt x="2400300" y="1128712"/>
                </a:cubicBezTo>
                <a:lnTo>
                  <a:pt x="2157413" y="1143000"/>
                </a:lnTo>
                <a:cubicBezTo>
                  <a:pt x="2138363" y="1147762"/>
                  <a:pt x="2119071" y="1151645"/>
                  <a:pt x="2100263" y="1157287"/>
                </a:cubicBezTo>
                <a:cubicBezTo>
                  <a:pt x="2071413" y="1165942"/>
                  <a:pt x="2043500" y="1177587"/>
                  <a:pt x="2014538" y="1185862"/>
                </a:cubicBezTo>
                <a:cubicBezTo>
                  <a:pt x="1900044" y="1218574"/>
                  <a:pt x="1947417" y="1203472"/>
                  <a:pt x="1871663" y="1228725"/>
                </a:cubicBezTo>
                <a:cubicBezTo>
                  <a:pt x="1687904" y="1182785"/>
                  <a:pt x="1796549" y="1202762"/>
                  <a:pt x="1543050" y="1185862"/>
                </a:cubicBezTo>
                <a:cubicBezTo>
                  <a:pt x="1354804" y="1138802"/>
                  <a:pt x="1450267" y="1157107"/>
                  <a:pt x="1057275" y="1185862"/>
                </a:cubicBezTo>
                <a:cubicBezTo>
                  <a:pt x="1004171" y="1189748"/>
                  <a:pt x="952770" y="1206538"/>
                  <a:pt x="900113" y="1214437"/>
                </a:cubicBezTo>
                <a:cubicBezTo>
                  <a:pt x="857464" y="1220834"/>
                  <a:pt x="814388" y="1223962"/>
                  <a:pt x="771525" y="1228725"/>
                </a:cubicBezTo>
                <a:cubicBezTo>
                  <a:pt x="695325" y="1223962"/>
                  <a:pt x="618429" y="1225763"/>
                  <a:pt x="542925" y="1214437"/>
                </a:cubicBezTo>
                <a:cubicBezTo>
                  <a:pt x="521862" y="1211278"/>
                  <a:pt x="503836" y="1197150"/>
                  <a:pt x="485775" y="1185862"/>
                </a:cubicBezTo>
                <a:cubicBezTo>
                  <a:pt x="398239" y="1131152"/>
                  <a:pt x="444852" y="1144939"/>
                  <a:pt x="357188" y="1057275"/>
                </a:cubicBezTo>
                <a:cubicBezTo>
                  <a:pt x="345046" y="1045133"/>
                  <a:pt x="328613" y="1038225"/>
                  <a:pt x="314325" y="1028700"/>
                </a:cubicBezTo>
                <a:cubicBezTo>
                  <a:pt x="298296" y="980612"/>
                  <a:pt x="299712" y="978122"/>
                  <a:pt x="271463" y="928687"/>
                </a:cubicBezTo>
                <a:cubicBezTo>
                  <a:pt x="262944" y="913778"/>
                  <a:pt x="256079" y="896818"/>
                  <a:pt x="242888" y="885825"/>
                </a:cubicBezTo>
                <a:cubicBezTo>
                  <a:pt x="198293" y="848662"/>
                  <a:pt x="187541" y="865295"/>
                  <a:pt x="142875" y="842962"/>
                </a:cubicBezTo>
                <a:cubicBezTo>
                  <a:pt x="127517" y="835283"/>
                  <a:pt x="114300" y="823912"/>
                  <a:pt x="100013" y="814387"/>
                </a:cubicBezTo>
                <a:cubicBezTo>
                  <a:pt x="82544" y="779450"/>
                  <a:pt x="68107" y="744668"/>
                  <a:pt x="42863" y="714375"/>
                </a:cubicBezTo>
                <a:cubicBezTo>
                  <a:pt x="29928" y="698853"/>
                  <a:pt x="11744" y="687954"/>
                  <a:pt x="0" y="671512"/>
                </a:cubicBezTo>
                <a:lnTo>
                  <a:pt x="0" y="549149"/>
                </a:lnTo>
                <a:lnTo>
                  <a:pt x="28" y="549031"/>
                </a:lnTo>
                <a:cubicBezTo>
                  <a:pt x="7735" y="517896"/>
                  <a:pt x="13051" y="503774"/>
                  <a:pt x="42863" y="414337"/>
                </a:cubicBezTo>
                <a:cubicBezTo>
                  <a:pt x="53054" y="383762"/>
                  <a:pt x="59657" y="351421"/>
                  <a:pt x="85725" y="328612"/>
                </a:cubicBezTo>
                <a:cubicBezTo>
                  <a:pt x="146191" y="275704"/>
                  <a:pt x="155442" y="276798"/>
                  <a:pt x="214313" y="257175"/>
                </a:cubicBezTo>
                <a:lnTo>
                  <a:pt x="385763" y="314325"/>
                </a:lnTo>
                <a:lnTo>
                  <a:pt x="428625" y="328612"/>
                </a:lnTo>
                <a:lnTo>
                  <a:pt x="471488" y="342900"/>
                </a:lnTo>
                <a:cubicBezTo>
                  <a:pt x="519113" y="338137"/>
                  <a:pt x="568679" y="342888"/>
                  <a:pt x="614363" y="328612"/>
                </a:cubicBezTo>
                <a:cubicBezTo>
                  <a:pt x="647143" y="318368"/>
                  <a:pt x="671513" y="290512"/>
                  <a:pt x="700088" y="271462"/>
                </a:cubicBezTo>
                <a:cubicBezTo>
                  <a:pt x="806503" y="200519"/>
                  <a:pt x="675808" y="291695"/>
                  <a:pt x="785813" y="200025"/>
                </a:cubicBezTo>
                <a:cubicBezTo>
                  <a:pt x="847233" y="148842"/>
                  <a:pt x="807099" y="189382"/>
                  <a:pt x="871538" y="157162"/>
                </a:cubicBezTo>
                <a:cubicBezTo>
                  <a:pt x="970203" y="107829"/>
                  <a:pt x="852611" y="144034"/>
                  <a:pt x="971550" y="114300"/>
                </a:cubicBezTo>
                <a:cubicBezTo>
                  <a:pt x="1065069" y="145472"/>
                  <a:pt x="973282" y="102177"/>
                  <a:pt x="1028700" y="171450"/>
                </a:cubicBezTo>
                <a:cubicBezTo>
                  <a:pt x="1039427" y="184859"/>
                  <a:pt x="1057275" y="190500"/>
                  <a:pt x="1071563" y="200025"/>
                </a:cubicBezTo>
                <a:cubicBezTo>
                  <a:pt x="1100138" y="195262"/>
                  <a:pt x="1129805" y="194898"/>
                  <a:pt x="1157288" y="185737"/>
                </a:cubicBezTo>
                <a:cubicBezTo>
                  <a:pt x="1173578" y="180307"/>
                  <a:pt x="1185241" y="165681"/>
                  <a:pt x="1200150" y="157162"/>
                </a:cubicBezTo>
                <a:cubicBezTo>
                  <a:pt x="1218642" y="146595"/>
                  <a:pt x="1239037" y="139545"/>
                  <a:pt x="1257300" y="128587"/>
                </a:cubicBezTo>
                <a:cubicBezTo>
                  <a:pt x="1286749" y="110918"/>
                  <a:pt x="1314450" y="90487"/>
                  <a:pt x="1343025" y="71437"/>
                </a:cubicBezTo>
                <a:cubicBezTo>
                  <a:pt x="1357313" y="61912"/>
                  <a:pt x="1369598" y="48292"/>
                  <a:pt x="1385888" y="42862"/>
                </a:cubicBezTo>
                <a:lnTo>
                  <a:pt x="1471613" y="14287"/>
                </a:lnTo>
                <a:close/>
              </a:path>
            </a:pathLst>
          </a:cu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54" name="Text Box 9"/>
          <p:cNvSpPr txBox="1">
            <a:spLocks noChangeArrowheads="1"/>
          </p:cNvSpPr>
          <p:nvPr/>
        </p:nvSpPr>
        <p:spPr bwMode="auto">
          <a:xfrm flipH="1">
            <a:off x="1999787" y="109296"/>
            <a:ext cx="826545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Văn</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bản</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2. SƠN TINH, THUỶ TINH</a:t>
            </a:r>
          </a:p>
        </p:txBody>
      </p:sp>
      <p:grpSp>
        <p:nvGrpSpPr>
          <p:cNvPr id="56" name="Group 5"/>
          <p:cNvGrpSpPr>
            <a:grpSpLocks/>
          </p:cNvGrpSpPr>
          <p:nvPr/>
        </p:nvGrpSpPr>
        <p:grpSpPr bwMode="auto">
          <a:xfrm flipH="1">
            <a:off x="335138" y="-80578"/>
            <a:ext cx="1035923" cy="1032413"/>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777369" y="-63512"/>
            <a:ext cx="1066794" cy="1021393"/>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31221" y="16847"/>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3"/>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4"/>
          <a:stretch>
            <a:fillRect/>
          </a:stretch>
        </p:blipFill>
        <p:spPr>
          <a:xfrm>
            <a:off x="8270537" y="818854"/>
            <a:ext cx="1577468" cy="627942"/>
          </a:xfrm>
          <a:prstGeom prst="rect">
            <a:avLst/>
          </a:prstGeom>
        </p:spPr>
      </p:pic>
      <p:pic>
        <p:nvPicPr>
          <p:cNvPr id="27" name="Picture 26"/>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Lst>
          </a:blip>
          <a:srcRect l="18578" t="39848" r="17096" b="37224"/>
          <a:stretch>
            <a:fillRect/>
          </a:stretch>
        </p:blipFill>
        <p:spPr>
          <a:xfrm>
            <a:off x="4583323"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p>
        </p:txBody>
      </p:sp>
      <p:sp>
        <p:nvSpPr>
          <p:cNvPr id="3" name="Rectangle 2"/>
          <p:cNvSpPr/>
          <p:nvPr/>
        </p:nvSpPr>
        <p:spPr>
          <a:xfrm>
            <a:off x="468684" y="1086133"/>
            <a:ext cx="3680816" cy="522259"/>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II. </a:t>
            </a:r>
            <a:r>
              <a:rPr lang="en-US" sz="2800" b="1" dirty="0" err="1">
                <a:solidFill>
                  <a:prstClr val="black"/>
                </a:solidFill>
                <a:latin typeface="Times New Roman" panose="02020603050405020304" pitchFamily="18" charset="0"/>
                <a:ea typeface="MS Mincho"/>
              </a:rPr>
              <a:t>Khám</a:t>
            </a:r>
            <a:r>
              <a:rPr lang="en-US" sz="2800" b="1" dirty="0">
                <a:solidFill>
                  <a:prstClr val="black"/>
                </a:solidFill>
                <a:latin typeface="Times New Roman" panose="02020603050405020304" pitchFamily="18" charset="0"/>
                <a:ea typeface="MS Mincho"/>
              </a:rPr>
              <a:t> </a:t>
            </a:r>
            <a:r>
              <a:rPr lang="en-US" sz="2800" b="1" dirty="0" err="1">
                <a:solidFill>
                  <a:prstClr val="black"/>
                </a:solidFill>
                <a:latin typeface="Times New Roman" panose="02020603050405020304" pitchFamily="18" charset="0"/>
                <a:ea typeface="MS Mincho"/>
              </a:rPr>
              <a:t>phá</a:t>
            </a:r>
            <a:r>
              <a:rPr lang="en-US" sz="2800" b="1" dirty="0">
                <a:solidFill>
                  <a:prstClr val="black"/>
                </a:solidFill>
                <a:latin typeface="Times New Roman" panose="02020603050405020304" pitchFamily="18" charset="0"/>
                <a:ea typeface="MS Mincho"/>
              </a:rPr>
              <a:t> </a:t>
            </a:r>
            <a:r>
              <a:rPr lang="en-US" sz="2800" b="1" dirty="0" err="1">
                <a:solidFill>
                  <a:prstClr val="black"/>
                </a:solidFill>
                <a:latin typeface="Times New Roman" panose="02020603050405020304" pitchFamily="18" charset="0"/>
                <a:ea typeface="MS Mincho"/>
              </a:rPr>
              <a:t>văn</a:t>
            </a:r>
            <a:r>
              <a:rPr lang="en-US" sz="2800" b="1" dirty="0">
                <a:solidFill>
                  <a:prstClr val="black"/>
                </a:solidFill>
                <a:latin typeface="Times New Roman" panose="02020603050405020304" pitchFamily="18" charset="0"/>
                <a:ea typeface="MS Mincho"/>
              </a:rPr>
              <a:t> </a:t>
            </a:r>
            <a:r>
              <a:rPr lang="en-US" sz="2800" b="1" dirty="0" err="1">
                <a:solidFill>
                  <a:prstClr val="black"/>
                </a:solidFill>
                <a:latin typeface="Times New Roman" panose="02020603050405020304" pitchFamily="18" charset="0"/>
                <a:ea typeface="MS Mincho"/>
              </a:rPr>
              <a:t>bản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378233" y="1590254"/>
            <a:ext cx="4054636" cy="548099"/>
          </a:xfrm>
          <a:prstGeom prst="rect">
            <a:avLst/>
          </a:prstGeom>
        </p:spPr>
        <p:txBody>
          <a:bodyPr wrap="none">
            <a:spAutoFit/>
          </a:bodyP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pt-BR" sz="2800" b="1" i="1" u="sng" strike="noStrike" kern="1200" cap="none" spc="0" normalizeH="0" baseline="0" noProof="0" dirty="0">
                <a:ln>
                  <a:noFill/>
                </a:ln>
                <a:solidFill>
                  <a:srgbClr val="680000"/>
                </a:solidFill>
                <a:effectLst/>
                <a:uLnTx/>
                <a:uFillTx/>
                <a:latin typeface="Times New Roman" panose="02020603050405020304" pitchFamily="18" charset="0"/>
                <a:ea typeface="Calibri" panose="020F0502020204030204" pitchFamily="34" charset="0"/>
                <a:cs typeface="+mn-cs"/>
              </a:rPr>
              <a:t>1. Cốt truyện và nhân vật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4" name="Rectangle 3"/>
          <p:cNvSpPr/>
          <p:nvPr/>
        </p:nvSpPr>
        <p:spPr>
          <a:xfrm>
            <a:off x="425157" y="2097407"/>
            <a:ext cx="3149260"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800000"/>
                </a:solidFill>
                <a:effectLst/>
                <a:uLnTx/>
                <a:uFillTx/>
                <a:latin typeface="Times New Roman" panose="02020603050405020304" pitchFamily="18" charset="0"/>
                <a:ea typeface="Times New Roman" panose="02020603050405020304" pitchFamily="18" charset="0"/>
                <a:cs typeface="+mn-cs"/>
              </a:rPr>
              <a:t>a. </a:t>
            </a:r>
            <a:r>
              <a:rPr kumimoji="0" lang="en-US" sz="2800" b="1" i="0" u="none" strike="noStrike" kern="1200" cap="none" spc="0" normalizeH="0" baseline="0" noProof="0" dirty="0" err="1">
                <a:ln>
                  <a:noFill/>
                </a:ln>
                <a:solidFill>
                  <a:srgbClr val="800000"/>
                </a:solidFill>
                <a:effectLst/>
                <a:uLnTx/>
                <a:uFillTx/>
                <a:latin typeface="Times New Roman" panose="02020603050405020304" pitchFamily="18" charset="0"/>
                <a:ea typeface="Times New Roman" panose="02020603050405020304" pitchFamily="18" charset="0"/>
                <a:cs typeface="+mn-cs"/>
              </a:rPr>
              <a:t>Vua</a:t>
            </a:r>
            <a:r>
              <a:rPr kumimoji="0" lang="en-US" sz="2800" b="1" i="0" u="none" strike="noStrike" kern="1200" cap="none" spc="0" normalizeH="0" baseline="0" noProof="0" dirty="0">
                <a:ln>
                  <a:noFill/>
                </a:ln>
                <a:solidFill>
                  <a:srgbClr val="8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800000"/>
                </a:solidFill>
                <a:effectLst/>
                <a:uLnTx/>
                <a:uFillTx/>
                <a:latin typeface="Times New Roman" panose="02020603050405020304" pitchFamily="18" charset="0"/>
                <a:ea typeface="Times New Roman" panose="02020603050405020304" pitchFamily="18" charset="0"/>
                <a:cs typeface="+mn-cs"/>
              </a:rPr>
              <a:t>Hùng</a:t>
            </a:r>
            <a:r>
              <a:rPr kumimoji="0" lang="en-US" sz="2800" b="1" i="0" u="none" strike="noStrike" kern="1200" cap="none" spc="0" normalizeH="0" baseline="0" noProof="0" dirty="0">
                <a:ln>
                  <a:noFill/>
                </a:ln>
                <a:solidFill>
                  <a:srgbClr val="8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800000"/>
                </a:solidFill>
                <a:effectLst/>
                <a:uLnTx/>
                <a:uFillTx/>
                <a:latin typeface="Times New Roman" panose="02020603050405020304" pitchFamily="18" charset="0"/>
                <a:ea typeface="Times New Roman" panose="02020603050405020304" pitchFamily="18" charset="0"/>
                <a:cs typeface="+mn-cs"/>
              </a:rPr>
              <a:t>kén</a:t>
            </a:r>
            <a:r>
              <a:rPr kumimoji="0" lang="en-US" sz="2800" b="1" i="0" u="none" strike="noStrike" kern="1200" cap="none" spc="0" normalizeH="0" baseline="0" noProof="0" dirty="0">
                <a:ln>
                  <a:noFill/>
                </a:ln>
                <a:solidFill>
                  <a:srgbClr val="8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800000"/>
                </a:solidFill>
                <a:effectLst/>
                <a:uLnTx/>
                <a:uFillTx/>
                <a:latin typeface="Times New Roman" panose="02020603050405020304" pitchFamily="18" charset="0"/>
                <a:ea typeface="Times New Roman" panose="02020603050405020304" pitchFamily="18" charset="0"/>
                <a:cs typeface="+mn-cs"/>
              </a:rPr>
              <a:t>rể</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Rectangle 7"/>
          <p:cNvSpPr/>
          <p:nvPr/>
        </p:nvSpPr>
        <p:spPr>
          <a:xfrm>
            <a:off x="660401" y="2594124"/>
            <a:ext cx="5969000" cy="330244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Vua có một người con gái tên là Mị Nương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xinh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đẹp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hiền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dịu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lang="en-US" sz="2800" dirty="0" err="1">
                <a:solidFill>
                  <a:prstClr val="black"/>
                </a:solidFill>
                <a:latin typeface="Times New Roman" panose="02020603050405020304" pitchFamily="18" charset="0"/>
                <a:ea typeface="Times New Roman" panose="02020603050405020304" pitchFamily="18" charset="0"/>
              </a:rPr>
              <a:t>vua</a:t>
            </a:r>
            <a:r>
              <a:rPr lang="en-US" sz="2800" dirty="0">
                <a:solidFill>
                  <a:prstClr val="black"/>
                </a:solidFill>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muốn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kén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con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người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chồng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thật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xứng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đáng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p>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-&gt;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Đây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là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mô</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típ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quen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thuộc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thường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thấy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trong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truyện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dân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gian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tạo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sức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hấp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dẫn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niềm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tin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nơi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người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đọc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a:t>
            </a:r>
          </a:p>
        </p:txBody>
      </p:sp>
      <p:pic>
        <p:nvPicPr>
          <p:cNvPr id="9" name="Picture 8"/>
          <p:cNvPicPr>
            <a:picLocks noChangeAspect="1"/>
          </p:cNvPicPr>
          <p:nvPr/>
        </p:nvPicPr>
        <p:blipFill>
          <a:blip r:embed="rId7"/>
          <a:stretch>
            <a:fillRect/>
          </a:stretch>
        </p:blipFill>
        <p:spPr>
          <a:xfrm>
            <a:off x="6864645" y="2400301"/>
            <a:ext cx="4407679" cy="3496266"/>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1597512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1000"/>
                                        <p:tgtEl>
                                          <p:spTgt spid="8">
                                            <p:txEl>
                                              <p:pRg st="1" end="1"/>
                                            </p:txEl>
                                          </p:spTgt>
                                        </p:tgtEl>
                                      </p:cBhvr>
                                    </p:animEffect>
                                    <p:anim calcmode="lin" valueType="num">
                                      <p:cBhvr>
                                        <p:cTn id="1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229680" y="951835"/>
            <a:ext cx="1180147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Freeform 49"/>
          <p:cNvSpPr/>
          <p:nvPr/>
        </p:nvSpPr>
        <p:spPr>
          <a:xfrm>
            <a:off x="4020305" y="642360"/>
            <a:ext cx="4543479" cy="814913"/>
          </a:xfrm>
          <a:custGeom>
            <a:avLst/>
            <a:gdLst>
              <a:gd name="connsiteX0" fmla="*/ 1514475 w 6143624"/>
              <a:gd name="connsiteY0" fmla="*/ 0 h 1228725"/>
              <a:gd name="connsiteX1" fmla="*/ 1557338 w 6143624"/>
              <a:gd name="connsiteY1" fmla="*/ 14287 h 1228725"/>
              <a:gd name="connsiteX2" fmla="*/ 1585913 w 6143624"/>
              <a:gd name="connsiteY2" fmla="*/ 57150 h 1228725"/>
              <a:gd name="connsiteX3" fmla="*/ 1628775 w 6143624"/>
              <a:gd name="connsiteY3" fmla="*/ 100012 h 1228725"/>
              <a:gd name="connsiteX4" fmla="*/ 1885950 w 6143624"/>
              <a:gd name="connsiteY4" fmla="*/ 85725 h 1228725"/>
              <a:gd name="connsiteX5" fmla="*/ 1971675 w 6143624"/>
              <a:gd name="connsiteY5" fmla="*/ 57150 h 1228725"/>
              <a:gd name="connsiteX6" fmla="*/ 2014538 w 6143624"/>
              <a:gd name="connsiteY6" fmla="*/ 28575 h 1228725"/>
              <a:gd name="connsiteX7" fmla="*/ 2100263 w 6143624"/>
              <a:gd name="connsiteY7" fmla="*/ 0 h 1228725"/>
              <a:gd name="connsiteX8" fmla="*/ 2128838 w 6143624"/>
              <a:gd name="connsiteY8" fmla="*/ 42862 h 1228725"/>
              <a:gd name="connsiteX9" fmla="*/ 2171700 w 6143624"/>
              <a:gd name="connsiteY9" fmla="*/ 114300 h 1228725"/>
              <a:gd name="connsiteX10" fmla="*/ 2214563 w 6143624"/>
              <a:gd name="connsiteY10" fmla="*/ 128587 h 1228725"/>
              <a:gd name="connsiteX11" fmla="*/ 2443163 w 6143624"/>
              <a:gd name="connsiteY11" fmla="*/ 128587 h 1228725"/>
              <a:gd name="connsiteX12" fmla="*/ 2457450 w 6143624"/>
              <a:gd name="connsiteY12" fmla="*/ 171450 h 1228725"/>
              <a:gd name="connsiteX13" fmla="*/ 2500313 w 6143624"/>
              <a:gd name="connsiteY13" fmla="*/ 200025 h 1228725"/>
              <a:gd name="connsiteX14" fmla="*/ 2657475 w 6143624"/>
              <a:gd name="connsiteY14" fmla="*/ 185737 h 1228725"/>
              <a:gd name="connsiteX15" fmla="*/ 2714625 w 6143624"/>
              <a:gd name="connsiteY15" fmla="*/ 157162 h 1228725"/>
              <a:gd name="connsiteX16" fmla="*/ 2871788 w 6143624"/>
              <a:gd name="connsiteY16" fmla="*/ 85725 h 1228725"/>
              <a:gd name="connsiteX17" fmla="*/ 2957513 w 6143624"/>
              <a:gd name="connsiteY17" fmla="*/ 100012 h 1228725"/>
              <a:gd name="connsiteX18" fmla="*/ 3000375 w 6143624"/>
              <a:gd name="connsiteY18" fmla="*/ 142875 h 1228725"/>
              <a:gd name="connsiteX19" fmla="*/ 3043238 w 6143624"/>
              <a:gd name="connsiteY19" fmla="*/ 157162 h 1228725"/>
              <a:gd name="connsiteX20" fmla="*/ 3143250 w 6143624"/>
              <a:gd name="connsiteY20" fmla="*/ 114300 h 1228725"/>
              <a:gd name="connsiteX21" fmla="*/ 3214688 w 6143624"/>
              <a:gd name="connsiteY21" fmla="*/ 85725 h 1228725"/>
              <a:gd name="connsiteX22" fmla="*/ 3300413 w 6143624"/>
              <a:gd name="connsiteY22" fmla="*/ 28575 h 1228725"/>
              <a:gd name="connsiteX23" fmla="*/ 3357563 w 6143624"/>
              <a:gd name="connsiteY23" fmla="*/ 114300 h 1228725"/>
              <a:gd name="connsiteX24" fmla="*/ 3414713 w 6143624"/>
              <a:gd name="connsiteY24" fmla="*/ 242887 h 1228725"/>
              <a:gd name="connsiteX25" fmla="*/ 3500438 w 6143624"/>
              <a:gd name="connsiteY25" fmla="*/ 228600 h 1228725"/>
              <a:gd name="connsiteX26" fmla="*/ 3586163 w 6143624"/>
              <a:gd name="connsiteY26" fmla="*/ 200025 h 1228725"/>
              <a:gd name="connsiteX27" fmla="*/ 3671888 w 6143624"/>
              <a:gd name="connsiteY27" fmla="*/ 157162 h 1228725"/>
              <a:gd name="connsiteX28" fmla="*/ 3729038 w 6143624"/>
              <a:gd name="connsiteY28" fmla="*/ 171450 h 1228725"/>
              <a:gd name="connsiteX29" fmla="*/ 3757613 w 6143624"/>
              <a:gd name="connsiteY29" fmla="*/ 214312 h 1228725"/>
              <a:gd name="connsiteX30" fmla="*/ 3986213 w 6143624"/>
              <a:gd name="connsiteY30" fmla="*/ 200025 h 1228725"/>
              <a:gd name="connsiteX31" fmla="*/ 4157663 w 6143624"/>
              <a:gd name="connsiteY31" fmla="*/ 214312 h 1228725"/>
              <a:gd name="connsiteX32" fmla="*/ 4200525 w 6143624"/>
              <a:gd name="connsiteY32" fmla="*/ 228600 h 1228725"/>
              <a:gd name="connsiteX33" fmla="*/ 4257675 w 6143624"/>
              <a:gd name="connsiteY33" fmla="*/ 214312 h 1228725"/>
              <a:gd name="connsiteX34" fmla="*/ 4329113 w 6143624"/>
              <a:gd name="connsiteY34" fmla="*/ 200025 h 1228725"/>
              <a:gd name="connsiteX35" fmla="*/ 4471988 w 6143624"/>
              <a:gd name="connsiteY35" fmla="*/ 142875 h 1228725"/>
              <a:gd name="connsiteX36" fmla="*/ 4543425 w 6143624"/>
              <a:gd name="connsiteY36" fmla="*/ 128587 h 1228725"/>
              <a:gd name="connsiteX37" fmla="*/ 4629150 w 6143624"/>
              <a:gd name="connsiteY37" fmla="*/ 100012 h 1228725"/>
              <a:gd name="connsiteX38" fmla="*/ 4686300 w 6143624"/>
              <a:gd name="connsiteY38" fmla="*/ 57150 h 1228725"/>
              <a:gd name="connsiteX39" fmla="*/ 4729163 w 6143624"/>
              <a:gd name="connsiteY39" fmla="*/ 14287 h 1228725"/>
              <a:gd name="connsiteX40" fmla="*/ 4772025 w 6143624"/>
              <a:gd name="connsiteY40" fmla="*/ 28575 h 1228725"/>
              <a:gd name="connsiteX41" fmla="*/ 4843463 w 6143624"/>
              <a:gd name="connsiteY41" fmla="*/ 114300 h 1228725"/>
              <a:gd name="connsiteX42" fmla="*/ 4886325 w 6143624"/>
              <a:gd name="connsiteY42" fmla="*/ 171450 h 1228725"/>
              <a:gd name="connsiteX43" fmla="*/ 4929188 w 6143624"/>
              <a:gd name="connsiteY43" fmla="*/ 214312 h 1228725"/>
              <a:gd name="connsiteX44" fmla="*/ 4957763 w 6143624"/>
              <a:gd name="connsiteY44" fmla="*/ 257175 h 1228725"/>
              <a:gd name="connsiteX45" fmla="*/ 5257800 w 6143624"/>
              <a:gd name="connsiteY45" fmla="*/ 285750 h 1228725"/>
              <a:gd name="connsiteX46" fmla="*/ 5272088 w 6143624"/>
              <a:gd name="connsiteY46" fmla="*/ 342900 h 1228725"/>
              <a:gd name="connsiteX47" fmla="*/ 5286375 w 6143624"/>
              <a:gd name="connsiteY47" fmla="*/ 514350 h 1228725"/>
              <a:gd name="connsiteX48" fmla="*/ 5443538 w 6143624"/>
              <a:gd name="connsiteY48" fmla="*/ 585787 h 1228725"/>
              <a:gd name="connsiteX49" fmla="*/ 5696266 w 6143624"/>
              <a:gd name="connsiteY49" fmla="*/ 655888 h 1228725"/>
              <a:gd name="connsiteX50" fmla="*/ 5815013 w 6143624"/>
              <a:gd name="connsiteY50" fmla="*/ 694162 h 1228725"/>
              <a:gd name="connsiteX51" fmla="*/ 5815013 w 6143624"/>
              <a:gd name="connsiteY51" fmla="*/ 694162 h 1228725"/>
              <a:gd name="connsiteX52" fmla="*/ 5820479 w 6143624"/>
              <a:gd name="connsiteY52" fmla="*/ 695924 h 1228725"/>
              <a:gd name="connsiteX53" fmla="*/ 5943599 w 6143624"/>
              <a:gd name="connsiteY53" fmla="*/ 742950 h 1228725"/>
              <a:gd name="connsiteX54" fmla="*/ 6143624 w 6143624"/>
              <a:gd name="connsiteY54" fmla="*/ 842962 h 1228725"/>
              <a:gd name="connsiteX55" fmla="*/ 6129337 w 6143624"/>
              <a:gd name="connsiteY55" fmla="*/ 885825 h 1228725"/>
              <a:gd name="connsiteX56" fmla="*/ 6086474 w 6143624"/>
              <a:gd name="connsiteY56" fmla="*/ 900112 h 1228725"/>
              <a:gd name="connsiteX57" fmla="*/ 6015037 w 6143624"/>
              <a:gd name="connsiteY57" fmla="*/ 914400 h 1228725"/>
              <a:gd name="connsiteX58" fmla="*/ 5857874 w 6143624"/>
              <a:gd name="connsiteY58" fmla="*/ 971550 h 1228725"/>
              <a:gd name="connsiteX59" fmla="*/ 5815013 w 6143624"/>
              <a:gd name="connsiteY59" fmla="*/ 981075 h 1228725"/>
              <a:gd name="connsiteX60" fmla="*/ 5815013 w 6143624"/>
              <a:gd name="connsiteY60" fmla="*/ 981075 h 1228725"/>
              <a:gd name="connsiteX61" fmla="*/ 5729288 w 6143624"/>
              <a:gd name="connsiteY61" fmla="*/ 1000125 h 1228725"/>
              <a:gd name="connsiteX62" fmla="*/ 5572125 w 6143624"/>
              <a:gd name="connsiteY62" fmla="*/ 1028700 h 1228725"/>
              <a:gd name="connsiteX63" fmla="*/ 5529263 w 6143624"/>
              <a:gd name="connsiteY63" fmla="*/ 1042987 h 1228725"/>
              <a:gd name="connsiteX64" fmla="*/ 5329238 w 6143624"/>
              <a:gd name="connsiteY64" fmla="*/ 1014412 h 1228725"/>
              <a:gd name="connsiteX65" fmla="*/ 5286375 w 6143624"/>
              <a:gd name="connsiteY65" fmla="*/ 1000125 h 1228725"/>
              <a:gd name="connsiteX66" fmla="*/ 5257800 w 6143624"/>
              <a:gd name="connsiteY66" fmla="*/ 957262 h 1228725"/>
              <a:gd name="connsiteX67" fmla="*/ 5100638 w 6143624"/>
              <a:gd name="connsiteY67" fmla="*/ 971550 h 1228725"/>
              <a:gd name="connsiteX68" fmla="*/ 5014913 w 6143624"/>
              <a:gd name="connsiteY68" fmla="*/ 1028700 h 1228725"/>
              <a:gd name="connsiteX69" fmla="*/ 4843463 w 6143624"/>
              <a:gd name="connsiteY69" fmla="*/ 1128712 h 1228725"/>
              <a:gd name="connsiteX70" fmla="*/ 4772025 w 6143624"/>
              <a:gd name="connsiteY70" fmla="*/ 1157287 h 1228725"/>
              <a:gd name="connsiteX71" fmla="*/ 4686300 w 6143624"/>
              <a:gd name="connsiteY71" fmla="*/ 1185862 h 1228725"/>
              <a:gd name="connsiteX72" fmla="*/ 4586288 w 6143624"/>
              <a:gd name="connsiteY72" fmla="*/ 1171575 h 1228725"/>
              <a:gd name="connsiteX73" fmla="*/ 4457700 w 6143624"/>
              <a:gd name="connsiteY73" fmla="*/ 1071562 h 1228725"/>
              <a:gd name="connsiteX74" fmla="*/ 4314825 w 6143624"/>
              <a:gd name="connsiteY74" fmla="*/ 1028700 h 1228725"/>
              <a:gd name="connsiteX75" fmla="*/ 4171950 w 6143624"/>
              <a:gd name="connsiteY75" fmla="*/ 1071562 h 1228725"/>
              <a:gd name="connsiteX76" fmla="*/ 4114800 w 6143624"/>
              <a:gd name="connsiteY76" fmla="*/ 1085850 h 1228725"/>
              <a:gd name="connsiteX77" fmla="*/ 4000500 w 6143624"/>
              <a:gd name="connsiteY77" fmla="*/ 1128712 h 1228725"/>
              <a:gd name="connsiteX78" fmla="*/ 3871913 w 6143624"/>
              <a:gd name="connsiteY78" fmla="*/ 1157287 h 1228725"/>
              <a:gd name="connsiteX79" fmla="*/ 3771900 w 6143624"/>
              <a:gd name="connsiteY79" fmla="*/ 1143000 h 1228725"/>
              <a:gd name="connsiteX80" fmla="*/ 3729038 w 6143624"/>
              <a:gd name="connsiteY80" fmla="*/ 1114425 h 1228725"/>
              <a:gd name="connsiteX81" fmla="*/ 3686175 w 6143624"/>
              <a:gd name="connsiteY81" fmla="*/ 1100137 h 1228725"/>
              <a:gd name="connsiteX82" fmla="*/ 3643313 w 6143624"/>
              <a:gd name="connsiteY82" fmla="*/ 1071562 h 1228725"/>
              <a:gd name="connsiteX83" fmla="*/ 3186113 w 6143624"/>
              <a:gd name="connsiteY83" fmla="*/ 1042987 h 1228725"/>
              <a:gd name="connsiteX84" fmla="*/ 3143250 w 6143624"/>
              <a:gd name="connsiteY84" fmla="*/ 1028700 h 1228725"/>
              <a:gd name="connsiteX85" fmla="*/ 3100388 w 6143624"/>
              <a:gd name="connsiteY85" fmla="*/ 1000125 h 1228725"/>
              <a:gd name="connsiteX86" fmla="*/ 2928938 w 6143624"/>
              <a:gd name="connsiteY86" fmla="*/ 942975 h 1228725"/>
              <a:gd name="connsiteX87" fmla="*/ 2786063 w 6143624"/>
              <a:gd name="connsiteY87" fmla="*/ 971550 h 1228725"/>
              <a:gd name="connsiteX88" fmla="*/ 2657475 w 6143624"/>
              <a:gd name="connsiteY88" fmla="*/ 1028700 h 1228725"/>
              <a:gd name="connsiteX89" fmla="*/ 2586038 w 6143624"/>
              <a:gd name="connsiteY89" fmla="*/ 1071562 h 1228725"/>
              <a:gd name="connsiteX90" fmla="*/ 2528888 w 6143624"/>
              <a:gd name="connsiteY90" fmla="*/ 1085850 h 1228725"/>
              <a:gd name="connsiteX91" fmla="*/ 2443163 w 6143624"/>
              <a:gd name="connsiteY91" fmla="*/ 1114425 h 1228725"/>
              <a:gd name="connsiteX92" fmla="*/ 2400300 w 6143624"/>
              <a:gd name="connsiteY92" fmla="*/ 1128712 h 1228725"/>
              <a:gd name="connsiteX93" fmla="*/ 2157413 w 6143624"/>
              <a:gd name="connsiteY93" fmla="*/ 1143000 h 1228725"/>
              <a:gd name="connsiteX94" fmla="*/ 2100263 w 6143624"/>
              <a:gd name="connsiteY94" fmla="*/ 1157287 h 1228725"/>
              <a:gd name="connsiteX95" fmla="*/ 2014538 w 6143624"/>
              <a:gd name="connsiteY95" fmla="*/ 1185862 h 1228725"/>
              <a:gd name="connsiteX96" fmla="*/ 1871663 w 6143624"/>
              <a:gd name="connsiteY96" fmla="*/ 1228725 h 1228725"/>
              <a:gd name="connsiteX97" fmla="*/ 1543050 w 6143624"/>
              <a:gd name="connsiteY97" fmla="*/ 1185862 h 1228725"/>
              <a:gd name="connsiteX98" fmla="*/ 1057275 w 6143624"/>
              <a:gd name="connsiteY98" fmla="*/ 1185862 h 1228725"/>
              <a:gd name="connsiteX99" fmla="*/ 900113 w 6143624"/>
              <a:gd name="connsiteY99" fmla="*/ 1214437 h 1228725"/>
              <a:gd name="connsiteX100" fmla="*/ 771525 w 6143624"/>
              <a:gd name="connsiteY100" fmla="*/ 1228725 h 1228725"/>
              <a:gd name="connsiteX101" fmla="*/ 542925 w 6143624"/>
              <a:gd name="connsiteY101" fmla="*/ 1214437 h 1228725"/>
              <a:gd name="connsiteX102" fmla="*/ 485775 w 6143624"/>
              <a:gd name="connsiteY102" fmla="*/ 1185862 h 1228725"/>
              <a:gd name="connsiteX103" fmla="*/ 357188 w 6143624"/>
              <a:gd name="connsiteY103" fmla="*/ 1057275 h 1228725"/>
              <a:gd name="connsiteX104" fmla="*/ 314325 w 6143624"/>
              <a:gd name="connsiteY104" fmla="*/ 1028700 h 1228725"/>
              <a:gd name="connsiteX105" fmla="*/ 271463 w 6143624"/>
              <a:gd name="connsiteY105" fmla="*/ 928687 h 1228725"/>
              <a:gd name="connsiteX106" fmla="*/ 242888 w 6143624"/>
              <a:gd name="connsiteY106" fmla="*/ 885825 h 1228725"/>
              <a:gd name="connsiteX107" fmla="*/ 142875 w 6143624"/>
              <a:gd name="connsiteY107" fmla="*/ 842962 h 1228725"/>
              <a:gd name="connsiteX108" fmla="*/ 100013 w 6143624"/>
              <a:gd name="connsiteY108" fmla="*/ 814387 h 1228725"/>
              <a:gd name="connsiteX109" fmla="*/ 42863 w 6143624"/>
              <a:gd name="connsiteY109" fmla="*/ 714375 h 1228725"/>
              <a:gd name="connsiteX110" fmla="*/ 0 w 6143624"/>
              <a:gd name="connsiteY110" fmla="*/ 671512 h 1228725"/>
              <a:gd name="connsiteX111" fmla="*/ 0 w 6143624"/>
              <a:gd name="connsiteY111" fmla="*/ 549149 h 1228725"/>
              <a:gd name="connsiteX112" fmla="*/ 28 w 6143624"/>
              <a:gd name="connsiteY112" fmla="*/ 549031 h 1228725"/>
              <a:gd name="connsiteX113" fmla="*/ 42863 w 6143624"/>
              <a:gd name="connsiteY113" fmla="*/ 414337 h 1228725"/>
              <a:gd name="connsiteX114" fmla="*/ 85725 w 6143624"/>
              <a:gd name="connsiteY114" fmla="*/ 328612 h 1228725"/>
              <a:gd name="connsiteX115" fmla="*/ 214313 w 6143624"/>
              <a:gd name="connsiteY115" fmla="*/ 257175 h 1228725"/>
              <a:gd name="connsiteX116" fmla="*/ 385763 w 6143624"/>
              <a:gd name="connsiteY116" fmla="*/ 314325 h 1228725"/>
              <a:gd name="connsiteX117" fmla="*/ 428625 w 6143624"/>
              <a:gd name="connsiteY117" fmla="*/ 328612 h 1228725"/>
              <a:gd name="connsiteX118" fmla="*/ 471488 w 6143624"/>
              <a:gd name="connsiteY118" fmla="*/ 342900 h 1228725"/>
              <a:gd name="connsiteX119" fmla="*/ 614363 w 6143624"/>
              <a:gd name="connsiteY119" fmla="*/ 328612 h 1228725"/>
              <a:gd name="connsiteX120" fmla="*/ 700088 w 6143624"/>
              <a:gd name="connsiteY120" fmla="*/ 271462 h 1228725"/>
              <a:gd name="connsiteX121" fmla="*/ 785813 w 6143624"/>
              <a:gd name="connsiteY121" fmla="*/ 200025 h 1228725"/>
              <a:gd name="connsiteX122" fmla="*/ 871538 w 6143624"/>
              <a:gd name="connsiteY122" fmla="*/ 157162 h 1228725"/>
              <a:gd name="connsiteX123" fmla="*/ 971550 w 6143624"/>
              <a:gd name="connsiteY123" fmla="*/ 114300 h 1228725"/>
              <a:gd name="connsiteX124" fmla="*/ 1028700 w 6143624"/>
              <a:gd name="connsiteY124" fmla="*/ 171450 h 1228725"/>
              <a:gd name="connsiteX125" fmla="*/ 1071563 w 6143624"/>
              <a:gd name="connsiteY125" fmla="*/ 200025 h 1228725"/>
              <a:gd name="connsiteX126" fmla="*/ 1157288 w 6143624"/>
              <a:gd name="connsiteY126" fmla="*/ 185737 h 1228725"/>
              <a:gd name="connsiteX127" fmla="*/ 1200150 w 6143624"/>
              <a:gd name="connsiteY127" fmla="*/ 157162 h 1228725"/>
              <a:gd name="connsiteX128" fmla="*/ 1257300 w 6143624"/>
              <a:gd name="connsiteY128" fmla="*/ 128587 h 1228725"/>
              <a:gd name="connsiteX129" fmla="*/ 1343025 w 6143624"/>
              <a:gd name="connsiteY129" fmla="*/ 71437 h 1228725"/>
              <a:gd name="connsiteX130" fmla="*/ 1385888 w 6143624"/>
              <a:gd name="connsiteY130" fmla="*/ 42862 h 1228725"/>
              <a:gd name="connsiteX131" fmla="*/ 1471613 w 6143624"/>
              <a:gd name="connsiteY131" fmla="*/ 14287 h 122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6143624" h="1228725">
                <a:moveTo>
                  <a:pt x="1514475" y="0"/>
                </a:moveTo>
                <a:cubicBezTo>
                  <a:pt x="1528763" y="4762"/>
                  <a:pt x="1545578" y="4879"/>
                  <a:pt x="1557338" y="14287"/>
                </a:cubicBezTo>
                <a:cubicBezTo>
                  <a:pt x="1570747" y="25014"/>
                  <a:pt x="1574920" y="43958"/>
                  <a:pt x="1585913" y="57150"/>
                </a:cubicBezTo>
                <a:cubicBezTo>
                  <a:pt x="1598848" y="72672"/>
                  <a:pt x="1614488" y="85725"/>
                  <a:pt x="1628775" y="100012"/>
                </a:cubicBezTo>
                <a:cubicBezTo>
                  <a:pt x="1714500" y="95250"/>
                  <a:pt x="1800756" y="96374"/>
                  <a:pt x="1885950" y="85725"/>
                </a:cubicBezTo>
                <a:cubicBezTo>
                  <a:pt x="1915838" y="81989"/>
                  <a:pt x="1971675" y="57150"/>
                  <a:pt x="1971675" y="57150"/>
                </a:cubicBezTo>
                <a:cubicBezTo>
                  <a:pt x="1985963" y="47625"/>
                  <a:pt x="1998846" y="35549"/>
                  <a:pt x="2014538" y="28575"/>
                </a:cubicBezTo>
                <a:cubicBezTo>
                  <a:pt x="2042063" y="16342"/>
                  <a:pt x="2100263" y="0"/>
                  <a:pt x="2100263" y="0"/>
                </a:cubicBezTo>
                <a:cubicBezTo>
                  <a:pt x="2109788" y="14287"/>
                  <a:pt x="2119737" y="28301"/>
                  <a:pt x="2128838" y="42862"/>
                </a:cubicBezTo>
                <a:cubicBezTo>
                  <a:pt x="2143556" y="66411"/>
                  <a:pt x="2152064" y="94664"/>
                  <a:pt x="2171700" y="114300"/>
                </a:cubicBezTo>
                <a:cubicBezTo>
                  <a:pt x="2182349" y="124949"/>
                  <a:pt x="2200275" y="123825"/>
                  <a:pt x="2214563" y="128587"/>
                </a:cubicBezTo>
                <a:cubicBezTo>
                  <a:pt x="2281468" y="120224"/>
                  <a:pt x="2376258" y="98851"/>
                  <a:pt x="2443163" y="128587"/>
                </a:cubicBezTo>
                <a:cubicBezTo>
                  <a:pt x="2456925" y="134704"/>
                  <a:pt x="2448042" y="159690"/>
                  <a:pt x="2457450" y="171450"/>
                </a:cubicBezTo>
                <a:cubicBezTo>
                  <a:pt x="2468177" y="184859"/>
                  <a:pt x="2486025" y="190500"/>
                  <a:pt x="2500313" y="200025"/>
                </a:cubicBezTo>
                <a:cubicBezTo>
                  <a:pt x="2552700" y="195262"/>
                  <a:pt x="2605893" y="196054"/>
                  <a:pt x="2657475" y="185737"/>
                </a:cubicBezTo>
                <a:cubicBezTo>
                  <a:pt x="2678360" y="181560"/>
                  <a:pt x="2695235" y="165975"/>
                  <a:pt x="2714625" y="157162"/>
                </a:cubicBezTo>
                <a:cubicBezTo>
                  <a:pt x="2902551" y="71742"/>
                  <a:pt x="2742068" y="150585"/>
                  <a:pt x="2871788" y="85725"/>
                </a:cubicBezTo>
                <a:cubicBezTo>
                  <a:pt x="2900363" y="90487"/>
                  <a:pt x="2931041" y="88246"/>
                  <a:pt x="2957513" y="100012"/>
                </a:cubicBezTo>
                <a:cubicBezTo>
                  <a:pt x="2975977" y="108218"/>
                  <a:pt x="2983563" y="131667"/>
                  <a:pt x="3000375" y="142875"/>
                </a:cubicBezTo>
                <a:cubicBezTo>
                  <a:pt x="3012906" y="151229"/>
                  <a:pt x="3028950" y="152400"/>
                  <a:pt x="3043238" y="157162"/>
                </a:cubicBezTo>
                <a:cubicBezTo>
                  <a:pt x="3131273" y="127818"/>
                  <a:pt x="3037321" y="161380"/>
                  <a:pt x="3143250" y="114300"/>
                </a:cubicBezTo>
                <a:cubicBezTo>
                  <a:pt x="3166687" y="103884"/>
                  <a:pt x="3192173" y="98006"/>
                  <a:pt x="3214688" y="85725"/>
                </a:cubicBezTo>
                <a:cubicBezTo>
                  <a:pt x="3244837" y="69280"/>
                  <a:pt x="3300413" y="28575"/>
                  <a:pt x="3300413" y="28575"/>
                </a:cubicBezTo>
                <a:cubicBezTo>
                  <a:pt x="3319463" y="57150"/>
                  <a:pt x="3346703" y="81719"/>
                  <a:pt x="3357563" y="114300"/>
                </a:cubicBezTo>
                <a:cubicBezTo>
                  <a:pt x="3391568" y="216315"/>
                  <a:pt x="3369430" y="174963"/>
                  <a:pt x="3414713" y="242887"/>
                </a:cubicBezTo>
                <a:cubicBezTo>
                  <a:pt x="3443288" y="238125"/>
                  <a:pt x="3472334" y="235626"/>
                  <a:pt x="3500438" y="228600"/>
                </a:cubicBezTo>
                <a:cubicBezTo>
                  <a:pt x="3529659" y="221295"/>
                  <a:pt x="3586163" y="200025"/>
                  <a:pt x="3586163" y="200025"/>
                </a:cubicBezTo>
                <a:cubicBezTo>
                  <a:pt x="3607834" y="185577"/>
                  <a:pt x="3642312" y="157162"/>
                  <a:pt x="3671888" y="157162"/>
                </a:cubicBezTo>
                <a:cubicBezTo>
                  <a:pt x="3691524" y="157162"/>
                  <a:pt x="3709988" y="166687"/>
                  <a:pt x="3729038" y="171450"/>
                </a:cubicBezTo>
                <a:cubicBezTo>
                  <a:pt x="3738563" y="185737"/>
                  <a:pt x="3743326" y="204787"/>
                  <a:pt x="3757613" y="214312"/>
                </a:cubicBezTo>
                <a:cubicBezTo>
                  <a:pt x="3814293" y="252099"/>
                  <a:pt x="3962626" y="203956"/>
                  <a:pt x="3986213" y="200025"/>
                </a:cubicBezTo>
                <a:cubicBezTo>
                  <a:pt x="4043363" y="204787"/>
                  <a:pt x="4100818" y="206733"/>
                  <a:pt x="4157663" y="214312"/>
                </a:cubicBezTo>
                <a:cubicBezTo>
                  <a:pt x="4172591" y="216302"/>
                  <a:pt x="4185465" y="228600"/>
                  <a:pt x="4200525" y="228600"/>
                </a:cubicBezTo>
                <a:cubicBezTo>
                  <a:pt x="4220161" y="228600"/>
                  <a:pt x="4238506" y="218572"/>
                  <a:pt x="4257675" y="214312"/>
                </a:cubicBezTo>
                <a:cubicBezTo>
                  <a:pt x="4281381" y="209044"/>
                  <a:pt x="4305300" y="204787"/>
                  <a:pt x="4329113" y="200025"/>
                </a:cubicBezTo>
                <a:cubicBezTo>
                  <a:pt x="4356144" y="188440"/>
                  <a:pt x="4430768" y="153180"/>
                  <a:pt x="4471988" y="142875"/>
                </a:cubicBezTo>
                <a:cubicBezTo>
                  <a:pt x="4495547" y="136985"/>
                  <a:pt x="4519997" y="134977"/>
                  <a:pt x="4543425" y="128587"/>
                </a:cubicBezTo>
                <a:cubicBezTo>
                  <a:pt x="4572484" y="120662"/>
                  <a:pt x="4629150" y="100012"/>
                  <a:pt x="4629150" y="100012"/>
                </a:cubicBezTo>
                <a:cubicBezTo>
                  <a:pt x="4648200" y="85725"/>
                  <a:pt x="4668220" y="72647"/>
                  <a:pt x="4686300" y="57150"/>
                </a:cubicBezTo>
                <a:cubicBezTo>
                  <a:pt x="4701641" y="44000"/>
                  <a:pt x="4709994" y="20677"/>
                  <a:pt x="4729163" y="14287"/>
                </a:cubicBezTo>
                <a:lnTo>
                  <a:pt x="4772025" y="28575"/>
                </a:lnTo>
                <a:cubicBezTo>
                  <a:pt x="4835183" y="123311"/>
                  <a:pt x="4760953" y="18038"/>
                  <a:pt x="4843463" y="114300"/>
                </a:cubicBezTo>
                <a:cubicBezTo>
                  <a:pt x="4858960" y="132380"/>
                  <a:pt x="4870828" y="153370"/>
                  <a:pt x="4886325" y="171450"/>
                </a:cubicBezTo>
                <a:cubicBezTo>
                  <a:pt x="4899475" y="186791"/>
                  <a:pt x="4916253" y="198790"/>
                  <a:pt x="4929188" y="214312"/>
                </a:cubicBezTo>
                <a:cubicBezTo>
                  <a:pt x="4940181" y="227504"/>
                  <a:pt x="4940983" y="253527"/>
                  <a:pt x="4957763" y="257175"/>
                </a:cubicBezTo>
                <a:cubicBezTo>
                  <a:pt x="5055935" y="278517"/>
                  <a:pt x="5157788" y="276225"/>
                  <a:pt x="5257800" y="285750"/>
                </a:cubicBezTo>
                <a:cubicBezTo>
                  <a:pt x="5262563" y="304800"/>
                  <a:pt x="5269652" y="323415"/>
                  <a:pt x="5272088" y="342900"/>
                </a:cubicBezTo>
                <a:cubicBezTo>
                  <a:pt x="5279201" y="399805"/>
                  <a:pt x="5271599" y="458938"/>
                  <a:pt x="5286375" y="514350"/>
                </a:cubicBezTo>
                <a:cubicBezTo>
                  <a:pt x="5301584" y="571385"/>
                  <a:pt x="5417361" y="578739"/>
                  <a:pt x="5443538" y="585787"/>
                </a:cubicBezTo>
                <a:cubicBezTo>
                  <a:pt x="5528907" y="608771"/>
                  <a:pt x="5613036" y="630916"/>
                  <a:pt x="5696266" y="655888"/>
                </a:cubicBezTo>
                <a:lnTo>
                  <a:pt x="5815013" y="694162"/>
                </a:lnTo>
                <a:lnTo>
                  <a:pt x="5815013" y="694162"/>
                </a:lnTo>
                <a:lnTo>
                  <a:pt x="5820479" y="695924"/>
                </a:lnTo>
                <a:cubicBezTo>
                  <a:pt x="5861687" y="710282"/>
                  <a:pt x="5902713" y="725804"/>
                  <a:pt x="5943599" y="742950"/>
                </a:cubicBezTo>
                <a:cubicBezTo>
                  <a:pt x="6012344" y="771778"/>
                  <a:pt x="6076949" y="809625"/>
                  <a:pt x="6143624" y="842962"/>
                </a:cubicBezTo>
                <a:cubicBezTo>
                  <a:pt x="6138862" y="857250"/>
                  <a:pt x="6139986" y="875176"/>
                  <a:pt x="6129337" y="885825"/>
                </a:cubicBezTo>
                <a:cubicBezTo>
                  <a:pt x="6118688" y="896474"/>
                  <a:pt x="6101085" y="896459"/>
                  <a:pt x="6086474" y="900112"/>
                </a:cubicBezTo>
                <a:cubicBezTo>
                  <a:pt x="6062915" y="906002"/>
                  <a:pt x="6038849" y="909637"/>
                  <a:pt x="6015037" y="914400"/>
                </a:cubicBezTo>
                <a:cubicBezTo>
                  <a:pt x="5943076" y="962374"/>
                  <a:pt x="5980648" y="944267"/>
                  <a:pt x="5857874" y="971550"/>
                </a:cubicBezTo>
                <a:lnTo>
                  <a:pt x="5815013" y="981075"/>
                </a:lnTo>
                <a:lnTo>
                  <a:pt x="5815013" y="981075"/>
                </a:lnTo>
                <a:lnTo>
                  <a:pt x="5729288" y="1000125"/>
                </a:lnTo>
                <a:cubicBezTo>
                  <a:pt x="5665572" y="1012868"/>
                  <a:pt x="5633439" y="1013371"/>
                  <a:pt x="5572125" y="1028700"/>
                </a:cubicBezTo>
                <a:cubicBezTo>
                  <a:pt x="5557515" y="1032353"/>
                  <a:pt x="5543550" y="1038225"/>
                  <a:pt x="5529263" y="1042987"/>
                </a:cubicBezTo>
                <a:cubicBezTo>
                  <a:pt x="5462588" y="1033462"/>
                  <a:pt x="5395565" y="1026117"/>
                  <a:pt x="5329238" y="1014412"/>
                </a:cubicBezTo>
                <a:cubicBezTo>
                  <a:pt x="5314407" y="1011795"/>
                  <a:pt x="5298135" y="1009533"/>
                  <a:pt x="5286375" y="1000125"/>
                </a:cubicBezTo>
                <a:cubicBezTo>
                  <a:pt x="5272966" y="989398"/>
                  <a:pt x="5267325" y="971550"/>
                  <a:pt x="5257800" y="957262"/>
                </a:cubicBezTo>
                <a:cubicBezTo>
                  <a:pt x="5205413" y="962025"/>
                  <a:pt x="5151104" y="956707"/>
                  <a:pt x="5100638" y="971550"/>
                </a:cubicBezTo>
                <a:cubicBezTo>
                  <a:pt x="5067691" y="981240"/>
                  <a:pt x="5043488" y="1009650"/>
                  <a:pt x="5014913" y="1028700"/>
                </a:cubicBezTo>
                <a:cubicBezTo>
                  <a:pt x="4948018" y="1073297"/>
                  <a:pt x="4939187" y="1080850"/>
                  <a:pt x="4843463" y="1128712"/>
                </a:cubicBezTo>
                <a:cubicBezTo>
                  <a:pt x="4820524" y="1140182"/>
                  <a:pt x="4796128" y="1148522"/>
                  <a:pt x="4772025" y="1157287"/>
                </a:cubicBezTo>
                <a:cubicBezTo>
                  <a:pt x="4743718" y="1167581"/>
                  <a:pt x="4686300" y="1185862"/>
                  <a:pt x="4686300" y="1185862"/>
                </a:cubicBezTo>
                <a:cubicBezTo>
                  <a:pt x="4652963" y="1181100"/>
                  <a:pt x="4617719" y="1183664"/>
                  <a:pt x="4586288" y="1171575"/>
                </a:cubicBezTo>
                <a:cubicBezTo>
                  <a:pt x="4356212" y="1083085"/>
                  <a:pt x="4599885" y="1150554"/>
                  <a:pt x="4457700" y="1071562"/>
                </a:cubicBezTo>
                <a:cubicBezTo>
                  <a:pt x="4429238" y="1055750"/>
                  <a:pt x="4351721" y="1037924"/>
                  <a:pt x="4314825" y="1028700"/>
                </a:cubicBezTo>
                <a:cubicBezTo>
                  <a:pt x="4249726" y="1050399"/>
                  <a:pt x="4261912" y="1047027"/>
                  <a:pt x="4171950" y="1071562"/>
                </a:cubicBezTo>
                <a:cubicBezTo>
                  <a:pt x="4153006" y="1076729"/>
                  <a:pt x="4133429" y="1079640"/>
                  <a:pt x="4114800" y="1085850"/>
                </a:cubicBezTo>
                <a:cubicBezTo>
                  <a:pt x="4024188" y="1116055"/>
                  <a:pt x="4070743" y="1108643"/>
                  <a:pt x="4000500" y="1128712"/>
                </a:cubicBezTo>
                <a:cubicBezTo>
                  <a:pt x="3953409" y="1142167"/>
                  <a:pt x="3921031" y="1147464"/>
                  <a:pt x="3871913" y="1157287"/>
                </a:cubicBezTo>
                <a:cubicBezTo>
                  <a:pt x="3838575" y="1152525"/>
                  <a:pt x="3804156" y="1152677"/>
                  <a:pt x="3771900" y="1143000"/>
                </a:cubicBezTo>
                <a:cubicBezTo>
                  <a:pt x="3755453" y="1138066"/>
                  <a:pt x="3744396" y="1122104"/>
                  <a:pt x="3729038" y="1114425"/>
                </a:cubicBezTo>
                <a:cubicBezTo>
                  <a:pt x="3715567" y="1107690"/>
                  <a:pt x="3699646" y="1106872"/>
                  <a:pt x="3686175" y="1100137"/>
                </a:cubicBezTo>
                <a:cubicBezTo>
                  <a:pt x="3670817" y="1092458"/>
                  <a:pt x="3660373" y="1073512"/>
                  <a:pt x="3643313" y="1071562"/>
                </a:cubicBezTo>
                <a:cubicBezTo>
                  <a:pt x="3491603" y="1054224"/>
                  <a:pt x="3338513" y="1052512"/>
                  <a:pt x="3186113" y="1042987"/>
                </a:cubicBezTo>
                <a:cubicBezTo>
                  <a:pt x="3171825" y="1038225"/>
                  <a:pt x="3156721" y="1035435"/>
                  <a:pt x="3143250" y="1028700"/>
                </a:cubicBezTo>
                <a:cubicBezTo>
                  <a:pt x="3127891" y="1021021"/>
                  <a:pt x="3116331" y="1006502"/>
                  <a:pt x="3100388" y="1000125"/>
                </a:cubicBezTo>
                <a:cubicBezTo>
                  <a:pt x="3044455" y="977752"/>
                  <a:pt x="2928938" y="942975"/>
                  <a:pt x="2928938" y="942975"/>
                </a:cubicBezTo>
                <a:cubicBezTo>
                  <a:pt x="2892072" y="948241"/>
                  <a:pt x="2825965" y="951599"/>
                  <a:pt x="2786063" y="971550"/>
                </a:cubicBezTo>
                <a:cubicBezTo>
                  <a:pt x="2662479" y="1033342"/>
                  <a:pt x="2766532" y="1001435"/>
                  <a:pt x="2657475" y="1028700"/>
                </a:cubicBezTo>
                <a:cubicBezTo>
                  <a:pt x="2633663" y="1042987"/>
                  <a:pt x="2611414" y="1060284"/>
                  <a:pt x="2586038" y="1071562"/>
                </a:cubicBezTo>
                <a:cubicBezTo>
                  <a:pt x="2568094" y="1079537"/>
                  <a:pt x="2547696" y="1080207"/>
                  <a:pt x="2528888" y="1085850"/>
                </a:cubicBezTo>
                <a:cubicBezTo>
                  <a:pt x="2500038" y="1094505"/>
                  <a:pt x="2471738" y="1104900"/>
                  <a:pt x="2443163" y="1114425"/>
                </a:cubicBezTo>
                <a:cubicBezTo>
                  <a:pt x="2428875" y="1119187"/>
                  <a:pt x="2415334" y="1127828"/>
                  <a:pt x="2400300" y="1128712"/>
                </a:cubicBezTo>
                <a:lnTo>
                  <a:pt x="2157413" y="1143000"/>
                </a:lnTo>
                <a:cubicBezTo>
                  <a:pt x="2138363" y="1147762"/>
                  <a:pt x="2119071" y="1151645"/>
                  <a:pt x="2100263" y="1157287"/>
                </a:cubicBezTo>
                <a:cubicBezTo>
                  <a:pt x="2071413" y="1165942"/>
                  <a:pt x="2043500" y="1177587"/>
                  <a:pt x="2014538" y="1185862"/>
                </a:cubicBezTo>
                <a:cubicBezTo>
                  <a:pt x="1900044" y="1218574"/>
                  <a:pt x="1947417" y="1203472"/>
                  <a:pt x="1871663" y="1228725"/>
                </a:cubicBezTo>
                <a:cubicBezTo>
                  <a:pt x="1687904" y="1182785"/>
                  <a:pt x="1796549" y="1202762"/>
                  <a:pt x="1543050" y="1185862"/>
                </a:cubicBezTo>
                <a:cubicBezTo>
                  <a:pt x="1354804" y="1138802"/>
                  <a:pt x="1450267" y="1157107"/>
                  <a:pt x="1057275" y="1185862"/>
                </a:cubicBezTo>
                <a:cubicBezTo>
                  <a:pt x="1004171" y="1189748"/>
                  <a:pt x="952770" y="1206538"/>
                  <a:pt x="900113" y="1214437"/>
                </a:cubicBezTo>
                <a:cubicBezTo>
                  <a:pt x="857464" y="1220834"/>
                  <a:pt x="814388" y="1223962"/>
                  <a:pt x="771525" y="1228725"/>
                </a:cubicBezTo>
                <a:cubicBezTo>
                  <a:pt x="695325" y="1223962"/>
                  <a:pt x="618429" y="1225763"/>
                  <a:pt x="542925" y="1214437"/>
                </a:cubicBezTo>
                <a:cubicBezTo>
                  <a:pt x="521862" y="1211278"/>
                  <a:pt x="503836" y="1197150"/>
                  <a:pt x="485775" y="1185862"/>
                </a:cubicBezTo>
                <a:cubicBezTo>
                  <a:pt x="398239" y="1131152"/>
                  <a:pt x="444852" y="1144939"/>
                  <a:pt x="357188" y="1057275"/>
                </a:cubicBezTo>
                <a:cubicBezTo>
                  <a:pt x="345046" y="1045133"/>
                  <a:pt x="328613" y="1038225"/>
                  <a:pt x="314325" y="1028700"/>
                </a:cubicBezTo>
                <a:cubicBezTo>
                  <a:pt x="298296" y="980612"/>
                  <a:pt x="299712" y="978122"/>
                  <a:pt x="271463" y="928687"/>
                </a:cubicBezTo>
                <a:cubicBezTo>
                  <a:pt x="262944" y="913778"/>
                  <a:pt x="256079" y="896818"/>
                  <a:pt x="242888" y="885825"/>
                </a:cubicBezTo>
                <a:cubicBezTo>
                  <a:pt x="198293" y="848662"/>
                  <a:pt x="187541" y="865295"/>
                  <a:pt x="142875" y="842962"/>
                </a:cubicBezTo>
                <a:cubicBezTo>
                  <a:pt x="127517" y="835283"/>
                  <a:pt x="114300" y="823912"/>
                  <a:pt x="100013" y="814387"/>
                </a:cubicBezTo>
                <a:cubicBezTo>
                  <a:pt x="82544" y="779450"/>
                  <a:pt x="68107" y="744668"/>
                  <a:pt x="42863" y="714375"/>
                </a:cubicBezTo>
                <a:cubicBezTo>
                  <a:pt x="29928" y="698853"/>
                  <a:pt x="11744" y="687954"/>
                  <a:pt x="0" y="671512"/>
                </a:cubicBezTo>
                <a:lnTo>
                  <a:pt x="0" y="549149"/>
                </a:lnTo>
                <a:lnTo>
                  <a:pt x="28" y="549031"/>
                </a:lnTo>
                <a:cubicBezTo>
                  <a:pt x="7735" y="517896"/>
                  <a:pt x="13051" y="503774"/>
                  <a:pt x="42863" y="414337"/>
                </a:cubicBezTo>
                <a:cubicBezTo>
                  <a:pt x="53054" y="383762"/>
                  <a:pt x="59657" y="351421"/>
                  <a:pt x="85725" y="328612"/>
                </a:cubicBezTo>
                <a:cubicBezTo>
                  <a:pt x="146191" y="275704"/>
                  <a:pt x="155442" y="276798"/>
                  <a:pt x="214313" y="257175"/>
                </a:cubicBezTo>
                <a:lnTo>
                  <a:pt x="385763" y="314325"/>
                </a:lnTo>
                <a:lnTo>
                  <a:pt x="428625" y="328612"/>
                </a:lnTo>
                <a:lnTo>
                  <a:pt x="471488" y="342900"/>
                </a:lnTo>
                <a:cubicBezTo>
                  <a:pt x="519113" y="338137"/>
                  <a:pt x="568679" y="342888"/>
                  <a:pt x="614363" y="328612"/>
                </a:cubicBezTo>
                <a:cubicBezTo>
                  <a:pt x="647143" y="318368"/>
                  <a:pt x="671513" y="290512"/>
                  <a:pt x="700088" y="271462"/>
                </a:cubicBezTo>
                <a:cubicBezTo>
                  <a:pt x="806503" y="200519"/>
                  <a:pt x="675808" y="291695"/>
                  <a:pt x="785813" y="200025"/>
                </a:cubicBezTo>
                <a:cubicBezTo>
                  <a:pt x="847233" y="148842"/>
                  <a:pt x="807099" y="189382"/>
                  <a:pt x="871538" y="157162"/>
                </a:cubicBezTo>
                <a:cubicBezTo>
                  <a:pt x="970203" y="107829"/>
                  <a:pt x="852611" y="144034"/>
                  <a:pt x="971550" y="114300"/>
                </a:cubicBezTo>
                <a:cubicBezTo>
                  <a:pt x="1065069" y="145472"/>
                  <a:pt x="973282" y="102177"/>
                  <a:pt x="1028700" y="171450"/>
                </a:cubicBezTo>
                <a:cubicBezTo>
                  <a:pt x="1039427" y="184859"/>
                  <a:pt x="1057275" y="190500"/>
                  <a:pt x="1071563" y="200025"/>
                </a:cubicBezTo>
                <a:cubicBezTo>
                  <a:pt x="1100138" y="195262"/>
                  <a:pt x="1129805" y="194898"/>
                  <a:pt x="1157288" y="185737"/>
                </a:cubicBezTo>
                <a:cubicBezTo>
                  <a:pt x="1173578" y="180307"/>
                  <a:pt x="1185241" y="165681"/>
                  <a:pt x="1200150" y="157162"/>
                </a:cubicBezTo>
                <a:cubicBezTo>
                  <a:pt x="1218642" y="146595"/>
                  <a:pt x="1239037" y="139545"/>
                  <a:pt x="1257300" y="128587"/>
                </a:cubicBezTo>
                <a:cubicBezTo>
                  <a:pt x="1286749" y="110918"/>
                  <a:pt x="1314450" y="90487"/>
                  <a:pt x="1343025" y="71437"/>
                </a:cubicBezTo>
                <a:cubicBezTo>
                  <a:pt x="1357313" y="61912"/>
                  <a:pt x="1369598" y="48292"/>
                  <a:pt x="1385888" y="42862"/>
                </a:cubicBezTo>
                <a:lnTo>
                  <a:pt x="1471613" y="14287"/>
                </a:lnTo>
                <a:close/>
              </a:path>
            </a:pathLst>
          </a:cu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54" name="Text Box 9"/>
          <p:cNvSpPr txBox="1">
            <a:spLocks noChangeArrowheads="1"/>
          </p:cNvSpPr>
          <p:nvPr/>
        </p:nvSpPr>
        <p:spPr bwMode="auto">
          <a:xfrm flipH="1">
            <a:off x="1999787" y="109296"/>
            <a:ext cx="826545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Văn</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bản</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2. SƠN TINH, THUỶ TINH</a:t>
            </a:r>
          </a:p>
        </p:txBody>
      </p:sp>
      <p:grpSp>
        <p:nvGrpSpPr>
          <p:cNvPr id="56" name="Group 5"/>
          <p:cNvGrpSpPr>
            <a:grpSpLocks/>
          </p:cNvGrpSpPr>
          <p:nvPr/>
        </p:nvGrpSpPr>
        <p:grpSpPr bwMode="auto">
          <a:xfrm flipH="1">
            <a:off x="335138" y="-80578"/>
            <a:ext cx="1035923" cy="1032413"/>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777369" y="-63512"/>
            <a:ext cx="1066794" cy="1021393"/>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31221" y="16847"/>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3"/>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4"/>
          <a:stretch>
            <a:fillRect/>
          </a:stretch>
        </p:blipFill>
        <p:spPr>
          <a:xfrm>
            <a:off x="8270537" y="818854"/>
            <a:ext cx="1577468" cy="627942"/>
          </a:xfrm>
          <a:prstGeom prst="rect">
            <a:avLst/>
          </a:prstGeom>
        </p:spPr>
      </p:pic>
      <p:pic>
        <p:nvPicPr>
          <p:cNvPr id="27" name="Picture 26"/>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p>
        </p:txBody>
      </p:sp>
      <p:sp>
        <p:nvSpPr>
          <p:cNvPr id="10" name="Rectangle 9"/>
          <p:cNvSpPr/>
          <p:nvPr/>
        </p:nvSpPr>
        <p:spPr>
          <a:xfrm>
            <a:off x="367058" y="1403206"/>
            <a:ext cx="8224838" cy="1640257"/>
          </a:xfrm>
          <a:prstGeom prst="rect">
            <a:avLst/>
          </a:prstGeom>
        </p:spPr>
        <p:txBody>
          <a:bodyPr wrap="square">
            <a:spAutoFit/>
          </a:bodyP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400" b="1" i="0" u="none" strike="noStrike" kern="1200" cap="none" spc="0" normalizeH="0" baseline="0" noProof="0" dirty="0">
                <a:ln>
                  <a:noFill/>
                </a:ln>
                <a:solidFill>
                  <a:srgbClr val="800000"/>
                </a:solidFill>
                <a:effectLst/>
                <a:uLnTx/>
                <a:uFillTx/>
                <a:latin typeface="Times New Roman" panose="02020603050405020304" pitchFamily="18" charset="0"/>
                <a:ea typeface="Calibri" panose="020F0502020204030204" pitchFamily="34" charset="0"/>
                <a:cs typeface="+mn-cs"/>
              </a:rPr>
              <a:t>b. </a:t>
            </a:r>
            <a:r>
              <a:rPr kumimoji="0" lang="en-US" sz="2400" b="1" i="0" u="none" strike="noStrike" kern="1200" cap="none" spc="0" normalizeH="0" baseline="0" noProof="0" dirty="0" err="1">
                <a:ln>
                  <a:noFill/>
                </a:ln>
                <a:solidFill>
                  <a:srgbClr val="800000"/>
                </a:solidFill>
                <a:effectLst/>
                <a:uLnTx/>
                <a:uFillTx/>
                <a:latin typeface="Times New Roman" panose="02020603050405020304" pitchFamily="18" charset="0"/>
                <a:ea typeface="Calibri" panose="020F0502020204030204" pitchFamily="34" charset="0"/>
                <a:cs typeface="+mn-cs"/>
              </a:rPr>
              <a:t>Cuộc</a:t>
            </a:r>
            <a:r>
              <a:rPr kumimoji="0" lang="en-US" sz="2400" b="1" i="0" u="none" strike="noStrike" kern="1200" cap="none" spc="0" normalizeH="0" baseline="0" noProof="0" dirty="0">
                <a:ln>
                  <a:noFill/>
                </a:ln>
                <a:solidFill>
                  <a:srgbClr val="800000"/>
                </a:solidFill>
                <a:effectLst/>
                <a:uLnTx/>
                <a:uFillTx/>
                <a:latin typeface="Times New Roman" panose="02020603050405020304" pitchFamily="18" charset="0"/>
                <a:ea typeface="Calibri" panose="020F0502020204030204" pitchFamily="34" charset="0"/>
                <a:cs typeface="+mn-cs"/>
              </a:rPr>
              <a:t> so </a:t>
            </a:r>
            <a:r>
              <a:rPr kumimoji="0" lang="en-US" sz="2400" b="1" i="0" u="none" strike="noStrike" kern="1200" cap="none" spc="0" normalizeH="0" baseline="0" noProof="0" dirty="0" err="1">
                <a:ln>
                  <a:noFill/>
                </a:ln>
                <a:solidFill>
                  <a:srgbClr val="800000"/>
                </a:solidFill>
                <a:effectLst/>
                <a:uLnTx/>
                <a:uFillTx/>
                <a:latin typeface="Times New Roman" panose="02020603050405020304" pitchFamily="18" charset="0"/>
                <a:ea typeface="Calibri" panose="020F0502020204030204" pitchFamily="34" charset="0"/>
                <a:cs typeface="+mn-cs"/>
              </a:rPr>
              <a:t>tài</a:t>
            </a:r>
            <a:r>
              <a:rPr kumimoji="0" lang="en-US" sz="2400" b="1" i="0" u="none" strike="noStrike" kern="1200" cap="none" spc="0" normalizeH="0" baseline="0" noProof="0" dirty="0">
                <a:ln>
                  <a:noFill/>
                </a:ln>
                <a:solidFill>
                  <a:srgbClr val="800000"/>
                </a:solidFill>
                <a:effectLst/>
                <a:uLnTx/>
                <a:uFillTx/>
                <a:latin typeface="Times New Roman" panose="02020603050405020304" pitchFamily="18" charset="0"/>
                <a:ea typeface="Calibri" panose="020F0502020204030204" pitchFamily="34" charset="0"/>
                <a:cs typeface="+mn-cs"/>
              </a:rPr>
              <a:t> </a:t>
            </a:r>
            <a:r>
              <a:rPr kumimoji="0" lang="en-US" sz="2400" b="1" i="0" u="none" strike="noStrike" kern="1200" cap="none" spc="0" normalizeH="0" baseline="0" noProof="0" dirty="0" err="1">
                <a:ln>
                  <a:noFill/>
                </a:ln>
                <a:solidFill>
                  <a:srgbClr val="800000"/>
                </a:solidFill>
                <a:effectLst/>
                <a:uLnTx/>
                <a:uFillTx/>
                <a:latin typeface="Times New Roman" panose="02020603050405020304" pitchFamily="18" charset="0"/>
                <a:ea typeface="Calibri" panose="020F0502020204030204" pitchFamily="34" charset="0"/>
                <a:cs typeface="+mn-cs"/>
              </a:rPr>
              <a:t>của</a:t>
            </a:r>
            <a:r>
              <a:rPr kumimoji="0" lang="en-US" sz="2400" b="1" i="0" u="none" strike="noStrike" kern="1200" cap="none" spc="0" normalizeH="0" baseline="0" noProof="0" dirty="0">
                <a:ln>
                  <a:noFill/>
                </a:ln>
                <a:solidFill>
                  <a:srgbClr val="800000"/>
                </a:solidFill>
                <a:effectLst/>
                <a:uLnTx/>
                <a:uFillTx/>
                <a:latin typeface="Times New Roman" panose="02020603050405020304" pitchFamily="18" charset="0"/>
                <a:ea typeface="Calibri" panose="020F0502020204030204" pitchFamily="34" charset="0"/>
                <a:cs typeface="+mn-cs"/>
              </a:rPr>
              <a:t> </a:t>
            </a:r>
            <a:r>
              <a:rPr kumimoji="0" lang="en-US" sz="2400" b="1" i="0" u="none" strike="noStrike" kern="1200" cap="none" spc="0" normalizeH="0" baseline="0" noProof="0" dirty="0" err="1">
                <a:ln>
                  <a:noFill/>
                </a:ln>
                <a:solidFill>
                  <a:srgbClr val="800000"/>
                </a:solidFill>
                <a:effectLst/>
                <a:uLnTx/>
                <a:uFillTx/>
                <a:latin typeface="Times New Roman" panose="02020603050405020304" pitchFamily="18" charset="0"/>
                <a:ea typeface="Calibri" panose="020F0502020204030204" pitchFamily="34" charset="0"/>
                <a:cs typeface="+mn-cs"/>
              </a:rPr>
              <a:t>Sơn</a:t>
            </a:r>
            <a:r>
              <a:rPr kumimoji="0" lang="en-US" sz="2400" b="1" i="0" u="none" strike="noStrike" kern="1200" cap="none" spc="0" normalizeH="0" baseline="0" noProof="0" dirty="0">
                <a:ln>
                  <a:noFill/>
                </a:ln>
                <a:solidFill>
                  <a:srgbClr val="800000"/>
                </a:solidFill>
                <a:effectLst/>
                <a:uLnTx/>
                <a:uFillTx/>
                <a:latin typeface="Times New Roman" panose="02020603050405020304" pitchFamily="18" charset="0"/>
                <a:ea typeface="Calibri" panose="020F0502020204030204" pitchFamily="34" charset="0"/>
                <a:cs typeface="+mn-cs"/>
              </a:rPr>
              <a:t> </a:t>
            </a:r>
            <a:r>
              <a:rPr kumimoji="0" lang="en-US" sz="2400" b="1" i="0" u="none" strike="noStrike" kern="1200" cap="none" spc="0" normalizeH="0" baseline="0" noProof="0" dirty="0" err="1">
                <a:ln>
                  <a:noFill/>
                </a:ln>
                <a:solidFill>
                  <a:srgbClr val="800000"/>
                </a:solidFill>
                <a:effectLst/>
                <a:uLnTx/>
                <a:uFillTx/>
                <a:latin typeface="Times New Roman" panose="02020603050405020304" pitchFamily="18" charset="0"/>
                <a:ea typeface="Calibri" panose="020F0502020204030204" pitchFamily="34" charset="0"/>
                <a:cs typeface="+mn-cs"/>
              </a:rPr>
              <a:t>Tinh</a:t>
            </a:r>
            <a:r>
              <a:rPr kumimoji="0" lang="en-US" sz="2400" b="1" i="0" u="none" strike="noStrike" kern="1200" cap="none" spc="0" normalizeH="0" baseline="0" noProof="0" dirty="0">
                <a:ln>
                  <a:noFill/>
                </a:ln>
                <a:solidFill>
                  <a:srgbClr val="800000"/>
                </a:solidFill>
                <a:effectLst/>
                <a:uLnTx/>
                <a:uFillTx/>
                <a:latin typeface="Times New Roman" panose="02020603050405020304" pitchFamily="18" charset="0"/>
                <a:ea typeface="Calibri" panose="020F0502020204030204" pitchFamily="34" charset="0"/>
                <a:cs typeface="+mn-cs"/>
              </a:rPr>
              <a:t>, </a:t>
            </a:r>
            <a:r>
              <a:rPr kumimoji="0" lang="en-US" sz="2400" b="1" i="0" u="none" strike="noStrike" kern="1200" cap="none" spc="0" normalizeH="0" baseline="0" noProof="0" dirty="0" err="1">
                <a:ln>
                  <a:noFill/>
                </a:ln>
                <a:solidFill>
                  <a:srgbClr val="800000"/>
                </a:solidFill>
                <a:effectLst/>
                <a:uLnTx/>
                <a:uFillTx/>
                <a:latin typeface="Times New Roman" panose="02020603050405020304" pitchFamily="18" charset="0"/>
                <a:ea typeface="Calibri" panose="020F0502020204030204" pitchFamily="34" charset="0"/>
                <a:cs typeface="+mn-cs"/>
              </a:rPr>
              <a:t>Thủy</a:t>
            </a:r>
            <a:r>
              <a:rPr kumimoji="0" lang="en-US" sz="2400" b="1" i="0" u="none" strike="noStrike" kern="1200" cap="none" spc="0" normalizeH="0" baseline="0" noProof="0" dirty="0">
                <a:ln>
                  <a:noFill/>
                </a:ln>
                <a:solidFill>
                  <a:srgbClr val="800000"/>
                </a:solidFill>
                <a:effectLst/>
                <a:uLnTx/>
                <a:uFillTx/>
                <a:latin typeface="Times New Roman" panose="02020603050405020304" pitchFamily="18" charset="0"/>
                <a:ea typeface="Calibri" panose="020F0502020204030204" pitchFamily="34" charset="0"/>
                <a:cs typeface="+mn-cs"/>
              </a:rPr>
              <a:t> </a:t>
            </a:r>
            <a:r>
              <a:rPr kumimoji="0" lang="en-US" sz="2400" b="1" i="0" u="none" strike="noStrike" kern="1200" cap="none" spc="0" normalizeH="0" baseline="0" noProof="0" dirty="0" err="1">
                <a:ln>
                  <a:noFill/>
                </a:ln>
                <a:solidFill>
                  <a:srgbClr val="800000"/>
                </a:solidFill>
                <a:effectLst/>
                <a:uLnTx/>
                <a:uFillTx/>
                <a:latin typeface="Times New Roman" panose="02020603050405020304" pitchFamily="18" charset="0"/>
                <a:ea typeface="Calibri" panose="020F0502020204030204" pitchFamily="34" charset="0"/>
                <a:cs typeface="+mn-cs"/>
              </a:rPr>
              <a:t>Tinh</a:t>
            </a:r>
            <a:r>
              <a:rPr kumimoji="0" lang="en-US" sz="2400" b="1" i="0" u="none" strike="noStrike" kern="1200" cap="none" spc="0" normalizeH="0" baseline="0" noProof="0" dirty="0">
                <a:ln>
                  <a:noFill/>
                </a:ln>
                <a:solidFill>
                  <a:srgbClr val="800000"/>
                </a:solidFill>
                <a:effectLst/>
                <a:uLnTx/>
                <a:uFillTx/>
                <a:latin typeface="Times New Roman" panose="02020603050405020304" pitchFamily="18" charset="0"/>
                <a:ea typeface="Calibri" panose="020F0502020204030204" pitchFamily="34" charset="0"/>
                <a:cs typeface="+mn-cs"/>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400" b="1" i="0" u="none" strike="noStrike" kern="1200" cap="none" spc="0" normalizeH="0" baseline="0" noProof="0" dirty="0">
                <a:ln>
                  <a:noFill/>
                </a:ln>
                <a:solidFill>
                  <a:srgbClr val="800000"/>
                </a:solidFill>
                <a:effectLst/>
                <a:uLnTx/>
                <a:uFillTx/>
                <a:latin typeface="Times New Roman" panose="02020603050405020304" pitchFamily="18" charset="0"/>
                <a:ea typeface="Calibri" panose="020F0502020204030204" pitchFamily="34" charset="0"/>
                <a:cs typeface="+mn-cs"/>
              </a:rPr>
              <a:t>b1. </a:t>
            </a:r>
            <a:r>
              <a:rPr kumimoji="0" lang="en-US" sz="2400" b="1" i="0" u="none" strike="noStrike" kern="1200" cap="none" spc="0" normalizeH="0" baseline="0" noProof="0" dirty="0" err="1">
                <a:ln>
                  <a:noFill/>
                </a:ln>
                <a:solidFill>
                  <a:srgbClr val="800000"/>
                </a:solidFill>
                <a:effectLst/>
                <a:uLnTx/>
                <a:uFillTx/>
                <a:latin typeface="Times New Roman" panose="02020603050405020304" pitchFamily="18" charset="0"/>
                <a:ea typeface="Calibri" panose="020F0502020204030204" pitchFamily="34" charset="0"/>
                <a:cs typeface="+mn-cs"/>
              </a:rPr>
              <a:t>Sự</a:t>
            </a:r>
            <a:r>
              <a:rPr kumimoji="0" lang="en-US" sz="2400" b="1" i="0" u="none" strike="noStrike" kern="1200" cap="none" spc="0" normalizeH="0" baseline="0" noProof="0" dirty="0">
                <a:ln>
                  <a:noFill/>
                </a:ln>
                <a:solidFill>
                  <a:srgbClr val="800000"/>
                </a:solidFill>
                <a:effectLst/>
                <a:uLnTx/>
                <a:uFillTx/>
                <a:latin typeface="Times New Roman" panose="02020603050405020304" pitchFamily="18" charset="0"/>
                <a:ea typeface="Calibri" panose="020F0502020204030204" pitchFamily="34" charset="0"/>
                <a:cs typeface="+mn-cs"/>
              </a:rPr>
              <a:t> </a:t>
            </a:r>
            <a:r>
              <a:rPr kumimoji="0" lang="en-US" sz="2400" b="1" i="0" u="none" strike="noStrike" kern="1200" cap="none" spc="0" normalizeH="0" baseline="0" noProof="0" dirty="0" err="1">
                <a:ln>
                  <a:noFill/>
                </a:ln>
                <a:solidFill>
                  <a:srgbClr val="800000"/>
                </a:solidFill>
                <a:effectLst/>
                <a:uLnTx/>
                <a:uFillTx/>
                <a:latin typeface="Times New Roman" panose="02020603050405020304" pitchFamily="18" charset="0"/>
                <a:ea typeface="Calibri" panose="020F0502020204030204" pitchFamily="34" charset="0"/>
                <a:cs typeface="+mn-cs"/>
              </a:rPr>
              <a:t>xuất</a:t>
            </a:r>
            <a:r>
              <a:rPr kumimoji="0" lang="en-US" sz="2400" b="1" i="0" u="none" strike="noStrike" kern="1200" cap="none" spc="0" normalizeH="0" baseline="0" noProof="0" dirty="0">
                <a:ln>
                  <a:noFill/>
                </a:ln>
                <a:solidFill>
                  <a:srgbClr val="800000"/>
                </a:solidFill>
                <a:effectLst/>
                <a:uLnTx/>
                <a:uFillTx/>
                <a:latin typeface="Times New Roman" panose="02020603050405020304" pitchFamily="18" charset="0"/>
                <a:ea typeface="Calibri" panose="020F0502020204030204" pitchFamily="34" charset="0"/>
                <a:cs typeface="+mn-cs"/>
              </a:rPr>
              <a:t> </a:t>
            </a:r>
            <a:r>
              <a:rPr kumimoji="0" lang="en-US" sz="2400" b="1" i="0" u="none" strike="noStrike" kern="1200" cap="none" spc="0" normalizeH="0" baseline="0" noProof="0" dirty="0" err="1">
                <a:ln>
                  <a:noFill/>
                </a:ln>
                <a:solidFill>
                  <a:srgbClr val="800000"/>
                </a:solidFill>
                <a:effectLst/>
                <a:uLnTx/>
                <a:uFillTx/>
                <a:latin typeface="Times New Roman" panose="02020603050405020304" pitchFamily="18" charset="0"/>
                <a:ea typeface="Calibri" panose="020F0502020204030204" pitchFamily="34" charset="0"/>
                <a:cs typeface="+mn-cs"/>
              </a:rPr>
              <a:t>hiện</a:t>
            </a:r>
            <a:r>
              <a:rPr kumimoji="0" lang="en-US" sz="2400" b="1" i="0" u="none" strike="noStrike" kern="1200" cap="none" spc="0" normalizeH="0" baseline="0" noProof="0" dirty="0">
                <a:ln>
                  <a:noFill/>
                </a:ln>
                <a:solidFill>
                  <a:srgbClr val="800000"/>
                </a:solidFill>
                <a:effectLst/>
                <a:uLnTx/>
                <a:uFillTx/>
                <a:latin typeface="Times New Roman" panose="02020603050405020304" pitchFamily="18" charset="0"/>
                <a:ea typeface="Calibri" panose="020F0502020204030204" pitchFamily="34" charset="0"/>
                <a:cs typeface="+mn-cs"/>
              </a:rPr>
              <a:t> </a:t>
            </a:r>
            <a:r>
              <a:rPr kumimoji="0" lang="en-US" sz="2400" b="1" i="0" u="none" strike="noStrike" kern="1200" cap="none" spc="0" normalizeH="0" baseline="0" noProof="0" dirty="0" err="1">
                <a:ln>
                  <a:noFill/>
                </a:ln>
                <a:solidFill>
                  <a:srgbClr val="800000"/>
                </a:solidFill>
                <a:effectLst/>
                <a:uLnTx/>
                <a:uFillTx/>
                <a:latin typeface="Times New Roman" panose="02020603050405020304" pitchFamily="18" charset="0"/>
                <a:ea typeface="Calibri" panose="020F0502020204030204" pitchFamily="34" charset="0"/>
                <a:cs typeface="+mn-cs"/>
              </a:rPr>
              <a:t>và</a:t>
            </a:r>
            <a:r>
              <a:rPr kumimoji="0" lang="en-US" sz="2400" b="1" i="0" u="none" strike="noStrike" kern="1200" cap="none" spc="0" normalizeH="0" baseline="0" noProof="0" dirty="0">
                <a:ln>
                  <a:noFill/>
                </a:ln>
                <a:solidFill>
                  <a:srgbClr val="800000"/>
                </a:solidFill>
                <a:effectLst/>
                <a:uLnTx/>
                <a:uFillTx/>
                <a:latin typeface="Times New Roman" panose="02020603050405020304" pitchFamily="18" charset="0"/>
                <a:ea typeface="Calibri" panose="020F0502020204030204" pitchFamily="34" charset="0"/>
                <a:cs typeface="+mn-cs"/>
              </a:rPr>
              <a:t> </a:t>
            </a:r>
            <a:r>
              <a:rPr kumimoji="0" lang="en-US" sz="2400" b="1" i="0" u="none" strike="noStrike" kern="1200" cap="none" spc="0" normalizeH="0" baseline="0" noProof="0" dirty="0" err="1">
                <a:ln>
                  <a:noFill/>
                </a:ln>
                <a:solidFill>
                  <a:srgbClr val="800000"/>
                </a:solidFill>
                <a:effectLst/>
                <a:uLnTx/>
                <a:uFillTx/>
                <a:latin typeface="Times New Roman" panose="02020603050405020304" pitchFamily="18" charset="0"/>
                <a:ea typeface="Calibri" panose="020F0502020204030204" pitchFamily="34" charset="0"/>
                <a:cs typeface="+mn-cs"/>
              </a:rPr>
              <a:t>tài</a:t>
            </a:r>
            <a:r>
              <a:rPr kumimoji="0" lang="en-US" sz="2400" b="1" i="0" u="none" strike="noStrike" kern="1200" cap="none" spc="0" normalizeH="0" baseline="0" noProof="0" dirty="0">
                <a:ln>
                  <a:noFill/>
                </a:ln>
                <a:solidFill>
                  <a:srgbClr val="800000"/>
                </a:solidFill>
                <a:effectLst/>
                <a:uLnTx/>
                <a:uFillTx/>
                <a:latin typeface="Times New Roman" panose="02020603050405020304" pitchFamily="18" charset="0"/>
                <a:ea typeface="Calibri" panose="020F0502020204030204" pitchFamily="34" charset="0"/>
                <a:cs typeface="+mn-cs"/>
              </a:rPr>
              <a:t> </a:t>
            </a:r>
            <a:r>
              <a:rPr kumimoji="0" lang="en-US" sz="2400" b="1" i="0" u="none" strike="noStrike" kern="1200" cap="none" spc="0" normalizeH="0" baseline="0" noProof="0" dirty="0" err="1">
                <a:ln>
                  <a:noFill/>
                </a:ln>
                <a:solidFill>
                  <a:srgbClr val="800000"/>
                </a:solidFill>
                <a:effectLst/>
                <a:uLnTx/>
                <a:uFillTx/>
                <a:latin typeface="Times New Roman" panose="02020603050405020304" pitchFamily="18" charset="0"/>
                <a:ea typeface="Calibri" panose="020F0502020204030204" pitchFamily="34" charset="0"/>
                <a:cs typeface="+mn-cs"/>
              </a:rPr>
              <a:t>năng</a:t>
            </a:r>
            <a:r>
              <a:rPr kumimoji="0" lang="en-US" sz="2400" b="1" i="0" u="none" strike="noStrike" kern="1200" cap="none" spc="0" normalizeH="0" baseline="0" noProof="0" dirty="0">
                <a:ln>
                  <a:noFill/>
                </a:ln>
                <a:solidFill>
                  <a:srgbClr val="800000"/>
                </a:solidFill>
                <a:effectLst/>
                <a:uLnTx/>
                <a:uFillTx/>
                <a:latin typeface="Times New Roman" panose="02020603050405020304" pitchFamily="18" charset="0"/>
                <a:ea typeface="Calibri" panose="020F0502020204030204" pitchFamily="34" charset="0"/>
                <a:cs typeface="+mn-cs"/>
              </a:rPr>
              <a:t> </a:t>
            </a:r>
            <a:r>
              <a:rPr kumimoji="0" lang="en-US" sz="2400" b="1" i="0" u="none" strike="noStrike" kern="1200" cap="none" spc="0" normalizeH="0" baseline="0" noProof="0" dirty="0" err="1">
                <a:ln>
                  <a:noFill/>
                </a:ln>
                <a:solidFill>
                  <a:srgbClr val="800000"/>
                </a:solidFill>
                <a:effectLst/>
                <a:uLnTx/>
                <a:uFillTx/>
                <a:latin typeface="Times New Roman" panose="02020603050405020304" pitchFamily="18" charset="0"/>
                <a:ea typeface="Calibri" panose="020F0502020204030204" pitchFamily="34" charset="0"/>
                <a:cs typeface="+mn-cs"/>
              </a:rPr>
              <a:t>của</a:t>
            </a:r>
            <a:r>
              <a:rPr kumimoji="0" lang="en-US" sz="2400" b="1" i="0" u="none" strike="noStrike" kern="1200" cap="none" spc="0" normalizeH="0" baseline="0" noProof="0" dirty="0">
                <a:ln>
                  <a:noFill/>
                </a:ln>
                <a:solidFill>
                  <a:srgbClr val="800000"/>
                </a:solidFill>
                <a:effectLst/>
                <a:uLnTx/>
                <a:uFillTx/>
                <a:latin typeface="Times New Roman" panose="02020603050405020304" pitchFamily="18" charset="0"/>
                <a:ea typeface="Calibri" panose="020F0502020204030204" pitchFamily="34" charset="0"/>
                <a:cs typeface="+mn-cs"/>
              </a:rPr>
              <a:t> </a:t>
            </a:r>
            <a:r>
              <a:rPr kumimoji="0" lang="en-US" sz="2400" b="1" i="0" u="none" strike="noStrike" kern="1200" cap="none" spc="0" normalizeH="0" baseline="0" noProof="0" dirty="0" err="1">
                <a:ln>
                  <a:noFill/>
                </a:ln>
                <a:solidFill>
                  <a:srgbClr val="800000"/>
                </a:solidFill>
                <a:effectLst/>
                <a:uLnTx/>
                <a:uFillTx/>
                <a:latin typeface="Times New Roman" panose="02020603050405020304" pitchFamily="18" charset="0"/>
                <a:ea typeface="Calibri" panose="020F0502020204030204" pitchFamily="34" charset="0"/>
                <a:cs typeface="+mn-cs"/>
              </a:rPr>
              <a:t>Sơn</a:t>
            </a:r>
            <a:r>
              <a:rPr kumimoji="0" lang="en-US" sz="2400" b="1" i="0" u="none" strike="noStrike" kern="1200" cap="none" spc="0" normalizeH="0" baseline="0" noProof="0" dirty="0">
                <a:ln>
                  <a:noFill/>
                </a:ln>
                <a:solidFill>
                  <a:srgbClr val="800000"/>
                </a:solidFill>
                <a:effectLst/>
                <a:uLnTx/>
                <a:uFillTx/>
                <a:latin typeface="Times New Roman" panose="02020603050405020304" pitchFamily="18" charset="0"/>
                <a:ea typeface="Calibri" panose="020F0502020204030204" pitchFamily="34" charset="0"/>
                <a:cs typeface="+mn-cs"/>
              </a:rPr>
              <a:t> Tinh, </a:t>
            </a:r>
            <a:r>
              <a:rPr kumimoji="0" lang="en-US" sz="2400" b="1" i="0" u="none" strike="noStrike" kern="1200" cap="none" spc="0" normalizeH="0" baseline="0" noProof="0" dirty="0" err="1">
                <a:ln>
                  <a:noFill/>
                </a:ln>
                <a:solidFill>
                  <a:srgbClr val="800000"/>
                </a:solidFill>
                <a:effectLst/>
                <a:uLnTx/>
                <a:uFillTx/>
                <a:latin typeface="Times New Roman" panose="02020603050405020304" pitchFamily="18" charset="0"/>
                <a:ea typeface="Calibri" panose="020F0502020204030204" pitchFamily="34" charset="0"/>
                <a:cs typeface="+mn-cs"/>
              </a:rPr>
              <a:t>Thủy</a:t>
            </a:r>
            <a:r>
              <a:rPr kumimoji="0" lang="en-US" sz="2400" b="1" i="0" u="none" strike="noStrike" kern="1200" cap="none" spc="0" normalizeH="0" baseline="0" noProof="0" dirty="0">
                <a:ln>
                  <a:noFill/>
                </a:ln>
                <a:solidFill>
                  <a:srgbClr val="800000"/>
                </a:solidFill>
                <a:effectLst/>
                <a:uLnTx/>
                <a:uFillTx/>
                <a:latin typeface="Times New Roman" panose="02020603050405020304" pitchFamily="18" charset="0"/>
                <a:ea typeface="Calibri" panose="020F0502020204030204" pitchFamily="34" charset="0"/>
                <a:cs typeface="+mn-cs"/>
              </a:rPr>
              <a:t> Tinh.</a:t>
            </a:r>
          </a:p>
          <a:p>
            <a:pPr marL="0" marR="30480" lvl="0" indent="0" algn="just" defTabSz="914400" rtl="0" eaLnBrk="1" fontAlgn="auto" latinLnBrk="0" hangingPunct="1">
              <a:lnSpc>
                <a:spcPct val="115000"/>
              </a:lnSpc>
              <a:spcBef>
                <a:spcPts val="0"/>
              </a:spcBef>
              <a:spcAft>
                <a:spcPts val="120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graphicFrame>
        <p:nvGraphicFramePr>
          <p:cNvPr id="3" name="Table 4">
            <a:extLst>
              <a:ext uri="{FF2B5EF4-FFF2-40B4-BE49-F238E27FC236}">
                <a16:creationId xmlns:a16="http://schemas.microsoft.com/office/drawing/2014/main" id="{5EBF55A9-D6B0-E944-2FAA-BC89A4BCD0B6}"/>
              </a:ext>
            </a:extLst>
          </p:cNvPr>
          <p:cNvGraphicFramePr>
            <a:graphicFrameLocks noGrp="1"/>
          </p:cNvGraphicFramePr>
          <p:nvPr>
            <p:extLst>
              <p:ext uri="{D42A27DB-BD31-4B8C-83A1-F6EECF244321}">
                <p14:modId xmlns:p14="http://schemas.microsoft.com/office/powerpoint/2010/main" val="3693131824"/>
              </p:ext>
            </p:extLst>
          </p:nvPr>
        </p:nvGraphicFramePr>
        <p:xfrm>
          <a:off x="1395301" y="3019092"/>
          <a:ext cx="9274357" cy="3363216"/>
        </p:xfrm>
        <a:graphic>
          <a:graphicData uri="http://schemas.openxmlformats.org/drawingml/2006/table">
            <a:tbl>
              <a:tblPr/>
              <a:tblGrid>
                <a:gridCol w="2920124">
                  <a:extLst>
                    <a:ext uri="{9D8B030D-6E8A-4147-A177-3AD203B41FA5}">
                      <a16:colId xmlns:a16="http://schemas.microsoft.com/office/drawing/2014/main" val="3989173004"/>
                    </a:ext>
                  </a:extLst>
                </a:gridCol>
                <a:gridCol w="3207813">
                  <a:extLst>
                    <a:ext uri="{9D8B030D-6E8A-4147-A177-3AD203B41FA5}">
                      <a16:colId xmlns:a16="http://schemas.microsoft.com/office/drawing/2014/main" val="260438848"/>
                    </a:ext>
                  </a:extLst>
                </a:gridCol>
                <a:gridCol w="3146420">
                  <a:extLst>
                    <a:ext uri="{9D8B030D-6E8A-4147-A177-3AD203B41FA5}">
                      <a16:colId xmlns:a16="http://schemas.microsoft.com/office/drawing/2014/main" val="96972473"/>
                    </a:ext>
                  </a:extLst>
                </a:gridCol>
              </a:tblGrid>
              <a:tr h="276319">
                <a:tc>
                  <a:txBody>
                    <a:bodyPr/>
                    <a:lstStyle>
                      <a:lvl1pPr marL="0" algn="l" defTabSz="914400" rtl="0" eaLnBrk="1" latinLnBrk="0" hangingPunct="1">
                        <a:spcBef>
                          <a:spcPct val="20000"/>
                        </a:spcBef>
                        <a:buFont typeface="Arial" panose="020B0604020202020204" pitchFamily="34" charset="0"/>
                        <a:defRPr sz="2800" kern="1200">
                          <a:solidFill>
                            <a:schemeClr val="tx1"/>
                          </a:solidFill>
                          <a:latin typeface="Calibri" panose="020F0502020204030204" pitchFamily="34" charset="0"/>
                        </a:defRPr>
                      </a:lvl1pPr>
                      <a:lvl2pPr marL="742950" indent="-285750" algn="l" defTabSz="914400" rtl="0" eaLnBrk="1" latinLnBrk="0" hangingPunct="1">
                        <a:spcBef>
                          <a:spcPct val="20000"/>
                        </a:spcBef>
                        <a:buFont typeface="Arial" panose="020B0604020202020204" pitchFamily="34" charset="0"/>
                        <a:defRPr sz="2400" kern="1200">
                          <a:solidFill>
                            <a:schemeClr val="tx1"/>
                          </a:solidFill>
                          <a:latin typeface="Calibri" panose="020F0502020204030204" pitchFamily="34" charset="0"/>
                        </a:defRPr>
                      </a:lvl2pPr>
                      <a:lvl3pPr marL="1143000" indent="-228600" algn="l" defTabSz="914400" rtl="0" eaLnBrk="1" latinLnBrk="0" hangingPunct="1">
                        <a:spcBef>
                          <a:spcPct val="20000"/>
                        </a:spcBef>
                        <a:buFont typeface="Arial" panose="020B0604020202020204" pitchFamily="34" charset="0"/>
                        <a:defRPr sz="2000" kern="1200">
                          <a:solidFill>
                            <a:schemeClr val="tx1"/>
                          </a:solidFill>
                          <a:latin typeface="Calibri" panose="020F0502020204030204" pitchFamily="34" charset="0"/>
                        </a:defRPr>
                      </a:lvl3pPr>
                      <a:lvl4pPr marL="1600200" indent="-228600" algn="l" defTabSz="914400" rtl="0" eaLnBrk="1" latinLnBrk="0" hangingPunct="1">
                        <a:spcBef>
                          <a:spcPct val="20000"/>
                        </a:spcBef>
                        <a:buFont typeface="Arial" panose="020B0604020202020204" pitchFamily="34" charset="0"/>
                        <a:defRPr sz="1800" kern="1200">
                          <a:solidFill>
                            <a:schemeClr val="tx1"/>
                          </a:solidFill>
                          <a:latin typeface="Calibri" panose="020F0502020204030204" pitchFamily="34" charset="0"/>
                        </a:defRPr>
                      </a:lvl4pPr>
                      <a:lvl5pPr marL="2057400" indent="-228600" algn="l" defTabSz="914400" rtl="0" eaLnBrk="1" latinLnBrk="0" hangingPunct="1">
                        <a:spcBef>
                          <a:spcPct val="20000"/>
                        </a:spcBef>
                        <a:buFont typeface="Arial" panose="020B0604020202020204" pitchFamily="34" charset="0"/>
                        <a:defRPr sz="1800" kern="1200">
                          <a:solidFill>
                            <a:schemeClr val="tx1"/>
                          </a:solidFill>
                          <a:latin typeface="Calibri" panose="020F050202020403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vi-VN" altLang="vi-VN"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Câu hỏi </a:t>
                      </a:r>
                      <a:endParaRPr kumimoji="0" lang="en-US" altLang="vi-VN" sz="2400" b="0" i="0" u="none" strike="noStrike" cap="none" normalizeH="0" baseline="0" dirty="0">
                        <a:ln>
                          <a:noFill/>
                        </a:ln>
                        <a:solidFill>
                          <a:schemeClr val="tx1"/>
                        </a:solidFill>
                        <a:effectLst/>
                        <a:latin typeface="Times New Roman" panose="02020603050405020304" pitchFamily="18" charset="0"/>
                        <a:cs typeface="Calibri" panose="020F0502020204030204"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lvl1pPr marL="0" algn="l" defTabSz="914400" rtl="0" eaLnBrk="1" latinLnBrk="0" hangingPunct="1">
                        <a:spcBef>
                          <a:spcPct val="20000"/>
                        </a:spcBef>
                        <a:buFont typeface="Arial" panose="020B0604020202020204" pitchFamily="34" charset="0"/>
                        <a:defRPr sz="2800" kern="1200">
                          <a:solidFill>
                            <a:schemeClr val="tx1"/>
                          </a:solidFill>
                          <a:latin typeface="Calibri" panose="020F0502020204030204" pitchFamily="34" charset="0"/>
                        </a:defRPr>
                      </a:lvl1pPr>
                      <a:lvl2pPr marL="742950" indent="-285750" algn="l" defTabSz="914400" rtl="0" eaLnBrk="1" latinLnBrk="0" hangingPunct="1">
                        <a:spcBef>
                          <a:spcPct val="20000"/>
                        </a:spcBef>
                        <a:buFont typeface="Arial" panose="020B0604020202020204" pitchFamily="34" charset="0"/>
                        <a:defRPr sz="2400" kern="1200">
                          <a:solidFill>
                            <a:schemeClr val="tx1"/>
                          </a:solidFill>
                          <a:latin typeface="Calibri" panose="020F0502020204030204" pitchFamily="34" charset="0"/>
                        </a:defRPr>
                      </a:lvl2pPr>
                      <a:lvl3pPr marL="1143000" indent="-228600" algn="l" defTabSz="914400" rtl="0" eaLnBrk="1" latinLnBrk="0" hangingPunct="1">
                        <a:spcBef>
                          <a:spcPct val="20000"/>
                        </a:spcBef>
                        <a:buFont typeface="Arial" panose="020B0604020202020204" pitchFamily="34" charset="0"/>
                        <a:defRPr sz="2000" kern="1200">
                          <a:solidFill>
                            <a:schemeClr val="tx1"/>
                          </a:solidFill>
                          <a:latin typeface="Calibri" panose="020F0502020204030204" pitchFamily="34" charset="0"/>
                        </a:defRPr>
                      </a:lvl3pPr>
                      <a:lvl4pPr marL="1600200" indent="-228600" algn="l" defTabSz="914400" rtl="0" eaLnBrk="1" latinLnBrk="0" hangingPunct="1">
                        <a:spcBef>
                          <a:spcPct val="20000"/>
                        </a:spcBef>
                        <a:buFont typeface="Arial" panose="020B0604020202020204" pitchFamily="34" charset="0"/>
                        <a:defRPr sz="1800" kern="1200">
                          <a:solidFill>
                            <a:schemeClr val="tx1"/>
                          </a:solidFill>
                          <a:latin typeface="Calibri" panose="020F0502020204030204" pitchFamily="34" charset="0"/>
                        </a:defRPr>
                      </a:lvl4pPr>
                      <a:lvl5pPr marL="2057400" indent="-228600" algn="l" defTabSz="914400" rtl="0" eaLnBrk="1" latinLnBrk="0" hangingPunct="1">
                        <a:spcBef>
                          <a:spcPct val="20000"/>
                        </a:spcBef>
                        <a:buFont typeface="Arial" panose="020B0604020202020204" pitchFamily="34" charset="0"/>
                        <a:defRPr sz="1800" kern="1200">
                          <a:solidFill>
                            <a:schemeClr val="tx1"/>
                          </a:solidFill>
                          <a:latin typeface="Calibri" panose="020F050202020403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vi-VN" altLang="vi-VN" sz="2400" b="0" i="0" u="none" strike="noStrike" cap="none" normalizeH="0" baseline="0" dirty="0">
                          <a:ln>
                            <a:noFill/>
                          </a:ln>
                          <a:solidFill>
                            <a:schemeClr val="tx1"/>
                          </a:solidFill>
                          <a:effectLst/>
                          <a:latin typeface="Times New Roman" panose="02020603050405020304" pitchFamily="18" charset="0"/>
                          <a:cs typeface="Calibri" panose="020F0502020204030204" pitchFamily="34" charset="0"/>
                        </a:rPr>
                        <a:t>Đáp án </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vi-VN"/>
                    </a:p>
                  </a:txBody>
                  <a:tcPr>
                    <a:lnL w="12700" cap="flat" cmpd="sng" algn="ctr">
                      <a:solidFill>
                        <a:srgbClr val="000000"/>
                      </a:solidFill>
                      <a:prstDash val="solid"/>
                      <a:round/>
                      <a:headEnd type="none" w="med" len="med"/>
                      <a:tailEnd type="none" w="med" len="med"/>
                    </a:lnL>
                  </a:tcPr>
                </a:tc>
                <a:extLst>
                  <a:ext uri="{0D108BD9-81ED-4DB2-BD59-A6C34878D82A}">
                    <a16:rowId xmlns:a16="http://schemas.microsoft.com/office/drawing/2014/main" val="546228388"/>
                  </a:ext>
                </a:extLst>
              </a:tr>
              <a:tr h="1191638">
                <a:tc>
                  <a:txBody>
                    <a:bodyPr/>
                    <a:lstStyle>
                      <a:lvl1pPr marL="0" algn="l" defTabSz="914400" rtl="0" eaLnBrk="1" latinLnBrk="0" hangingPunct="1">
                        <a:spcBef>
                          <a:spcPct val="20000"/>
                        </a:spcBef>
                        <a:buFont typeface="Arial" panose="020B0604020202020204" pitchFamily="34" charset="0"/>
                        <a:defRPr sz="2800" kern="1200">
                          <a:solidFill>
                            <a:schemeClr val="tx1"/>
                          </a:solidFill>
                          <a:latin typeface="Calibri" panose="020F0502020204030204" pitchFamily="34" charset="0"/>
                        </a:defRPr>
                      </a:lvl1pPr>
                      <a:lvl2pPr marL="742950" indent="-285750" algn="l" defTabSz="914400" rtl="0" eaLnBrk="1" latinLnBrk="0" hangingPunct="1">
                        <a:spcBef>
                          <a:spcPct val="20000"/>
                        </a:spcBef>
                        <a:buFont typeface="Arial" panose="020B0604020202020204" pitchFamily="34" charset="0"/>
                        <a:defRPr sz="2400" kern="1200">
                          <a:solidFill>
                            <a:schemeClr val="tx1"/>
                          </a:solidFill>
                          <a:latin typeface="Calibri" panose="020F0502020204030204" pitchFamily="34" charset="0"/>
                        </a:defRPr>
                      </a:lvl2pPr>
                      <a:lvl3pPr marL="1143000" indent="-228600" algn="l" defTabSz="914400" rtl="0" eaLnBrk="1" latinLnBrk="0" hangingPunct="1">
                        <a:spcBef>
                          <a:spcPct val="20000"/>
                        </a:spcBef>
                        <a:buFont typeface="Arial" panose="020B0604020202020204" pitchFamily="34" charset="0"/>
                        <a:defRPr sz="2000" kern="1200">
                          <a:solidFill>
                            <a:schemeClr val="tx1"/>
                          </a:solidFill>
                          <a:latin typeface="Calibri" panose="020F0502020204030204" pitchFamily="34" charset="0"/>
                        </a:defRPr>
                      </a:lvl3pPr>
                      <a:lvl4pPr marL="1600200" indent="-228600" algn="l" defTabSz="914400" rtl="0" eaLnBrk="1" latinLnBrk="0" hangingPunct="1">
                        <a:spcBef>
                          <a:spcPct val="20000"/>
                        </a:spcBef>
                        <a:buFont typeface="Arial" panose="020B0604020202020204" pitchFamily="34" charset="0"/>
                        <a:defRPr sz="1800" kern="1200">
                          <a:solidFill>
                            <a:schemeClr val="tx1"/>
                          </a:solidFill>
                          <a:latin typeface="Calibri" panose="020F0502020204030204" pitchFamily="34" charset="0"/>
                        </a:defRPr>
                      </a:lvl4pPr>
                      <a:lvl5pPr marL="2057400" indent="-228600" algn="l" defTabSz="914400" rtl="0" eaLnBrk="1" latinLnBrk="0" hangingPunct="1">
                        <a:spcBef>
                          <a:spcPct val="20000"/>
                        </a:spcBef>
                        <a:buFont typeface="Arial" panose="020B0604020202020204" pitchFamily="34" charset="0"/>
                        <a:defRPr sz="1800" kern="1200">
                          <a:solidFill>
                            <a:schemeClr val="tx1"/>
                          </a:solidFill>
                          <a:latin typeface="Calibri" panose="020F050202020403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altLang="vi-VN" sz="2400" b="0" i="0" u="none" strike="noStrike" cap="none" normalizeH="0" baseline="0" dirty="0" err="1">
                          <a:ln>
                            <a:noFill/>
                          </a:ln>
                          <a:solidFill>
                            <a:schemeClr val="tx1"/>
                          </a:solidFill>
                          <a:effectLst/>
                          <a:latin typeface="Times New Roman" panose="02020603050405020304" pitchFamily="18" charset="0"/>
                          <a:cs typeface="Calibri" panose="020F0502020204030204" pitchFamily="34" charset="0"/>
                        </a:rPr>
                        <a:t>Những</a:t>
                      </a:r>
                      <a:r>
                        <a:rPr kumimoji="0" lang="en-US" altLang="vi-VN" sz="2400" b="0" i="0" u="none" strike="noStrike" cap="none" normalizeH="0" baseline="0" dirty="0">
                          <a:ln>
                            <a:noFill/>
                          </a:ln>
                          <a:solidFill>
                            <a:schemeClr val="tx1"/>
                          </a:solidFill>
                          <a:effectLst/>
                          <a:latin typeface="Times New Roman" panose="02020603050405020304" pitchFamily="18" charset="0"/>
                          <a:cs typeface="Calibri" panose="020F0502020204030204" pitchFamily="34" charset="0"/>
                        </a:rPr>
                        <a:t> </a:t>
                      </a:r>
                      <a:r>
                        <a:rPr kumimoji="0" lang="en-US" altLang="vi-VN" sz="2400" b="0" i="0" u="none" strike="noStrike" cap="none" normalizeH="0" baseline="0" dirty="0" err="1">
                          <a:ln>
                            <a:noFill/>
                          </a:ln>
                          <a:solidFill>
                            <a:schemeClr val="tx1"/>
                          </a:solidFill>
                          <a:effectLst/>
                          <a:latin typeface="Times New Roman" panose="02020603050405020304" pitchFamily="18" charset="0"/>
                          <a:cs typeface="Calibri" panose="020F0502020204030204" pitchFamily="34" charset="0"/>
                        </a:rPr>
                        <a:t>nhân</a:t>
                      </a:r>
                      <a:r>
                        <a:rPr kumimoji="0" lang="en-US" altLang="vi-VN" sz="2400" b="0" i="0" u="none" strike="noStrike" cap="none" normalizeH="0" baseline="0" dirty="0">
                          <a:ln>
                            <a:noFill/>
                          </a:ln>
                          <a:solidFill>
                            <a:schemeClr val="tx1"/>
                          </a:solidFill>
                          <a:effectLst/>
                          <a:latin typeface="Times New Roman" panose="02020603050405020304" pitchFamily="18" charset="0"/>
                          <a:cs typeface="Calibri" panose="020F0502020204030204" pitchFamily="34" charset="0"/>
                        </a:rPr>
                        <a:t> </a:t>
                      </a:r>
                      <a:r>
                        <a:rPr kumimoji="0" lang="en-US" altLang="vi-VN" sz="2400" b="0" i="0" u="none" strike="noStrike" cap="none" normalizeH="0" baseline="0" dirty="0" err="1">
                          <a:ln>
                            <a:noFill/>
                          </a:ln>
                          <a:solidFill>
                            <a:schemeClr val="tx1"/>
                          </a:solidFill>
                          <a:effectLst/>
                          <a:latin typeface="Times New Roman" panose="02020603050405020304" pitchFamily="18" charset="0"/>
                          <a:cs typeface="Calibri" panose="020F0502020204030204" pitchFamily="34" charset="0"/>
                        </a:rPr>
                        <a:t>vật</a:t>
                      </a:r>
                      <a:r>
                        <a:rPr kumimoji="0" lang="en-US" altLang="vi-VN" sz="2400" b="0" i="0" u="none" strike="noStrike" cap="none" normalizeH="0" baseline="0" dirty="0">
                          <a:ln>
                            <a:noFill/>
                          </a:ln>
                          <a:solidFill>
                            <a:schemeClr val="tx1"/>
                          </a:solidFill>
                          <a:effectLst/>
                          <a:latin typeface="Times New Roman" panose="02020603050405020304" pitchFamily="18" charset="0"/>
                          <a:cs typeface="Calibri" panose="020F0502020204030204" pitchFamily="34" charset="0"/>
                        </a:rPr>
                        <a:t> </a:t>
                      </a:r>
                      <a:r>
                        <a:rPr kumimoji="0" lang="en-US" altLang="vi-VN" sz="2400" b="0" i="0" u="none" strike="noStrike" cap="none" normalizeH="0" baseline="0" dirty="0" err="1">
                          <a:ln>
                            <a:noFill/>
                          </a:ln>
                          <a:solidFill>
                            <a:schemeClr val="tx1"/>
                          </a:solidFill>
                          <a:effectLst/>
                          <a:latin typeface="Times New Roman" panose="02020603050405020304" pitchFamily="18" charset="0"/>
                          <a:cs typeface="Calibri" panose="020F0502020204030204" pitchFamily="34" charset="0"/>
                        </a:rPr>
                        <a:t>nào</a:t>
                      </a:r>
                      <a:r>
                        <a:rPr kumimoji="0" lang="en-US" altLang="vi-VN" sz="2400" b="0" i="0" u="none" strike="noStrike" cap="none" normalizeH="0" baseline="0" dirty="0">
                          <a:ln>
                            <a:noFill/>
                          </a:ln>
                          <a:solidFill>
                            <a:schemeClr val="tx1"/>
                          </a:solidFill>
                          <a:effectLst/>
                          <a:latin typeface="Times New Roman" panose="02020603050405020304" pitchFamily="18" charset="0"/>
                          <a:cs typeface="Calibri" panose="020F0502020204030204" pitchFamily="34" charset="0"/>
                        </a:rPr>
                        <a:t> </a:t>
                      </a:r>
                      <a:r>
                        <a:rPr kumimoji="0" lang="en-US" altLang="vi-VN" sz="2400" b="0" i="0" u="none" strike="noStrike" cap="none" normalizeH="0" baseline="0" dirty="0" err="1">
                          <a:ln>
                            <a:noFill/>
                          </a:ln>
                          <a:solidFill>
                            <a:schemeClr val="tx1"/>
                          </a:solidFill>
                          <a:effectLst/>
                          <a:latin typeface="Times New Roman" panose="02020603050405020304" pitchFamily="18" charset="0"/>
                          <a:cs typeface="Calibri" panose="020F0502020204030204" pitchFamily="34" charset="0"/>
                        </a:rPr>
                        <a:t>được</a:t>
                      </a:r>
                      <a:r>
                        <a:rPr kumimoji="0" lang="en-US" altLang="vi-VN" sz="2400" b="0" i="0" u="none" strike="noStrike" cap="none" normalizeH="0" baseline="0" dirty="0">
                          <a:ln>
                            <a:noFill/>
                          </a:ln>
                          <a:solidFill>
                            <a:schemeClr val="tx1"/>
                          </a:solidFill>
                          <a:effectLst/>
                          <a:latin typeface="Times New Roman" panose="02020603050405020304" pitchFamily="18" charset="0"/>
                          <a:cs typeface="Calibri" panose="020F0502020204030204" pitchFamily="34" charset="0"/>
                        </a:rPr>
                        <a:t> </a:t>
                      </a:r>
                      <a:r>
                        <a:rPr kumimoji="0" lang="en-US" altLang="vi-VN" sz="2400" b="0" i="0" u="none" strike="noStrike" cap="none" normalizeH="0" baseline="0" dirty="0" err="1">
                          <a:ln>
                            <a:noFill/>
                          </a:ln>
                          <a:solidFill>
                            <a:schemeClr val="tx1"/>
                          </a:solidFill>
                          <a:effectLst/>
                          <a:latin typeface="Times New Roman" panose="02020603050405020304" pitchFamily="18" charset="0"/>
                          <a:cs typeface="Calibri" panose="020F0502020204030204" pitchFamily="34" charset="0"/>
                        </a:rPr>
                        <a:t>gọi</a:t>
                      </a:r>
                      <a:r>
                        <a:rPr kumimoji="0" lang="en-US" altLang="vi-VN" sz="2400" b="0" i="0" u="none" strike="noStrike" cap="none" normalizeH="0" baseline="0" dirty="0">
                          <a:ln>
                            <a:noFill/>
                          </a:ln>
                          <a:solidFill>
                            <a:schemeClr val="tx1"/>
                          </a:solidFill>
                          <a:effectLst/>
                          <a:latin typeface="Times New Roman" panose="02020603050405020304" pitchFamily="18" charset="0"/>
                          <a:cs typeface="Calibri" panose="020F0502020204030204" pitchFamily="34" charset="0"/>
                        </a:rPr>
                        <a:t> </a:t>
                      </a:r>
                      <a:r>
                        <a:rPr kumimoji="0" lang="en-US" altLang="vi-VN" sz="2400" b="0" i="0" u="none" strike="noStrike" cap="none" normalizeH="0" baseline="0" dirty="0" err="1">
                          <a:ln>
                            <a:noFill/>
                          </a:ln>
                          <a:solidFill>
                            <a:schemeClr val="tx1"/>
                          </a:solidFill>
                          <a:effectLst/>
                          <a:latin typeface="Times New Roman" panose="02020603050405020304" pitchFamily="18" charset="0"/>
                          <a:cs typeface="Calibri" panose="020F0502020204030204" pitchFamily="34" charset="0"/>
                        </a:rPr>
                        <a:t>là</a:t>
                      </a:r>
                      <a:r>
                        <a:rPr kumimoji="0" lang="en-US" altLang="vi-VN" sz="2400" b="0" i="0" u="none" strike="noStrike" cap="none" normalizeH="0" baseline="0" dirty="0">
                          <a:ln>
                            <a:noFill/>
                          </a:ln>
                          <a:solidFill>
                            <a:schemeClr val="tx1"/>
                          </a:solidFill>
                          <a:effectLst/>
                          <a:latin typeface="Times New Roman" panose="02020603050405020304" pitchFamily="18" charset="0"/>
                          <a:cs typeface="Calibri" panose="020F0502020204030204" pitchFamily="34" charset="0"/>
                        </a:rPr>
                        <a:t> </a:t>
                      </a:r>
                      <a:r>
                        <a:rPr kumimoji="0" lang="en-US" altLang="vi-VN" sz="2400" b="0" i="0" u="none" strike="noStrike" cap="none" normalizeH="0" baseline="0" dirty="0" err="1">
                          <a:ln>
                            <a:noFill/>
                          </a:ln>
                          <a:solidFill>
                            <a:schemeClr val="tx1"/>
                          </a:solidFill>
                          <a:effectLst/>
                          <a:latin typeface="Times New Roman" panose="02020603050405020304" pitchFamily="18" charset="0"/>
                          <a:cs typeface="Calibri" panose="020F0502020204030204" pitchFamily="34" charset="0"/>
                        </a:rPr>
                        <a:t>thần</a:t>
                      </a:r>
                      <a:r>
                        <a:rPr kumimoji="0" lang="en-US" altLang="vi-VN" sz="2400" b="0" i="0" u="none" strike="noStrike" cap="none" normalizeH="0" baseline="0" dirty="0">
                          <a:ln>
                            <a:noFill/>
                          </a:ln>
                          <a:solidFill>
                            <a:schemeClr val="tx1"/>
                          </a:solidFill>
                          <a:effectLst/>
                          <a:latin typeface="Times New Roman" panose="02020603050405020304" pitchFamily="18" charset="0"/>
                          <a:cs typeface="Calibri" panose="020F0502020204030204" pitchFamily="34" charset="0"/>
                        </a:rPr>
                        <a:t>?</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spcBef>
                          <a:spcPct val="20000"/>
                        </a:spcBef>
                        <a:buFont typeface="Arial" panose="020B0604020202020204" pitchFamily="34" charset="0"/>
                        <a:defRPr sz="2800" kern="1200">
                          <a:solidFill>
                            <a:schemeClr val="tx1"/>
                          </a:solidFill>
                          <a:latin typeface="Calibri" panose="020F0502020204030204" pitchFamily="34" charset="0"/>
                        </a:defRPr>
                      </a:lvl1pPr>
                      <a:lvl2pPr marL="742950" indent="-285750" algn="l" defTabSz="914400" rtl="0" eaLnBrk="1" latinLnBrk="0" hangingPunct="1">
                        <a:spcBef>
                          <a:spcPct val="20000"/>
                        </a:spcBef>
                        <a:buFont typeface="Arial" panose="020B0604020202020204" pitchFamily="34" charset="0"/>
                        <a:defRPr sz="2400" kern="1200">
                          <a:solidFill>
                            <a:schemeClr val="tx1"/>
                          </a:solidFill>
                          <a:latin typeface="Calibri" panose="020F0502020204030204" pitchFamily="34" charset="0"/>
                        </a:defRPr>
                      </a:lvl2pPr>
                      <a:lvl3pPr marL="1143000" indent="-228600" algn="l" defTabSz="914400" rtl="0" eaLnBrk="1" latinLnBrk="0" hangingPunct="1">
                        <a:spcBef>
                          <a:spcPct val="20000"/>
                        </a:spcBef>
                        <a:buFont typeface="Arial" panose="020B0604020202020204" pitchFamily="34" charset="0"/>
                        <a:defRPr sz="2000" kern="1200">
                          <a:solidFill>
                            <a:schemeClr val="tx1"/>
                          </a:solidFill>
                          <a:latin typeface="Calibri" panose="020F0502020204030204" pitchFamily="34" charset="0"/>
                        </a:defRPr>
                      </a:lvl3pPr>
                      <a:lvl4pPr marL="1600200" indent="-228600" algn="l" defTabSz="914400" rtl="0" eaLnBrk="1" latinLnBrk="0" hangingPunct="1">
                        <a:spcBef>
                          <a:spcPct val="20000"/>
                        </a:spcBef>
                        <a:buFont typeface="Arial" panose="020B0604020202020204" pitchFamily="34" charset="0"/>
                        <a:defRPr sz="1800" kern="1200">
                          <a:solidFill>
                            <a:schemeClr val="tx1"/>
                          </a:solidFill>
                          <a:latin typeface="Calibri" panose="020F0502020204030204" pitchFamily="34" charset="0"/>
                        </a:defRPr>
                      </a:lvl4pPr>
                      <a:lvl5pPr marL="2057400" indent="-228600" algn="l" defTabSz="914400" rtl="0" eaLnBrk="1" latinLnBrk="0" hangingPunct="1">
                        <a:spcBef>
                          <a:spcPct val="20000"/>
                        </a:spcBef>
                        <a:buFont typeface="Arial" panose="020B0604020202020204" pitchFamily="34" charset="0"/>
                        <a:defRPr sz="1800" kern="1200">
                          <a:solidFill>
                            <a:schemeClr val="tx1"/>
                          </a:solidFill>
                          <a:latin typeface="Calibri" panose="020F050202020403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vi-VN" altLang="vi-VN"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endParaRPr kumimoji="0" lang="en-US" altLang="vi-VN" sz="2400" b="0" i="0" u="none" strike="noStrike" cap="none" normalizeH="0" baseline="0" dirty="0">
                        <a:ln>
                          <a:noFill/>
                        </a:ln>
                        <a:solidFill>
                          <a:schemeClr val="tx1"/>
                        </a:solidFill>
                        <a:effectLst/>
                        <a:latin typeface="Times New Roman" panose="02020603050405020304" pitchFamily="18" charset="0"/>
                        <a:cs typeface="Calibri" panose="020F0502020204030204"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kumimoji="0" lang="vi-VN" altLang="vi-VN"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endParaRPr lang="vi-VN" dirty="0"/>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749680916"/>
                  </a:ext>
                </a:extLst>
              </a:tr>
              <a:tr h="892336">
                <a:tc>
                  <a:txBody>
                    <a:bodyPr/>
                    <a:lstStyle>
                      <a:lvl1pPr marL="0" algn="l" defTabSz="914400" rtl="0" eaLnBrk="1" latinLnBrk="0" hangingPunct="1">
                        <a:spcBef>
                          <a:spcPct val="20000"/>
                        </a:spcBef>
                        <a:buFont typeface="Arial" panose="020B0604020202020204" pitchFamily="34" charset="0"/>
                        <a:defRPr sz="2800" kern="1200">
                          <a:solidFill>
                            <a:schemeClr val="tx1"/>
                          </a:solidFill>
                          <a:latin typeface="Calibri" panose="020F0502020204030204" pitchFamily="34" charset="0"/>
                        </a:defRPr>
                      </a:lvl1pPr>
                      <a:lvl2pPr marL="742950" indent="-285750" algn="l" defTabSz="914400" rtl="0" eaLnBrk="1" latinLnBrk="0" hangingPunct="1">
                        <a:spcBef>
                          <a:spcPct val="20000"/>
                        </a:spcBef>
                        <a:buFont typeface="Arial" panose="020B0604020202020204" pitchFamily="34" charset="0"/>
                        <a:defRPr sz="2400" kern="1200">
                          <a:solidFill>
                            <a:schemeClr val="tx1"/>
                          </a:solidFill>
                          <a:latin typeface="Calibri" panose="020F0502020204030204" pitchFamily="34" charset="0"/>
                        </a:defRPr>
                      </a:lvl2pPr>
                      <a:lvl3pPr marL="1143000" indent="-228600" algn="l" defTabSz="914400" rtl="0" eaLnBrk="1" latinLnBrk="0" hangingPunct="1">
                        <a:spcBef>
                          <a:spcPct val="20000"/>
                        </a:spcBef>
                        <a:buFont typeface="Arial" panose="020B0604020202020204" pitchFamily="34" charset="0"/>
                        <a:defRPr sz="2000" kern="1200">
                          <a:solidFill>
                            <a:schemeClr val="tx1"/>
                          </a:solidFill>
                          <a:latin typeface="Calibri" panose="020F0502020204030204" pitchFamily="34" charset="0"/>
                        </a:defRPr>
                      </a:lvl3pPr>
                      <a:lvl4pPr marL="1600200" indent="-228600" algn="l" defTabSz="914400" rtl="0" eaLnBrk="1" latinLnBrk="0" hangingPunct="1">
                        <a:spcBef>
                          <a:spcPct val="20000"/>
                        </a:spcBef>
                        <a:buFont typeface="Arial" panose="020B0604020202020204" pitchFamily="34" charset="0"/>
                        <a:defRPr sz="1800" kern="1200">
                          <a:solidFill>
                            <a:schemeClr val="tx1"/>
                          </a:solidFill>
                          <a:latin typeface="Calibri" panose="020F0502020204030204" pitchFamily="34" charset="0"/>
                        </a:defRPr>
                      </a:lvl4pPr>
                      <a:lvl5pPr marL="2057400" indent="-228600" algn="l" defTabSz="914400" rtl="0" eaLnBrk="1" latinLnBrk="0" hangingPunct="1">
                        <a:spcBef>
                          <a:spcPct val="20000"/>
                        </a:spcBef>
                        <a:buFont typeface="Arial" panose="020B0604020202020204" pitchFamily="34" charset="0"/>
                        <a:defRPr sz="1800" kern="1200">
                          <a:solidFill>
                            <a:schemeClr val="tx1"/>
                          </a:solidFill>
                          <a:latin typeface="Calibri" panose="020F050202020403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vi-VN" altLang="vi-VN" sz="2400" b="0" i="0" u="none" strike="noStrike" cap="none" normalizeH="0" baseline="0" dirty="0">
                          <a:ln>
                            <a:noFill/>
                          </a:ln>
                          <a:solidFill>
                            <a:schemeClr val="tx1"/>
                          </a:solidFill>
                          <a:effectLst/>
                          <a:latin typeface="Times New Roman" panose="02020603050405020304" pitchFamily="18" charset="0"/>
                          <a:cs typeface="Calibri" panose="020F0502020204030204" pitchFamily="34" charset="0"/>
                        </a:rPr>
                        <a:t>Đặc điểm </a:t>
                      </a:r>
                      <a:endParaRPr kumimoji="0" lang="en-US" altLang="vi-VN" sz="2400" b="0" i="0" u="none" strike="noStrike" cap="none" normalizeH="0" baseline="0" dirty="0">
                        <a:ln>
                          <a:noFill/>
                        </a:ln>
                        <a:solidFill>
                          <a:schemeClr val="tx1"/>
                        </a:solidFill>
                        <a:effectLst/>
                        <a:latin typeface="Times New Roman" panose="02020603050405020304" pitchFamily="18" charset="0"/>
                        <a:cs typeface="Calibri" panose="020F0502020204030204"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spcBef>
                          <a:spcPct val="20000"/>
                        </a:spcBef>
                        <a:buFont typeface="Arial" panose="020B0604020202020204" pitchFamily="34" charset="0"/>
                        <a:defRPr sz="2800" kern="1200">
                          <a:solidFill>
                            <a:schemeClr val="tx1"/>
                          </a:solidFill>
                          <a:latin typeface="Calibri" panose="020F0502020204030204" pitchFamily="34" charset="0"/>
                        </a:defRPr>
                      </a:lvl1pPr>
                      <a:lvl2pPr marL="742950" indent="-285750" algn="l" defTabSz="914400" rtl="0" eaLnBrk="1" latinLnBrk="0" hangingPunct="1">
                        <a:spcBef>
                          <a:spcPct val="20000"/>
                        </a:spcBef>
                        <a:buFont typeface="Arial" panose="020B0604020202020204" pitchFamily="34" charset="0"/>
                        <a:defRPr sz="2400" kern="1200">
                          <a:solidFill>
                            <a:schemeClr val="tx1"/>
                          </a:solidFill>
                          <a:latin typeface="Calibri" panose="020F0502020204030204" pitchFamily="34" charset="0"/>
                        </a:defRPr>
                      </a:lvl2pPr>
                      <a:lvl3pPr marL="1143000" indent="-228600" algn="l" defTabSz="914400" rtl="0" eaLnBrk="1" latinLnBrk="0" hangingPunct="1">
                        <a:spcBef>
                          <a:spcPct val="20000"/>
                        </a:spcBef>
                        <a:buFont typeface="Arial" panose="020B0604020202020204" pitchFamily="34" charset="0"/>
                        <a:defRPr sz="2000" kern="1200">
                          <a:solidFill>
                            <a:schemeClr val="tx1"/>
                          </a:solidFill>
                          <a:latin typeface="Calibri" panose="020F0502020204030204" pitchFamily="34" charset="0"/>
                        </a:defRPr>
                      </a:lvl3pPr>
                      <a:lvl4pPr marL="1600200" indent="-228600" algn="l" defTabSz="914400" rtl="0" eaLnBrk="1" latinLnBrk="0" hangingPunct="1">
                        <a:spcBef>
                          <a:spcPct val="20000"/>
                        </a:spcBef>
                        <a:buFont typeface="Arial" panose="020B0604020202020204" pitchFamily="34" charset="0"/>
                        <a:defRPr sz="1800" kern="1200">
                          <a:solidFill>
                            <a:schemeClr val="tx1"/>
                          </a:solidFill>
                          <a:latin typeface="Calibri" panose="020F0502020204030204" pitchFamily="34" charset="0"/>
                        </a:defRPr>
                      </a:lvl4pPr>
                      <a:lvl5pPr marL="2057400" indent="-228600" algn="l" defTabSz="914400" rtl="0" eaLnBrk="1" latinLnBrk="0" hangingPunct="1">
                        <a:spcBef>
                          <a:spcPct val="20000"/>
                        </a:spcBef>
                        <a:buFont typeface="Arial" panose="020B0604020202020204" pitchFamily="34" charset="0"/>
                        <a:defRPr sz="1800" kern="1200">
                          <a:solidFill>
                            <a:schemeClr val="tx1"/>
                          </a:solidFill>
                          <a:latin typeface="Calibri" panose="020F050202020403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vi-VN" altLang="vi-VN"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endParaRPr kumimoji="0" lang="en-US" altLang="vi-VN" sz="2400" b="0" i="0" u="none" strike="noStrike" cap="none" normalizeH="0" baseline="0" dirty="0">
                        <a:ln>
                          <a:noFill/>
                        </a:ln>
                        <a:solidFill>
                          <a:schemeClr val="tx1"/>
                        </a:solidFill>
                        <a:effectLst/>
                        <a:latin typeface="Times New Roman" panose="02020603050405020304" pitchFamily="18" charset="0"/>
                        <a:cs typeface="Calibri" panose="020F0502020204030204"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kumimoji="0" lang="vi-VN" altLang="vi-VN"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endParaRPr lang="vi-VN" dirty="0"/>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507620246"/>
                  </a:ext>
                </a:extLst>
              </a:tr>
              <a:tr h="892336">
                <a:tc>
                  <a:txBody>
                    <a:bodyPr/>
                    <a:lstStyle>
                      <a:lvl1pPr marL="0" algn="l" defTabSz="914400" rtl="0" eaLnBrk="1" latinLnBrk="0" hangingPunct="1">
                        <a:spcBef>
                          <a:spcPct val="20000"/>
                        </a:spcBef>
                        <a:buFont typeface="Arial" panose="020B0604020202020204" pitchFamily="34" charset="0"/>
                        <a:defRPr sz="2800" kern="1200">
                          <a:solidFill>
                            <a:schemeClr val="tx1"/>
                          </a:solidFill>
                          <a:latin typeface="Calibri" panose="020F0502020204030204" pitchFamily="34" charset="0"/>
                        </a:defRPr>
                      </a:lvl1pPr>
                      <a:lvl2pPr marL="742950" indent="-285750" algn="l" defTabSz="914400" rtl="0" eaLnBrk="1" latinLnBrk="0" hangingPunct="1">
                        <a:spcBef>
                          <a:spcPct val="20000"/>
                        </a:spcBef>
                        <a:buFont typeface="Arial" panose="020B0604020202020204" pitchFamily="34" charset="0"/>
                        <a:defRPr sz="2400" kern="1200">
                          <a:solidFill>
                            <a:schemeClr val="tx1"/>
                          </a:solidFill>
                          <a:latin typeface="Calibri" panose="020F0502020204030204" pitchFamily="34" charset="0"/>
                        </a:defRPr>
                      </a:lvl2pPr>
                      <a:lvl3pPr marL="1143000" indent="-228600" algn="l" defTabSz="914400" rtl="0" eaLnBrk="1" latinLnBrk="0" hangingPunct="1">
                        <a:spcBef>
                          <a:spcPct val="20000"/>
                        </a:spcBef>
                        <a:buFont typeface="Arial" panose="020B0604020202020204" pitchFamily="34" charset="0"/>
                        <a:defRPr sz="2000" kern="1200">
                          <a:solidFill>
                            <a:schemeClr val="tx1"/>
                          </a:solidFill>
                          <a:latin typeface="Calibri" panose="020F0502020204030204" pitchFamily="34" charset="0"/>
                        </a:defRPr>
                      </a:lvl3pPr>
                      <a:lvl4pPr marL="1600200" indent="-228600" algn="l" defTabSz="914400" rtl="0" eaLnBrk="1" latinLnBrk="0" hangingPunct="1">
                        <a:spcBef>
                          <a:spcPct val="20000"/>
                        </a:spcBef>
                        <a:buFont typeface="Arial" panose="020B0604020202020204" pitchFamily="34" charset="0"/>
                        <a:defRPr sz="1800" kern="1200">
                          <a:solidFill>
                            <a:schemeClr val="tx1"/>
                          </a:solidFill>
                          <a:latin typeface="Calibri" panose="020F0502020204030204" pitchFamily="34" charset="0"/>
                        </a:defRPr>
                      </a:lvl4pPr>
                      <a:lvl5pPr marL="2057400" indent="-228600" algn="l" defTabSz="914400" rtl="0" eaLnBrk="1" latinLnBrk="0" hangingPunct="1">
                        <a:spcBef>
                          <a:spcPct val="20000"/>
                        </a:spcBef>
                        <a:buFont typeface="Arial" panose="020B0604020202020204" pitchFamily="34" charset="0"/>
                        <a:defRPr sz="1800" kern="1200">
                          <a:solidFill>
                            <a:schemeClr val="tx1"/>
                          </a:solidFill>
                          <a:latin typeface="Calibri" panose="020F050202020403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vi-VN" altLang="vi-VN"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Nhận xét</a:t>
                      </a:r>
                      <a:endParaRPr kumimoji="0" lang="en-US" altLang="vi-VN" sz="2400" b="0" i="0" u="none" strike="noStrike" cap="none" normalizeH="0" baseline="0">
                        <a:ln>
                          <a:noFill/>
                        </a:ln>
                        <a:solidFill>
                          <a:schemeClr val="tx1"/>
                        </a:solidFill>
                        <a:effectLst/>
                        <a:latin typeface="Times New Roman" panose="02020603050405020304" pitchFamily="18" charset="0"/>
                        <a:cs typeface="Calibri" panose="020F0502020204030204"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spcBef>
                          <a:spcPct val="20000"/>
                        </a:spcBef>
                        <a:buFont typeface="Arial" panose="020B0604020202020204" pitchFamily="34" charset="0"/>
                        <a:defRPr sz="2800" kern="1200">
                          <a:solidFill>
                            <a:schemeClr val="tx1"/>
                          </a:solidFill>
                          <a:latin typeface="Calibri" panose="020F0502020204030204" pitchFamily="34" charset="0"/>
                        </a:defRPr>
                      </a:lvl1pPr>
                      <a:lvl2pPr marL="742950" indent="-285750" algn="l" defTabSz="914400" rtl="0" eaLnBrk="1" latinLnBrk="0" hangingPunct="1">
                        <a:spcBef>
                          <a:spcPct val="20000"/>
                        </a:spcBef>
                        <a:buFont typeface="Arial" panose="020B0604020202020204" pitchFamily="34" charset="0"/>
                        <a:defRPr sz="2400" kern="1200">
                          <a:solidFill>
                            <a:schemeClr val="tx1"/>
                          </a:solidFill>
                          <a:latin typeface="Calibri" panose="020F0502020204030204" pitchFamily="34" charset="0"/>
                        </a:defRPr>
                      </a:lvl2pPr>
                      <a:lvl3pPr marL="1143000" indent="-228600" algn="l" defTabSz="914400" rtl="0" eaLnBrk="1" latinLnBrk="0" hangingPunct="1">
                        <a:spcBef>
                          <a:spcPct val="20000"/>
                        </a:spcBef>
                        <a:buFont typeface="Arial" panose="020B0604020202020204" pitchFamily="34" charset="0"/>
                        <a:defRPr sz="2000" kern="1200">
                          <a:solidFill>
                            <a:schemeClr val="tx1"/>
                          </a:solidFill>
                          <a:latin typeface="Calibri" panose="020F0502020204030204" pitchFamily="34" charset="0"/>
                        </a:defRPr>
                      </a:lvl3pPr>
                      <a:lvl4pPr marL="1600200" indent="-228600" algn="l" defTabSz="914400" rtl="0" eaLnBrk="1" latinLnBrk="0" hangingPunct="1">
                        <a:spcBef>
                          <a:spcPct val="20000"/>
                        </a:spcBef>
                        <a:buFont typeface="Arial" panose="020B0604020202020204" pitchFamily="34" charset="0"/>
                        <a:defRPr sz="1800" kern="1200">
                          <a:solidFill>
                            <a:schemeClr val="tx1"/>
                          </a:solidFill>
                          <a:latin typeface="Calibri" panose="020F0502020204030204" pitchFamily="34" charset="0"/>
                        </a:defRPr>
                      </a:lvl4pPr>
                      <a:lvl5pPr marL="2057400" indent="-228600" algn="l" defTabSz="914400" rtl="0" eaLnBrk="1" latinLnBrk="0" hangingPunct="1">
                        <a:spcBef>
                          <a:spcPct val="20000"/>
                        </a:spcBef>
                        <a:buFont typeface="Arial" panose="020B0604020202020204" pitchFamily="34" charset="0"/>
                        <a:defRPr sz="1800" kern="1200">
                          <a:solidFill>
                            <a:schemeClr val="tx1"/>
                          </a:solidFill>
                          <a:latin typeface="Calibri" panose="020F050202020403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vi-VN" altLang="vi-VN"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endParaRPr kumimoji="0" lang="en-US" altLang="vi-VN" sz="2400" b="0" i="0" u="none" strike="noStrike" cap="none" normalizeH="0" baseline="0" dirty="0">
                        <a:ln>
                          <a:noFill/>
                        </a:ln>
                        <a:solidFill>
                          <a:schemeClr val="tx1"/>
                        </a:solidFill>
                        <a:effectLst/>
                        <a:latin typeface="Times New Roman" panose="02020603050405020304" pitchFamily="18" charset="0"/>
                        <a:cs typeface="Calibri" panose="020F0502020204030204"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endParaRPr kumimoji="0" lang="en-US" altLang="vi-VN" sz="2400" b="0" i="0" u="none" strike="noStrike" cap="none" normalizeH="0" baseline="0" dirty="0">
                        <a:ln>
                          <a:noFill/>
                        </a:ln>
                        <a:solidFill>
                          <a:schemeClr val="tx1"/>
                        </a:solidFill>
                        <a:effectLst/>
                        <a:latin typeface="Times New Roman" panose="02020603050405020304" pitchFamily="18" charset="0"/>
                        <a:cs typeface="Calibri" panose="020F0502020204030204"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206216645"/>
                  </a:ext>
                </a:extLst>
              </a:tr>
            </a:tbl>
          </a:graphicData>
        </a:graphic>
      </p:graphicFrame>
      <p:sp>
        <p:nvSpPr>
          <p:cNvPr id="4" name="Rectangle 3">
            <a:extLst>
              <a:ext uri="{FF2B5EF4-FFF2-40B4-BE49-F238E27FC236}">
                <a16:creationId xmlns:a16="http://schemas.microsoft.com/office/drawing/2014/main" id="{FC324BDB-E988-DC71-CFBF-AD83EDB09C55}"/>
              </a:ext>
            </a:extLst>
          </p:cNvPr>
          <p:cNvSpPr/>
          <p:nvPr/>
        </p:nvSpPr>
        <p:spPr>
          <a:xfrm>
            <a:off x="2256733" y="2530495"/>
            <a:ext cx="3324821" cy="461665"/>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b="1" dirty="0">
                <a:solidFill>
                  <a:srgbClr val="800000"/>
                </a:solidFill>
                <a:latin typeface="Times New Roman" panose="02020603050405020304" pitchFamily="18" charset="0"/>
                <a:ea typeface="Times New Roman" panose="02020603050405020304" pitchFamily="18" charset="0"/>
              </a:rPr>
              <a:t>PHIẾU HỌC TẬP SỐ 2</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2359604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E4B1DC4A-1114-2CA8-1063-37650D1E82FA}"/>
              </a:ext>
            </a:extLst>
          </p:cNvPr>
          <p:cNvGraphicFramePr>
            <a:graphicFrameLocks noGrp="1"/>
          </p:cNvGraphicFramePr>
          <p:nvPr>
            <p:extLst>
              <p:ext uri="{D42A27DB-BD31-4B8C-83A1-F6EECF244321}">
                <p14:modId xmlns:p14="http://schemas.microsoft.com/office/powerpoint/2010/main" val="2345837607"/>
              </p:ext>
            </p:extLst>
          </p:nvPr>
        </p:nvGraphicFramePr>
        <p:xfrm>
          <a:off x="1285161" y="848441"/>
          <a:ext cx="9995647" cy="5644434"/>
        </p:xfrm>
        <a:graphic>
          <a:graphicData uri="http://schemas.openxmlformats.org/drawingml/2006/table">
            <a:tbl>
              <a:tblPr/>
              <a:tblGrid>
                <a:gridCol w="3162383">
                  <a:extLst>
                    <a:ext uri="{9D8B030D-6E8A-4147-A177-3AD203B41FA5}">
                      <a16:colId xmlns:a16="http://schemas.microsoft.com/office/drawing/2014/main" val="3989173004"/>
                    </a:ext>
                  </a:extLst>
                </a:gridCol>
                <a:gridCol w="3473939">
                  <a:extLst>
                    <a:ext uri="{9D8B030D-6E8A-4147-A177-3AD203B41FA5}">
                      <a16:colId xmlns:a16="http://schemas.microsoft.com/office/drawing/2014/main" val="260438848"/>
                    </a:ext>
                  </a:extLst>
                </a:gridCol>
                <a:gridCol w="3359325">
                  <a:extLst>
                    <a:ext uri="{9D8B030D-6E8A-4147-A177-3AD203B41FA5}">
                      <a16:colId xmlns:a16="http://schemas.microsoft.com/office/drawing/2014/main" val="96972473"/>
                    </a:ext>
                  </a:extLst>
                </a:gridCol>
              </a:tblGrid>
              <a:tr h="892336">
                <a:tc>
                  <a:txBody>
                    <a:bodyPr/>
                    <a:lstStyle>
                      <a:lvl1pPr marL="0" algn="l" defTabSz="914400" rtl="0" eaLnBrk="1" latinLnBrk="0" hangingPunct="1">
                        <a:spcBef>
                          <a:spcPct val="20000"/>
                        </a:spcBef>
                        <a:buFont typeface="Arial" panose="020B0604020202020204" pitchFamily="34" charset="0"/>
                        <a:defRPr sz="2800" kern="1200">
                          <a:solidFill>
                            <a:schemeClr val="tx1"/>
                          </a:solidFill>
                          <a:latin typeface="Calibri" panose="020F0502020204030204" pitchFamily="34" charset="0"/>
                        </a:defRPr>
                      </a:lvl1pPr>
                      <a:lvl2pPr marL="742950" indent="-285750" algn="l" defTabSz="914400" rtl="0" eaLnBrk="1" latinLnBrk="0" hangingPunct="1">
                        <a:spcBef>
                          <a:spcPct val="20000"/>
                        </a:spcBef>
                        <a:buFont typeface="Arial" panose="020B0604020202020204" pitchFamily="34" charset="0"/>
                        <a:defRPr sz="2400" kern="1200">
                          <a:solidFill>
                            <a:schemeClr val="tx1"/>
                          </a:solidFill>
                          <a:latin typeface="Calibri" panose="020F0502020204030204" pitchFamily="34" charset="0"/>
                        </a:defRPr>
                      </a:lvl2pPr>
                      <a:lvl3pPr marL="1143000" indent="-228600" algn="l" defTabSz="914400" rtl="0" eaLnBrk="1" latinLnBrk="0" hangingPunct="1">
                        <a:spcBef>
                          <a:spcPct val="20000"/>
                        </a:spcBef>
                        <a:buFont typeface="Arial" panose="020B0604020202020204" pitchFamily="34" charset="0"/>
                        <a:defRPr sz="2000" kern="1200">
                          <a:solidFill>
                            <a:schemeClr val="tx1"/>
                          </a:solidFill>
                          <a:latin typeface="Calibri" panose="020F0502020204030204" pitchFamily="34" charset="0"/>
                        </a:defRPr>
                      </a:lvl3pPr>
                      <a:lvl4pPr marL="1600200" indent="-228600" algn="l" defTabSz="914400" rtl="0" eaLnBrk="1" latinLnBrk="0" hangingPunct="1">
                        <a:spcBef>
                          <a:spcPct val="20000"/>
                        </a:spcBef>
                        <a:buFont typeface="Arial" panose="020B0604020202020204" pitchFamily="34" charset="0"/>
                        <a:defRPr sz="1800" kern="1200">
                          <a:solidFill>
                            <a:schemeClr val="tx1"/>
                          </a:solidFill>
                          <a:latin typeface="Calibri" panose="020F0502020204030204" pitchFamily="34" charset="0"/>
                        </a:defRPr>
                      </a:lvl4pPr>
                      <a:lvl5pPr marL="2057400" indent="-228600" algn="l" defTabSz="914400" rtl="0" eaLnBrk="1" latinLnBrk="0" hangingPunct="1">
                        <a:spcBef>
                          <a:spcPct val="20000"/>
                        </a:spcBef>
                        <a:buFont typeface="Arial" panose="020B0604020202020204" pitchFamily="34" charset="0"/>
                        <a:defRPr sz="1800" kern="1200">
                          <a:solidFill>
                            <a:schemeClr val="tx1"/>
                          </a:solidFill>
                          <a:latin typeface="Calibri" panose="020F050202020403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vi-VN" altLang="vi-VN"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Câu hỏi </a:t>
                      </a:r>
                      <a:endParaRPr kumimoji="0" lang="en-US" altLang="vi-VN" sz="2400" b="0" i="0" u="none" strike="noStrike" cap="none" normalizeH="0" baseline="0" dirty="0">
                        <a:ln>
                          <a:noFill/>
                        </a:ln>
                        <a:solidFill>
                          <a:schemeClr val="tx1"/>
                        </a:solidFill>
                        <a:effectLst/>
                        <a:latin typeface="Times New Roman" panose="02020603050405020304" pitchFamily="18" charset="0"/>
                        <a:cs typeface="Calibri" panose="020F0502020204030204"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lvl1pPr marL="0" algn="l" defTabSz="914400" rtl="0" eaLnBrk="1" latinLnBrk="0" hangingPunct="1">
                        <a:spcBef>
                          <a:spcPct val="20000"/>
                        </a:spcBef>
                        <a:buFont typeface="Arial" panose="020B0604020202020204" pitchFamily="34" charset="0"/>
                        <a:defRPr sz="2800" kern="1200">
                          <a:solidFill>
                            <a:schemeClr val="tx1"/>
                          </a:solidFill>
                          <a:latin typeface="Calibri" panose="020F0502020204030204" pitchFamily="34" charset="0"/>
                        </a:defRPr>
                      </a:lvl1pPr>
                      <a:lvl2pPr marL="742950" indent="-285750" algn="l" defTabSz="914400" rtl="0" eaLnBrk="1" latinLnBrk="0" hangingPunct="1">
                        <a:spcBef>
                          <a:spcPct val="20000"/>
                        </a:spcBef>
                        <a:buFont typeface="Arial" panose="020B0604020202020204" pitchFamily="34" charset="0"/>
                        <a:defRPr sz="2400" kern="1200">
                          <a:solidFill>
                            <a:schemeClr val="tx1"/>
                          </a:solidFill>
                          <a:latin typeface="Calibri" panose="020F0502020204030204" pitchFamily="34" charset="0"/>
                        </a:defRPr>
                      </a:lvl2pPr>
                      <a:lvl3pPr marL="1143000" indent="-228600" algn="l" defTabSz="914400" rtl="0" eaLnBrk="1" latinLnBrk="0" hangingPunct="1">
                        <a:spcBef>
                          <a:spcPct val="20000"/>
                        </a:spcBef>
                        <a:buFont typeface="Arial" panose="020B0604020202020204" pitchFamily="34" charset="0"/>
                        <a:defRPr sz="2000" kern="1200">
                          <a:solidFill>
                            <a:schemeClr val="tx1"/>
                          </a:solidFill>
                          <a:latin typeface="Calibri" panose="020F0502020204030204" pitchFamily="34" charset="0"/>
                        </a:defRPr>
                      </a:lvl3pPr>
                      <a:lvl4pPr marL="1600200" indent="-228600" algn="l" defTabSz="914400" rtl="0" eaLnBrk="1" latinLnBrk="0" hangingPunct="1">
                        <a:spcBef>
                          <a:spcPct val="20000"/>
                        </a:spcBef>
                        <a:buFont typeface="Arial" panose="020B0604020202020204" pitchFamily="34" charset="0"/>
                        <a:defRPr sz="1800" kern="1200">
                          <a:solidFill>
                            <a:schemeClr val="tx1"/>
                          </a:solidFill>
                          <a:latin typeface="Calibri" panose="020F0502020204030204" pitchFamily="34" charset="0"/>
                        </a:defRPr>
                      </a:lvl4pPr>
                      <a:lvl5pPr marL="2057400" indent="-228600" algn="l" defTabSz="914400" rtl="0" eaLnBrk="1" latinLnBrk="0" hangingPunct="1">
                        <a:spcBef>
                          <a:spcPct val="20000"/>
                        </a:spcBef>
                        <a:buFont typeface="Arial" panose="020B0604020202020204" pitchFamily="34" charset="0"/>
                        <a:defRPr sz="1800" kern="1200">
                          <a:solidFill>
                            <a:schemeClr val="tx1"/>
                          </a:solidFill>
                          <a:latin typeface="Calibri" panose="020F050202020403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vi-VN" altLang="vi-VN" sz="2400" b="1" i="0" u="none" strike="noStrike" cap="none" normalizeH="0" baseline="0" dirty="0">
                          <a:ln>
                            <a:noFill/>
                          </a:ln>
                          <a:solidFill>
                            <a:schemeClr val="tx1"/>
                          </a:solidFill>
                          <a:effectLst/>
                          <a:latin typeface="Times New Roman" panose="02020603050405020304" pitchFamily="18" charset="0"/>
                          <a:cs typeface="Calibri" panose="020F0502020204030204" pitchFamily="34" charset="0"/>
                        </a:rPr>
                        <a:t>Đáp án </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vi-VN"/>
                    </a:p>
                  </a:txBody>
                  <a:tcPr>
                    <a:lnL w="12700" cap="flat" cmpd="sng" algn="ctr">
                      <a:solidFill>
                        <a:srgbClr val="000000"/>
                      </a:solidFill>
                      <a:prstDash val="solid"/>
                      <a:round/>
                      <a:headEnd type="none" w="med" len="med"/>
                      <a:tailEnd type="none" w="med" len="med"/>
                    </a:lnL>
                  </a:tcPr>
                </a:tc>
                <a:extLst>
                  <a:ext uri="{0D108BD9-81ED-4DB2-BD59-A6C34878D82A}">
                    <a16:rowId xmlns:a16="http://schemas.microsoft.com/office/drawing/2014/main" val="546228388"/>
                  </a:ext>
                </a:extLst>
              </a:tr>
              <a:tr h="1369736">
                <a:tc>
                  <a:txBody>
                    <a:bodyPr/>
                    <a:lstStyle>
                      <a:lvl1pPr marL="0" algn="l" defTabSz="914400" rtl="0" eaLnBrk="1" latinLnBrk="0" hangingPunct="1">
                        <a:spcBef>
                          <a:spcPct val="20000"/>
                        </a:spcBef>
                        <a:buFont typeface="Arial" panose="020B0604020202020204" pitchFamily="34" charset="0"/>
                        <a:defRPr sz="2800" kern="1200">
                          <a:solidFill>
                            <a:schemeClr val="tx1"/>
                          </a:solidFill>
                          <a:latin typeface="Calibri" panose="020F0502020204030204" pitchFamily="34" charset="0"/>
                        </a:defRPr>
                      </a:lvl1pPr>
                      <a:lvl2pPr marL="742950" indent="-285750" algn="l" defTabSz="914400" rtl="0" eaLnBrk="1" latinLnBrk="0" hangingPunct="1">
                        <a:spcBef>
                          <a:spcPct val="20000"/>
                        </a:spcBef>
                        <a:buFont typeface="Arial" panose="020B0604020202020204" pitchFamily="34" charset="0"/>
                        <a:defRPr sz="2400" kern="1200">
                          <a:solidFill>
                            <a:schemeClr val="tx1"/>
                          </a:solidFill>
                          <a:latin typeface="Calibri" panose="020F0502020204030204" pitchFamily="34" charset="0"/>
                        </a:defRPr>
                      </a:lvl2pPr>
                      <a:lvl3pPr marL="1143000" indent="-228600" algn="l" defTabSz="914400" rtl="0" eaLnBrk="1" latinLnBrk="0" hangingPunct="1">
                        <a:spcBef>
                          <a:spcPct val="20000"/>
                        </a:spcBef>
                        <a:buFont typeface="Arial" panose="020B0604020202020204" pitchFamily="34" charset="0"/>
                        <a:defRPr sz="2000" kern="1200">
                          <a:solidFill>
                            <a:schemeClr val="tx1"/>
                          </a:solidFill>
                          <a:latin typeface="Calibri" panose="020F0502020204030204" pitchFamily="34" charset="0"/>
                        </a:defRPr>
                      </a:lvl3pPr>
                      <a:lvl4pPr marL="1600200" indent="-228600" algn="l" defTabSz="914400" rtl="0" eaLnBrk="1" latinLnBrk="0" hangingPunct="1">
                        <a:spcBef>
                          <a:spcPct val="20000"/>
                        </a:spcBef>
                        <a:buFont typeface="Arial" panose="020B0604020202020204" pitchFamily="34" charset="0"/>
                        <a:defRPr sz="1800" kern="1200">
                          <a:solidFill>
                            <a:schemeClr val="tx1"/>
                          </a:solidFill>
                          <a:latin typeface="Calibri" panose="020F0502020204030204" pitchFamily="34" charset="0"/>
                        </a:defRPr>
                      </a:lvl4pPr>
                      <a:lvl5pPr marL="2057400" indent="-228600" algn="l" defTabSz="914400" rtl="0" eaLnBrk="1" latinLnBrk="0" hangingPunct="1">
                        <a:spcBef>
                          <a:spcPct val="20000"/>
                        </a:spcBef>
                        <a:buFont typeface="Arial" panose="020B0604020202020204" pitchFamily="34" charset="0"/>
                        <a:defRPr sz="1800" kern="1200">
                          <a:solidFill>
                            <a:schemeClr val="tx1"/>
                          </a:solidFill>
                          <a:latin typeface="Calibri" panose="020F050202020403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altLang="vi-VN" sz="2400" b="0" i="0" u="none" strike="noStrike" cap="none" normalizeH="0" baseline="0" dirty="0" err="1">
                          <a:ln>
                            <a:noFill/>
                          </a:ln>
                          <a:solidFill>
                            <a:schemeClr val="tx1"/>
                          </a:solidFill>
                          <a:effectLst/>
                          <a:latin typeface="Times New Roman" panose="02020603050405020304" pitchFamily="18" charset="0"/>
                          <a:cs typeface="Calibri" panose="020F0502020204030204" pitchFamily="34" charset="0"/>
                        </a:rPr>
                        <a:t>Những</a:t>
                      </a:r>
                      <a:r>
                        <a:rPr kumimoji="0" lang="en-US" altLang="vi-VN" sz="2400" b="0" i="0" u="none" strike="noStrike" cap="none" normalizeH="0" baseline="0" dirty="0">
                          <a:ln>
                            <a:noFill/>
                          </a:ln>
                          <a:solidFill>
                            <a:schemeClr val="tx1"/>
                          </a:solidFill>
                          <a:effectLst/>
                          <a:latin typeface="Times New Roman" panose="02020603050405020304" pitchFamily="18" charset="0"/>
                          <a:cs typeface="Calibri" panose="020F0502020204030204" pitchFamily="34" charset="0"/>
                        </a:rPr>
                        <a:t> </a:t>
                      </a:r>
                      <a:r>
                        <a:rPr kumimoji="0" lang="en-US" altLang="vi-VN" sz="2400" b="0" i="0" u="none" strike="noStrike" cap="none" normalizeH="0" baseline="0" dirty="0" err="1">
                          <a:ln>
                            <a:noFill/>
                          </a:ln>
                          <a:solidFill>
                            <a:schemeClr val="tx1"/>
                          </a:solidFill>
                          <a:effectLst/>
                          <a:latin typeface="Times New Roman" panose="02020603050405020304" pitchFamily="18" charset="0"/>
                          <a:cs typeface="Calibri" panose="020F0502020204030204" pitchFamily="34" charset="0"/>
                        </a:rPr>
                        <a:t>nhân</a:t>
                      </a:r>
                      <a:r>
                        <a:rPr kumimoji="0" lang="en-US" altLang="vi-VN" sz="2400" b="0" i="0" u="none" strike="noStrike" cap="none" normalizeH="0" baseline="0" dirty="0">
                          <a:ln>
                            <a:noFill/>
                          </a:ln>
                          <a:solidFill>
                            <a:schemeClr val="tx1"/>
                          </a:solidFill>
                          <a:effectLst/>
                          <a:latin typeface="Times New Roman" panose="02020603050405020304" pitchFamily="18" charset="0"/>
                          <a:cs typeface="Calibri" panose="020F0502020204030204" pitchFamily="34" charset="0"/>
                        </a:rPr>
                        <a:t> </a:t>
                      </a:r>
                      <a:r>
                        <a:rPr kumimoji="0" lang="en-US" altLang="vi-VN" sz="2400" b="0" i="0" u="none" strike="noStrike" cap="none" normalizeH="0" baseline="0" dirty="0" err="1">
                          <a:ln>
                            <a:noFill/>
                          </a:ln>
                          <a:solidFill>
                            <a:schemeClr val="tx1"/>
                          </a:solidFill>
                          <a:effectLst/>
                          <a:latin typeface="Times New Roman" panose="02020603050405020304" pitchFamily="18" charset="0"/>
                          <a:cs typeface="Calibri" panose="020F0502020204030204" pitchFamily="34" charset="0"/>
                        </a:rPr>
                        <a:t>vật</a:t>
                      </a:r>
                      <a:r>
                        <a:rPr kumimoji="0" lang="en-US" altLang="vi-VN" sz="2400" b="0" i="0" u="none" strike="noStrike" cap="none" normalizeH="0" baseline="0" dirty="0">
                          <a:ln>
                            <a:noFill/>
                          </a:ln>
                          <a:solidFill>
                            <a:schemeClr val="tx1"/>
                          </a:solidFill>
                          <a:effectLst/>
                          <a:latin typeface="Times New Roman" panose="02020603050405020304" pitchFamily="18" charset="0"/>
                          <a:cs typeface="Calibri" panose="020F0502020204030204" pitchFamily="34" charset="0"/>
                        </a:rPr>
                        <a:t> </a:t>
                      </a:r>
                      <a:r>
                        <a:rPr kumimoji="0" lang="en-US" altLang="vi-VN" sz="2400" b="0" i="0" u="none" strike="noStrike" cap="none" normalizeH="0" baseline="0" dirty="0" err="1">
                          <a:ln>
                            <a:noFill/>
                          </a:ln>
                          <a:solidFill>
                            <a:schemeClr val="tx1"/>
                          </a:solidFill>
                          <a:effectLst/>
                          <a:latin typeface="Times New Roman" panose="02020603050405020304" pitchFamily="18" charset="0"/>
                          <a:cs typeface="Calibri" panose="020F0502020204030204" pitchFamily="34" charset="0"/>
                        </a:rPr>
                        <a:t>nào</a:t>
                      </a:r>
                      <a:r>
                        <a:rPr kumimoji="0" lang="en-US" altLang="vi-VN" sz="2400" b="0" i="0" u="none" strike="noStrike" cap="none" normalizeH="0" baseline="0" dirty="0">
                          <a:ln>
                            <a:noFill/>
                          </a:ln>
                          <a:solidFill>
                            <a:schemeClr val="tx1"/>
                          </a:solidFill>
                          <a:effectLst/>
                          <a:latin typeface="Times New Roman" panose="02020603050405020304" pitchFamily="18" charset="0"/>
                          <a:cs typeface="Calibri" panose="020F0502020204030204" pitchFamily="34" charset="0"/>
                        </a:rPr>
                        <a:t> </a:t>
                      </a:r>
                      <a:r>
                        <a:rPr kumimoji="0" lang="en-US" altLang="vi-VN" sz="2400" b="0" i="0" u="none" strike="noStrike" cap="none" normalizeH="0" baseline="0" dirty="0" err="1">
                          <a:ln>
                            <a:noFill/>
                          </a:ln>
                          <a:solidFill>
                            <a:schemeClr val="tx1"/>
                          </a:solidFill>
                          <a:effectLst/>
                          <a:latin typeface="Times New Roman" panose="02020603050405020304" pitchFamily="18" charset="0"/>
                          <a:cs typeface="Calibri" panose="020F0502020204030204" pitchFamily="34" charset="0"/>
                        </a:rPr>
                        <a:t>được</a:t>
                      </a:r>
                      <a:r>
                        <a:rPr kumimoji="0" lang="en-US" altLang="vi-VN" sz="2400" b="0" i="0" u="none" strike="noStrike" cap="none" normalizeH="0" baseline="0" dirty="0">
                          <a:ln>
                            <a:noFill/>
                          </a:ln>
                          <a:solidFill>
                            <a:schemeClr val="tx1"/>
                          </a:solidFill>
                          <a:effectLst/>
                          <a:latin typeface="Times New Roman" panose="02020603050405020304" pitchFamily="18" charset="0"/>
                          <a:cs typeface="Calibri" panose="020F0502020204030204" pitchFamily="34" charset="0"/>
                        </a:rPr>
                        <a:t> </a:t>
                      </a:r>
                      <a:r>
                        <a:rPr kumimoji="0" lang="en-US" altLang="vi-VN" sz="2400" b="0" i="0" u="none" strike="noStrike" cap="none" normalizeH="0" baseline="0" dirty="0" err="1">
                          <a:ln>
                            <a:noFill/>
                          </a:ln>
                          <a:solidFill>
                            <a:schemeClr val="tx1"/>
                          </a:solidFill>
                          <a:effectLst/>
                          <a:latin typeface="Times New Roman" panose="02020603050405020304" pitchFamily="18" charset="0"/>
                          <a:cs typeface="Calibri" panose="020F0502020204030204" pitchFamily="34" charset="0"/>
                        </a:rPr>
                        <a:t>gọi</a:t>
                      </a:r>
                      <a:r>
                        <a:rPr kumimoji="0" lang="en-US" altLang="vi-VN" sz="2400" b="0" i="0" u="none" strike="noStrike" cap="none" normalizeH="0" baseline="0" dirty="0">
                          <a:ln>
                            <a:noFill/>
                          </a:ln>
                          <a:solidFill>
                            <a:schemeClr val="tx1"/>
                          </a:solidFill>
                          <a:effectLst/>
                          <a:latin typeface="Times New Roman" panose="02020603050405020304" pitchFamily="18" charset="0"/>
                          <a:cs typeface="Calibri" panose="020F0502020204030204" pitchFamily="34" charset="0"/>
                        </a:rPr>
                        <a:t> </a:t>
                      </a:r>
                      <a:r>
                        <a:rPr kumimoji="0" lang="en-US" altLang="vi-VN" sz="2400" b="0" i="0" u="none" strike="noStrike" cap="none" normalizeH="0" baseline="0" dirty="0" err="1">
                          <a:ln>
                            <a:noFill/>
                          </a:ln>
                          <a:solidFill>
                            <a:schemeClr val="tx1"/>
                          </a:solidFill>
                          <a:effectLst/>
                          <a:latin typeface="Times New Roman" panose="02020603050405020304" pitchFamily="18" charset="0"/>
                          <a:cs typeface="Calibri" panose="020F0502020204030204" pitchFamily="34" charset="0"/>
                        </a:rPr>
                        <a:t>là</a:t>
                      </a:r>
                      <a:r>
                        <a:rPr kumimoji="0" lang="en-US" altLang="vi-VN" sz="2400" b="0" i="0" u="none" strike="noStrike" cap="none" normalizeH="0" baseline="0" dirty="0">
                          <a:ln>
                            <a:noFill/>
                          </a:ln>
                          <a:solidFill>
                            <a:schemeClr val="tx1"/>
                          </a:solidFill>
                          <a:effectLst/>
                          <a:latin typeface="Times New Roman" panose="02020603050405020304" pitchFamily="18" charset="0"/>
                          <a:cs typeface="Calibri" panose="020F0502020204030204" pitchFamily="34" charset="0"/>
                        </a:rPr>
                        <a:t> </a:t>
                      </a:r>
                      <a:r>
                        <a:rPr kumimoji="0" lang="en-US" altLang="vi-VN" sz="2400" b="0" i="0" u="none" strike="noStrike" cap="none" normalizeH="0" baseline="0" dirty="0" err="1">
                          <a:ln>
                            <a:noFill/>
                          </a:ln>
                          <a:solidFill>
                            <a:schemeClr val="tx1"/>
                          </a:solidFill>
                          <a:effectLst/>
                          <a:latin typeface="Times New Roman" panose="02020603050405020304" pitchFamily="18" charset="0"/>
                          <a:cs typeface="Calibri" panose="020F0502020204030204" pitchFamily="34" charset="0"/>
                        </a:rPr>
                        <a:t>thần</a:t>
                      </a:r>
                      <a:endParaRPr kumimoji="0" lang="en-US" altLang="vi-VN" sz="2400" b="0" i="0" u="none" strike="noStrike" cap="none" normalizeH="0" baseline="0" dirty="0">
                        <a:ln>
                          <a:noFill/>
                        </a:ln>
                        <a:solidFill>
                          <a:schemeClr val="tx1"/>
                        </a:solidFill>
                        <a:effectLst/>
                        <a:latin typeface="Times New Roman" panose="02020603050405020304" pitchFamily="18" charset="0"/>
                        <a:cs typeface="Calibri" panose="020F0502020204030204"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spcBef>
                          <a:spcPct val="20000"/>
                        </a:spcBef>
                        <a:buFont typeface="Arial" panose="020B0604020202020204" pitchFamily="34" charset="0"/>
                        <a:defRPr sz="2800" kern="1200">
                          <a:solidFill>
                            <a:schemeClr val="tx1"/>
                          </a:solidFill>
                          <a:latin typeface="Calibri" panose="020F0502020204030204" pitchFamily="34" charset="0"/>
                        </a:defRPr>
                      </a:lvl1pPr>
                      <a:lvl2pPr marL="742950" indent="-285750" algn="l" defTabSz="914400" rtl="0" eaLnBrk="1" latinLnBrk="0" hangingPunct="1">
                        <a:spcBef>
                          <a:spcPct val="20000"/>
                        </a:spcBef>
                        <a:buFont typeface="Arial" panose="020B0604020202020204" pitchFamily="34" charset="0"/>
                        <a:defRPr sz="2400" kern="1200">
                          <a:solidFill>
                            <a:schemeClr val="tx1"/>
                          </a:solidFill>
                          <a:latin typeface="Calibri" panose="020F0502020204030204" pitchFamily="34" charset="0"/>
                        </a:defRPr>
                      </a:lvl2pPr>
                      <a:lvl3pPr marL="1143000" indent="-228600" algn="l" defTabSz="914400" rtl="0" eaLnBrk="1" latinLnBrk="0" hangingPunct="1">
                        <a:spcBef>
                          <a:spcPct val="20000"/>
                        </a:spcBef>
                        <a:buFont typeface="Arial" panose="020B0604020202020204" pitchFamily="34" charset="0"/>
                        <a:defRPr sz="2000" kern="1200">
                          <a:solidFill>
                            <a:schemeClr val="tx1"/>
                          </a:solidFill>
                          <a:latin typeface="Calibri" panose="020F0502020204030204" pitchFamily="34" charset="0"/>
                        </a:defRPr>
                      </a:lvl3pPr>
                      <a:lvl4pPr marL="1600200" indent="-228600" algn="l" defTabSz="914400" rtl="0" eaLnBrk="1" latinLnBrk="0" hangingPunct="1">
                        <a:spcBef>
                          <a:spcPct val="20000"/>
                        </a:spcBef>
                        <a:buFont typeface="Arial" panose="020B0604020202020204" pitchFamily="34" charset="0"/>
                        <a:defRPr sz="1800" kern="1200">
                          <a:solidFill>
                            <a:schemeClr val="tx1"/>
                          </a:solidFill>
                          <a:latin typeface="Calibri" panose="020F0502020204030204" pitchFamily="34" charset="0"/>
                        </a:defRPr>
                      </a:lvl4pPr>
                      <a:lvl5pPr marL="2057400" indent="-228600" algn="l" defTabSz="914400" rtl="0" eaLnBrk="1" latinLnBrk="0" hangingPunct="1">
                        <a:spcBef>
                          <a:spcPct val="20000"/>
                        </a:spcBef>
                        <a:buFont typeface="Arial" panose="020B0604020202020204" pitchFamily="34" charset="0"/>
                        <a:defRPr sz="1800" kern="1200">
                          <a:solidFill>
                            <a:schemeClr val="tx1"/>
                          </a:solidFill>
                          <a:latin typeface="Calibri" panose="020F050202020403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defRPr/>
                      </a:pPr>
                      <a:endParaRPr kumimoji="0" lang="en-US" altLang="vi-VN" sz="2400" b="0" i="0" u="none" strike="noStrike" cap="none" normalizeH="0" baseline="0" dirty="0">
                        <a:ln>
                          <a:noFill/>
                        </a:ln>
                        <a:solidFill>
                          <a:schemeClr val="tx1"/>
                        </a:solidFill>
                        <a:effectLst/>
                        <a:latin typeface="Times New Roman" panose="02020603050405020304" pitchFamily="18" charset="0"/>
                        <a:cs typeface="Calibri" panose="020F0502020204030204"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vi-VN" dirty="0"/>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749680916"/>
                  </a:ext>
                </a:extLst>
              </a:tr>
              <a:tr h="892336">
                <a:tc>
                  <a:txBody>
                    <a:bodyPr/>
                    <a:lstStyle>
                      <a:lvl1pPr marL="0" algn="l" defTabSz="914400" rtl="0" eaLnBrk="1" latinLnBrk="0" hangingPunct="1">
                        <a:spcBef>
                          <a:spcPct val="20000"/>
                        </a:spcBef>
                        <a:buFont typeface="Arial" panose="020B0604020202020204" pitchFamily="34" charset="0"/>
                        <a:defRPr sz="2800" kern="1200">
                          <a:solidFill>
                            <a:schemeClr val="tx1"/>
                          </a:solidFill>
                          <a:latin typeface="Calibri" panose="020F0502020204030204" pitchFamily="34" charset="0"/>
                        </a:defRPr>
                      </a:lvl1pPr>
                      <a:lvl2pPr marL="742950" indent="-285750" algn="l" defTabSz="914400" rtl="0" eaLnBrk="1" latinLnBrk="0" hangingPunct="1">
                        <a:spcBef>
                          <a:spcPct val="20000"/>
                        </a:spcBef>
                        <a:buFont typeface="Arial" panose="020B0604020202020204" pitchFamily="34" charset="0"/>
                        <a:defRPr sz="2400" kern="1200">
                          <a:solidFill>
                            <a:schemeClr val="tx1"/>
                          </a:solidFill>
                          <a:latin typeface="Calibri" panose="020F0502020204030204" pitchFamily="34" charset="0"/>
                        </a:defRPr>
                      </a:lvl2pPr>
                      <a:lvl3pPr marL="1143000" indent="-228600" algn="l" defTabSz="914400" rtl="0" eaLnBrk="1" latinLnBrk="0" hangingPunct="1">
                        <a:spcBef>
                          <a:spcPct val="20000"/>
                        </a:spcBef>
                        <a:buFont typeface="Arial" panose="020B0604020202020204" pitchFamily="34" charset="0"/>
                        <a:defRPr sz="2000" kern="1200">
                          <a:solidFill>
                            <a:schemeClr val="tx1"/>
                          </a:solidFill>
                          <a:latin typeface="Calibri" panose="020F0502020204030204" pitchFamily="34" charset="0"/>
                        </a:defRPr>
                      </a:lvl3pPr>
                      <a:lvl4pPr marL="1600200" indent="-228600" algn="l" defTabSz="914400" rtl="0" eaLnBrk="1" latinLnBrk="0" hangingPunct="1">
                        <a:spcBef>
                          <a:spcPct val="20000"/>
                        </a:spcBef>
                        <a:buFont typeface="Arial" panose="020B0604020202020204" pitchFamily="34" charset="0"/>
                        <a:defRPr sz="1800" kern="1200">
                          <a:solidFill>
                            <a:schemeClr val="tx1"/>
                          </a:solidFill>
                          <a:latin typeface="Calibri" panose="020F0502020204030204" pitchFamily="34" charset="0"/>
                        </a:defRPr>
                      </a:lvl4pPr>
                      <a:lvl5pPr marL="2057400" indent="-228600" algn="l" defTabSz="914400" rtl="0" eaLnBrk="1" latinLnBrk="0" hangingPunct="1">
                        <a:spcBef>
                          <a:spcPct val="20000"/>
                        </a:spcBef>
                        <a:buFont typeface="Arial" panose="020B0604020202020204" pitchFamily="34" charset="0"/>
                        <a:defRPr sz="1800" kern="1200">
                          <a:solidFill>
                            <a:schemeClr val="tx1"/>
                          </a:solidFill>
                          <a:latin typeface="Calibri" panose="020F050202020403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vi-VN" altLang="vi-VN" sz="2400" b="0" i="0" u="none" strike="noStrike" cap="none" normalizeH="0" baseline="0" dirty="0">
                          <a:ln>
                            <a:noFill/>
                          </a:ln>
                          <a:solidFill>
                            <a:schemeClr val="tx1"/>
                          </a:solidFill>
                          <a:effectLst/>
                          <a:latin typeface="Times New Roman" panose="02020603050405020304" pitchFamily="18" charset="0"/>
                          <a:cs typeface="Calibri" panose="020F0502020204030204" pitchFamily="34" charset="0"/>
                        </a:rPr>
                        <a:t>Đặc điểm </a:t>
                      </a:r>
                    </a:p>
                    <a:p>
                      <a:pPr marL="0" marR="0" lvl="0" indent="0" algn="just" defTabSz="914400" rtl="0" eaLnBrk="1" fontAlgn="base" latinLnBrk="0" hangingPunct="1">
                        <a:lnSpc>
                          <a:spcPct val="115000"/>
                        </a:lnSpc>
                        <a:spcBef>
                          <a:spcPct val="0"/>
                        </a:spcBef>
                        <a:spcAft>
                          <a:spcPct val="0"/>
                        </a:spcAft>
                        <a:buClrTx/>
                        <a:buSzTx/>
                        <a:buFontTx/>
                        <a:buNone/>
                        <a:tabLst/>
                      </a:pPr>
                      <a:endParaRPr kumimoji="0" lang="vi-VN" altLang="vi-VN" sz="2400" b="0" i="0" u="none" strike="noStrike" cap="none" normalizeH="0" baseline="0" dirty="0">
                        <a:ln>
                          <a:noFill/>
                        </a:ln>
                        <a:solidFill>
                          <a:schemeClr val="tx1"/>
                        </a:solidFill>
                        <a:effectLst/>
                        <a:latin typeface="Times New Roman" panose="02020603050405020304" pitchFamily="18" charset="0"/>
                        <a:cs typeface="Calibri" panose="020F0502020204030204" pitchFamily="34" charset="0"/>
                      </a:endParaRPr>
                    </a:p>
                    <a:p>
                      <a:pPr marL="0" marR="0" lvl="0" indent="0" algn="just" defTabSz="914400" rtl="0" eaLnBrk="1" fontAlgn="base" latinLnBrk="0" hangingPunct="1">
                        <a:lnSpc>
                          <a:spcPct val="115000"/>
                        </a:lnSpc>
                        <a:spcBef>
                          <a:spcPct val="0"/>
                        </a:spcBef>
                        <a:spcAft>
                          <a:spcPct val="0"/>
                        </a:spcAft>
                        <a:buClrTx/>
                        <a:buSzTx/>
                        <a:buFontTx/>
                        <a:buNone/>
                        <a:tabLst/>
                      </a:pPr>
                      <a:endParaRPr kumimoji="0" lang="vi-VN" altLang="vi-VN" sz="2400" b="0" i="0" u="none" strike="noStrike" cap="none" normalizeH="0" baseline="0" dirty="0">
                        <a:ln>
                          <a:noFill/>
                        </a:ln>
                        <a:solidFill>
                          <a:schemeClr val="tx1"/>
                        </a:solidFill>
                        <a:effectLst/>
                        <a:latin typeface="Times New Roman" panose="02020603050405020304" pitchFamily="18" charset="0"/>
                        <a:cs typeface="Calibri" panose="020F0502020204030204" pitchFamily="34" charset="0"/>
                      </a:endParaRPr>
                    </a:p>
                    <a:p>
                      <a:pPr marL="0" marR="0" lvl="0" indent="0" algn="just" defTabSz="914400" rtl="0" eaLnBrk="1" fontAlgn="base" latinLnBrk="0" hangingPunct="1">
                        <a:lnSpc>
                          <a:spcPct val="115000"/>
                        </a:lnSpc>
                        <a:spcBef>
                          <a:spcPct val="0"/>
                        </a:spcBef>
                        <a:spcAft>
                          <a:spcPct val="0"/>
                        </a:spcAft>
                        <a:buClrTx/>
                        <a:buSzTx/>
                        <a:buFontTx/>
                        <a:buNone/>
                        <a:tabLst/>
                      </a:pPr>
                      <a:endParaRPr kumimoji="0" lang="vi-VN" altLang="vi-VN" sz="2400" b="0" i="0" u="none" strike="noStrike" cap="none" normalizeH="0" baseline="0" dirty="0">
                        <a:ln>
                          <a:noFill/>
                        </a:ln>
                        <a:solidFill>
                          <a:schemeClr val="tx1"/>
                        </a:solidFill>
                        <a:effectLst/>
                        <a:latin typeface="Times New Roman" panose="02020603050405020304" pitchFamily="18" charset="0"/>
                        <a:cs typeface="Calibri" panose="020F0502020204030204" pitchFamily="34" charset="0"/>
                      </a:endParaRPr>
                    </a:p>
                    <a:p>
                      <a:pPr marL="0" marR="0" lvl="0" indent="0" algn="just" defTabSz="914400" rtl="0" eaLnBrk="1" fontAlgn="base" latinLnBrk="0" hangingPunct="1">
                        <a:lnSpc>
                          <a:spcPct val="115000"/>
                        </a:lnSpc>
                        <a:spcBef>
                          <a:spcPct val="0"/>
                        </a:spcBef>
                        <a:spcAft>
                          <a:spcPct val="0"/>
                        </a:spcAft>
                        <a:buClrTx/>
                        <a:buSzTx/>
                        <a:buFontTx/>
                        <a:buNone/>
                        <a:tabLst/>
                      </a:pPr>
                      <a:endParaRPr kumimoji="0" lang="vi-VN" altLang="vi-VN" sz="2400" b="0" i="0" u="none" strike="noStrike" cap="none" normalizeH="0" baseline="0" dirty="0">
                        <a:ln>
                          <a:noFill/>
                        </a:ln>
                        <a:solidFill>
                          <a:schemeClr val="tx1"/>
                        </a:solidFill>
                        <a:effectLst/>
                        <a:latin typeface="Times New Roman" panose="02020603050405020304" pitchFamily="18" charset="0"/>
                        <a:cs typeface="Calibri" panose="020F0502020204030204" pitchFamily="34" charset="0"/>
                      </a:endParaRPr>
                    </a:p>
                    <a:p>
                      <a:pPr marL="0" marR="0" lvl="0" indent="0" algn="just" defTabSz="914400" rtl="0" eaLnBrk="1" fontAlgn="base" latinLnBrk="0" hangingPunct="1">
                        <a:lnSpc>
                          <a:spcPct val="115000"/>
                        </a:lnSpc>
                        <a:spcBef>
                          <a:spcPct val="0"/>
                        </a:spcBef>
                        <a:spcAft>
                          <a:spcPct val="0"/>
                        </a:spcAft>
                        <a:buClrTx/>
                        <a:buSzTx/>
                        <a:buFontTx/>
                        <a:buNone/>
                        <a:tabLst/>
                      </a:pPr>
                      <a:endParaRPr kumimoji="0" lang="en-US" altLang="vi-VN" sz="2400" b="0" i="0" u="none" strike="noStrike" cap="none" normalizeH="0" baseline="0" dirty="0">
                        <a:ln>
                          <a:noFill/>
                        </a:ln>
                        <a:solidFill>
                          <a:schemeClr val="tx1"/>
                        </a:solidFill>
                        <a:effectLst/>
                        <a:latin typeface="Times New Roman" panose="02020603050405020304" pitchFamily="18" charset="0"/>
                        <a:cs typeface="Calibri" panose="020F0502020204030204"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spcBef>
                          <a:spcPct val="20000"/>
                        </a:spcBef>
                        <a:buFont typeface="Arial" panose="020B0604020202020204" pitchFamily="34" charset="0"/>
                        <a:defRPr sz="2800" kern="1200">
                          <a:solidFill>
                            <a:schemeClr val="tx1"/>
                          </a:solidFill>
                          <a:latin typeface="Calibri" panose="020F0502020204030204" pitchFamily="34" charset="0"/>
                        </a:defRPr>
                      </a:lvl1pPr>
                      <a:lvl2pPr marL="742950" indent="-285750" algn="l" defTabSz="914400" rtl="0" eaLnBrk="1" latinLnBrk="0" hangingPunct="1">
                        <a:spcBef>
                          <a:spcPct val="20000"/>
                        </a:spcBef>
                        <a:buFont typeface="Arial" panose="020B0604020202020204" pitchFamily="34" charset="0"/>
                        <a:defRPr sz="2400" kern="1200">
                          <a:solidFill>
                            <a:schemeClr val="tx1"/>
                          </a:solidFill>
                          <a:latin typeface="Calibri" panose="020F0502020204030204" pitchFamily="34" charset="0"/>
                        </a:defRPr>
                      </a:lvl2pPr>
                      <a:lvl3pPr marL="1143000" indent="-228600" algn="l" defTabSz="914400" rtl="0" eaLnBrk="1" latinLnBrk="0" hangingPunct="1">
                        <a:spcBef>
                          <a:spcPct val="20000"/>
                        </a:spcBef>
                        <a:buFont typeface="Arial" panose="020B0604020202020204" pitchFamily="34" charset="0"/>
                        <a:defRPr sz="2000" kern="1200">
                          <a:solidFill>
                            <a:schemeClr val="tx1"/>
                          </a:solidFill>
                          <a:latin typeface="Calibri" panose="020F0502020204030204" pitchFamily="34" charset="0"/>
                        </a:defRPr>
                      </a:lvl3pPr>
                      <a:lvl4pPr marL="1600200" indent="-228600" algn="l" defTabSz="914400" rtl="0" eaLnBrk="1" latinLnBrk="0" hangingPunct="1">
                        <a:spcBef>
                          <a:spcPct val="20000"/>
                        </a:spcBef>
                        <a:buFont typeface="Arial" panose="020B0604020202020204" pitchFamily="34" charset="0"/>
                        <a:defRPr sz="1800" kern="1200">
                          <a:solidFill>
                            <a:schemeClr val="tx1"/>
                          </a:solidFill>
                          <a:latin typeface="Calibri" panose="020F0502020204030204" pitchFamily="34" charset="0"/>
                        </a:defRPr>
                      </a:lvl4pPr>
                      <a:lvl5pPr marL="2057400" indent="-228600" algn="l" defTabSz="914400" rtl="0" eaLnBrk="1" latinLnBrk="0" hangingPunct="1">
                        <a:spcBef>
                          <a:spcPct val="20000"/>
                        </a:spcBef>
                        <a:buFont typeface="Arial" panose="020B0604020202020204" pitchFamily="34" charset="0"/>
                        <a:defRPr sz="1800" kern="1200">
                          <a:solidFill>
                            <a:schemeClr val="tx1"/>
                          </a:solidFill>
                          <a:latin typeface="Calibri" panose="020F050202020403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vi-VN" altLang="vi-VN"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p>
                    <a:p>
                      <a:pPr marL="0" marR="0" lvl="0" indent="0" algn="just" defTabSz="914400" rtl="0" eaLnBrk="1" fontAlgn="base" latinLnBrk="0" hangingPunct="1">
                        <a:lnSpc>
                          <a:spcPct val="115000"/>
                        </a:lnSpc>
                        <a:spcBef>
                          <a:spcPct val="0"/>
                        </a:spcBef>
                        <a:spcAft>
                          <a:spcPct val="0"/>
                        </a:spcAft>
                        <a:buClrTx/>
                        <a:buSzTx/>
                        <a:buFontTx/>
                        <a:buNone/>
                        <a:tabLst/>
                      </a:pPr>
                      <a:endParaRPr kumimoji="0" lang="vi-VN" altLang="vi-VN"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1" fontAlgn="base" latinLnBrk="0" hangingPunct="1">
                        <a:lnSpc>
                          <a:spcPct val="115000"/>
                        </a:lnSpc>
                        <a:spcBef>
                          <a:spcPct val="0"/>
                        </a:spcBef>
                        <a:spcAft>
                          <a:spcPct val="0"/>
                        </a:spcAft>
                        <a:buClrTx/>
                        <a:buSzTx/>
                        <a:buFontTx/>
                        <a:buNone/>
                        <a:tabLst/>
                      </a:pPr>
                      <a:endParaRPr kumimoji="0" lang="vi-VN" altLang="vi-VN"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1" fontAlgn="base" latinLnBrk="0" hangingPunct="1">
                        <a:lnSpc>
                          <a:spcPct val="115000"/>
                        </a:lnSpc>
                        <a:spcBef>
                          <a:spcPct val="0"/>
                        </a:spcBef>
                        <a:spcAft>
                          <a:spcPct val="0"/>
                        </a:spcAft>
                        <a:buClrTx/>
                        <a:buSzTx/>
                        <a:buFontTx/>
                        <a:buNone/>
                        <a:tabLst/>
                      </a:pPr>
                      <a:endParaRPr kumimoji="0" lang="vi-VN" altLang="vi-VN"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1" fontAlgn="base" latinLnBrk="0" hangingPunct="1">
                        <a:lnSpc>
                          <a:spcPct val="115000"/>
                        </a:lnSpc>
                        <a:spcBef>
                          <a:spcPct val="0"/>
                        </a:spcBef>
                        <a:spcAft>
                          <a:spcPct val="0"/>
                        </a:spcAft>
                        <a:buClrTx/>
                        <a:buSzTx/>
                        <a:buFontTx/>
                        <a:buNone/>
                        <a:tabLst/>
                      </a:pPr>
                      <a:endParaRPr kumimoji="0" lang="en-US" altLang="vi-VN" sz="2400" b="0" i="0" u="none" strike="noStrike" cap="none" normalizeH="0" baseline="0" dirty="0">
                        <a:ln>
                          <a:noFill/>
                        </a:ln>
                        <a:solidFill>
                          <a:schemeClr val="tx1"/>
                        </a:solidFill>
                        <a:effectLst/>
                        <a:latin typeface="Times New Roman" panose="02020603050405020304" pitchFamily="18" charset="0"/>
                        <a:cs typeface="Calibri" panose="020F0502020204030204"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kumimoji="0" lang="vi-VN" altLang="vi-VN"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endParaRPr lang="vi-VN" dirty="0"/>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507620246"/>
                  </a:ext>
                </a:extLst>
              </a:tr>
              <a:tr h="892336">
                <a:tc>
                  <a:txBody>
                    <a:bodyPr/>
                    <a:lstStyle>
                      <a:lvl1pPr marL="0" algn="l" defTabSz="914400" rtl="0" eaLnBrk="1" latinLnBrk="0" hangingPunct="1">
                        <a:spcBef>
                          <a:spcPct val="20000"/>
                        </a:spcBef>
                        <a:buFont typeface="Arial" panose="020B0604020202020204" pitchFamily="34" charset="0"/>
                        <a:defRPr sz="2800" kern="1200">
                          <a:solidFill>
                            <a:schemeClr val="tx1"/>
                          </a:solidFill>
                          <a:latin typeface="Calibri" panose="020F0502020204030204" pitchFamily="34" charset="0"/>
                        </a:defRPr>
                      </a:lvl1pPr>
                      <a:lvl2pPr marL="742950" indent="-285750" algn="l" defTabSz="914400" rtl="0" eaLnBrk="1" latinLnBrk="0" hangingPunct="1">
                        <a:spcBef>
                          <a:spcPct val="20000"/>
                        </a:spcBef>
                        <a:buFont typeface="Arial" panose="020B0604020202020204" pitchFamily="34" charset="0"/>
                        <a:defRPr sz="2400" kern="1200">
                          <a:solidFill>
                            <a:schemeClr val="tx1"/>
                          </a:solidFill>
                          <a:latin typeface="Calibri" panose="020F0502020204030204" pitchFamily="34" charset="0"/>
                        </a:defRPr>
                      </a:lvl2pPr>
                      <a:lvl3pPr marL="1143000" indent="-228600" algn="l" defTabSz="914400" rtl="0" eaLnBrk="1" latinLnBrk="0" hangingPunct="1">
                        <a:spcBef>
                          <a:spcPct val="20000"/>
                        </a:spcBef>
                        <a:buFont typeface="Arial" panose="020B0604020202020204" pitchFamily="34" charset="0"/>
                        <a:defRPr sz="2000" kern="1200">
                          <a:solidFill>
                            <a:schemeClr val="tx1"/>
                          </a:solidFill>
                          <a:latin typeface="Calibri" panose="020F0502020204030204" pitchFamily="34" charset="0"/>
                        </a:defRPr>
                      </a:lvl3pPr>
                      <a:lvl4pPr marL="1600200" indent="-228600" algn="l" defTabSz="914400" rtl="0" eaLnBrk="1" latinLnBrk="0" hangingPunct="1">
                        <a:spcBef>
                          <a:spcPct val="20000"/>
                        </a:spcBef>
                        <a:buFont typeface="Arial" panose="020B0604020202020204" pitchFamily="34" charset="0"/>
                        <a:defRPr sz="1800" kern="1200">
                          <a:solidFill>
                            <a:schemeClr val="tx1"/>
                          </a:solidFill>
                          <a:latin typeface="Calibri" panose="020F0502020204030204" pitchFamily="34" charset="0"/>
                        </a:defRPr>
                      </a:lvl4pPr>
                      <a:lvl5pPr marL="2057400" indent="-228600" algn="l" defTabSz="914400" rtl="0" eaLnBrk="1" latinLnBrk="0" hangingPunct="1">
                        <a:spcBef>
                          <a:spcPct val="20000"/>
                        </a:spcBef>
                        <a:buFont typeface="Arial" panose="020B0604020202020204" pitchFamily="34" charset="0"/>
                        <a:defRPr sz="1800" kern="1200">
                          <a:solidFill>
                            <a:schemeClr val="tx1"/>
                          </a:solidFill>
                          <a:latin typeface="Calibri" panose="020F050202020403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vi-VN" altLang="vi-VN"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Nhận xét</a:t>
                      </a:r>
                      <a:endParaRPr kumimoji="0" lang="en-US" altLang="vi-VN" sz="2400" b="0" i="0" u="none" strike="noStrike" cap="none" normalizeH="0" baseline="0">
                        <a:ln>
                          <a:noFill/>
                        </a:ln>
                        <a:solidFill>
                          <a:schemeClr val="tx1"/>
                        </a:solidFill>
                        <a:effectLst/>
                        <a:latin typeface="Times New Roman" panose="02020603050405020304" pitchFamily="18" charset="0"/>
                        <a:cs typeface="Calibri" panose="020F0502020204030204"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spcBef>
                          <a:spcPct val="20000"/>
                        </a:spcBef>
                        <a:buFont typeface="Arial" panose="020B0604020202020204" pitchFamily="34" charset="0"/>
                        <a:defRPr sz="2800" kern="1200">
                          <a:solidFill>
                            <a:schemeClr val="tx1"/>
                          </a:solidFill>
                          <a:latin typeface="Calibri" panose="020F0502020204030204" pitchFamily="34" charset="0"/>
                        </a:defRPr>
                      </a:lvl1pPr>
                      <a:lvl2pPr marL="742950" indent="-285750" algn="l" defTabSz="914400" rtl="0" eaLnBrk="1" latinLnBrk="0" hangingPunct="1">
                        <a:spcBef>
                          <a:spcPct val="20000"/>
                        </a:spcBef>
                        <a:buFont typeface="Arial" panose="020B0604020202020204" pitchFamily="34" charset="0"/>
                        <a:defRPr sz="2400" kern="1200">
                          <a:solidFill>
                            <a:schemeClr val="tx1"/>
                          </a:solidFill>
                          <a:latin typeface="Calibri" panose="020F0502020204030204" pitchFamily="34" charset="0"/>
                        </a:defRPr>
                      </a:lvl2pPr>
                      <a:lvl3pPr marL="1143000" indent="-228600" algn="l" defTabSz="914400" rtl="0" eaLnBrk="1" latinLnBrk="0" hangingPunct="1">
                        <a:spcBef>
                          <a:spcPct val="20000"/>
                        </a:spcBef>
                        <a:buFont typeface="Arial" panose="020B0604020202020204" pitchFamily="34" charset="0"/>
                        <a:defRPr sz="2000" kern="1200">
                          <a:solidFill>
                            <a:schemeClr val="tx1"/>
                          </a:solidFill>
                          <a:latin typeface="Calibri" panose="020F0502020204030204" pitchFamily="34" charset="0"/>
                        </a:defRPr>
                      </a:lvl3pPr>
                      <a:lvl4pPr marL="1600200" indent="-228600" algn="l" defTabSz="914400" rtl="0" eaLnBrk="1" latinLnBrk="0" hangingPunct="1">
                        <a:spcBef>
                          <a:spcPct val="20000"/>
                        </a:spcBef>
                        <a:buFont typeface="Arial" panose="020B0604020202020204" pitchFamily="34" charset="0"/>
                        <a:defRPr sz="1800" kern="1200">
                          <a:solidFill>
                            <a:schemeClr val="tx1"/>
                          </a:solidFill>
                          <a:latin typeface="Calibri" panose="020F0502020204030204" pitchFamily="34" charset="0"/>
                        </a:defRPr>
                      </a:lvl4pPr>
                      <a:lvl5pPr marL="2057400" indent="-228600" algn="l" defTabSz="914400" rtl="0" eaLnBrk="1" latinLnBrk="0" hangingPunct="1">
                        <a:spcBef>
                          <a:spcPct val="20000"/>
                        </a:spcBef>
                        <a:buFont typeface="Arial" panose="020B0604020202020204" pitchFamily="34" charset="0"/>
                        <a:defRPr sz="1800" kern="1200">
                          <a:solidFill>
                            <a:schemeClr val="tx1"/>
                          </a:solidFill>
                          <a:latin typeface="Calibri" panose="020F050202020403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vi-VN" altLang="vi-VN"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endParaRPr kumimoji="0" lang="en-US" altLang="vi-VN" sz="2400" b="0" i="0" u="none" strike="noStrike" cap="none" normalizeH="0" baseline="0" dirty="0">
                        <a:ln>
                          <a:noFill/>
                        </a:ln>
                        <a:solidFill>
                          <a:schemeClr val="tx1"/>
                        </a:solidFill>
                        <a:effectLst/>
                        <a:latin typeface="Times New Roman" panose="02020603050405020304" pitchFamily="18" charset="0"/>
                        <a:cs typeface="Calibri" panose="020F0502020204030204"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endParaRPr kumimoji="0" lang="en-US" altLang="vi-VN" sz="2400" b="0" i="0" u="none" strike="noStrike" cap="none" normalizeH="0" baseline="0" dirty="0">
                        <a:ln>
                          <a:noFill/>
                        </a:ln>
                        <a:solidFill>
                          <a:schemeClr val="tx1"/>
                        </a:solidFill>
                        <a:effectLst/>
                        <a:latin typeface="Times New Roman" panose="02020603050405020304" pitchFamily="18" charset="0"/>
                        <a:cs typeface="Calibri" panose="020F0502020204030204"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206216645"/>
                  </a:ext>
                </a:extLst>
              </a:tr>
            </a:tbl>
          </a:graphicData>
        </a:graphic>
      </p:graphicFrame>
      <p:sp>
        <p:nvSpPr>
          <p:cNvPr id="3" name="TextBox 21">
            <a:extLst>
              <a:ext uri="{FF2B5EF4-FFF2-40B4-BE49-F238E27FC236}">
                <a16:creationId xmlns:a16="http://schemas.microsoft.com/office/drawing/2014/main" id="{6D0A3304-07CF-A302-1FB5-1E2B1580FC10}"/>
              </a:ext>
            </a:extLst>
          </p:cNvPr>
          <p:cNvSpPr txBox="1">
            <a:spLocks noChangeArrowheads="1"/>
          </p:cNvSpPr>
          <p:nvPr/>
        </p:nvSpPr>
        <p:spPr bwMode="auto">
          <a:xfrm>
            <a:off x="8003972" y="3344327"/>
            <a:ext cx="3065382" cy="1606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defTabSz="457200" eaLnBrk="0" fontAlgn="base" hangingPunct="0">
              <a:lnSpc>
                <a:spcPct val="100000"/>
              </a:lnSpc>
              <a:spcBef>
                <a:spcPts val="0"/>
              </a:spcBef>
              <a:spcAft>
                <a:spcPct val="0"/>
              </a:spcAft>
              <a:buFontTx/>
              <a:buNone/>
            </a:pPr>
            <a:r>
              <a:rPr lang="vi-VN" altLang="en-US" sz="2000" dirty="0">
                <a:latin typeface="Times New Roman" panose="02020603050405020304" pitchFamily="18" charset="0"/>
                <a:cs typeface="Times New Roman" panose="02020603050405020304" pitchFamily="18" charset="0"/>
              </a:rPr>
              <a:t>-</a:t>
            </a:r>
            <a:r>
              <a:rPr lang="vi-VN" altLang="en-US" sz="2400" dirty="0">
                <a:latin typeface="Times New Roman" panose="02020603050405020304" pitchFamily="18" charset="0"/>
                <a:cs typeface="Times New Roman" panose="02020603050405020304" pitchFamily="18" charset="0"/>
              </a:rPr>
              <a:t>Ở miền biển</a:t>
            </a:r>
          </a:p>
          <a:p>
            <a:pPr algn="just" defTabSz="457200" eaLnBrk="0" fontAlgn="base" hangingPunct="0">
              <a:lnSpc>
                <a:spcPct val="100000"/>
              </a:lnSpc>
              <a:spcBef>
                <a:spcPts val="0"/>
              </a:spcBef>
              <a:spcAft>
                <a:spcPct val="0"/>
              </a:spcAft>
              <a:buFontTx/>
              <a:buNone/>
            </a:pPr>
            <a:r>
              <a:rPr lang="vi-VN" altLang="en-US" sz="2400" dirty="0">
                <a:latin typeface="Times New Roman" panose="02020603050405020304" pitchFamily="18" charset="0"/>
                <a:cs typeface="Times New Roman" panose="02020603050405020304" pitchFamily="18" charset="0"/>
              </a:rPr>
              <a:t>-Tài năng: gọi gió, gió đến; hô mưa, mưa về </a:t>
            </a:r>
          </a:p>
          <a:p>
            <a:pPr algn="just" defTabSz="457200" eaLnBrk="0" fontAlgn="base" hangingPunct="0">
              <a:lnSpc>
                <a:spcPct val="150000"/>
              </a:lnSpc>
              <a:spcBef>
                <a:spcPct val="0"/>
              </a:spcBef>
              <a:spcAft>
                <a:spcPct val="0"/>
              </a:spcAft>
              <a:buFontTx/>
              <a:buNone/>
            </a:pPr>
            <a:endParaRPr lang="en-US" altLang="en-US" sz="2000" dirty="0">
              <a:latin typeface="Times New Roman" panose="02020603050405020304" pitchFamily="18" charset="0"/>
              <a:cs typeface="Times New Roman" panose="02020603050405020304" pitchFamily="18" charset="0"/>
            </a:endParaRPr>
          </a:p>
        </p:txBody>
      </p:sp>
      <p:sp>
        <p:nvSpPr>
          <p:cNvPr id="4" name="TextBox 21">
            <a:extLst>
              <a:ext uri="{FF2B5EF4-FFF2-40B4-BE49-F238E27FC236}">
                <a16:creationId xmlns:a16="http://schemas.microsoft.com/office/drawing/2014/main" id="{0A066B22-77B5-6F24-A1D7-61F72C4332BA}"/>
              </a:ext>
            </a:extLst>
          </p:cNvPr>
          <p:cNvSpPr txBox="1">
            <a:spLocks noChangeArrowheads="1"/>
          </p:cNvSpPr>
          <p:nvPr/>
        </p:nvSpPr>
        <p:spPr bwMode="auto">
          <a:xfrm>
            <a:off x="4679008" y="3151821"/>
            <a:ext cx="3065382" cy="2714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defTabSz="457200" eaLnBrk="0" fontAlgn="base" hangingPunct="0">
              <a:lnSpc>
                <a:spcPct val="100000"/>
              </a:lnSpc>
              <a:spcBef>
                <a:spcPts val="0"/>
              </a:spcBef>
              <a:spcAft>
                <a:spcPct val="0"/>
              </a:spcAft>
              <a:buFontTx/>
              <a:buNone/>
            </a:pPr>
            <a:r>
              <a:rPr lang="vi-VN" altLang="en-US" sz="2400" dirty="0">
                <a:latin typeface="Times New Roman" panose="02020603050405020304" pitchFamily="18" charset="0"/>
                <a:cs typeface="Times New Roman" panose="02020603050405020304" pitchFamily="18" charset="0"/>
              </a:rPr>
              <a:t>-Ở vùng núi Tản Viên</a:t>
            </a:r>
          </a:p>
          <a:p>
            <a:pPr algn="just" defTabSz="457200" eaLnBrk="0" fontAlgn="base" hangingPunct="0">
              <a:lnSpc>
                <a:spcPct val="100000"/>
              </a:lnSpc>
              <a:spcBef>
                <a:spcPts val="0"/>
              </a:spcBef>
              <a:spcAft>
                <a:spcPct val="0"/>
              </a:spcAft>
              <a:buFontTx/>
              <a:buNone/>
            </a:pPr>
            <a:r>
              <a:rPr lang="vi-VN" altLang="en-US" sz="2400" dirty="0">
                <a:latin typeface="Times New Roman" panose="02020603050405020304" pitchFamily="18" charset="0"/>
                <a:cs typeface="Times New Roman" panose="02020603050405020304" pitchFamily="18" charset="0"/>
              </a:rPr>
              <a:t>-Tài năng: vẫy tay về phía đông, phía đông nổi cồn bãi; vẫy tay về phía tây, phái tây mọc lên từng dãy núi đồi.</a:t>
            </a:r>
          </a:p>
          <a:p>
            <a:pPr algn="just" defTabSz="457200" eaLnBrk="0" fontAlgn="base" hangingPunct="0">
              <a:lnSpc>
                <a:spcPct val="150000"/>
              </a:lnSpc>
              <a:spcBef>
                <a:spcPct val="0"/>
              </a:spcBef>
              <a:spcAft>
                <a:spcPct val="0"/>
              </a:spcAft>
              <a:buFontTx/>
              <a:buNone/>
            </a:pPr>
            <a:endParaRPr lang="en-US" altLang="en-US" sz="2000" dirty="0">
              <a:latin typeface="Times New Roman" panose="02020603050405020304" pitchFamily="18" charset="0"/>
              <a:cs typeface="Times New Roman" panose="02020603050405020304" pitchFamily="18" charset="0"/>
            </a:endParaRPr>
          </a:p>
        </p:txBody>
      </p:sp>
      <p:sp>
        <p:nvSpPr>
          <p:cNvPr id="7" name="TextBox 21">
            <a:extLst>
              <a:ext uri="{FF2B5EF4-FFF2-40B4-BE49-F238E27FC236}">
                <a16:creationId xmlns:a16="http://schemas.microsoft.com/office/drawing/2014/main" id="{47BD2558-D42E-496C-E41A-02FA7A4E6812}"/>
              </a:ext>
            </a:extLst>
          </p:cNvPr>
          <p:cNvSpPr txBox="1">
            <a:spLocks noChangeArrowheads="1"/>
          </p:cNvSpPr>
          <p:nvPr/>
        </p:nvSpPr>
        <p:spPr bwMode="auto">
          <a:xfrm>
            <a:off x="4693100" y="5580647"/>
            <a:ext cx="306538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defTabSz="457200" eaLnBrk="0" fontAlgn="base" hangingPunct="0">
              <a:lnSpc>
                <a:spcPct val="100000"/>
              </a:lnSpc>
              <a:spcBef>
                <a:spcPts val="0"/>
              </a:spcBef>
              <a:spcAft>
                <a:spcPct val="0"/>
              </a:spcAft>
              <a:buFontTx/>
              <a:buNone/>
            </a:pPr>
            <a:r>
              <a:rPr lang="vi-VN" altLang="en-US" sz="2000" dirty="0">
                <a:latin typeface="Times New Roman" panose="02020603050405020304" pitchFamily="18" charset="0"/>
                <a:cs typeface="Times New Roman" panose="02020603050405020304" pitchFamily="18" charset="0"/>
              </a:rPr>
              <a:t>-</a:t>
            </a:r>
            <a:r>
              <a:rPr lang="vi-VN" altLang="vi-VN" sz="2400" dirty="0">
                <a:latin typeface="Times New Roman" panose="02020603050405020304" pitchFamily="18" charset="0"/>
                <a:cs typeface="Times New Roman" panose="02020603050405020304" pitchFamily="18" charset="0"/>
              </a:rPr>
              <a:t>Tài năng mang tính phát triển.</a:t>
            </a:r>
            <a:endParaRPr lang="en-US" altLang="en-US" sz="2400" dirty="0">
              <a:latin typeface="Times New Roman" panose="02020603050405020304" pitchFamily="18" charset="0"/>
              <a:cs typeface="Times New Roman" panose="02020603050405020304" pitchFamily="18" charset="0"/>
            </a:endParaRPr>
          </a:p>
        </p:txBody>
      </p:sp>
      <p:sp>
        <p:nvSpPr>
          <p:cNvPr id="8" name="TextBox 21">
            <a:extLst>
              <a:ext uri="{FF2B5EF4-FFF2-40B4-BE49-F238E27FC236}">
                <a16:creationId xmlns:a16="http://schemas.microsoft.com/office/drawing/2014/main" id="{8FB0351A-A65C-0E8A-7FD1-1DE3D2BADE84}"/>
              </a:ext>
            </a:extLst>
          </p:cNvPr>
          <p:cNvSpPr txBox="1">
            <a:spLocks noChangeArrowheads="1"/>
          </p:cNvSpPr>
          <p:nvPr/>
        </p:nvSpPr>
        <p:spPr bwMode="auto">
          <a:xfrm>
            <a:off x="7957156" y="5655616"/>
            <a:ext cx="3065382"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defTabSz="457200" eaLnBrk="0" fontAlgn="base" hangingPunct="0">
              <a:lnSpc>
                <a:spcPct val="100000"/>
              </a:lnSpc>
              <a:spcBef>
                <a:spcPts val="0"/>
              </a:spcBef>
              <a:spcAft>
                <a:spcPct val="0"/>
              </a:spcAft>
              <a:buNone/>
            </a:pPr>
            <a:r>
              <a:rPr lang="vi-VN" altLang="en-US" sz="2000" dirty="0">
                <a:latin typeface="Times New Roman" panose="02020603050405020304" pitchFamily="18" charset="0"/>
                <a:cs typeface="Times New Roman" panose="02020603050405020304" pitchFamily="18" charset="0"/>
              </a:rPr>
              <a:t>-</a:t>
            </a:r>
            <a:r>
              <a:rPr lang="vi-VN" altLang="vi-VN" sz="2400" dirty="0">
                <a:latin typeface="Times New Roman" panose="02020603050405020304" pitchFamily="18" charset="0"/>
                <a:cs typeface="Calibri" panose="020F0502020204030204" pitchFamily="34" charset="0"/>
              </a:rPr>
              <a:t>Tài năng mang sự hủy diệt.</a:t>
            </a:r>
            <a:endParaRPr lang="en-US" altLang="vi-VN" sz="2400" dirty="0">
              <a:latin typeface="Times New Roman" panose="02020603050405020304" pitchFamily="18" charset="0"/>
              <a:cs typeface="Calibri" panose="020F0502020204030204" pitchFamily="34" charset="0"/>
            </a:endParaRPr>
          </a:p>
          <a:p>
            <a:pPr algn="just" defTabSz="457200" eaLnBrk="0" fontAlgn="base" hangingPunct="0">
              <a:lnSpc>
                <a:spcPct val="100000"/>
              </a:lnSpc>
              <a:spcBef>
                <a:spcPts val="0"/>
              </a:spcBef>
              <a:spcAft>
                <a:spcPct val="0"/>
              </a:spcAft>
              <a:buFontTx/>
              <a:buNone/>
            </a:pPr>
            <a:endParaRPr lang="en-US" altLang="en-US" sz="2000" dirty="0">
              <a:latin typeface="Times New Roman" panose="02020603050405020304" pitchFamily="18" charset="0"/>
              <a:cs typeface="Times New Roman" panose="02020603050405020304" pitchFamily="18" charset="0"/>
            </a:endParaRPr>
          </a:p>
        </p:txBody>
      </p:sp>
      <p:sp>
        <p:nvSpPr>
          <p:cNvPr id="11" name="TextBox 21">
            <a:extLst>
              <a:ext uri="{FF2B5EF4-FFF2-40B4-BE49-F238E27FC236}">
                <a16:creationId xmlns:a16="http://schemas.microsoft.com/office/drawing/2014/main" id="{DB8AD6BF-8DE7-BC97-1454-474BC3582BA0}"/>
              </a:ext>
            </a:extLst>
          </p:cNvPr>
          <p:cNvSpPr txBox="1">
            <a:spLocks noChangeArrowheads="1"/>
          </p:cNvSpPr>
          <p:nvPr/>
        </p:nvSpPr>
        <p:spPr bwMode="auto">
          <a:xfrm>
            <a:off x="4679008" y="1931817"/>
            <a:ext cx="306538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defTabSz="457200" eaLnBrk="0" fontAlgn="base" hangingPunct="0">
              <a:lnSpc>
                <a:spcPct val="100000"/>
              </a:lnSpc>
              <a:spcBef>
                <a:spcPts val="0"/>
              </a:spcBef>
              <a:spcAft>
                <a:spcPct val="0"/>
              </a:spcAft>
              <a:buFontTx/>
              <a:buNone/>
            </a:pPr>
            <a:r>
              <a:rPr lang="vi-VN" altLang="en-US" sz="2400" dirty="0">
                <a:latin typeface="Times New Roman" panose="02020603050405020304" pitchFamily="18" charset="0"/>
                <a:cs typeface="Times New Roman" panose="02020603050405020304" pitchFamily="18" charset="0"/>
              </a:rPr>
              <a:t>Sơn Tinh </a:t>
            </a:r>
            <a:endParaRPr lang="en-US" altLang="en-US" sz="2400" dirty="0">
              <a:latin typeface="Times New Roman" panose="02020603050405020304" pitchFamily="18" charset="0"/>
              <a:cs typeface="Times New Roman" panose="02020603050405020304" pitchFamily="18" charset="0"/>
            </a:endParaRPr>
          </a:p>
        </p:txBody>
      </p:sp>
      <p:sp>
        <p:nvSpPr>
          <p:cNvPr id="12" name="TextBox 21">
            <a:extLst>
              <a:ext uri="{FF2B5EF4-FFF2-40B4-BE49-F238E27FC236}">
                <a16:creationId xmlns:a16="http://schemas.microsoft.com/office/drawing/2014/main" id="{1F4A8E17-2DFF-9AA4-0D61-7C902D6730CA}"/>
              </a:ext>
            </a:extLst>
          </p:cNvPr>
          <p:cNvSpPr txBox="1">
            <a:spLocks noChangeArrowheads="1"/>
          </p:cNvSpPr>
          <p:nvPr/>
        </p:nvSpPr>
        <p:spPr bwMode="auto">
          <a:xfrm>
            <a:off x="7957156" y="1931817"/>
            <a:ext cx="306538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defTabSz="457200" eaLnBrk="0" fontAlgn="base" hangingPunct="0">
              <a:lnSpc>
                <a:spcPct val="100000"/>
              </a:lnSpc>
              <a:spcBef>
                <a:spcPts val="0"/>
              </a:spcBef>
              <a:spcAft>
                <a:spcPct val="0"/>
              </a:spcAft>
              <a:buFontTx/>
              <a:buNone/>
            </a:pPr>
            <a:r>
              <a:rPr lang="vi-VN" altLang="en-US" sz="2400" dirty="0">
                <a:latin typeface="Times New Roman" panose="02020603050405020304" pitchFamily="18" charset="0"/>
                <a:cs typeface="Times New Roman" panose="02020603050405020304" pitchFamily="18" charset="0"/>
              </a:rPr>
              <a:t>Thủy Tinh </a:t>
            </a:r>
            <a:endParaRPr lang="en-US" alt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8606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P spid="8" grpId="0"/>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229681" y="951835"/>
            <a:ext cx="11714670"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Freeform 49"/>
          <p:cNvSpPr/>
          <p:nvPr/>
        </p:nvSpPr>
        <p:spPr>
          <a:xfrm>
            <a:off x="4020305" y="642360"/>
            <a:ext cx="4543479" cy="814913"/>
          </a:xfrm>
          <a:custGeom>
            <a:avLst/>
            <a:gdLst>
              <a:gd name="connsiteX0" fmla="*/ 1514475 w 6143624"/>
              <a:gd name="connsiteY0" fmla="*/ 0 h 1228725"/>
              <a:gd name="connsiteX1" fmla="*/ 1557338 w 6143624"/>
              <a:gd name="connsiteY1" fmla="*/ 14287 h 1228725"/>
              <a:gd name="connsiteX2" fmla="*/ 1585913 w 6143624"/>
              <a:gd name="connsiteY2" fmla="*/ 57150 h 1228725"/>
              <a:gd name="connsiteX3" fmla="*/ 1628775 w 6143624"/>
              <a:gd name="connsiteY3" fmla="*/ 100012 h 1228725"/>
              <a:gd name="connsiteX4" fmla="*/ 1885950 w 6143624"/>
              <a:gd name="connsiteY4" fmla="*/ 85725 h 1228725"/>
              <a:gd name="connsiteX5" fmla="*/ 1971675 w 6143624"/>
              <a:gd name="connsiteY5" fmla="*/ 57150 h 1228725"/>
              <a:gd name="connsiteX6" fmla="*/ 2014538 w 6143624"/>
              <a:gd name="connsiteY6" fmla="*/ 28575 h 1228725"/>
              <a:gd name="connsiteX7" fmla="*/ 2100263 w 6143624"/>
              <a:gd name="connsiteY7" fmla="*/ 0 h 1228725"/>
              <a:gd name="connsiteX8" fmla="*/ 2128838 w 6143624"/>
              <a:gd name="connsiteY8" fmla="*/ 42862 h 1228725"/>
              <a:gd name="connsiteX9" fmla="*/ 2171700 w 6143624"/>
              <a:gd name="connsiteY9" fmla="*/ 114300 h 1228725"/>
              <a:gd name="connsiteX10" fmla="*/ 2214563 w 6143624"/>
              <a:gd name="connsiteY10" fmla="*/ 128587 h 1228725"/>
              <a:gd name="connsiteX11" fmla="*/ 2443163 w 6143624"/>
              <a:gd name="connsiteY11" fmla="*/ 128587 h 1228725"/>
              <a:gd name="connsiteX12" fmla="*/ 2457450 w 6143624"/>
              <a:gd name="connsiteY12" fmla="*/ 171450 h 1228725"/>
              <a:gd name="connsiteX13" fmla="*/ 2500313 w 6143624"/>
              <a:gd name="connsiteY13" fmla="*/ 200025 h 1228725"/>
              <a:gd name="connsiteX14" fmla="*/ 2657475 w 6143624"/>
              <a:gd name="connsiteY14" fmla="*/ 185737 h 1228725"/>
              <a:gd name="connsiteX15" fmla="*/ 2714625 w 6143624"/>
              <a:gd name="connsiteY15" fmla="*/ 157162 h 1228725"/>
              <a:gd name="connsiteX16" fmla="*/ 2871788 w 6143624"/>
              <a:gd name="connsiteY16" fmla="*/ 85725 h 1228725"/>
              <a:gd name="connsiteX17" fmla="*/ 2957513 w 6143624"/>
              <a:gd name="connsiteY17" fmla="*/ 100012 h 1228725"/>
              <a:gd name="connsiteX18" fmla="*/ 3000375 w 6143624"/>
              <a:gd name="connsiteY18" fmla="*/ 142875 h 1228725"/>
              <a:gd name="connsiteX19" fmla="*/ 3043238 w 6143624"/>
              <a:gd name="connsiteY19" fmla="*/ 157162 h 1228725"/>
              <a:gd name="connsiteX20" fmla="*/ 3143250 w 6143624"/>
              <a:gd name="connsiteY20" fmla="*/ 114300 h 1228725"/>
              <a:gd name="connsiteX21" fmla="*/ 3214688 w 6143624"/>
              <a:gd name="connsiteY21" fmla="*/ 85725 h 1228725"/>
              <a:gd name="connsiteX22" fmla="*/ 3300413 w 6143624"/>
              <a:gd name="connsiteY22" fmla="*/ 28575 h 1228725"/>
              <a:gd name="connsiteX23" fmla="*/ 3357563 w 6143624"/>
              <a:gd name="connsiteY23" fmla="*/ 114300 h 1228725"/>
              <a:gd name="connsiteX24" fmla="*/ 3414713 w 6143624"/>
              <a:gd name="connsiteY24" fmla="*/ 242887 h 1228725"/>
              <a:gd name="connsiteX25" fmla="*/ 3500438 w 6143624"/>
              <a:gd name="connsiteY25" fmla="*/ 228600 h 1228725"/>
              <a:gd name="connsiteX26" fmla="*/ 3586163 w 6143624"/>
              <a:gd name="connsiteY26" fmla="*/ 200025 h 1228725"/>
              <a:gd name="connsiteX27" fmla="*/ 3671888 w 6143624"/>
              <a:gd name="connsiteY27" fmla="*/ 157162 h 1228725"/>
              <a:gd name="connsiteX28" fmla="*/ 3729038 w 6143624"/>
              <a:gd name="connsiteY28" fmla="*/ 171450 h 1228725"/>
              <a:gd name="connsiteX29" fmla="*/ 3757613 w 6143624"/>
              <a:gd name="connsiteY29" fmla="*/ 214312 h 1228725"/>
              <a:gd name="connsiteX30" fmla="*/ 3986213 w 6143624"/>
              <a:gd name="connsiteY30" fmla="*/ 200025 h 1228725"/>
              <a:gd name="connsiteX31" fmla="*/ 4157663 w 6143624"/>
              <a:gd name="connsiteY31" fmla="*/ 214312 h 1228725"/>
              <a:gd name="connsiteX32" fmla="*/ 4200525 w 6143624"/>
              <a:gd name="connsiteY32" fmla="*/ 228600 h 1228725"/>
              <a:gd name="connsiteX33" fmla="*/ 4257675 w 6143624"/>
              <a:gd name="connsiteY33" fmla="*/ 214312 h 1228725"/>
              <a:gd name="connsiteX34" fmla="*/ 4329113 w 6143624"/>
              <a:gd name="connsiteY34" fmla="*/ 200025 h 1228725"/>
              <a:gd name="connsiteX35" fmla="*/ 4471988 w 6143624"/>
              <a:gd name="connsiteY35" fmla="*/ 142875 h 1228725"/>
              <a:gd name="connsiteX36" fmla="*/ 4543425 w 6143624"/>
              <a:gd name="connsiteY36" fmla="*/ 128587 h 1228725"/>
              <a:gd name="connsiteX37" fmla="*/ 4629150 w 6143624"/>
              <a:gd name="connsiteY37" fmla="*/ 100012 h 1228725"/>
              <a:gd name="connsiteX38" fmla="*/ 4686300 w 6143624"/>
              <a:gd name="connsiteY38" fmla="*/ 57150 h 1228725"/>
              <a:gd name="connsiteX39" fmla="*/ 4729163 w 6143624"/>
              <a:gd name="connsiteY39" fmla="*/ 14287 h 1228725"/>
              <a:gd name="connsiteX40" fmla="*/ 4772025 w 6143624"/>
              <a:gd name="connsiteY40" fmla="*/ 28575 h 1228725"/>
              <a:gd name="connsiteX41" fmla="*/ 4843463 w 6143624"/>
              <a:gd name="connsiteY41" fmla="*/ 114300 h 1228725"/>
              <a:gd name="connsiteX42" fmla="*/ 4886325 w 6143624"/>
              <a:gd name="connsiteY42" fmla="*/ 171450 h 1228725"/>
              <a:gd name="connsiteX43" fmla="*/ 4929188 w 6143624"/>
              <a:gd name="connsiteY43" fmla="*/ 214312 h 1228725"/>
              <a:gd name="connsiteX44" fmla="*/ 4957763 w 6143624"/>
              <a:gd name="connsiteY44" fmla="*/ 257175 h 1228725"/>
              <a:gd name="connsiteX45" fmla="*/ 5257800 w 6143624"/>
              <a:gd name="connsiteY45" fmla="*/ 285750 h 1228725"/>
              <a:gd name="connsiteX46" fmla="*/ 5272088 w 6143624"/>
              <a:gd name="connsiteY46" fmla="*/ 342900 h 1228725"/>
              <a:gd name="connsiteX47" fmla="*/ 5286375 w 6143624"/>
              <a:gd name="connsiteY47" fmla="*/ 514350 h 1228725"/>
              <a:gd name="connsiteX48" fmla="*/ 5443538 w 6143624"/>
              <a:gd name="connsiteY48" fmla="*/ 585787 h 1228725"/>
              <a:gd name="connsiteX49" fmla="*/ 5696266 w 6143624"/>
              <a:gd name="connsiteY49" fmla="*/ 655888 h 1228725"/>
              <a:gd name="connsiteX50" fmla="*/ 5815013 w 6143624"/>
              <a:gd name="connsiteY50" fmla="*/ 694162 h 1228725"/>
              <a:gd name="connsiteX51" fmla="*/ 5815013 w 6143624"/>
              <a:gd name="connsiteY51" fmla="*/ 694162 h 1228725"/>
              <a:gd name="connsiteX52" fmla="*/ 5820479 w 6143624"/>
              <a:gd name="connsiteY52" fmla="*/ 695924 h 1228725"/>
              <a:gd name="connsiteX53" fmla="*/ 5943599 w 6143624"/>
              <a:gd name="connsiteY53" fmla="*/ 742950 h 1228725"/>
              <a:gd name="connsiteX54" fmla="*/ 6143624 w 6143624"/>
              <a:gd name="connsiteY54" fmla="*/ 842962 h 1228725"/>
              <a:gd name="connsiteX55" fmla="*/ 6129337 w 6143624"/>
              <a:gd name="connsiteY55" fmla="*/ 885825 h 1228725"/>
              <a:gd name="connsiteX56" fmla="*/ 6086474 w 6143624"/>
              <a:gd name="connsiteY56" fmla="*/ 900112 h 1228725"/>
              <a:gd name="connsiteX57" fmla="*/ 6015037 w 6143624"/>
              <a:gd name="connsiteY57" fmla="*/ 914400 h 1228725"/>
              <a:gd name="connsiteX58" fmla="*/ 5857874 w 6143624"/>
              <a:gd name="connsiteY58" fmla="*/ 971550 h 1228725"/>
              <a:gd name="connsiteX59" fmla="*/ 5815013 w 6143624"/>
              <a:gd name="connsiteY59" fmla="*/ 981075 h 1228725"/>
              <a:gd name="connsiteX60" fmla="*/ 5815013 w 6143624"/>
              <a:gd name="connsiteY60" fmla="*/ 981075 h 1228725"/>
              <a:gd name="connsiteX61" fmla="*/ 5729288 w 6143624"/>
              <a:gd name="connsiteY61" fmla="*/ 1000125 h 1228725"/>
              <a:gd name="connsiteX62" fmla="*/ 5572125 w 6143624"/>
              <a:gd name="connsiteY62" fmla="*/ 1028700 h 1228725"/>
              <a:gd name="connsiteX63" fmla="*/ 5529263 w 6143624"/>
              <a:gd name="connsiteY63" fmla="*/ 1042987 h 1228725"/>
              <a:gd name="connsiteX64" fmla="*/ 5329238 w 6143624"/>
              <a:gd name="connsiteY64" fmla="*/ 1014412 h 1228725"/>
              <a:gd name="connsiteX65" fmla="*/ 5286375 w 6143624"/>
              <a:gd name="connsiteY65" fmla="*/ 1000125 h 1228725"/>
              <a:gd name="connsiteX66" fmla="*/ 5257800 w 6143624"/>
              <a:gd name="connsiteY66" fmla="*/ 957262 h 1228725"/>
              <a:gd name="connsiteX67" fmla="*/ 5100638 w 6143624"/>
              <a:gd name="connsiteY67" fmla="*/ 971550 h 1228725"/>
              <a:gd name="connsiteX68" fmla="*/ 5014913 w 6143624"/>
              <a:gd name="connsiteY68" fmla="*/ 1028700 h 1228725"/>
              <a:gd name="connsiteX69" fmla="*/ 4843463 w 6143624"/>
              <a:gd name="connsiteY69" fmla="*/ 1128712 h 1228725"/>
              <a:gd name="connsiteX70" fmla="*/ 4772025 w 6143624"/>
              <a:gd name="connsiteY70" fmla="*/ 1157287 h 1228725"/>
              <a:gd name="connsiteX71" fmla="*/ 4686300 w 6143624"/>
              <a:gd name="connsiteY71" fmla="*/ 1185862 h 1228725"/>
              <a:gd name="connsiteX72" fmla="*/ 4586288 w 6143624"/>
              <a:gd name="connsiteY72" fmla="*/ 1171575 h 1228725"/>
              <a:gd name="connsiteX73" fmla="*/ 4457700 w 6143624"/>
              <a:gd name="connsiteY73" fmla="*/ 1071562 h 1228725"/>
              <a:gd name="connsiteX74" fmla="*/ 4314825 w 6143624"/>
              <a:gd name="connsiteY74" fmla="*/ 1028700 h 1228725"/>
              <a:gd name="connsiteX75" fmla="*/ 4171950 w 6143624"/>
              <a:gd name="connsiteY75" fmla="*/ 1071562 h 1228725"/>
              <a:gd name="connsiteX76" fmla="*/ 4114800 w 6143624"/>
              <a:gd name="connsiteY76" fmla="*/ 1085850 h 1228725"/>
              <a:gd name="connsiteX77" fmla="*/ 4000500 w 6143624"/>
              <a:gd name="connsiteY77" fmla="*/ 1128712 h 1228725"/>
              <a:gd name="connsiteX78" fmla="*/ 3871913 w 6143624"/>
              <a:gd name="connsiteY78" fmla="*/ 1157287 h 1228725"/>
              <a:gd name="connsiteX79" fmla="*/ 3771900 w 6143624"/>
              <a:gd name="connsiteY79" fmla="*/ 1143000 h 1228725"/>
              <a:gd name="connsiteX80" fmla="*/ 3729038 w 6143624"/>
              <a:gd name="connsiteY80" fmla="*/ 1114425 h 1228725"/>
              <a:gd name="connsiteX81" fmla="*/ 3686175 w 6143624"/>
              <a:gd name="connsiteY81" fmla="*/ 1100137 h 1228725"/>
              <a:gd name="connsiteX82" fmla="*/ 3643313 w 6143624"/>
              <a:gd name="connsiteY82" fmla="*/ 1071562 h 1228725"/>
              <a:gd name="connsiteX83" fmla="*/ 3186113 w 6143624"/>
              <a:gd name="connsiteY83" fmla="*/ 1042987 h 1228725"/>
              <a:gd name="connsiteX84" fmla="*/ 3143250 w 6143624"/>
              <a:gd name="connsiteY84" fmla="*/ 1028700 h 1228725"/>
              <a:gd name="connsiteX85" fmla="*/ 3100388 w 6143624"/>
              <a:gd name="connsiteY85" fmla="*/ 1000125 h 1228725"/>
              <a:gd name="connsiteX86" fmla="*/ 2928938 w 6143624"/>
              <a:gd name="connsiteY86" fmla="*/ 942975 h 1228725"/>
              <a:gd name="connsiteX87" fmla="*/ 2786063 w 6143624"/>
              <a:gd name="connsiteY87" fmla="*/ 971550 h 1228725"/>
              <a:gd name="connsiteX88" fmla="*/ 2657475 w 6143624"/>
              <a:gd name="connsiteY88" fmla="*/ 1028700 h 1228725"/>
              <a:gd name="connsiteX89" fmla="*/ 2586038 w 6143624"/>
              <a:gd name="connsiteY89" fmla="*/ 1071562 h 1228725"/>
              <a:gd name="connsiteX90" fmla="*/ 2528888 w 6143624"/>
              <a:gd name="connsiteY90" fmla="*/ 1085850 h 1228725"/>
              <a:gd name="connsiteX91" fmla="*/ 2443163 w 6143624"/>
              <a:gd name="connsiteY91" fmla="*/ 1114425 h 1228725"/>
              <a:gd name="connsiteX92" fmla="*/ 2400300 w 6143624"/>
              <a:gd name="connsiteY92" fmla="*/ 1128712 h 1228725"/>
              <a:gd name="connsiteX93" fmla="*/ 2157413 w 6143624"/>
              <a:gd name="connsiteY93" fmla="*/ 1143000 h 1228725"/>
              <a:gd name="connsiteX94" fmla="*/ 2100263 w 6143624"/>
              <a:gd name="connsiteY94" fmla="*/ 1157287 h 1228725"/>
              <a:gd name="connsiteX95" fmla="*/ 2014538 w 6143624"/>
              <a:gd name="connsiteY95" fmla="*/ 1185862 h 1228725"/>
              <a:gd name="connsiteX96" fmla="*/ 1871663 w 6143624"/>
              <a:gd name="connsiteY96" fmla="*/ 1228725 h 1228725"/>
              <a:gd name="connsiteX97" fmla="*/ 1543050 w 6143624"/>
              <a:gd name="connsiteY97" fmla="*/ 1185862 h 1228725"/>
              <a:gd name="connsiteX98" fmla="*/ 1057275 w 6143624"/>
              <a:gd name="connsiteY98" fmla="*/ 1185862 h 1228725"/>
              <a:gd name="connsiteX99" fmla="*/ 900113 w 6143624"/>
              <a:gd name="connsiteY99" fmla="*/ 1214437 h 1228725"/>
              <a:gd name="connsiteX100" fmla="*/ 771525 w 6143624"/>
              <a:gd name="connsiteY100" fmla="*/ 1228725 h 1228725"/>
              <a:gd name="connsiteX101" fmla="*/ 542925 w 6143624"/>
              <a:gd name="connsiteY101" fmla="*/ 1214437 h 1228725"/>
              <a:gd name="connsiteX102" fmla="*/ 485775 w 6143624"/>
              <a:gd name="connsiteY102" fmla="*/ 1185862 h 1228725"/>
              <a:gd name="connsiteX103" fmla="*/ 357188 w 6143624"/>
              <a:gd name="connsiteY103" fmla="*/ 1057275 h 1228725"/>
              <a:gd name="connsiteX104" fmla="*/ 314325 w 6143624"/>
              <a:gd name="connsiteY104" fmla="*/ 1028700 h 1228725"/>
              <a:gd name="connsiteX105" fmla="*/ 271463 w 6143624"/>
              <a:gd name="connsiteY105" fmla="*/ 928687 h 1228725"/>
              <a:gd name="connsiteX106" fmla="*/ 242888 w 6143624"/>
              <a:gd name="connsiteY106" fmla="*/ 885825 h 1228725"/>
              <a:gd name="connsiteX107" fmla="*/ 142875 w 6143624"/>
              <a:gd name="connsiteY107" fmla="*/ 842962 h 1228725"/>
              <a:gd name="connsiteX108" fmla="*/ 100013 w 6143624"/>
              <a:gd name="connsiteY108" fmla="*/ 814387 h 1228725"/>
              <a:gd name="connsiteX109" fmla="*/ 42863 w 6143624"/>
              <a:gd name="connsiteY109" fmla="*/ 714375 h 1228725"/>
              <a:gd name="connsiteX110" fmla="*/ 0 w 6143624"/>
              <a:gd name="connsiteY110" fmla="*/ 671512 h 1228725"/>
              <a:gd name="connsiteX111" fmla="*/ 0 w 6143624"/>
              <a:gd name="connsiteY111" fmla="*/ 549149 h 1228725"/>
              <a:gd name="connsiteX112" fmla="*/ 28 w 6143624"/>
              <a:gd name="connsiteY112" fmla="*/ 549031 h 1228725"/>
              <a:gd name="connsiteX113" fmla="*/ 42863 w 6143624"/>
              <a:gd name="connsiteY113" fmla="*/ 414337 h 1228725"/>
              <a:gd name="connsiteX114" fmla="*/ 85725 w 6143624"/>
              <a:gd name="connsiteY114" fmla="*/ 328612 h 1228725"/>
              <a:gd name="connsiteX115" fmla="*/ 214313 w 6143624"/>
              <a:gd name="connsiteY115" fmla="*/ 257175 h 1228725"/>
              <a:gd name="connsiteX116" fmla="*/ 385763 w 6143624"/>
              <a:gd name="connsiteY116" fmla="*/ 314325 h 1228725"/>
              <a:gd name="connsiteX117" fmla="*/ 428625 w 6143624"/>
              <a:gd name="connsiteY117" fmla="*/ 328612 h 1228725"/>
              <a:gd name="connsiteX118" fmla="*/ 471488 w 6143624"/>
              <a:gd name="connsiteY118" fmla="*/ 342900 h 1228725"/>
              <a:gd name="connsiteX119" fmla="*/ 614363 w 6143624"/>
              <a:gd name="connsiteY119" fmla="*/ 328612 h 1228725"/>
              <a:gd name="connsiteX120" fmla="*/ 700088 w 6143624"/>
              <a:gd name="connsiteY120" fmla="*/ 271462 h 1228725"/>
              <a:gd name="connsiteX121" fmla="*/ 785813 w 6143624"/>
              <a:gd name="connsiteY121" fmla="*/ 200025 h 1228725"/>
              <a:gd name="connsiteX122" fmla="*/ 871538 w 6143624"/>
              <a:gd name="connsiteY122" fmla="*/ 157162 h 1228725"/>
              <a:gd name="connsiteX123" fmla="*/ 971550 w 6143624"/>
              <a:gd name="connsiteY123" fmla="*/ 114300 h 1228725"/>
              <a:gd name="connsiteX124" fmla="*/ 1028700 w 6143624"/>
              <a:gd name="connsiteY124" fmla="*/ 171450 h 1228725"/>
              <a:gd name="connsiteX125" fmla="*/ 1071563 w 6143624"/>
              <a:gd name="connsiteY125" fmla="*/ 200025 h 1228725"/>
              <a:gd name="connsiteX126" fmla="*/ 1157288 w 6143624"/>
              <a:gd name="connsiteY126" fmla="*/ 185737 h 1228725"/>
              <a:gd name="connsiteX127" fmla="*/ 1200150 w 6143624"/>
              <a:gd name="connsiteY127" fmla="*/ 157162 h 1228725"/>
              <a:gd name="connsiteX128" fmla="*/ 1257300 w 6143624"/>
              <a:gd name="connsiteY128" fmla="*/ 128587 h 1228725"/>
              <a:gd name="connsiteX129" fmla="*/ 1343025 w 6143624"/>
              <a:gd name="connsiteY129" fmla="*/ 71437 h 1228725"/>
              <a:gd name="connsiteX130" fmla="*/ 1385888 w 6143624"/>
              <a:gd name="connsiteY130" fmla="*/ 42862 h 1228725"/>
              <a:gd name="connsiteX131" fmla="*/ 1471613 w 6143624"/>
              <a:gd name="connsiteY131" fmla="*/ 14287 h 122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6143624" h="1228725">
                <a:moveTo>
                  <a:pt x="1514475" y="0"/>
                </a:moveTo>
                <a:cubicBezTo>
                  <a:pt x="1528763" y="4762"/>
                  <a:pt x="1545578" y="4879"/>
                  <a:pt x="1557338" y="14287"/>
                </a:cubicBezTo>
                <a:cubicBezTo>
                  <a:pt x="1570747" y="25014"/>
                  <a:pt x="1574920" y="43958"/>
                  <a:pt x="1585913" y="57150"/>
                </a:cubicBezTo>
                <a:cubicBezTo>
                  <a:pt x="1598848" y="72672"/>
                  <a:pt x="1614488" y="85725"/>
                  <a:pt x="1628775" y="100012"/>
                </a:cubicBezTo>
                <a:cubicBezTo>
                  <a:pt x="1714500" y="95250"/>
                  <a:pt x="1800756" y="96374"/>
                  <a:pt x="1885950" y="85725"/>
                </a:cubicBezTo>
                <a:cubicBezTo>
                  <a:pt x="1915838" y="81989"/>
                  <a:pt x="1971675" y="57150"/>
                  <a:pt x="1971675" y="57150"/>
                </a:cubicBezTo>
                <a:cubicBezTo>
                  <a:pt x="1985963" y="47625"/>
                  <a:pt x="1998846" y="35549"/>
                  <a:pt x="2014538" y="28575"/>
                </a:cubicBezTo>
                <a:cubicBezTo>
                  <a:pt x="2042063" y="16342"/>
                  <a:pt x="2100263" y="0"/>
                  <a:pt x="2100263" y="0"/>
                </a:cubicBezTo>
                <a:cubicBezTo>
                  <a:pt x="2109788" y="14287"/>
                  <a:pt x="2119737" y="28301"/>
                  <a:pt x="2128838" y="42862"/>
                </a:cubicBezTo>
                <a:cubicBezTo>
                  <a:pt x="2143556" y="66411"/>
                  <a:pt x="2152064" y="94664"/>
                  <a:pt x="2171700" y="114300"/>
                </a:cubicBezTo>
                <a:cubicBezTo>
                  <a:pt x="2182349" y="124949"/>
                  <a:pt x="2200275" y="123825"/>
                  <a:pt x="2214563" y="128587"/>
                </a:cubicBezTo>
                <a:cubicBezTo>
                  <a:pt x="2281468" y="120224"/>
                  <a:pt x="2376258" y="98851"/>
                  <a:pt x="2443163" y="128587"/>
                </a:cubicBezTo>
                <a:cubicBezTo>
                  <a:pt x="2456925" y="134704"/>
                  <a:pt x="2448042" y="159690"/>
                  <a:pt x="2457450" y="171450"/>
                </a:cubicBezTo>
                <a:cubicBezTo>
                  <a:pt x="2468177" y="184859"/>
                  <a:pt x="2486025" y="190500"/>
                  <a:pt x="2500313" y="200025"/>
                </a:cubicBezTo>
                <a:cubicBezTo>
                  <a:pt x="2552700" y="195262"/>
                  <a:pt x="2605893" y="196054"/>
                  <a:pt x="2657475" y="185737"/>
                </a:cubicBezTo>
                <a:cubicBezTo>
                  <a:pt x="2678360" y="181560"/>
                  <a:pt x="2695235" y="165975"/>
                  <a:pt x="2714625" y="157162"/>
                </a:cubicBezTo>
                <a:cubicBezTo>
                  <a:pt x="2902551" y="71742"/>
                  <a:pt x="2742068" y="150585"/>
                  <a:pt x="2871788" y="85725"/>
                </a:cubicBezTo>
                <a:cubicBezTo>
                  <a:pt x="2900363" y="90487"/>
                  <a:pt x="2931041" y="88246"/>
                  <a:pt x="2957513" y="100012"/>
                </a:cubicBezTo>
                <a:cubicBezTo>
                  <a:pt x="2975977" y="108218"/>
                  <a:pt x="2983563" y="131667"/>
                  <a:pt x="3000375" y="142875"/>
                </a:cubicBezTo>
                <a:cubicBezTo>
                  <a:pt x="3012906" y="151229"/>
                  <a:pt x="3028950" y="152400"/>
                  <a:pt x="3043238" y="157162"/>
                </a:cubicBezTo>
                <a:cubicBezTo>
                  <a:pt x="3131273" y="127818"/>
                  <a:pt x="3037321" y="161380"/>
                  <a:pt x="3143250" y="114300"/>
                </a:cubicBezTo>
                <a:cubicBezTo>
                  <a:pt x="3166687" y="103884"/>
                  <a:pt x="3192173" y="98006"/>
                  <a:pt x="3214688" y="85725"/>
                </a:cubicBezTo>
                <a:cubicBezTo>
                  <a:pt x="3244837" y="69280"/>
                  <a:pt x="3300413" y="28575"/>
                  <a:pt x="3300413" y="28575"/>
                </a:cubicBezTo>
                <a:cubicBezTo>
                  <a:pt x="3319463" y="57150"/>
                  <a:pt x="3346703" y="81719"/>
                  <a:pt x="3357563" y="114300"/>
                </a:cubicBezTo>
                <a:cubicBezTo>
                  <a:pt x="3391568" y="216315"/>
                  <a:pt x="3369430" y="174963"/>
                  <a:pt x="3414713" y="242887"/>
                </a:cubicBezTo>
                <a:cubicBezTo>
                  <a:pt x="3443288" y="238125"/>
                  <a:pt x="3472334" y="235626"/>
                  <a:pt x="3500438" y="228600"/>
                </a:cubicBezTo>
                <a:cubicBezTo>
                  <a:pt x="3529659" y="221295"/>
                  <a:pt x="3586163" y="200025"/>
                  <a:pt x="3586163" y="200025"/>
                </a:cubicBezTo>
                <a:cubicBezTo>
                  <a:pt x="3607834" y="185577"/>
                  <a:pt x="3642312" y="157162"/>
                  <a:pt x="3671888" y="157162"/>
                </a:cubicBezTo>
                <a:cubicBezTo>
                  <a:pt x="3691524" y="157162"/>
                  <a:pt x="3709988" y="166687"/>
                  <a:pt x="3729038" y="171450"/>
                </a:cubicBezTo>
                <a:cubicBezTo>
                  <a:pt x="3738563" y="185737"/>
                  <a:pt x="3743326" y="204787"/>
                  <a:pt x="3757613" y="214312"/>
                </a:cubicBezTo>
                <a:cubicBezTo>
                  <a:pt x="3814293" y="252099"/>
                  <a:pt x="3962626" y="203956"/>
                  <a:pt x="3986213" y="200025"/>
                </a:cubicBezTo>
                <a:cubicBezTo>
                  <a:pt x="4043363" y="204787"/>
                  <a:pt x="4100818" y="206733"/>
                  <a:pt x="4157663" y="214312"/>
                </a:cubicBezTo>
                <a:cubicBezTo>
                  <a:pt x="4172591" y="216302"/>
                  <a:pt x="4185465" y="228600"/>
                  <a:pt x="4200525" y="228600"/>
                </a:cubicBezTo>
                <a:cubicBezTo>
                  <a:pt x="4220161" y="228600"/>
                  <a:pt x="4238506" y="218572"/>
                  <a:pt x="4257675" y="214312"/>
                </a:cubicBezTo>
                <a:cubicBezTo>
                  <a:pt x="4281381" y="209044"/>
                  <a:pt x="4305300" y="204787"/>
                  <a:pt x="4329113" y="200025"/>
                </a:cubicBezTo>
                <a:cubicBezTo>
                  <a:pt x="4356144" y="188440"/>
                  <a:pt x="4430768" y="153180"/>
                  <a:pt x="4471988" y="142875"/>
                </a:cubicBezTo>
                <a:cubicBezTo>
                  <a:pt x="4495547" y="136985"/>
                  <a:pt x="4519997" y="134977"/>
                  <a:pt x="4543425" y="128587"/>
                </a:cubicBezTo>
                <a:cubicBezTo>
                  <a:pt x="4572484" y="120662"/>
                  <a:pt x="4629150" y="100012"/>
                  <a:pt x="4629150" y="100012"/>
                </a:cubicBezTo>
                <a:cubicBezTo>
                  <a:pt x="4648200" y="85725"/>
                  <a:pt x="4668220" y="72647"/>
                  <a:pt x="4686300" y="57150"/>
                </a:cubicBezTo>
                <a:cubicBezTo>
                  <a:pt x="4701641" y="44000"/>
                  <a:pt x="4709994" y="20677"/>
                  <a:pt x="4729163" y="14287"/>
                </a:cubicBezTo>
                <a:lnTo>
                  <a:pt x="4772025" y="28575"/>
                </a:lnTo>
                <a:cubicBezTo>
                  <a:pt x="4835183" y="123311"/>
                  <a:pt x="4760953" y="18038"/>
                  <a:pt x="4843463" y="114300"/>
                </a:cubicBezTo>
                <a:cubicBezTo>
                  <a:pt x="4858960" y="132380"/>
                  <a:pt x="4870828" y="153370"/>
                  <a:pt x="4886325" y="171450"/>
                </a:cubicBezTo>
                <a:cubicBezTo>
                  <a:pt x="4899475" y="186791"/>
                  <a:pt x="4916253" y="198790"/>
                  <a:pt x="4929188" y="214312"/>
                </a:cubicBezTo>
                <a:cubicBezTo>
                  <a:pt x="4940181" y="227504"/>
                  <a:pt x="4940983" y="253527"/>
                  <a:pt x="4957763" y="257175"/>
                </a:cubicBezTo>
                <a:cubicBezTo>
                  <a:pt x="5055935" y="278517"/>
                  <a:pt x="5157788" y="276225"/>
                  <a:pt x="5257800" y="285750"/>
                </a:cubicBezTo>
                <a:cubicBezTo>
                  <a:pt x="5262563" y="304800"/>
                  <a:pt x="5269652" y="323415"/>
                  <a:pt x="5272088" y="342900"/>
                </a:cubicBezTo>
                <a:cubicBezTo>
                  <a:pt x="5279201" y="399805"/>
                  <a:pt x="5271599" y="458938"/>
                  <a:pt x="5286375" y="514350"/>
                </a:cubicBezTo>
                <a:cubicBezTo>
                  <a:pt x="5301584" y="571385"/>
                  <a:pt x="5417361" y="578739"/>
                  <a:pt x="5443538" y="585787"/>
                </a:cubicBezTo>
                <a:cubicBezTo>
                  <a:pt x="5528907" y="608771"/>
                  <a:pt x="5613036" y="630916"/>
                  <a:pt x="5696266" y="655888"/>
                </a:cubicBezTo>
                <a:lnTo>
                  <a:pt x="5815013" y="694162"/>
                </a:lnTo>
                <a:lnTo>
                  <a:pt x="5815013" y="694162"/>
                </a:lnTo>
                <a:lnTo>
                  <a:pt x="5820479" y="695924"/>
                </a:lnTo>
                <a:cubicBezTo>
                  <a:pt x="5861687" y="710282"/>
                  <a:pt x="5902713" y="725804"/>
                  <a:pt x="5943599" y="742950"/>
                </a:cubicBezTo>
                <a:cubicBezTo>
                  <a:pt x="6012344" y="771778"/>
                  <a:pt x="6076949" y="809625"/>
                  <a:pt x="6143624" y="842962"/>
                </a:cubicBezTo>
                <a:cubicBezTo>
                  <a:pt x="6138862" y="857250"/>
                  <a:pt x="6139986" y="875176"/>
                  <a:pt x="6129337" y="885825"/>
                </a:cubicBezTo>
                <a:cubicBezTo>
                  <a:pt x="6118688" y="896474"/>
                  <a:pt x="6101085" y="896459"/>
                  <a:pt x="6086474" y="900112"/>
                </a:cubicBezTo>
                <a:cubicBezTo>
                  <a:pt x="6062915" y="906002"/>
                  <a:pt x="6038849" y="909637"/>
                  <a:pt x="6015037" y="914400"/>
                </a:cubicBezTo>
                <a:cubicBezTo>
                  <a:pt x="5943076" y="962374"/>
                  <a:pt x="5980648" y="944267"/>
                  <a:pt x="5857874" y="971550"/>
                </a:cubicBezTo>
                <a:lnTo>
                  <a:pt x="5815013" y="981075"/>
                </a:lnTo>
                <a:lnTo>
                  <a:pt x="5815013" y="981075"/>
                </a:lnTo>
                <a:lnTo>
                  <a:pt x="5729288" y="1000125"/>
                </a:lnTo>
                <a:cubicBezTo>
                  <a:pt x="5665572" y="1012868"/>
                  <a:pt x="5633439" y="1013371"/>
                  <a:pt x="5572125" y="1028700"/>
                </a:cubicBezTo>
                <a:cubicBezTo>
                  <a:pt x="5557515" y="1032353"/>
                  <a:pt x="5543550" y="1038225"/>
                  <a:pt x="5529263" y="1042987"/>
                </a:cubicBezTo>
                <a:cubicBezTo>
                  <a:pt x="5462588" y="1033462"/>
                  <a:pt x="5395565" y="1026117"/>
                  <a:pt x="5329238" y="1014412"/>
                </a:cubicBezTo>
                <a:cubicBezTo>
                  <a:pt x="5314407" y="1011795"/>
                  <a:pt x="5298135" y="1009533"/>
                  <a:pt x="5286375" y="1000125"/>
                </a:cubicBezTo>
                <a:cubicBezTo>
                  <a:pt x="5272966" y="989398"/>
                  <a:pt x="5267325" y="971550"/>
                  <a:pt x="5257800" y="957262"/>
                </a:cubicBezTo>
                <a:cubicBezTo>
                  <a:pt x="5205413" y="962025"/>
                  <a:pt x="5151104" y="956707"/>
                  <a:pt x="5100638" y="971550"/>
                </a:cubicBezTo>
                <a:cubicBezTo>
                  <a:pt x="5067691" y="981240"/>
                  <a:pt x="5043488" y="1009650"/>
                  <a:pt x="5014913" y="1028700"/>
                </a:cubicBezTo>
                <a:cubicBezTo>
                  <a:pt x="4948018" y="1073297"/>
                  <a:pt x="4939187" y="1080850"/>
                  <a:pt x="4843463" y="1128712"/>
                </a:cubicBezTo>
                <a:cubicBezTo>
                  <a:pt x="4820524" y="1140182"/>
                  <a:pt x="4796128" y="1148522"/>
                  <a:pt x="4772025" y="1157287"/>
                </a:cubicBezTo>
                <a:cubicBezTo>
                  <a:pt x="4743718" y="1167581"/>
                  <a:pt x="4686300" y="1185862"/>
                  <a:pt x="4686300" y="1185862"/>
                </a:cubicBezTo>
                <a:cubicBezTo>
                  <a:pt x="4652963" y="1181100"/>
                  <a:pt x="4617719" y="1183664"/>
                  <a:pt x="4586288" y="1171575"/>
                </a:cubicBezTo>
                <a:cubicBezTo>
                  <a:pt x="4356212" y="1083085"/>
                  <a:pt x="4599885" y="1150554"/>
                  <a:pt x="4457700" y="1071562"/>
                </a:cubicBezTo>
                <a:cubicBezTo>
                  <a:pt x="4429238" y="1055750"/>
                  <a:pt x="4351721" y="1037924"/>
                  <a:pt x="4314825" y="1028700"/>
                </a:cubicBezTo>
                <a:cubicBezTo>
                  <a:pt x="4249726" y="1050399"/>
                  <a:pt x="4261912" y="1047027"/>
                  <a:pt x="4171950" y="1071562"/>
                </a:cubicBezTo>
                <a:cubicBezTo>
                  <a:pt x="4153006" y="1076729"/>
                  <a:pt x="4133429" y="1079640"/>
                  <a:pt x="4114800" y="1085850"/>
                </a:cubicBezTo>
                <a:cubicBezTo>
                  <a:pt x="4024188" y="1116055"/>
                  <a:pt x="4070743" y="1108643"/>
                  <a:pt x="4000500" y="1128712"/>
                </a:cubicBezTo>
                <a:cubicBezTo>
                  <a:pt x="3953409" y="1142167"/>
                  <a:pt x="3921031" y="1147464"/>
                  <a:pt x="3871913" y="1157287"/>
                </a:cubicBezTo>
                <a:cubicBezTo>
                  <a:pt x="3838575" y="1152525"/>
                  <a:pt x="3804156" y="1152677"/>
                  <a:pt x="3771900" y="1143000"/>
                </a:cubicBezTo>
                <a:cubicBezTo>
                  <a:pt x="3755453" y="1138066"/>
                  <a:pt x="3744396" y="1122104"/>
                  <a:pt x="3729038" y="1114425"/>
                </a:cubicBezTo>
                <a:cubicBezTo>
                  <a:pt x="3715567" y="1107690"/>
                  <a:pt x="3699646" y="1106872"/>
                  <a:pt x="3686175" y="1100137"/>
                </a:cubicBezTo>
                <a:cubicBezTo>
                  <a:pt x="3670817" y="1092458"/>
                  <a:pt x="3660373" y="1073512"/>
                  <a:pt x="3643313" y="1071562"/>
                </a:cubicBezTo>
                <a:cubicBezTo>
                  <a:pt x="3491603" y="1054224"/>
                  <a:pt x="3338513" y="1052512"/>
                  <a:pt x="3186113" y="1042987"/>
                </a:cubicBezTo>
                <a:cubicBezTo>
                  <a:pt x="3171825" y="1038225"/>
                  <a:pt x="3156721" y="1035435"/>
                  <a:pt x="3143250" y="1028700"/>
                </a:cubicBezTo>
                <a:cubicBezTo>
                  <a:pt x="3127891" y="1021021"/>
                  <a:pt x="3116331" y="1006502"/>
                  <a:pt x="3100388" y="1000125"/>
                </a:cubicBezTo>
                <a:cubicBezTo>
                  <a:pt x="3044455" y="977752"/>
                  <a:pt x="2928938" y="942975"/>
                  <a:pt x="2928938" y="942975"/>
                </a:cubicBezTo>
                <a:cubicBezTo>
                  <a:pt x="2892072" y="948241"/>
                  <a:pt x="2825965" y="951599"/>
                  <a:pt x="2786063" y="971550"/>
                </a:cubicBezTo>
                <a:cubicBezTo>
                  <a:pt x="2662479" y="1033342"/>
                  <a:pt x="2766532" y="1001435"/>
                  <a:pt x="2657475" y="1028700"/>
                </a:cubicBezTo>
                <a:cubicBezTo>
                  <a:pt x="2633663" y="1042987"/>
                  <a:pt x="2611414" y="1060284"/>
                  <a:pt x="2586038" y="1071562"/>
                </a:cubicBezTo>
                <a:cubicBezTo>
                  <a:pt x="2568094" y="1079537"/>
                  <a:pt x="2547696" y="1080207"/>
                  <a:pt x="2528888" y="1085850"/>
                </a:cubicBezTo>
                <a:cubicBezTo>
                  <a:pt x="2500038" y="1094505"/>
                  <a:pt x="2471738" y="1104900"/>
                  <a:pt x="2443163" y="1114425"/>
                </a:cubicBezTo>
                <a:cubicBezTo>
                  <a:pt x="2428875" y="1119187"/>
                  <a:pt x="2415334" y="1127828"/>
                  <a:pt x="2400300" y="1128712"/>
                </a:cubicBezTo>
                <a:lnTo>
                  <a:pt x="2157413" y="1143000"/>
                </a:lnTo>
                <a:cubicBezTo>
                  <a:pt x="2138363" y="1147762"/>
                  <a:pt x="2119071" y="1151645"/>
                  <a:pt x="2100263" y="1157287"/>
                </a:cubicBezTo>
                <a:cubicBezTo>
                  <a:pt x="2071413" y="1165942"/>
                  <a:pt x="2043500" y="1177587"/>
                  <a:pt x="2014538" y="1185862"/>
                </a:cubicBezTo>
                <a:cubicBezTo>
                  <a:pt x="1900044" y="1218574"/>
                  <a:pt x="1947417" y="1203472"/>
                  <a:pt x="1871663" y="1228725"/>
                </a:cubicBezTo>
                <a:cubicBezTo>
                  <a:pt x="1687904" y="1182785"/>
                  <a:pt x="1796549" y="1202762"/>
                  <a:pt x="1543050" y="1185862"/>
                </a:cubicBezTo>
                <a:cubicBezTo>
                  <a:pt x="1354804" y="1138802"/>
                  <a:pt x="1450267" y="1157107"/>
                  <a:pt x="1057275" y="1185862"/>
                </a:cubicBezTo>
                <a:cubicBezTo>
                  <a:pt x="1004171" y="1189748"/>
                  <a:pt x="952770" y="1206538"/>
                  <a:pt x="900113" y="1214437"/>
                </a:cubicBezTo>
                <a:cubicBezTo>
                  <a:pt x="857464" y="1220834"/>
                  <a:pt x="814388" y="1223962"/>
                  <a:pt x="771525" y="1228725"/>
                </a:cubicBezTo>
                <a:cubicBezTo>
                  <a:pt x="695325" y="1223962"/>
                  <a:pt x="618429" y="1225763"/>
                  <a:pt x="542925" y="1214437"/>
                </a:cubicBezTo>
                <a:cubicBezTo>
                  <a:pt x="521862" y="1211278"/>
                  <a:pt x="503836" y="1197150"/>
                  <a:pt x="485775" y="1185862"/>
                </a:cubicBezTo>
                <a:cubicBezTo>
                  <a:pt x="398239" y="1131152"/>
                  <a:pt x="444852" y="1144939"/>
                  <a:pt x="357188" y="1057275"/>
                </a:cubicBezTo>
                <a:cubicBezTo>
                  <a:pt x="345046" y="1045133"/>
                  <a:pt x="328613" y="1038225"/>
                  <a:pt x="314325" y="1028700"/>
                </a:cubicBezTo>
                <a:cubicBezTo>
                  <a:pt x="298296" y="980612"/>
                  <a:pt x="299712" y="978122"/>
                  <a:pt x="271463" y="928687"/>
                </a:cubicBezTo>
                <a:cubicBezTo>
                  <a:pt x="262944" y="913778"/>
                  <a:pt x="256079" y="896818"/>
                  <a:pt x="242888" y="885825"/>
                </a:cubicBezTo>
                <a:cubicBezTo>
                  <a:pt x="198293" y="848662"/>
                  <a:pt x="187541" y="865295"/>
                  <a:pt x="142875" y="842962"/>
                </a:cubicBezTo>
                <a:cubicBezTo>
                  <a:pt x="127517" y="835283"/>
                  <a:pt x="114300" y="823912"/>
                  <a:pt x="100013" y="814387"/>
                </a:cubicBezTo>
                <a:cubicBezTo>
                  <a:pt x="82544" y="779450"/>
                  <a:pt x="68107" y="744668"/>
                  <a:pt x="42863" y="714375"/>
                </a:cubicBezTo>
                <a:cubicBezTo>
                  <a:pt x="29928" y="698853"/>
                  <a:pt x="11744" y="687954"/>
                  <a:pt x="0" y="671512"/>
                </a:cubicBezTo>
                <a:lnTo>
                  <a:pt x="0" y="549149"/>
                </a:lnTo>
                <a:lnTo>
                  <a:pt x="28" y="549031"/>
                </a:lnTo>
                <a:cubicBezTo>
                  <a:pt x="7735" y="517896"/>
                  <a:pt x="13051" y="503774"/>
                  <a:pt x="42863" y="414337"/>
                </a:cubicBezTo>
                <a:cubicBezTo>
                  <a:pt x="53054" y="383762"/>
                  <a:pt x="59657" y="351421"/>
                  <a:pt x="85725" y="328612"/>
                </a:cubicBezTo>
                <a:cubicBezTo>
                  <a:pt x="146191" y="275704"/>
                  <a:pt x="155442" y="276798"/>
                  <a:pt x="214313" y="257175"/>
                </a:cubicBezTo>
                <a:lnTo>
                  <a:pt x="385763" y="314325"/>
                </a:lnTo>
                <a:lnTo>
                  <a:pt x="428625" y="328612"/>
                </a:lnTo>
                <a:lnTo>
                  <a:pt x="471488" y="342900"/>
                </a:lnTo>
                <a:cubicBezTo>
                  <a:pt x="519113" y="338137"/>
                  <a:pt x="568679" y="342888"/>
                  <a:pt x="614363" y="328612"/>
                </a:cubicBezTo>
                <a:cubicBezTo>
                  <a:pt x="647143" y="318368"/>
                  <a:pt x="671513" y="290512"/>
                  <a:pt x="700088" y="271462"/>
                </a:cubicBezTo>
                <a:cubicBezTo>
                  <a:pt x="806503" y="200519"/>
                  <a:pt x="675808" y="291695"/>
                  <a:pt x="785813" y="200025"/>
                </a:cubicBezTo>
                <a:cubicBezTo>
                  <a:pt x="847233" y="148842"/>
                  <a:pt x="807099" y="189382"/>
                  <a:pt x="871538" y="157162"/>
                </a:cubicBezTo>
                <a:cubicBezTo>
                  <a:pt x="970203" y="107829"/>
                  <a:pt x="852611" y="144034"/>
                  <a:pt x="971550" y="114300"/>
                </a:cubicBezTo>
                <a:cubicBezTo>
                  <a:pt x="1065069" y="145472"/>
                  <a:pt x="973282" y="102177"/>
                  <a:pt x="1028700" y="171450"/>
                </a:cubicBezTo>
                <a:cubicBezTo>
                  <a:pt x="1039427" y="184859"/>
                  <a:pt x="1057275" y="190500"/>
                  <a:pt x="1071563" y="200025"/>
                </a:cubicBezTo>
                <a:cubicBezTo>
                  <a:pt x="1100138" y="195262"/>
                  <a:pt x="1129805" y="194898"/>
                  <a:pt x="1157288" y="185737"/>
                </a:cubicBezTo>
                <a:cubicBezTo>
                  <a:pt x="1173578" y="180307"/>
                  <a:pt x="1185241" y="165681"/>
                  <a:pt x="1200150" y="157162"/>
                </a:cubicBezTo>
                <a:cubicBezTo>
                  <a:pt x="1218642" y="146595"/>
                  <a:pt x="1239037" y="139545"/>
                  <a:pt x="1257300" y="128587"/>
                </a:cubicBezTo>
                <a:cubicBezTo>
                  <a:pt x="1286749" y="110918"/>
                  <a:pt x="1314450" y="90487"/>
                  <a:pt x="1343025" y="71437"/>
                </a:cubicBezTo>
                <a:cubicBezTo>
                  <a:pt x="1357313" y="61912"/>
                  <a:pt x="1369598" y="48292"/>
                  <a:pt x="1385888" y="42862"/>
                </a:cubicBezTo>
                <a:lnTo>
                  <a:pt x="1471613" y="14287"/>
                </a:lnTo>
                <a:close/>
              </a:path>
            </a:pathLst>
          </a:cu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54" name="Text Box 9"/>
          <p:cNvSpPr txBox="1">
            <a:spLocks noChangeArrowheads="1"/>
          </p:cNvSpPr>
          <p:nvPr/>
        </p:nvSpPr>
        <p:spPr bwMode="auto">
          <a:xfrm flipH="1">
            <a:off x="1999787" y="109296"/>
            <a:ext cx="826545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Văn</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bản</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2. SƠN TINH, THUỶ TINH</a:t>
            </a:r>
          </a:p>
        </p:txBody>
      </p:sp>
      <p:grpSp>
        <p:nvGrpSpPr>
          <p:cNvPr id="56" name="Group 5"/>
          <p:cNvGrpSpPr>
            <a:grpSpLocks/>
          </p:cNvGrpSpPr>
          <p:nvPr/>
        </p:nvGrpSpPr>
        <p:grpSpPr bwMode="auto">
          <a:xfrm flipH="1">
            <a:off x="335138" y="-80578"/>
            <a:ext cx="1035923" cy="1032413"/>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777369" y="-63512"/>
            <a:ext cx="1066794" cy="1021393"/>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31221" y="16847"/>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3"/>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4"/>
          <a:stretch>
            <a:fillRect/>
          </a:stretch>
        </p:blipFill>
        <p:spPr>
          <a:xfrm>
            <a:off x="8270537" y="818854"/>
            <a:ext cx="1577468" cy="627942"/>
          </a:xfrm>
          <a:prstGeom prst="rect">
            <a:avLst/>
          </a:prstGeom>
        </p:spPr>
      </p:pic>
      <p:pic>
        <p:nvPicPr>
          <p:cNvPr id="27" name="Picture 26"/>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p>
        </p:txBody>
      </p:sp>
      <p:sp>
        <p:nvSpPr>
          <p:cNvPr id="10" name="Rectangle 9"/>
          <p:cNvSpPr/>
          <p:nvPr/>
        </p:nvSpPr>
        <p:spPr>
          <a:xfrm>
            <a:off x="367058" y="1403206"/>
            <a:ext cx="8224838" cy="483017"/>
          </a:xfrm>
          <a:prstGeom prst="rect">
            <a:avLst/>
          </a:prstGeom>
        </p:spPr>
        <p:txBody>
          <a:bodyPr wrap="square">
            <a:spAutoFit/>
          </a:bodyP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400" b="1" i="0" u="none" strike="noStrike" kern="1200" cap="none" spc="0" normalizeH="0" baseline="0" noProof="0" dirty="0">
                <a:ln>
                  <a:noFill/>
                </a:ln>
                <a:solidFill>
                  <a:srgbClr val="800000"/>
                </a:solidFill>
                <a:effectLst/>
                <a:uLnTx/>
                <a:uFillTx/>
                <a:latin typeface="Times New Roman" panose="02020603050405020304" pitchFamily="18" charset="0"/>
                <a:ea typeface="Calibri" panose="020F0502020204030204" pitchFamily="34" charset="0"/>
                <a:cs typeface="+mn-cs"/>
              </a:rPr>
              <a:t>b. </a:t>
            </a:r>
            <a:r>
              <a:rPr kumimoji="0" lang="en-US" sz="2400" b="1" i="0" u="none" strike="noStrike" kern="1200" cap="none" spc="0" normalizeH="0" baseline="0" noProof="0" dirty="0" err="1">
                <a:ln>
                  <a:noFill/>
                </a:ln>
                <a:solidFill>
                  <a:srgbClr val="800000"/>
                </a:solidFill>
                <a:effectLst/>
                <a:uLnTx/>
                <a:uFillTx/>
                <a:latin typeface="Times New Roman" panose="02020603050405020304" pitchFamily="18" charset="0"/>
                <a:ea typeface="Calibri" panose="020F0502020204030204" pitchFamily="34" charset="0"/>
                <a:cs typeface="+mn-cs"/>
              </a:rPr>
              <a:t>Cuộc</a:t>
            </a:r>
            <a:r>
              <a:rPr kumimoji="0" lang="en-US" sz="2400" b="1" i="0" u="none" strike="noStrike" kern="1200" cap="none" spc="0" normalizeH="0" baseline="0" noProof="0" dirty="0">
                <a:ln>
                  <a:noFill/>
                </a:ln>
                <a:solidFill>
                  <a:srgbClr val="800000"/>
                </a:solidFill>
                <a:effectLst/>
                <a:uLnTx/>
                <a:uFillTx/>
                <a:latin typeface="Times New Roman" panose="02020603050405020304" pitchFamily="18" charset="0"/>
                <a:ea typeface="Calibri" panose="020F0502020204030204" pitchFamily="34" charset="0"/>
                <a:cs typeface="+mn-cs"/>
              </a:rPr>
              <a:t> so </a:t>
            </a:r>
            <a:r>
              <a:rPr kumimoji="0" lang="en-US" sz="2400" b="1" i="0" u="none" strike="noStrike" kern="1200" cap="none" spc="0" normalizeH="0" baseline="0" noProof="0" dirty="0" err="1">
                <a:ln>
                  <a:noFill/>
                </a:ln>
                <a:solidFill>
                  <a:srgbClr val="800000"/>
                </a:solidFill>
                <a:effectLst/>
                <a:uLnTx/>
                <a:uFillTx/>
                <a:latin typeface="Times New Roman" panose="02020603050405020304" pitchFamily="18" charset="0"/>
                <a:ea typeface="Calibri" panose="020F0502020204030204" pitchFamily="34" charset="0"/>
                <a:cs typeface="+mn-cs"/>
              </a:rPr>
              <a:t>tài</a:t>
            </a:r>
            <a:r>
              <a:rPr kumimoji="0" lang="en-US" sz="2400" b="1" i="0" u="none" strike="noStrike" kern="1200" cap="none" spc="0" normalizeH="0" baseline="0" noProof="0" dirty="0">
                <a:ln>
                  <a:noFill/>
                </a:ln>
                <a:solidFill>
                  <a:srgbClr val="800000"/>
                </a:solidFill>
                <a:effectLst/>
                <a:uLnTx/>
                <a:uFillTx/>
                <a:latin typeface="Times New Roman" panose="02020603050405020304" pitchFamily="18" charset="0"/>
                <a:ea typeface="Calibri" panose="020F0502020204030204" pitchFamily="34" charset="0"/>
                <a:cs typeface="+mn-cs"/>
              </a:rPr>
              <a:t> </a:t>
            </a:r>
            <a:r>
              <a:rPr kumimoji="0" lang="en-US" sz="2400" b="1" i="0" u="none" strike="noStrike" kern="1200" cap="none" spc="0" normalizeH="0" baseline="0" noProof="0" dirty="0" err="1">
                <a:ln>
                  <a:noFill/>
                </a:ln>
                <a:solidFill>
                  <a:srgbClr val="800000"/>
                </a:solidFill>
                <a:effectLst/>
                <a:uLnTx/>
                <a:uFillTx/>
                <a:latin typeface="Times New Roman" panose="02020603050405020304" pitchFamily="18" charset="0"/>
                <a:ea typeface="Calibri" panose="020F0502020204030204" pitchFamily="34" charset="0"/>
                <a:cs typeface="+mn-cs"/>
              </a:rPr>
              <a:t>của</a:t>
            </a:r>
            <a:r>
              <a:rPr kumimoji="0" lang="en-US" sz="2400" b="1" i="0" u="none" strike="noStrike" kern="1200" cap="none" spc="0" normalizeH="0" baseline="0" noProof="0" dirty="0">
                <a:ln>
                  <a:noFill/>
                </a:ln>
                <a:solidFill>
                  <a:srgbClr val="800000"/>
                </a:solidFill>
                <a:effectLst/>
                <a:uLnTx/>
                <a:uFillTx/>
                <a:latin typeface="Times New Roman" panose="02020603050405020304" pitchFamily="18" charset="0"/>
                <a:ea typeface="Calibri" panose="020F0502020204030204" pitchFamily="34" charset="0"/>
                <a:cs typeface="+mn-cs"/>
              </a:rPr>
              <a:t> </a:t>
            </a:r>
            <a:r>
              <a:rPr kumimoji="0" lang="en-US" sz="2400" b="1" i="0" u="none" strike="noStrike" kern="1200" cap="none" spc="0" normalizeH="0" baseline="0" noProof="0" dirty="0" err="1">
                <a:ln>
                  <a:noFill/>
                </a:ln>
                <a:solidFill>
                  <a:srgbClr val="800000"/>
                </a:solidFill>
                <a:effectLst/>
                <a:uLnTx/>
                <a:uFillTx/>
                <a:latin typeface="Times New Roman" panose="02020603050405020304" pitchFamily="18" charset="0"/>
                <a:ea typeface="Calibri" panose="020F0502020204030204" pitchFamily="34" charset="0"/>
                <a:cs typeface="+mn-cs"/>
              </a:rPr>
              <a:t>Sơn</a:t>
            </a:r>
            <a:r>
              <a:rPr kumimoji="0" lang="en-US" sz="2400" b="1" i="0" u="none" strike="noStrike" kern="1200" cap="none" spc="0" normalizeH="0" baseline="0" noProof="0" dirty="0">
                <a:ln>
                  <a:noFill/>
                </a:ln>
                <a:solidFill>
                  <a:srgbClr val="800000"/>
                </a:solidFill>
                <a:effectLst/>
                <a:uLnTx/>
                <a:uFillTx/>
                <a:latin typeface="Times New Roman" panose="02020603050405020304" pitchFamily="18" charset="0"/>
                <a:ea typeface="Calibri" panose="020F0502020204030204" pitchFamily="34" charset="0"/>
                <a:cs typeface="+mn-cs"/>
              </a:rPr>
              <a:t> </a:t>
            </a:r>
            <a:r>
              <a:rPr kumimoji="0" lang="en-US" sz="2400" b="1" i="0" u="none" strike="noStrike" kern="1200" cap="none" spc="0" normalizeH="0" baseline="0" noProof="0" dirty="0" err="1">
                <a:ln>
                  <a:noFill/>
                </a:ln>
                <a:solidFill>
                  <a:srgbClr val="800000"/>
                </a:solidFill>
                <a:effectLst/>
                <a:uLnTx/>
                <a:uFillTx/>
                <a:latin typeface="Times New Roman" panose="02020603050405020304" pitchFamily="18" charset="0"/>
                <a:ea typeface="Calibri" panose="020F0502020204030204" pitchFamily="34" charset="0"/>
                <a:cs typeface="+mn-cs"/>
              </a:rPr>
              <a:t>Tinh</a:t>
            </a:r>
            <a:r>
              <a:rPr kumimoji="0" lang="en-US" sz="2400" b="1" i="0" u="none" strike="noStrike" kern="1200" cap="none" spc="0" normalizeH="0" baseline="0" noProof="0" dirty="0">
                <a:ln>
                  <a:noFill/>
                </a:ln>
                <a:solidFill>
                  <a:srgbClr val="800000"/>
                </a:solidFill>
                <a:effectLst/>
                <a:uLnTx/>
                <a:uFillTx/>
                <a:latin typeface="Times New Roman" panose="02020603050405020304" pitchFamily="18" charset="0"/>
                <a:ea typeface="Calibri" panose="020F0502020204030204" pitchFamily="34" charset="0"/>
                <a:cs typeface="+mn-cs"/>
              </a:rPr>
              <a:t>, </a:t>
            </a:r>
            <a:r>
              <a:rPr kumimoji="0" lang="en-US" sz="2400" b="1" i="0" u="none" strike="noStrike" kern="1200" cap="none" spc="0" normalizeH="0" baseline="0" noProof="0" dirty="0" err="1">
                <a:ln>
                  <a:noFill/>
                </a:ln>
                <a:solidFill>
                  <a:srgbClr val="800000"/>
                </a:solidFill>
                <a:effectLst/>
                <a:uLnTx/>
                <a:uFillTx/>
                <a:latin typeface="Times New Roman" panose="02020603050405020304" pitchFamily="18" charset="0"/>
                <a:ea typeface="Calibri" panose="020F0502020204030204" pitchFamily="34" charset="0"/>
                <a:cs typeface="+mn-cs"/>
              </a:rPr>
              <a:t>Thủy</a:t>
            </a:r>
            <a:r>
              <a:rPr kumimoji="0" lang="en-US" sz="2400" b="1" i="0" u="none" strike="noStrike" kern="1200" cap="none" spc="0" normalizeH="0" baseline="0" noProof="0" dirty="0">
                <a:ln>
                  <a:noFill/>
                </a:ln>
                <a:solidFill>
                  <a:srgbClr val="800000"/>
                </a:solidFill>
                <a:effectLst/>
                <a:uLnTx/>
                <a:uFillTx/>
                <a:latin typeface="Times New Roman" panose="02020603050405020304" pitchFamily="18" charset="0"/>
                <a:ea typeface="Calibri" panose="020F0502020204030204" pitchFamily="34" charset="0"/>
                <a:cs typeface="+mn-cs"/>
              </a:rPr>
              <a:t> </a:t>
            </a:r>
            <a:r>
              <a:rPr kumimoji="0" lang="en-US" sz="2400" b="1" i="0" u="none" strike="noStrike" kern="1200" cap="none" spc="0" normalizeH="0" baseline="0" noProof="0" dirty="0" err="1">
                <a:ln>
                  <a:noFill/>
                </a:ln>
                <a:solidFill>
                  <a:srgbClr val="800000"/>
                </a:solidFill>
                <a:effectLst/>
                <a:uLnTx/>
                <a:uFillTx/>
                <a:latin typeface="Times New Roman" panose="02020603050405020304" pitchFamily="18" charset="0"/>
                <a:ea typeface="Calibri" panose="020F0502020204030204" pitchFamily="34" charset="0"/>
                <a:cs typeface="+mn-cs"/>
              </a:rPr>
              <a:t>Tinh</a:t>
            </a:r>
            <a:r>
              <a:rPr kumimoji="0" lang="en-US" sz="2400" b="1" i="0" u="none" strike="noStrike" kern="1200" cap="none" spc="0" normalizeH="0" baseline="0" noProof="0" dirty="0">
                <a:ln>
                  <a:noFill/>
                </a:ln>
                <a:solidFill>
                  <a:srgbClr val="800000"/>
                </a:solidFill>
                <a:effectLst/>
                <a:uLnTx/>
                <a:uFillTx/>
                <a:latin typeface="Times New Roman" panose="02020603050405020304" pitchFamily="18" charset="0"/>
                <a:ea typeface="Calibri" panose="020F0502020204030204" pitchFamily="34" charset="0"/>
                <a:cs typeface="+mn-cs"/>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7" name="Rectangle 6"/>
          <p:cNvSpPr/>
          <p:nvPr/>
        </p:nvSpPr>
        <p:spPr>
          <a:xfrm>
            <a:off x="335138" y="2017983"/>
            <a:ext cx="2209259" cy="348813"/>
          </a:xfrm>
          <a:prstGeom prst="rect">
            <a:avLst/>
          </a:prstGeom>
        </p:spPr>
        <p:txBody>
          <a:bodyPr wrap="none">
            <a:spAutoFit/>
          </a:bodyPr>
          <a:lstStyle/>
          <a:p>
            <a:pPr marL="0" marR="0" lvl="0" indent="0" algn="l" defTabSz="914400" rtl="0" eaLnBrk="1" fontAlgn="auto" latinLnBrk="0" hangingPunct="1">
              <a:lnSpc>
                <a:spcPts val="1950"/>
              </a:lnSpc>
              <a:spcBef>
                <a:spcPts val="0"/>
              </a:spcBef>
              <a:spcAft>
                <a:spcPts val="1200"/>
              </a:spcAft>
              <a:buClrTx/>
              <a:buSzTx/>
              <a:buFontTx/>
              <a:buNone/>
              <a:tabLst/>
              <a:defRPr/>
            </a:pPr>
            <a:r>
              <a:rPr kumimoji="0" lang="en-US" sz="2400" b="1" i="1" u="none" strike="noStrike" kern="1200" cap="none" spc="0" normalizeH="0" baseline="0" noProof="0" dirty="0">
                <a:ln>
                  <a:noFill/>
                </a:ln>
                <a:solidFill>
                  <a:srgbClr val="800000"/>
                </a:solidFill>
                <a:effectLst/>
                <a:uLnTx/>
                <a:uFillTx/>
                <a:latin typeface="Times New Roman" panose="02020603050405020304" pitchFamily="18" charset="0"/>
                <a:ea typeface="Times New Roman" panose="02020603050405020304" pitchFamily="18" charset="0"/>
                <a:cs typeface="+mn-cs"/>
              </a:rPr>
              <a:t>b2. </a:t>
            </a:r>
            <a:r>
              <a:rPr kumimoji="0" lang="en-US" sz="2400" b="1" i="1" u="none" strike="noStrike" kern="1200" cap="none" spc="0" normalizeH="0" baseline="0" noProof="0" dirty="0" err="1">
                <a:ln>
                  <a:noFill/>
                </a:ln>
                <a:solidFill>
                  <a:srgbClr val="800000"/>
                </a:solidFill>
                <a:effectLst/>
                <a:uLnTx/>
                <a:uFillTx/>
                <a:latin typeface="Times New Roman" panose="02020603050405020304" pitchFamily="18" charset="0"/>
                <a:ea typeface="Times New Roman" panose="02020603050405020304" pitchFamily="18" charset="0"/>
                <a:cs typeface="+mn-cs"/>
              </a:rPr>
              <a:t>Cuộc</a:t>
            </a:r>
            <a:r>
              <a:rPr kumimoji="0" lang="en-US" sz="2400" b="1" i="1" u="none" strike="noStrike" kern="1200" cap="none" spc="0" normalizeH="0" baseline="0" noProof="0" dirty="0">
                <a:ln>
                  <a:noFill/>
                </a:ln>
                <a:solidFill>
                  <a:srgbClr val="800000"/>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srgbClr val="800000"/>
                </a:solidFill>
                <a:effectLst/>
                <a:uLnTx/>
                <a:uFillTx/>
                <a:latin typeface="Times New Roman" panose="02020603050405020304" pitchFamily="18" charset="0"/>
                <a:ea typeface="Times New Roman" panose="02020603050405020304" pitchFamily="18" charset="0"/>
                <a:cs typeface="+mn-cs"/>
              </a:rPr>
              <a:t>thi</a:t>
            </a:r>
            <a:r>
              <a:rPr kumimoji="0" lang="en-US" sz="2400" b="1" i="1" u="none" strike="noStrike" kern="1200" cap="none" spc="0" normalizeH="0" baseline="0" noProof="0" dirty="0">
                <a:ln>
                  <a:noFill/>
                </a:ln>
                <a:solidFill>
                  <a:srgbClr val="800000"/>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srgbClr val="800000"/>
                </a:solidFill>
                <a:effectLst/>
                <a:uLnTx/>
                <a:uFillTx/>
                <a:latin typeface="Times New Roman" panose="02020603050405020304" pitchFamily="18" charset="0"/>
                <a:ea typeface="Times New Roman" panose="02020603050405020304" pitchFamily="18" charset="0"/>
                <a:cs typeface="+mn-cs"/>
              </a:rPr>
              <a:t>tài</a:t>
            </a:r>
            <a:r>
              <a:rPr kumimoji="0" lang="en-US" sz="2400" b="1" i="1" u="none" strike="noStrike" kern="1200" cap="none" spc="0" normalizeH="0" baseline="0" noProof="0" dirty="0">
                <a:ln>
                  <a:noFill/>
                </a:ln>
                <a:solidFill>
                  <a:srgbClr val="800000"/>
                </a:solidFill>
                <a:effectLst/>
                <a:uLnTx/>
                <a:uFillTx/>
                <a:latin typeface="Times New Roman" panose="02020603050405020304" pitchFamily="18" charset="0"/>
                <a:ea typeface="Times New Roman" panose="02020603050405020304" pitchFamily="18" charset="0"/>
                <a:cs typeface="+mn-cs"/>
              </a:rPr>
              <a: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20" name="Group 19"/>
          <p:cNvGrpSpPr/>
          <p:nvPr/>
        </p:nvGrpSpPr>
        <p:grpSpPr>
          <a:xfrm>
            <a:off x="510210" y="1908645"/>
            <a:ext cx="11158881" cy="4336170"/>
            <a:chOff x="510210" y="1908645"/>
            <a:chExt cx="11158881" cy="4336170"/>
          </a:xfrm>
        </p:grpSpPr>
        <p:grpSp>
          <p:nvGrpSpPr>
            <p:cNvPr id="12" name="Group 11"/>
            <p:cNvGrpSpPr/>
            <p:nvPr/>
          </p:nvGrpSpPr>
          <p:grpSpPr>
            <a:xfrm>
              <a:off x="510210" y="1908645"/>
              <a:ext cx="11158881" cy="4336170"/>
              <a:chOff x="2864606" y="2050833"/>
              <a:chExt cx="7494117" cy="3036988"/>
            </a:xfrm>
          </p:grpSpPr>
          <p:sp>
            <p:nvSpPr>
              <p:cNvPr id="13" name="Oval 12"/>
              <p:cNvSpPr/>
              <p:nvPr/>
            </p:nvSpPr>
            <p:spPr>
              <a:xfrm>
                <a:off x="7183122" y="2050833"/>
                <a:ext cx="3175601" cy="3036988"/>
              </a:xfrm>
              <a:prstGeom prst="ellipse">
                <a:avLst/>
              </a:prstGeom>
              <a:blipFill>
                <a:blip r:embed="rId7"/>
                <a:tile tx="0" ty="0" sx="100000" sy="100000" flip="none" algn="tl"/>
              </a:bli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Teardrop 15"/>
              <p:cNvSpPr/>
              <p:nvPr/>
            </p:nvSpPr>
            <p:spPr>
              <a:xfrm rot="2700000">
                <a:off x="5074652" y="2545748"/>
                <a:ext cx="2283646" cy="2227694"/>
              </a:xfrm>
              <a:prstGeom prst="teardrop">
                <a:avLst>
                  <a:gd name="adj" fmla="val 100000"/>
                </a:avLst>
              </a:prstGeom>
              <a:blipFill>
                <a:blip r:embed="rId7"/>
                <a:tile tx="0" ty="0" sx="100000" sy="100000" flip="none" algn="tl"/>
              </a:bli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 name="Teardrop 17"/>
              <p:cNvSpPr/>
              <p:nvPr/>
            </p:nvSpPr>
            <p:spPr>
              <a:xfrm rot="2700000">
                <a:off x="2865788" y="2524129"/>
                <a:ext cx="2180513" cy="2182877"/>
              </a:xfrm>
              <a:prstGeom prst="teardrop">
                <a:avLst>
                  <a:gd name="adj" fmla="val 100000"/>
                </a:avLst>
              </a:prstGeom>
              <a:blipFill>
                <a:blip r:embed="rId7"/>
                <a:tile tx="0" ty="0" sx="100000" sy="100000" flip="none" algn="tl"/>
              </a:bli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9" name="Freeform 18"/>
              <p:cNvSpPr/>
              <p:nvPr/>
            </p:nvSpPr>
            <p:spPr>
              <a:xfrm>
                <a:off x="3021483" y="2646258"/>
                <a:ext cx="1889060" cy="1946003"/>
              </a:xfrm>
              <a:custGeom>
                <a:avLst/>
                <a:gdLst>
                  <a:gd name="connsiteX0" fmla="*/ 0 w 2290857"/>
                  <a:gd name="connsiteY0" fmla="*/ 1145307 h 2290613"/>
                  <a:gd name="connsiteX1" fmla="*/ 1145429 w 2290857"/>
                  <a:gd name="connsiteY1" fmla="*/ 0 h 2290613"/>
                  <a:gd name="connsiteX2" fmla="*/ 2290858 w 2290857"/>
                  <a:gd name="connsiteY2" fmla="*/ 1145307 h 2290613"/>
                  <a:gd name="connsiteX3" fmla="*/ 1145429 w 2290857"/>
                  <a:gd name="connsiteY3" fmla="*/ 2290614 h 2290613"/>
                  <a:gd name="connsiteX4" fmla="*/ 0 w 2290857"/>
                  <a:gd name="connsiteY4" fmla="*/ 1145307 h 229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0857" h="2290613">
                    <a:moveTo>
                      <a:pt x="0" y="1145307"/>
                    </a:moveTo>
                    <a:cubicBezTo>
                      <a:pt x="0" y="512771"/>
                      <a:pt x="512826" y="0"/>
                      <a:pt x="1145429" y="0"/>
                    </a:cubicBezTo>
                    <a:cubicBezTo>
                      <a:pt x="1778032" y="0"/>
                      <a:pt x="2290858" y="512771"/>
                      <a:pt x="2290858" y="1145307"/>
                    </a:cubicBezTo>
                    <a:cubicBezTo>
                      <a:pt x="2290858" y="1777843"/>
                      <a:pt x="1778032" y="2290614"/>
                      <a:pt x="1145429" y="2290614"/>
                    </a:cubicBezTo>
                    <a:cubicBezTo>
                      <a:pt x="512826" y="2290614"/>
                      <a:pt x="0" y="1777843"/>
                      <a:pt x="0" y="1145307"/>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42734" tIns="342532" rIns="342733" bIns="342532"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vi-VN" sz="24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mn-cs"/>
                  </a:rPr>
                  <a:t>Thi tài dâng lễ vật sớm: chỉ trong 1 ngày ai dâng lễ vật trước sẽ được chọn</a:t>
                </a:r>
                <a:endParaRPr kumimoji="0" lang="en-US" sz="2400" b="0" i="0" u="none" strike="noStrike" kern="1200" cap="none" spc="0" normalizeH="0" baseline="0" noProof="0" dirty="0">
                  <a:ln>
                    <a:noFill/>
                  </a:ln>
                  <a:solidFill>
                    <a:prstClr val="black">
                      <a:hueOff val="0"/>
                      <a:satOff val="0"/>
                      <a:lumOff val="0"/>
                      <a:alphaOff val="0"/>
                    </a:prstClr>
                  </a:solidFill>
                  <a:effectLst/>
                  <a:uLnTx/>
                  <a:uFillTx/>
                  <a:latin typeface="Calibri Light"/>
                  <a:ea typeface="+mn-ea"/>
                  <a:cs typeface="+mn-cs"/>
                </a:endParaRPr>
              </a:p>
            </p:txBody>
          </p:sp>
        </p:grpSp>
        <p:sp>
          <p:nvSpPr>
            <p:cNvPr id="33" name="Freeform 32"/>
            <p:cNvSpPr/>
            <p:nvPr/>
          </p:nvSpPr>
          <p:spPr>
            <a:xfrm>
              <a:off x="7179865" y="2112473"/>
              <a:ext cx="4323211" cy="3978619"/>
            </a:xfrm>
            <a:custGeom>
              <a:avLst/>
              <a:gdLst>
                <a:gd name="connsiteX0" fmla="*/ 0 w 2290857"/>
                <a:gd name="connsiteY0" fmla="*/ 1145307 h 2290613"/>
                <a:gd name="connsiteX1" fmla="*/ 1145429 w 2290857"/>
                <a:gd name="connsiteY1" fmla="*/ 0 h 2290613"/>
                <a:gd name="connsiteX2" fmla="*/ 2290858 w 2290857"/>
                <a:gd name="connsiteY2" fmla="*/ 1145307 h 2290613"/>
                <a:gd name="connsiteX3" fmla="*/ 1145429 w 2290857"/>
                <a:gd name="connsiteY3" fmla="*/ 2290614 h 2290613"/>
                <a:gd name="connsiteX4" fmla="*/ 0 w 2290857"/>
                <a:gd name="connsiteY4" fmla="*/ 1145307 h 229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0857" h="2290613">
                  <a:moveTo>
                    <a:pt x="0" y="1145307"/>
                  </a:moveTo>
                  <a:cubicBezTo>
                    <a:pt x="0" y="512771"/>
                    <a:pt x="512826" y="0"/>
                    <a:pt x="1145429" y="0"/>
                  </a:cubicBezTo>
                  <a:cubicBezTo>
                    <a:pt x="1778032" y="0"/>
                    <a:pt x="2290858" y="512771"/>
                    <a:pt x="2290858" y="1145307"/>
                  </a:cubicBezTo>
                  <a:cubicBezTo>
                    <a:pt x="2290858" y="1777843"/>
                    <a:pt x="1778032" y="2290614"/>
                    <a:pt x="1145429" y="2290614"/>
                  </a:cubicBezTo>
                  <a:cubicBezTo>
                    <a:pt x="512826" y="2290614"/>
                    <a:pt x="0" y="1777843"/>
                    <a:pt x="0" y="1145307"/>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42734" tIns="342532" rIns="342733" bIns="342532"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Lễ</a:t>
              </a: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vật</a:t>
              </a: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có</a:t>
              </a: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lợi</a:t>
              </a: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cho</a:t>
              </a: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Sơn</a:t>
              </a: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Tinh</a:t>
              </a: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Vì</a:t>
              </a: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đó</a:t>
              </a: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là</a:t>
              </a: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các</a:t>
              </a: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sản</a:t>
              </a: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vật</a:t>
              </a: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nơi</a:t>
              </a: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rừng</a:t>
              </a: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núi</a:t>
              </a: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thuộc</a:t>
              </a: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Sơn</a:t>
              </a: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Tinh</a:t>
              </a: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cai</a:t>
              </a: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quản</a:t>
              </a: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Vua</a:t>
              </a: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Hùng</a:t>
              </a: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nghiêng</a:t>
              </a: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về</a:t>
              </a: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phía</a:t>
              </a: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Sơn</a:t>
              </a: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Tinh</a:t>
              </a: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vì</a:t>
              </a: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nhận</a:t>
              </a: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ra</a:t>
              </a: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sức</a:t>
              </a: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tàn</a:t>
              </a: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phá</a:t>
              </a: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của</a:t>
              </a: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Thuỷ</a:t>
              </a: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Tinh</a:t>
              </a: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Đồng</a:t>
              </a: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thời</a:t>
              </a: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ngài</a:t>
              </a: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tin </a:t>
              </a:r>
              <a:r>
                <a:rPr kumimoji="0" lang="en-US" sz="20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vào</a:t>
              </a: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sức</a:t>
              </a: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mạnh</a:t>
              </a: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của</a:t>
              </a: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Sơn</a:t>
              </a: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Tinh</a:t>
              </a: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có</a:t>
              </a: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thể</a:t>
              </a: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chiến</a:t>
              </a: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thắng</a:t>
              </a: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Thủy</a:t>
              </a: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tinh</a:t>
              </a: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bảo</a:t>
              </a: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vệ</a:t>
              </a: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cuộc</a:t>
              </a: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sống</a:t>
              </a: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bình</a:t>
              </a: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yên</a:t>
              </a: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cho</a:t>
              </a: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nhân</a:t>
              </a: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dân</a:t>
              </a:r>
              <a:endParaRPr kumimoji="0" lang="en-US" sz="20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sp>
          <p:nvSpPr>
            <p:cNvPr id="34" name="Freeform 33"/>
            <p:cNvSpPr/>
            <p:nvPr/>
          </p:nvSpPr>
          <p:spPr>
            <a:xfrm>
              <a:off x="4018033" y="2830224"/>
              <a:ext cx="3022002" cy="2817060"/>
            </a:xfrm>
            <a:custGeom>
              <a:avLst/>
              <a:gdLst>
                <a:gd name="connsiteX0" fmla="*/ 0 w 2290857"/>
                <a:gd name="connsiteY0" fmla="*/ 1145307 h 2290613"/>
                <a:gd name="connsiteX1" fmla="*/ 1145429 w 2290857"/>
                <a:gd name="connsiteY1" fmla="*/ 0 h 2290613"/>
                <a:gd name="connsiteX2" fmla="*/ 2290858 w 2290857"/>
                <a:gd name="connsiteY2" fmla="*/ 1145307 h 2290613"/>
                <a:gd name="connsiteX3" fmla="*/ 1145429 w 2290857"/>
                <a:gd name="connsiteY3" fmla="*/ 2290614 h 2290613"/>
                <a:gd name="connsiteX4" fmla="*/ 0 w 2290857"/>
                <a:gd name="connsiteY4" fmla="*/ 1145307 h 229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0857" h="2290613">
                  <a:moveTo>
                    <a:pt x="0" y="1145307"/>
                  </a:moveTo>
                  <a:cubicBezTo>
                    <a:pt x="0" y="512771"/>
                    <a:pt x="512826" y="0"/>
                    <a:pt x="1145429" y="0"/>
                  </a:cubicBezTo>
                  <a:cubicBezTo>
                    <a:pt x="1778032" y="0"/>
                    <a:pt x="2290858" y="512771"/>
                    <a:pt x="2290858" y="1145307"/>
                  </a:cubicBezTo>
                  <a:cubicBezTo>
                    <a:pt x="2290858" y="1777843"/>
                    <a:pt x="1778032" y="2290614"/>
                    <a:pt x="1145429" y="2290614"/>
                  </a:cubicBezTo>
                  <a:cubicBezTo>
                    <a:pt x="512826" y="2290614"/>
                    <a:pt x="0" y="1777843"/>
                    <a:pt x="0" y="1145307"/>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42734" tIns="342532" rIns="342733" bIns="342532"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vi-VN" sz="24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mn-cs"/>
                </a:rPr>
                <a:t>Lễ vật : “</a:t>
              </a:r>
              <a:r>
                <a:rPr kumimoji="0" lang="vi-VN" sz="2400" b="0" i="1"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mn-cs"/>
                </a:rPr>
                <a:t>100 ván cơm nếp , 100 nệp bánh chưng,voi chín ngà, gà chín cựa, ngựa chín hồng mao”.</a:t>
              </a:r>
              <a:endParaRPr kumimoji="0" lang="en-US" sz="2400" b="0" i="0" u="none" strike="noStrike" kern="1200" cap="none" spc="0" normalizeH="0" baseline="0" noProof="0" dirty="0">
                <a:ln>
                  <a:noFill/>
                </a:ln>
                <a:solidFill>
                  <a:prstClr val="black">
                    <a:hueOff val="0"/>
                    <a:satOff val="0"/>
                    <a:lumOff val="0"/>
                    <a:alphaOff val="0"/>
                  </a:prstClr>
                </a:solidFill>
                <a:effectLst/>
                <a:uLnTx/>
                <a:uFillTx/>
                <a:latin typeface="Calibri Light"/>
                <a:ea typeface="+mn-ea"/>
                <a:cs typeface="+mn-cs"/>
              </a:endParaRPr>
            </a:p>
          </p:txBody>
        </p:sp>
      </p:grpSp>
      <p:sp>
        <p:nvSpPr>
          <p:cNvPr id="21" name="Cloud Callout 20"/>
          <p:cNvSpPr/>
          <p:nvPr/>
        </p:nvSpPr>
        <p:spPr>
          <a:xfrm>
            <a:off x="2532042" y="2253768"/>
            <a:ext cx="7000875" cy="2920554"/>
          </a:xfrm>
          <a:prstGeom prst="cloudCallou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Cuộc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tài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kén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rể</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vua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Hùng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gì</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đặc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biệt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Vua Hùng đưa ra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yêu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cầu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gì? Qua đó, em thấy thái độ của Vua Hùng nghiêng về ai? Vì sao em lại có nhận xét như vậy?</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3256738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21"/>
                                        </p:tgtEl>
                                        <p:attrNameLst>
                                          <p:attrName>ppt_w</p:attrName>
                                        </p:attrNameLst>
                                      </p:cBhvr>
                                      <p:tavLst>
                                        <p:tav tm="0">
                                          <p:val>
                                            <p:strVal val="ppt_w"/>
                                          </p:val>
                                        </p:tav>
                                        <p:tav tm="100000">
                                          <p:val>
                                            <p:fltVal val="0"/>
                                          </p:val>
                                        </p:tav>
                                      </p:tavLst>
                                    </p:anim>
                                    <p:anim calcmode="lin" valueType="num">
                                      <p:cBhvr>
                                        <p:cTn id="7" dur="500"/>
                                        <p:tgtEl>
                                          <p:spTgt spid="21"/>
                                        </p:tgtEl>
                                        <p:attrNameLst>
                                          <p:attrName>ppt_h</p:attrName>
                                        </p:attrNameLst>
                                      </p:cBhvr>
                                      <p:tavLst>
                                        <p:tav tm="0">
                                          <p:val>
                                            <p:strVal val="ppt_h"/>
                                          </p:val>
                                        </p:tav>
                                        <p:tav tm="100000">
                                          <p:val>
                                            <p:fltVal val="0"/>
                                          </p:val>
                                        </p:tav>
                                      </p:tavLst>
                                    </p:anim>
                                    <p:animEffect transition="out" filter="fade">
                                      <p:cBhvr>
                                        <p:cTn id="8" dur="500"/>
                                        <p:tgtEl>
                                          <p:spTgt spid="21"/>
                                        </p:tgtEl>
                                      </p:cBhvr>
                                    </p:animEffect>
                                    <p:set>
                                      <p:cBhvr>
                                        <p:cTn id="9" dur="1" fill="hold">
                                          <p:stCondLst>
                                            <p:cond delay="499"/>
                                          </p:stCondLst>
                                        </p:cTn>
                                        <p:tgtEl>
                                          <p:spTgt spid="21"/>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229680" y="951835"/>
            <a:ext cx="1180147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Freeform 49"/>
          <p:cNvSpPr/>
          <p:nvPr/>
        </p:nvSpPr>
        <p:spPr>
          <a:xfrm>
            <a:off x="4020305" y="642360"/>
            <a:ext cx="4543479" cy="814913"/>
          </a:xfrm>
          <a:custGeom>
            <a:avLst/>
            <a:gdLst>
              <a:gd name="connsiteX0" fmla="*/ 1514475 w 6143624"/>
              <a:gd name="connsiteY0" fmla="*/ 0 h 1228725"/>
              <a:gd name="connsiteX1" fmla="*/ 1557338 w 6143624"/>
              <a:gd name="connsiteY1" fmla="*/ 14287 h 1228725"/>
              <a:gd name="connsiteX2" fmla="*/ 1585913 w 6143624"/>
              <a:gd name="connsiteY2" fmla="*/ 57150 h 1228725"/>
              <a:gd name="connsiteX3" fmla="*/ 1628775 w 6143624"/>
              <a:gd name="connsiteY3" fmla="*/ 100012 h 1228725"/>
              <a:gd name="connsiteX4" fmla="*/ 1885950 w 6143624"/>
              <a:gd name="connsiteY4" fmla="*/ 85725 h 1228725"/>
              <a:gd name="connsiteX5" fmla="*/ 1971675 w 6143624"/>
              <a:gd name="connsiteY5" fmla="*/ 57150 h 1228725"/>
              <a:gd name="connsiteX6" fmla="*/ 2014538 w 6143624"/>
              <a:gd name="connsiteY6" fmla="*/ 28575 h 1228725"/>
              <a:gd name="connsiteX7" fmla="*/ 2100263 w 6143624"/>
              <a:gd name="connsiteY7" fmla="*/ 0 h 1228725"/>
              <a:gd name="connsiteX8" fmla="*/ 2128838 w 6143624"/>
              <a:gd name="connsiteY8" fmla="*/ 42862 h 1228725"/>
              <a:gd name="connsiteX9" fmla="*/ 2171700 w 6143624"/>
              <a:gd name="connsiteY9" fmla="*/ 114300 h 1228725"/>
              <a:gd name="connsiteX10" fmla="*/ 2214563 w 6143624"/>
              <a:gd name="connsiteY10" fmla="*/ 128587 h 1228725"/>
              <a:gd name="connsiteX11" fmla="*/ 2443163 w 6143624"/>
              <a:gd name="connsiteY11" fmla="*/ 128587 h 1228725"/>
              <a:gd name="connsiteX12" fmla="*/ 2457450 w 6143624"/>
              <a:gd name="connsiteY12" fmla="*/ 171450 h 1228725"/>
              <a:gd name="connsiteX13" fmla="*/ 2500313 w 6143624"/>
              <a:gd name="connsiteY13" fmla="*/ 200025 h 1228725"/>
              <a:gd name="connsiteX14" fmla="*/ 2657475 w 6143624"/>
              <a:gd name="connsiteY14" fmla="*/ 185737 h 1228725"/>
              <a:gd name="connsiteX15" fmla="*/ 2714625 w 6143624"/>
              <a:gd name="connsiteY15" fmla="*/ 157162 h 1228725"/>
              <a:gd name="connsiteX16" fmla="*/ 2871788 w 6143624"/>
              <a:gd name="connsiteY16" fmla="*/ 85725 h 1228725"/>
              <a:gd name="connsiteX17" fmla="*/ 2957513 w 6143624"/>
              <a:gd name="connsiteY17" fmla="*/ 100012 h 1228725"/>
              <a:gd name="connsiteX18" fmla="*/ 3000375 w 6143624"/>
              <a:gd name="connsiteY18" fmla="*/ 142875 h 1228725"/>
              <a:gd name="connsiteX19" fmla="*/ 3043238 w 6143624"/>
              <a:gd name="connsiteY19" fmla="*/ 157162 h 1228725"/>
              <a:gd name="connsiteX20" fmla="*/ 3143250 w 6143624"/>
              <a:gd name="connsiteY20" fmla="*/ 114300 h 1228725"/>
              <a:gd name="connsiteX21" fmla="*/ 3214688 w 6143624"/>
              <a:gd name="connsiteY21" fmla="*/ 85725 h 1228725"/>
              <a:gd name="connsiteX22" fmla="*/ 3300413 w 6143624"/>
              <a:gd name="connsiteY22" fmla="*/ 28575 h 1228725"/>
              <a:gd name="connsiteX23" fmla="*/ 3357563 w 6143624"/>
              <a:gd name="connsiteY23" fmla="*/ 114300 h 1228725"/>
              <a:gd name="connsiteX24" fmla="*/ 3414713 w 6143624"/>
              <a:gd name="connsiteY24" fmla="*/ 242887 h 1228725"/>
              <a:gd name="connsiteX25" fmla="*/ 3500438 w 6143624"/>
              <a:gd name="connsiteY25" fmla="*/ 228600 h 1228725"/>
              <a:gd name="connsiteX26" fmla="*/ 3586163 w 6143624"/>
              <a:gd name="connsiteY26" fmla="*/ 200025 h 1228725"/>
              <a:gd name="connsiteX27" fmla="*/ 3671888 w 6143624"/>
              <a:gd name="connsiteY27" fmla="*/ 157162 h 1228725"/>
              <a:gd name="connsiteX28" fmla="*/ 3729038 w 6143624"/>
              <a:gd name="connsiteY28" fmla="*/ 171450 h 1228725"/>
              <a:gd name="connsiteX29" fmla="*/ 3757613 w 6143624"/>
              <a:gd name="connsiteY29" fmla="*/ 214312 h 1228725"/>
              <a:gd name="connsiteX30" fmla="*/ 3986213 w 6143624"/>
              <a:gd name="connsiteY30" fmla="*/ 200025 h 1228725"/>
              <a:gd name="connsiteX31" fmla="*/ 4157663 w 6143624"/>
              <a:gd name="connsiteY31" fmla="*/ 214312 h 1228725"/>
              <a:gd name="connsiteX32" fmla="*/ 4200525 w 6143624"/>
              <a:gd name="connsiteY32" fmla="*/ 228600 h 1228725"/>
              <a:gd name="connsiteX33" fmla="*/ 4257675 w 6143624"/>
              <a:gd name="connsiteY33" fmla="*/ 214312 h 1228725"/>
              <a:gd name="connsiteX34" fmla="*/ 4329113 w 6143624"/>
              <a:gd name="connsiteY34" fmla="*/ 200025 h 1228725"/>
              <a:gd name="connsiteX35" fmla="*/ 4471988 w 6143624"/>
              <a:gd name="connsiteY35" fmla="*/ 142875 h 1228725"/>
              <a:gd name="connsiteX36" fmla="*/ 4543425 w 6143624"/>
              <a:gd name="connsiteY36" fmla="*/ 128587 h 1228725"/>
              <a:gd name="connsiteX37" fmla="*/ 4629150 w 6143624"/>
              <a:gd name="connsiteY37" fmla="*/ 100012 h 1228725"/>
              <a:gd name="connsiteX38" fmla="*/ 4686300 w 6143624"/>
              <a:gd name="connsiteY38" fmla="*/ 57150 h 1228725"/>
              <a:gd name="connsiteX39" fmla="*/ 4729163 w 6143624"/>
              <a:gd name="connsiteY39" fmla="*/ 14287 h 1228725"/>
              <a:gd name="connsiteX40" fmla="*/ 4772025 w 6143624"/>
              <a:gd name="connsiteY40" fmla="*/ 28575 h 1228725"/>
              <a:gd name="connsiteX41" fmla="*/ 4843463 w 6143624"/>
              <a:gd name="connsiteY41" fmla="*/ 114300 h 1228725"/>
              <a:gd name="connsiteX42" fmla="*/ 4886325 w 6143624"/>
              <a:gd name="connsiteY42" fmla="*/ 171450 h 1228725"/>
              <a:gd name="connsiteX43" fmla="*/ 4929188 w 6143624"/>
              <a:gd name="connsiteY43" fmla="*/ 214312 h 1228725"/>
              <a:gd name="connsiteX44" fmla="*/ 4957763 w 6143624"/>
              <a:gd name="connsiteY44" fmla="*/ 257175 h 1228725"/>
              <a:gd name="connsiteX45" fmla="*/ 5257800 w 6143624"/>
              <a:gd name="connsiteY45" fmla="*/ 285750 h 1228725"/>
              <a:gd name="connsiteX46" fmla="*/ 5272088 w 6143624"/>
              <a:gd name="connsiteY46" fmla="*/ 342900 h 1228725"/>
              <a:gd name="connsiteX47" fmla="*/ 5286375 w 6143624"/>
              <a:gd name="connsiteY47" fmla="*/ 514350 h 1228725"/>
              <a:gd name="connsiteX48" fmla="*/ 5443538 w 6143624"/>
              <a:gd name="connsiteY48" fmla="*/ 585787 h 1228725"/>
              <a:gd name="connsiteX49" fmla="*/ 5696266 w 6143624"/>
              <a:gd name="connsiteY49" fmla="*/ 655888 h 1228725"/>
              <a:gd name="connsiteX50" fmla="*/ 5815013 w 6143624"/>
              <a:gd name="connsiteY50" fmla="*/ 694162 h 1228725"/>
              <a:gd name="connsiteX51" fmla="*/ 5815013 w 6143624"/>
              <a:gd name="connsiteY51" fmla="*/ 694162 h 1228725"/>
              <a:gd name="connsiteX52" fmla="*/ 5820479 w 6143624"/>
              <a:gd name="connsiteY52" fmla="*/ 695924 h 1228725"/>
              <a:gd name="connsiteX53" fmla="*/ 5943599 w 6143624"/>
              <a:gd name="connsiteY53" fmla="*/ 742950 h 1228725"/>
              <a:gd name="connsiteX54" fmla="*/ 6143624 w 6143624"/>
              <a:gd name="connsiteY54" fmla="*/ 842962 h 1228725"/>
              <a:gd name="connsiteX55" fmla="*/ 6129337 w 6143624"/>
              <a:gd name="connsiteY55" fmla="*/ 885825 h 1228725"/>
              <a:gd name="connsiteX56" fmla="*/ 6086474 w 6143624"/>
              <a:gd name="connsiteY56" fmla="*/ 900112 h 1228725"/>
              <a:gd name="connsiteX57" fmla="*/ 6015037 w 6143624"/>
              <a:gd name="connsiteY57" fmla="*/ 914400 h 1228725"/>
              <a:gd name="connsiteX58" fmla="*/ 5857874 w 6143624"/>
              <a:gd name="connsiteY58" fmla="*/ 971550 h 1228725"/>
              <a:gd name="connsiteX59" fmla="*/ 5815013 w 6143624"/>
              <a:gd name="connsiteY59" fmla="*/ 981075 h 1228725"/>
              <a:gd name="connsiteX60" fmla="*/ 5815013 w 6143624"/>
              <a:gd name="connsiteY60" fmla="*/ 981075 h 1228725"/>
              <a:gd name="connsiteX61" fmla="*/ 5729288 w 6143624"/>
              <a:gd name="connsiteY61" fmla="*/ 1000125 h 1228725"/>
              <a:gd name="connsiteX62" fmla="*/ 5572125 w 6143624"/>
              <a:gd name="connsiteY62" fmla="*/ 1028700 h 1228725"/>
              <a:gd name="connsiteX63" fmla="*/ 5529263 w 6143624"/>
              <a:gd name="connsiteY63" fmla="*/ 1042987 h 1228725"/>
              <a:gd name="connsiteX64" fmla="*/ 5329238 w 6143624"/>
              <a:gd name="connsiteY64" fmla="*/ 1014412 h 1228725"/>
              <a:gd name="connsiteX65" fmla="*/ 5286375 w 6143624"/>
              <a:gd name="connsiteY65" fmla="*/ 1000125 h 1228725"/>
              <a:gd name="connsiteX66" fmla="*/ 5257800 w 6143624"/>
              <a:gd name="connsiteY66" fmla="*/ 957262 h 1228725"/>
              <a:gd name="connsiteX67" fmla="*/ 5100638 w 6143624"/>
              <a:gd name="connsiteY67" fmla="*/ 971550 h 1228725"/>
              <a:gd name="connsiteX68" fmla="*/ 5014913 w 6143624"/>
              <a:gd name="connsiteY68" fmla="*/ 1028700 h 1228725"/>
              <a:gd name="connsiteX69" fmla="*/ 4843463 w 6143624"/>
              <a:gd name="connsiteY69" fmla="*/ 1128712 h 1228725"/>
              <a:gd name="connsiteX70" fmla="*/ 4772025 w 6143624"/>
              <a:gd name="connsiteY70" fmla="*/ 1157287 h 1228725"/>
              <a:gd name="connsiteX71" fmla="*/ 4686300 w 6143624"/>
              <a:gd name="connsiteY71" fmla="*/ 1185862 h 1228725"/>
              <a:gd name="connsiteX72" fmla="*/ 4586288 w 6143624"/>
              <a:gd name="connsiteY72" fmla="*/ 1171575 h 1228725"/>
              <a:gd name="connsiteX73" fmla="*/ 4457700 w 6143624"/>
              <a:gd name="connsiteY73" fmla="*/ 1071562 h 1228725"/>
              <a:gd name="connsiteX74" fmla="*/ 4314825 w 6143624"/>
              <a:gd name="connsiteY74" fmla="*/ 1028700 h 1228725"/>
              <a:gd name="connsiteX75" fmla="*/ 4171950 w 6143624"/>
              <a:gd name="connsiteY75" fmla="*/ 1071562 h 1228725"/>
              <a:gd name="connsiteX76" fmla="*/ 4114800 w 6143624"/>
              <a:gd name="connsiteY76" fmla="*/ 1085850 h 1228725"/>
              <a:gd name="connsiteX77" fmla="*/ 4000500 w 6143624"/>
              <a:gd name="connsiteY77" fmla="*/ 1128712 h 1228725"/>
              <a:gd name="connsiteX78" fmla="*/ 3871913 w 6143624"/>
              <a:gd name="connsiteY78" fmla="*/ 1157287 h 1228725"/>
              <a:gd name="connsiteX79" fmla="*/ 3771900 w 6143624"/>
              <a:gd name="connsiteY79" fmla="*/ 1143000 h 1228725"/>
              <a:gd name="connsiteX80" fmla="*/ 3729038 w 6143624"/>
              <a:gd name="connsiteY80" fmla="*/ 1114425 h 1228725"/>
              <a:gd name="connsiteX81" fmla="*/ 3686175 w 6143624"/>
              <a:gd name="connsiteY81" fmla="*/ 1100137 h 1228725"/>
              <a:gd name="connsiteX82" fmla="*/ 3643313 w 6143624"/>
              <a:gd name="connsiteY82" fmla="*/ 1071562 h 1228725"/>
              <a:gd name="connsiteX83" fmla="*/ 3186113 w 6143624"/>
              <a:gd name="connsiteY83" fmla="*/ 1042987 h 1228725"/>
              <a:gd name="connsiteX84" fmla="*/ 3143250 w 6143624"/>
              <a:gd name="connsiteY84" fmla="*/ 1028700 h 1228725"/>
              <a:gd name="connsiteX85" fmla="*/ 3100388 w 6143624"/>
              <a:gd name="connsiteY85" fmla="*/ 1000125 h 1228725"/>
              <a:gd name="connsiteX86" fmla="*/ 2928938 w 6143624"/>
              <a:gd name="connsiteY86" fmla="*/ 942975 h 1228725"/>
              <a:gd name="connsiteX87" fmla="*/ 2786063 w 6143624"/>
              <a:gd name="connsiteY87" fmla="*/ 971550 h 1228725"/>
              <a:gd name="connsiteX88" fmla="*/ 2657475 w 6143624"/>
              <a:gd name="connsiteY88" fmla="*/ 1028700 h 1228725"/>
              <a:gd name="connsiteX89" fmla="*/ 2586038 w 6143624"/>
              <a:gd name="connsiteY89" fmla="*/ 1071562 h 1228725"/>
              <a:gd name="connsiteX90" fmla="*/ 2528888 w 6143624"/>
              <a:gd name="connsiteY90" fmla="*/ 1085850 h 1228725"/>
              <a:gd name="connsiteX91" fmla="*/ 2443163 w 6143624"/>
              <a:gd name="connsiteY91" fmla="*/ 1114425 h 1228725"/>
              <a:gd name="connsiteX92" fmla="*/ 2400300 w 6143624"/>
              <a:gd name="connsiteY92" fmla="*/ 1128712 h 1228725"/>
              <a:gd name="connsiteX93" fmla="*/ 2157413 w 6143624"/>
              <a:gd name="connsiteY93" fmla="*/ 1143000 h 1228725"/>
              <a:gd name="connsiteX94" fmla="*/ 2100263 w 6143624"/>
              <a:gd name="connsiteY94" fmla="*/ 1157287 h 1228725"/>
              <a:gd name="connsiteX95" fmla="*/ 2014538 w 6143624"/>
              <a:gd name="connsiteY95" fmla="*/ 1185862 h 1228725"/>
              <a:gd name="connsiteX96" fmla="*/ 1871663 w 6143624"/>
              <a:gd name="connsiteY96" fmla="*/ 1228725 h 1228725"/>
              <a:gd name="connsiteX97" fmla="*/ 1543050 w 6143624"/>
              <a:gd name="connsiteY97" fmla="*/ 1185862 h 1228725"/>
              <a:gd name="connsiteX98" fmla="*/ 1057275 w 6143624"/>
              <a:gd name="connsiteY98" fmla="*/ 1185862 h 1228725"/>
              <a:gd name="connsiteX99" fmla="*/ 900113 w 6143624"/>
              <a:gd name="connsiteY99" fmla="*/ 1214437 h 1228725"/>
              <a:gd name="connsiteX100" fmla="*/ 771525 w 6143624"/>
              <a:gd name="connsiteY100" fmla="*/ 1228725 h 1228725"/>
              <a:gd name="connsiteX101" fmla="*/ 542925 w 6143624"/>
              <a:gd name="connsiteY101" fmla="*/ 1214437 h 1228725"/>
              <a:gd name="connsiteX102" fmla="*/ 485775 w 6143624"/>
              <a:gd name="connsiteY102" fmla="*/ 1185862 h 1228725"/>
              <a:gd name="connsiteX103" fmla="*/ 357188 w 6143624"/>
              <a:gd name="connsiteY103" fmla="*/ 1057275 h 1228725"/>
              <a:gd name="connsiteX104" fmla="*/ 314325 w 6143624"/>
              <a:gd name="connsiteY104" fmla="*/ 1028700 h 1228725"/>
              <a:gd name="connsiteX105" fmla="*/ 271463 w 6143624"/>
              <a:gd name="connsiteY105" fmla="*/ 928687 h 1228725"/>
              <a:gd name="connsiteX106" fmla="*/ 242888 w 6143624"/>
              <a:gd name="connsiteY106" fmla="*/ 885825 h 1228725"/>
              <a:gd name="connsiteX107" fmla="*/ 142875 w 6143624"/>
              <a:gd name="connsiteY107" fmla="*/ 842962 h 1228725"/>
              <a:gd name="connsiteX108" fmla="*/ 100013 w 6143624"/>
              <a:gd name="connsiteY108" fmla="*/ 814387 h 1228725"/>
              <a:gd name="connsiteX109" fmla="*/ 42863 w 6143624"/>
              <a:gd name="connsiteY109" fmla="*/ 714375 h 1228725"/>
              <a:gd name="connsiteX110" fmla="*/ 0 w 6143624"/>
              <a:gd name="connsiteY110" fmla="*/ 671512 h 1228725"/>
              <a:gd name="connsiteX111" fmla="*/ 0 w 6143624"/>
              <a:gd name="connsiteY111" fmla="*/ 549149 h 1228725"/>
              <a:gd name="connsiteX112" fmla="*/ 28 w 6143624"/>
              <a:gd name="connsiteY112" fmla="*/ 549031 h 1228725"/>
              <a:gd name="connsiteX113" fmla="*/ 42863 w 6143624"/>
              <a:gd name="connsiteY113" fmla="*/ 414337 h 1228725"/>
              <a:gd name="connsiteX114" fmla="*/ 85725 w 6143624"/>
              <a:gd name="connsiteY114" fmla="*/ 328612 h 1228725"/>
              <a:gd name="connsiteX115" fmla="*/ 214313 w 6143624"/>
              <a:gd name="connsiteY115" fmla="*/ 257175 h 1228725"/>
              <a:gd name="connsiteX116" fmla="*/ 385763 w 6143624"/>
              <a:gd name="connsiteY116" fmla="*/ 314325 h 1228725"/>
              <a:gd name="connsiteX117" fmla="*/ 428625 w 6143624"/>
              <a:gd name="connsiteY117" fmla="*/ 328612 h 1228725"/>
              <a:gd name="connsiteX118" fmla="*/ 471488 w 6143624"/>
              <a:gd name="connsiteY118" fmla="*/ 342900 h 1228725"/>
              <a:gd name="connsiteX119" fmla="*/ 614363 w 6143624"/>
              <a:gd name="connsiteY119" fmla="*/ 328612 h 1228725"/>
              <a:gd name="connsiteX120" fmla="*/ 700088 w 6143624"/>
              <a:gd name="connsiteY120" fmla="*/ 271462 h 1228725"/>
              <a:gd name="connsiteX121" fmla="*/ 785813 w 6143624"/>
              <a:gd name="connsiteY121" fmla="*/ 200025 h 1228725"/>
              <a:gd name="connsiteX122" fmla="*/ 871538 w 6143624"/>
              <a:gd name="connsiteY122" fmla="*/ 157162 h 1228725"/>
              <a:gd name="connsiteX123" fmla="*/ 971550 w 6143624"/>
              <a:gd name="connsiteY123" fmla="*/ 114300 h 1228725"/>
              <a:gd name="connsiteX124" fmla="*/ 1028700 w 6143624"/>
              <a:gd name="connsiteY124" fmla="*/ 171450 h 1228725"/>
              <a:gd name="connsiteX125" fmla="*/ 1071563 w 6143624"/>
              <a:gd name="connsiteY125" fmla="*/ 200025 h 1228725"/>
              <a:gd name="connsiteX126" fmla="*/ 1157288 w 6143624"/>
              <a:gd name="connsiteY126" fmla="*/ 185737 h 1228725"/>
              <a:gd name="connsiteX127" fmla="*/ 1200150 w 6143624"/>
              <a:gd name="connsiteY127" fmla="*/ 157162 h 1228725"/>
              <a:gd name="connsiteX128" fmla="*/ 1257300 w 6143624"/>
              <a:gd name="connsiteY128" fmla="*/ 128587 h 1228725"/>
              <a:gd name="connsiteX129" fmla="*/ 1343025 w 6143624"/>
              <a:gd name="connsiteY129" fmla="*/ 71437 h 1228725"/>
              <a:gd name="connsiteX130" fmla="*/ 1385888 w 6143624"/>
              <a:gd name="connsiteY130" fmla="*/ 42862 h 1228725"/>
              <a:gd name="connsiteX131" fmla="*/ 1471613 w 6143624"/>
              <a:gd name="connsiteY131" fmla="*/ 14287 h 122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6143624" h="1228725">
                <a:moveTo>
                  <a:pt x="1514475" y="0"/>
                </a:moveTo>
                <a:cubicBezTo>
                  <a:pt x="1528763" y="4762"/>
                  <a:pt x="1545578" y="4879"/>
                  <a:pt x="1557338" y="14287"/>
                </a:cubicBezTo>
                <a:cubicBezTo>
                  <a:pt x="1570747" y="25014"/>
                  <a:pt x="1574920" y="43958"/>
                  <a:pt x="1585913" y="57150"/>
                </a:cubicBezTo>
                <a:cubicBezTo>
                  <a:pt x="1598848" y="72672"/>
                  <a:pt x="1614488" y="85725"/>
                  <a:pt x="1628775" y="100012"/>
                </a:cubicBezTo>
                <a:cubicBezTo>
                  <a:pt x="1714500" y="95250"/>
                  <a:pt x="1800756" y="96374"/>
                  <a:pt x="1885950" y="85725"/>
                </a:cubicBezTo>
                <a:cubicBezTo>
                  <a:pt x="1915838" y="81989"/>
                  <a:pt x="1971675" y="57150"/>
                  <a:pt x="1971675" y="57150"/>
                </a:cubicBezTo>
                <a:cubicBezTo>
                  <a:pt x="1985963" y="47625"/>
                  <a:pt x="1998846" y="35549"/>
                  <a:pt x="2014538" y="28575"/>
                </a:cubicBezTo>
                <a:cubicBezTo>
                  <a:pt x="2042063" y="16342"/>
                  <a:pt x="2100263" y="0"/>
                  <a:pt x="2100263" y="0"/>
                </a:cubicBezTo>
                <a:cubicBezTo>
                  <a:pt x="2109788" y="14287"/>
                  <a:pt x="2119737" y="28301"/>
                  <a:pt x="2128838" y="42862"/>
                </a:cubicBezTo>
                <a:cubicBezTo>
                  <a:pt x="2143556" y="66411"/>
                  <a:pt x="2152064" y="94664"/>
                  <a:pt x="2171700" y="114300"/>
                </a:cubicBezTo>
                <a:cubicBezTo>
                  <a:pt x="2182349" y="124949"/>
                  <a:pt x="2200275" y="123825"/>
                  <a:pt x="2214563" y="128587"/>
                </a:cubicBezTo>
                <a:cubicBezTo>
                  <a:pt x="2281468" y="120224"/>
                  <a:pt x="2376258" y="98851"/>
                  <a:pt x="2443163" y="128587"/>
                </a:cubicBezTo>
                <a:cubicBezTo>
                  <a:pt x="2456925" y="134704"/>
                  <a:pt x="2448042" y="159690"/>
                  <a:pt x="2457450" y="171450"/>
                </a:cubicBezTo>
                <a:cubicBezTo>
                  <a:pt x="2468177" y="184859"/>
                  <a:pt x="2486025" y="190500"/>
                  <a:pt x="2500313" y="200025"/>
                </a:cubicBezTo>
                <a:cubicBezTo>
                  <a:pt x="2552700" y="195262"/>
                  <a:pt x="2605893" y="196054"/>
                  <a:pt x="2657475" y="185737"/>
                </a:cubicBezTo>
                <a:cubicBezTo>
                  <a:pt x="2678360" y="181560"/>
                  <a:pt x="2695235" y="165975"/>
                  <a:pt x="2714625" y="157162"/>
                </a:cubicBezTo>
                <a:cubicBezTo>
                  <a:pt x="2902551" y="71742"/>
                  <a:pt x="2742068" y="150585"/>
                  <a:pt x="2871788" y="85725"/>
                </a:cubicBezTo>
                <a:cubicBezTo>
                  <a:pt x="2900363" y="90487"/>
                  <a:pt x="2931041" y="88246"/>
                  <a:pt x="2957513" y="100012"/>
                </a:cubicBezTo>
                <a:cubicBezTo>
                  <a:pt x="2975977" y="108218"/>
                  <a:pt x="2983563" y="131667"/>
                  <a:pt x="3000375" y="142875"/>
                </a:cubicBezTo>
                <a:cubicBezTo>
                  <a:pt x="3012906" y="151229"/>
                  <a:pt x="3028950" y="152400"/>
                  <a:pt x="3043238" y="157162"/>
                </a:cubicBezTo>
                <a:cubicBezTo>
                  <a:pt x="3131273" y="127818"/>
                  <a:pt x="3037321" y="161380"/>
                  <a:pt x="3143250" y="114300"/>
                </a:cubicBezTo>
                <a:cubicBezTo>
                  <a:pt x="3166687" y="103884"/>
                  <a:pt x="3192173" y="98006"/>
                  <a:pt x="3214688" y="85725"/>
                </a:cubicBezTo>
                <a:cubicBezTo>
                  <a:pt x="3244837" y="69280"/>
                  <a:pt x="3300413" y="28575"/>
                  <a:pt x="3300413" y="28575"/>
                </a:cubicBezTo>
                <a:cubicBezTo>
                  <a:pt x="3319463" y="57150"/>
                  <a:pt x="3346703" y="81719"/>
                  <a:pt x="3357563" y="114300"/>
                </a:cubicBezTo>
                <a:cubicBezTo>
                  <a:pt x="3391568" y="216315"/>
                  <a:pt x="3369430" y="174963"/>
                  <a:pt x="3414713" y="242887"/>
                </a:cubicBezTo>
                <a:cubicBezTo>
                  <a:pt x="3443288" y="238125"/>
                  <a:pt x="3472334" y="235626"/>
                  <a:pt x="3500438" y="228600"/>
                </a:cubicBezTo>
                <a:cubicBezTo>
                  <a:pt x="3529659" y="221295"/>
                  <a:pt x="3586163" y="200025"/>
                  <a:pt x="3586163" y="200025"/>
                </a:cubicBezTo>
                <a:cubicBezTo>
                  <a:pt x="3607834" y="185577"/>
                  <a:pt x="3642312" y="157162"/>
                  <a:pt x="3671888" y="157162"/>
                </a:cubicBezTo>
                <a:cubicBezTo>
                  <a:pt x="3691524" y="157162"/>
                  <a:pt x="3709988" y="166687"/>
                  <a:pt x="3729038" y="171450"/>
                </a:cubicBezTo>
                <a:cubicBezTo>
                  <a:pt x="3738563" y="185737"/>
                  <a:pt x="3743326" y="204787"/>
                  <a:pt x="3757613" y="214312"/>
                </a:cubicBezTo>
                <a:cubicBezTo>
                  <a:pt x="3814293" y="252099"/>
                  <a:pt x="3962626" y="203956"/>
                  <a:pt x="3986213" y="200025"/>
                </a:cubicBezTo>
                <a:cubicBezTo>
                  <a:pt x="4043363" y="204787"/>
                  <a:pt x="4100818" y="206733"/>
                  <a:pt x="4157663" y="214312"/>
                </a:cubicBezTo>
                <a:cubicBezTo>
                  <a:pt x="4172591" y="216302"/>
                  <a:pt x="4185465" y="228600"/>
                  <a:pt x="4200525" y="228600"/>
                </a:cubicBezTo>
                <a:cubicBezTo>
                  <a:pt x="4220161" y="228600"/>
                  <a:pt x="4238506" y="218572"/>
                  <a:pt x="4257675" y="214312"/>
                </a:cubicBezTo>
                <a:cubicBezTo>
                  <a:pt x="4281381" y="209044"/>
                  <a:pt x="4305300" y="204787"/>
                  <a:pt x="4329113" y="200025"/>
                </a:cubicBezTo>
                <a:cubicBezTo>
                  <a:pt x="4356144" y="188440"/>
                  <a:pt x="4430768" y="153180"/>
                  <a:pt x="4471988" y="142875"/>
                </a:cubicBezTo>
                <a:cubicBezTo>
                  <a:pt x="4495547" y="136985"/>
                  <a:pt x="4519997" y="134977"/>
                  <a:pt x="4543425" y="128587"/>
                </a:cubicBezTo>
                <a:cubicBezTo>
                  <a:pt x="4572484" y="120662"/>
                  <a:pt x="4629150" y="100012"/>
                  <a:pt x="4629150" y="100012"/>
                </a:cubicBezTo>
                <a:cubicBezTo>
                  <a:pt x="4648200" y="85725"/>
                  <a:pt x="4668220" y="72647"/>
                  <a:pt x="4686300" y="57150"/>
                </a:cubicBezTo>
                <a:cubicBezTo>
                  <a:pt x="4701641" y="44000"/>
                  <a:pt x="4709994" y="20677"/>
                  <a:pt x="4729163" y="14287"/>
                </a:cubicBezTo>
                <a:lnTo>
                  <a:pt x="4772025" y="28575"/>
                </a:lnTo>
                <a:cubicBezTo>
                  <a:pt x="4835183" y="123311"/>
                  <a:pt x="4760953" y="18038"/>
                  <a:pt x="4843463" y="114300"/>
                </a:cubicBezTo>
                <a:cubicBezTo>
                  <a:pt x="4858960" y="132380"/>
                  <a:pt x="4870828" y="153370"/>
                  <a:pt x="4886325" y="171450"/>
                </a:cubicBezTo>
                <a:cubicBezTo>
                  <a:pt x="4899475" y="186791"/>
                  <a:pt x="4916253" y="198790"/>
                  <a:pt x="4929188" y="214312"/>
                </a:cubicBezTo>
                <a:cubicBezTo>
                  <a:pt x="4940181" y="227504"/>
                  <a:pt x="4940983" y="253527"/>
                  <a:pt x="4957763" y="257175"/>
                </a:cubicBezTo>
                <a:cubicBezTo>
                  <a:pt x="5055935" y="278517"/>
                  <a:pt x="5157788" y="276225"/>
                  <a:pt x="5257800" y="285750"/>
                </a:cubicBezTo>
                <a:cubicBezTo>
                  <a:pt x="5262563" y="304800"/>
                  <a:pt x="5269652" y="323415"/>
                  <a:pt x="5272088" y="342900"/>
                </a:cubicBezTo>
                <a:cubicBezTo>
                  <a:pt x="5279201" y="399805"/>
                  <a:pt x="5271599" y="458938"/>
                  <a:pt x="5286375" y="514350"/>
                </a:cubicBezTo>
                <a:cubicBezTo>
                  <a:pt x="5301584" y="571385"/>
                  <a:pt x="5417361" y="578739"/>
                  <a:pt x="5443538" y="585787"/>
                </a:cubicBezTo>
                <a:cubicBezTo>
                  <a:pt x="5528907" y="608771"/>
                  <a:pt x="5613036" y="630916"/>
                  <a:pt x="5696266" y="655888"/>
                </a:cubicBezTo>
                <a:lnTo>
                  <a:pt x="5815013" y="694162"/>
                </a:lnTo>
                <a:lnTo>
                  <a:pt x="5815013" y="694162"/>
                </a:lnTo>
                <a:lnTo>
                  <a:pt x="5820479" y="695924"/>
                </a:lnTo>
                <a:cubicBezTo>
                  <a:pt x="5861687" y="710282"/>
                  <a:pt x="5902713" y="725804"/>
                  <a:pt x="5943599" y="742950"/>
                </a:cubicBezTo>
                <a:cubicBezTo>
                  <a:pt x="6012344" y="771778"/>
                  <a:pt x="6076949" y="809625"/>
                  <a:pt x="6143624" y="842962"/>
                </a:cubicBezTo>
                <a:cubicBezTo>
                  <a:pt x="6138862" y="857250"/>
                  <a:pt x="6139986" y="875176"/>
                  <a:pt x="6129337" y="885825"/>
                </a:cubicBezTo>
                <a:cubicBezTo>
                  <a:pt x="6118688" y="896474"/>
                  <a:pt x="6101085" y="896459"/>
                  <a:pt x="6086474" y="900112"/>
                </a:cubicBezTo>
                <a:cubicBezTo>
                  <a:pt x="6062915" y="906002"/>
                  <a:pt x="6038849" y="909637"/>
                  <a:pt x="6015037" y="914400"/>
                </a:cubicBezTo>
                <a:cubicBezTo>
                  <a:pt x="5943076" y="962374"/>
                  <a:pt x="5980648" y="944267"/>
                  <a:pt x="5857874" y="971550"/>
                </a:cubicBezTo>
                <a:lnTo>
                  <a:pt x="5815013" y="981075"/>
                </a:lnTo>
                <a:lnTo>
                  <a:pt x="5815013" y="981075"/>
                </a:lnTo>
                <a:lnTo>
                  <a:pt x="5729288" y="1000125"/>
                </a:lnTo>
                <a:cubicBezTo>
                  <a:pt x="5665572" y="1012868"/>
                  <a:pt x="5633439" y="1013371"/>
                  <a:pt x="5572125" y="1028700"/>
                </a:cubicBezTo>
                <a:cubicBezTo>
                  <a:pt x="5557515" y="1032353"/>
                  <a:pt x="5543550" y="1038225"/>
                  <a:pt x="5529263" y="1042987"/>
                </a:cubicBezTo>
                <a:cubicBezTo>
                  <a:pt x="5462588" y="1033462"/>
                  <a:pt x="5395565" y="1026117"/>
                  <a:pt x="5329238" y="1014412"/>
                </a:cubicBezTo>
                <a:cubicBezTo>
                  <a:pt x="5314407" y="1011795"/>
                  <a:pt x="5298135" y="1009533"/>
                  <a:pt x="5286375" y="1000125"/>
                </a:cubicBezTo>
                <a:cubicBezTo>
                  <a:pt x="5272966" y="989398"/>
                  <a:pt x="5267325" y="971550"/>
                  <a:pt x="5257800" y="957262"/>
                </a:cubicBezTo>
                <a:cubicBezTo>
                  <a:pt x="5205413" y="962025"/>
                  <a:pt x="5151104" y="956707"/>
                  <a:pt x="5100638" y="971550"/>
                </a:cubicBezTo>
                <a:cubicBezTo>
                  <a:pt x="5067691" y="981240"/>
                  <a:pt x="5043488" y="1009650"/>
                  <a:pt x="5014913" y="1028700"/>
                </a:cubicBezTo>
                <a:cubicBezTo>
                  <a:pt x="4948018" y="1073297"/>
                  <a:pt x="4939187" y="1080850"/>
                  <a:pt x="4843463" y="1128712"/>
                </a:cubicBezTo>
                <a:cubicBezTo>
                  <a:pt x="4820524" y="1140182"/>
                  <a:pt x="4796128" y="1148522"/>
                  <a:pt x="4772025" y="1157287"/>
                </a:cubicBezTo>
                <a:cubicBezTo>
                  <a:pt x="4743718" y="1167581"/>
                  <a:pt x="4686300" y="1185862"/>
                  <a:pt x="4686300" y="1185862"/>
                </a:cubicBezTo>
                <a:cubicBezTo>
                  <a:pt x="4652963" y="1181100"/>
                  <a:pt x="4617719" y="1183664"/>
                  <a:pt x="4586288" y="1171575"/>
                </a:cubicBezTo>
                <a:cubicBezTo>
                  <a:pt x="4356212" y="1083085"/>
                  <a:pt x="4599885" y="1150554"/>
                  <a:pt x="4457700" y="1071562"/>
                </a:cubicBezTo>
                <a:cubicBezTo>
                  <a:pt x="4429238" y="1055750"/>
                  <a:pt x="4351721" y="1037924"/>
                  <a:pt x="4314825" y="1028700"/>
                </a:cubicBezTo>
                <a:cubicBezTo>
                  <a:pt x="4249726" y="1050399"/>
                  <a:pt x="4261912" y="1047027"/>
                  <a:pt x="4171950" y="1071562"/>
                </a:cubicBezTo>
                <a:cubicBezTo>
                  <a:pt x="4153006" y="1076729"/>
                  <a:pt x="4133429" y="1079640"/>
                  <a:pt x="4114800" y="1085850"/>
                </a:cubicBezTo>
                <a:cubicBezTo>
                  <a:pt x="4024188" y="1116055"/>
                  <a:pt x="4070743" y="1108643"/>
                  <a:pt x="4000500" y="1128712"/>
                </a:cubicBezTo>
                <a:cubicBezTo>
                  <a:pt x="3953409" y="1142167"/>
                  <a:pt x="3921031" y="1147464"/>
                  <a:pt x="3871913" y="1157287"/>
                </a:cubicBezTo>
                <a:cubicBezTo>
                  <a:pt x="3838575" y="1152525"/>
                  <a:pt x="3804156" y="1152677"/>
                  <a:pt x="3771900" y="1143000"/>
                </a:cubicBezTo>
                <a:cubicBezTo>
                  <a:pt x="3755453" y="1138066"/>
                  <a:pt x="3744396" y="1122104"/>
                  <a:pt x="3729038" y="1114425"/>
                </a:cubicBezTo>
                <a:cubicBezTo>
                  <a:pt x="3715567" y="1107690"/>
                  <a:pt x="3699646" y="1106872"/>
                  <a:pt x="3686175" y="1100137"/>
                </a:cubicBezTo>
                <a:cubicBezTo>
                  <a:pt x="3670817" y="1092458"/>
                  <a:pt x="3660373" y="1073512"/>
                  <a:pt x="3643313" y="1071562"/>
                </a:cubicBezTo>
                <a:cubicBezTo>
                  <a:pt x="3491603" y="1054224"/>
                  <a:pt x="3338513" y="1052512"/>
                  <a:pt x="3186113" y="1042987"/>
                </a:cubicBezTo>
                <a:cubicBezTo>
                  <a:pt x="3171825" y="1038225"/>
                  <a:pt x="3156721" y="1035435"/>
                  <a:pt x="3143250" y="1028700"/>
                </a:cubicBezTo>
                <a:cubicBezTo>
                  <a:pt x="3127891" y="1021021"/>
                  <a:pt x="3116331" y="1006502"/>
                  <a:pt x="3100388" y="1000125"/>
                </a:cubicBezTo>
                <a:cubicBezTo>
                  <a:pt x="3044455" y="977752"/>
                  <a:pt x="2928938" y="942975"/>
                  <a:pt x="2928938" y="942975"/>
                </a:cubicBezTo>
                <a:cubicBezTo>
                  <a:pt x="2892072" y="948241"/>
                  <a:pt x="2825965" y="951599"/>
                  <a:pt x="2786063" y="971550"/>
                </a:cubicBezTo>
                <a:cubicBezTo>
                  <a:pt x="2662479" y="1033342"/>
                  <a:pt x="2766532" y="1001435"/>
                  <a:pt x="2657475" y="1028700"/>
                </a:cubicBezTo>
                <a:cubicBezTo>
                  <a:pt x="2633663" y="1042987"/>
                  <a:pt x="2611414" y="1060284"/>
                  <a:pt x="2586038" y="1071562"/>
                </a:cubicBezTo>
                <a:cubicBezTo>
                  <a:pt x="2568094" y="1079537"/>
                  <a:pt x="2547696" y="1080207"/>
                  <a:pt x="2528888" y="1085850"/>
                </a:cubicBezTo>
                <a:cubicBezTo>
                  <a:pt x="2500038" y="1094505"/>
                  <a:pt x="2471738" y="1104900"/>
                  <a:pt x="2443163" y="1114425"/>
                </a:cubicBezTo>
                <a:cubicBezTo>
                  <a:pt x="2428875" y="1119187"/>
                  <a:pt x="2415334" y="1127828"/>
                  <a:pt x="2400300" y="1128712"/>
                </a:cubicBezTo>
                <a:lnTo>
                  <a:pt x="2157413" y="1143000"/>
                </a:lnTo>
                <a:cubicBezTo>
                  <a:pt x="2138363" y="1147762"/>
                  <a:pt x="2119071" y="1151645"/>
                  <a:pt x="2100263" y="1157287"/>
                </a:cubicBezTo>
                <a:cubicBezTo>
                  <a:pt x="2071413" y="1165942"/>
                  <a:pt x="2043500" y="1177587"/>
                  <a:pt x="2014538" y="1185862"/>
                </a:cubicBezTo>
                <a:cubicBezTo>
                  <a:pt x="1900044" y="1218574"/>
                  <a:pt x="1947417" y="1203472"/>
                  <a:pt x="1871663" y="1228725"/>
                </a:cubicBezTo>
                <a:cubicBezTo>
                  <a:pt x="1687904" y="1182785"/>
                  <a:pt x="1796549" y="1202762"/>
                  <a:pt x="1543050" y="1185862"/>
                </a:cubicBezTo>
                <a:cubicBezTo>
                  <a:pt x="1354804" y="1138802"/>
                  <a:pt x="1450267" y="1157107"/>
                  <a:pt x="1057275" y="1185862"/>
                </a:cubicBezTo>
                <a:cubicBezTo>
                  <a:pt x="1004171" y="1189748"/>
                  <a:pt x="952770" y="1206538"/>
                  <a:pt x="900113" y="1214437"/>
                </a:cubicBezTo>
                <a:cubicBezTo>
                  <a:pt x="857464" y="1220834"/>
                  <a:pt x="814388" y="1223962"/>
                  <a:pt x="771525" y="1228725"/>
                </a:cubicBezTo>
                <a:cubicBezTo>
                  <a:pt x="695325" y="1223962"/>
                  <a:pt x="618429" y="1225763"/>
                  <a:pt x="542925" y="1214437"/>
                </a:cubicBezTo>
                <a:cubicBezTo>
                  <a:pt x="521862" y="1211278"/>
                  <a:pt x="503836" y="1197150"/>
                  <a:pt x="485775" y="1185862"/>
                </a:cubicBezTo>
                <a:cubicBezTo>
                  <a:pt x="398239" y="1131152"/>
                  <a:pt x="444852" y="1144939"/>
                  <a:pt x="357188" y="1057275"/>
                </a:cubicBezTo>
                <a:cubicBezTo>
                  <a:pt x="345046" y="1045133"/>
                  <a:pt x="328613" y="1038225"/>
                  <a:pt x="314325" y="1028700"/>
                </a:cubicBezTo>
                <a:cubicBezTo>
                  <a:pt x="298296" y="980612"/>
                  <a:pt x="299712" y="978122"/>
                  <a:pt x="271463" y="928687"/>
                </a:cubicBezTo>
                <a:cubicBezTo>
                  <a:pt x="262944" y="913778"/>
                  <a:pt x="256079" y="896818"/>
                  <a:pt x="242888" y="885825"/>
                </a:cubicBezTo>
                <a:cubicBezTo>
                  <a:pt x="198293" y="848662"/>
                  <a:pt x="187541" y="865295"/>
                  <a:pt x="142875" y="842962"/>
                </a:cubicBezTo>
                <a:cubicBezTo>
                  <a:pt x="127517" y="835283"/>
                  <a:pt x="114300" y="823912"/>
                  <a:pt x="100013" y="814387"/>
                </a:cubicBezTo>
                <a:cubicBezTo>
                  <a:pt x="82544" y="779450"/>
                  <a:pt x="68107" y="744668"/>
                  <a:pt x="42863" y="714375"/>
                </a:cubicBezTo>
                <a:cubicBezTo>
                  <a:pt x="29928" y="698853"/>
                  <a:pt x="11744" y="687954"/>
                  <a:pt x="0" y="671512"/>
                </a:cubicBezTo>
                <a:lnTo>
                  <a:pt x="0" y="549149"/>
                </a:lnTo>
                <a:lnTo>
                  <a:pt x="28" y="549031"/>
                </a:lnTo>
                <a:cubicBezTo>
                  <a:pt x="7735" y="517896"/>
                  <a:pt x="13051" y="503774"/>
                  <a:pt x="42863" y="414337"/>
                </a:cubicBezTo>
                <a:cubicBezTo>
                  <a:pt x="53054" y="383762"/>
                  <a:pt x="59657" y="351421"/>
                  <a:pt x="85725" y="328612"/>
                </a:cubicBezTo>
                <a:cubicBezTo>
                  <a:pt x="146191" y="275704"/>
                  <a:pt x="155442" y="276798"/>
                  <a:pt x="214313" y="257175"/>
                </a:cubicBezTo>
                <a:lnTo>
                  <a:pt x="385763" y="314325"/>
                </a:lnTo>
                <a:lnTo>
                  <a:pt x="428625" y="328612"/>
                </a:lnTo>
                <a:lnTo>
                  <a:pt x="471488" y="342900"/>
                </a:lnTo>
                <a:cubicBezTo>
                  <a:pt x="519113" y="338137"/>
                  <a:pt x="568679" y="342888"/>
                  <a:pt x="614363" y="328612"/>
                </a:cubicBezTo>
                <a:cubicBezTo>
                  <a:pt x="647143" y="318368"/>
                  <a:pt x="671513" y="290512"/>
                  <a:pt x="700088" y="271462"/>
                </a:cubicBezTo>
                <a:cubicBezTo>
                  <a:pt x="806503" y="200519"/>
                  <a:pt x="675808" y="291695"/>
                  <a:pt x="785813" y="200025"/>
                </a:cubicBezTo>
                <a:cubicBezTo>
                  <a:pt x="847233" y="148842"/>
                  <a:pt x="807099" y="189382"/>
                  <a:pt x="871538" y="157162"/>
                </a:cubicBezTo>
                <a:cubicBezTo>
                  <a:pt x="970203" y="107829"/>
                  <a:pt x="852611" y="144034"/>
                  <a:pt x="971550" y="114300"/>
                </a:cubicBezTo>
                <a:cubicBezTo>
                  <a:pt x="1065069" y="145472"/>
                  <a:pt x="973282" y="102177"/>
                  <a:pt x="1028700" y="171450"/>
                </a:cubicBezTo>
                <a:cubicBezTo>
                  <a:pt x="1039427" y="184859"/>
                  <a:pt x="1057275" y="190500"/>
                  <a:pt x="1071563" y="200025"/>
                </a:cubicBezTo>
                <a:cubicBezTo>
                  <a:pt x="1100138" y="195262"/>
                  <a:pt x="1129805" y="194898"/>
                  <a:pt x="1157288" y="185737"/>
                </a:cubicBezTo>
                <a:cubicBezTo>
                  <a:pt x="1173578" y="180307"/>
                  <a:pt x="1185241" y="165681"/>
                  <a:pt x="1200150" y="157162"/>
                </a:cubicBezTo>
                <a:cubicBezTo>
                  <a:pt x="1218642" y="146595"/>
                  <a:pt x="1239037" y="139545"/>
                  <a:pt x="1257300" y="128587"/>
                </a:cubicBezTo>
                <a:cubicBezTo>
                  <a:pt x="1286749" y="110918"/>
                  <a:pt x="1314450" y="90487"/>
                  <a:pt x="1343025" y="71437"/>
                </a:cubicBezTo>
                <a:cubicBezTo>
                  <a:pt x="1357313" y="61912"/>
                  <a:pt x="1369598" y="48292"/>
                  <a:pt x="1385888" y="42862"/>
                </a:cubicBezTo>
                <a:lnTo>
                  <a:pt x="1471613" y="14287"/>
                </a:lnTo>
                <a:close/>
              </a:path>
            </a:pathLst>
          </a:cu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54" name="Text Box 9"/>
          <p:cNvSpPr txBox="1">
            <a:spLocks noChangeArrowheads="1"/>
          </p:cNvSpPr>
          <p:nvPr/>
        </p:nvSpPr>
        <p:spPr bwMode="auto">
          <a:xfrm flipH="1">
            <a:off x="1999787" y="109296"/>
            <a:ext cx="826545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Văn</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bản</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2. SƠN TINH, THUỶ TINH</a:t>
            </a:r>
          </a:p>
        </p:txBody>
      </p:sp>
      <p:grpSp>
        <p:nvGrpSpPr>
          <p:cNvPr id="56" name="Group 5"/>
          <p:cNvGrpSpPr>
            <a:grpSpLocks/>
          </p:cNvGrpSpPr>
          <p:nvPr/>
        </p:nvGrpSpPr>
        <p:grpSpPr bwMode="auto">
          <a:xfrm flipH="1">
            <a:off x="335138" y="-80578"/>
            <a:ext cx="1035923" cy="1032413"/>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777369" y="-63512"/>
            <a:ext cx="1066794" cy="1021393"/>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31221" y="16847"/>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3"/>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4"/>
          <a:stretch>
            <a:fillRect/>
          </a:stretch>
        </p:blipFill>
        <p:spPr>
          <a:xfrm>
            <a:off x="8270537" y="818854"/>
            <a:ext cx="1577468" cy="627942"/>
          </a:xfrm>
          <a:prstGeom prst="rect">
            <a:avLst/>
          </a:prstGeom>
        </p:spPr>
      </p:pic>
      <p:pic>
        <p:nvPicPr>
          <p:cNvPr id="27" name="Picture 26"/>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p>
        </p:txBody>
      </p:sp>
      <p:sp>
        <p:nvSpPr>
          <p:cNvPr id="3" name="Rectangle 2"/>
          <p:cNvSpPr/>
          <p:nvPr/>
        </p:nvSpPr>
        <p:spPr>
          <a:xfrm>
            <a:off x="335138" y="1748052"/>
            <a:ext cx="6096000" cy="156966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800000"/>
                </a:solidFill>
                <a:effectLst/>
                <a:uLnTx/>
                <a:uFillTx/>
                <a:latin typeface="Times New Roman" panose="02020603050405020304" pitchFamily="18" charset="0"/>
                <a:ea typeface="Times New Roman" panose="02020603050405020304" pitchFamily="18" charset="0"/>
                <a:cs typeface="+mn-cs"/>
              </a:rPr>
              <a:t>c. </a:t>
            </a:r>
            <a:r>
              <a:rPr kumimoji="0" lang="en-US" sz="3200" b="1" i="1" u="none" strike="noStrike" kern="1200" cap="none" spc="0" normalizeH="0" baseline="0" noProof="0" dirty="0" err="1">
                <a:ln>
                  <a:noFill/>
                </a:ln>
                <a:solidFill>
                  <a:srgbClr val="800000"/>
                </a:solidFill>
                <a:effectLst/>
                <a:uLnTx/>
                <a:uFillTx/>
                <a:latin typeface="Times New Roman" panose="02020603050405020304" pitchFamily="18" charset="0"/>
                <a:ea typeface="Times New Roman" panose="02020603050405020304" pitchFamily="18" charset="0"/>
                <a:cs typeface="+mn-cs"/>
              </a:rPr>
              <a:t>Kết</a:t>
            </a:r>
            <a:r>
              <a:rPr kumimoji="0" lang="en-US" sz="3200" b="1" i="1" u="none" strike="noStrike" kern="1200" cap="none" spc="0" normalizeH="0" baseline="0" noProof="0" dirty="0">
                <a:ln>
                  <a:noFill/>
                </a:ln>
                <a:solidFill>
                  <a:srgbClr val="800000"/>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a:ln>
                  <a:noFill/>
                </a:ln>
                <a:solidFill>
                  <a:srgbClr val="800000"/>
                </a:solidFill>
                <a:effectLst/>
                <a:uLnTx/>
                <a:uFillTx/>
                <a:latin typeface="Times New Roman" panose="02020603050405020304" pitchFamily="18" charset="0"/>
                <a:ea typeface="Times New Roman" panose="02020603050405020304" pitchFamily="18" charset="0"/>
                <a:cs typeface="+mn-cs"/>
              </a:rPr>
              <a:t>quả</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Sơn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Tinh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mang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lễ</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đến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trước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lấy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được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Mị</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Nương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làm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vợ</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Thủy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tình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đến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sau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nên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thua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cuộc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p:cNvPicPr>
            <a:picLocks noChangeAspect="1"/>
          </p:cNvPicPr>
          <p:nvPr/>
        </p:nvPicPr>
        <p:blipFill>
          <a:blip r:embed="rId7"/>
          <a:stretch>
            <a:fillRect/>
          </a:stretch>
        </p:blipFill>
        <p:spPr>
          <a:xfrm>
            <a:off x="6498212" y="1578799"/>
            <a:ext cx="4693617" cy="263612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8" name="Picture 7"/>
          <p:cNvPicPr>
            <a:picLocks noChangeAspect="1"/>
          </p:cNvPicPr>
          <p:nvPr/>
        </p:nvPicPr>
        <p:blipFill>
          <a:blip r:embed="rId8"/>
          <a:stretch>
            <a:fillRect/>
          </a:stretch>
        </p:blipFill>
        <p:spPr>
          <a:xfrm>
            <a:off x="1883801" y="3879000"/>
            <a:ext cx="4244582" cy="2474539"/>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39037959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Freeform 49"/>
          <p:cNvSpPr/>
          <p:nvPr/>
        </p:nvSpPr>
        <p:spPr>
          <a:xfrm>
            <a:off x="4020305" y="642360"/>
            <a:ext cx="4543479" cy="814913"/>
          </a:xfrm>
          <a:custGeom>
            <a:avLst/>
            <a:gdLst>
              <a:gd name="connsiteX0" fmla="*/ 1514475 w 6143624"/>
              <a:gd name="connsiteY0" fmla="*/ 0 h 1228725"/>
              <a:gd name="connsiteX1" fmla="*/ 1557338 w 6143624"/>
              <a:gd name="connsiteY1" fmla="*/ 14287 h 1228725"/>
              <a:gd name="connsiteX2" fmla="*/ 1585913 w 6143624"/>
              <a:gd name="connsiteY2" fmla="*/ 57150 h 1228725"/>
              <a:gd name="connsiteX3" fmla="*/ 1628775 w 6143624"/>
              <a:gd name="connsiteY3" fmla="*/ 100012 h 1228725"/>
              <a:gd name="connsiteX4" fmla="*/ 1885950 w 6143624"/>
              <a:gd name="connsiteY4" fmla="*/ 85725 h 1228725"/>
              <a:gd name="connsiteX5" fmla="*/ 1971675 w 6143624"/>
              <a:gd name="connsiteY5" fmla="*/ 57150 h 1228725"/>
              <a:gd name="connsiteX6" fmla="*/ 2014538 w 6143624"/>
              <a:gd name="connsiteY6" fmla="*/ 28575 h 1228725"/>
              <a:gd name="connsiteX7" fmla="*/ 2100263 w 6143624"/>
              <a:gd name="connsiteY7" fmla="*/ 0 h 1228725"/>
              <a:gd name="connsiteX8" fmla="*/ 2128838 w 6143624"/>
              <a:gd name="connsiteY8" fmla="*/ 42862 h 1228725"/>
              <a:gd name="connsiteX9" fmla="*/ 2171700 w 6143624"/>
              <a:gd name="connsiteY9" fmla="*/ 114300 h 1228725"/>
              <a:gd name="connsiteX10" fmla="*/ 2214563 w 6143624"/>
              <a:gd name="connsiteY10" fmla="*/ 128587 h 1228725"/>
              <a:gd name="connsiteX11" fmla="*/ 2443163 w 6143624"/>
              <a:gd name="connsiteY11" fmla="*/ 128587 h 1228725"/>
              <a:gd name="connsiteX12" fmla="*/ 2457450 w 6143624"/>
              <a:gd name="connsiteY12" fmla="*/ 171450 h 1228725"/>
              <a:gd name="connsiteX13" fmla="*/ 2500313 w 6143624"/>
              <a:gd name="connsiteY13" fmla="*/ 200025 h 1228725"/>
              <a:gd name="connsiteX14" fmla="*/ 2657475 w 6143624"/>
              <a:gd name="connsiteY14" fmla="*/ 185737 h 1228725"/>
              <a:gd name="connsiteX15" fmla="*/ 2714625 w 6143624"/>
              <a:gd name="connsiteY15" fmla="*/ 157162 h 1228725"/>
              <a:gd name="connsiteX16" fmla="*/ 2871788 w 6143624"/>
              <a:gd name="connsiteY16" fmla="*/ 85725 h 1228725"/>
              <a:gd name="connsiteX17" fmla="*/ 2957513 w 6143624"/>
              <a:gd name="connsiteY17" fmla="*/ 100012 h 1228725"/>
              <a:gd name="connsiteX18" fmla="*/ 3000375 w 6143624"/>
              <a:gd name="connsiteY18" fmla="*/ 142875 h 1228725"/>
              <a:gd name="connsiteX19" fmla="*/ 3043238 w 6143624"/>
              <a:gd name="connsiteY19" fmla="*/ 157162 h 1228725"/>
              <a:gd name="connsiteX20" fmla="*/ 3143250 w 6143624"/>
              <a:gd name="connsiteY20" fmla="*/ 114300 h 1228725"/>
              <a:gd name="connsiteX21" fmla="*/ 3214688 w 6143624"/>
              <a:gd name="connsiteY21" fmla="*/ 85725 h 1228725"/>
              <a:gd name="connsiteX22" fmla="*/ 3300413 w 6143624"/>
              <a:gd name="connsiteY22" fmla="*/ 28575 h 1228725"/>
              <a:gd name="connsiteX23" fmla="*/ 3357563 w 6143624"/>
              <a:gd name="connsiteY23" fmla="*/ 114300 h 1228725"/>
              <a:gd name="connsiteX24" fmla="*/ 3414713 w 6143624"/>
              <a:gd name="connsiteY24" fmla="*/ 242887 h 1228725"/>
              <a:gd name="connsiteX25" fmla="*/ 3500438 w 6143624"/>
              <a:gd name="connsiteY25" fmla="*/ 228600 h 1228725"/>
              <a:gd name="connsiteX26" fmla="*/ 3586163 w 6143624"/>
              <a:gd name="connsiteY26" fmla="*/ 200025 h 1228725"/>
              <a:gd name="connsiteX27" fmla="*/ 3671888 w 6143624"/>
              <a:gd name="connsiteY27" fmla="*/ 157162 h 1228725"/>
              <a:gd name="connsiteX28" fmla="*/ 3729038 w 6143624"/>
              <a:gd name="connsiteY28" fmla="*/ 171450 h 1228725"/>
              <a:gd name="connsiteX29" fmla="*/ 3757613 w 6143624"/>
              <a:gd name="connsiteY29" fmla="*/ 214312 h 1228725"/>
              <a:gd name="connsiteX30" fmla="*/ 3986213 w 6143624"/>
              <a:gd name="connsiteY30" fmla="*/ 200025 h 1228725"/>
              <a:gd name="connsiteX31" fmla="*/ 4157663 w 6143624"/>
              <a:gd name="connsiteY31" fmla="*/ 214312 h 1228725"/>
              <a:gd name="connsiteX32" fmla="*/ 4200525 w 6143624"/>
              <a:gd name="connsiteY32" fmla="*/ 228600 h 1228725"/>
              <a:gd name="connsiteX33" fmla="*/ 4257675 w 6143624"/>
              <a:gd name="connsiteY33" fmla="*/ 214312 h 1228725"/>
              <a:gd name="connsiteX34" fmla="*/ 4329113 w 6143624"/>
              <a:gd name="connsiteY34" fmla="*/ 200025 h 1228725"/>
              <a:gd name="connsiteX35" fmla="*/ 4471988 w 6143624"/>
              <a:gd name="connsiteY35" fmla="*/ 142875 h 1228725"/>
              <a:gd name="connsiteX36" fmla="*/ 4543425 w 6143624"/>
              <a:gd name="connsiteY36" fmla="*/ 128587 h 1228725"/>
              <a:gd name="connsiteX37" fmla="*/ 4629150 w 6143624"/>
              <a:gd name="connsiteY37" fmla="*/ 100012 h 1228725"/>
              <a:gd name="connsiteX38" fmla="*/ 4686300 w 6143624"/>
              <a:gd name="connsiteY38" fmla="*/ 57150 h 1228725"/>
              <a:gd name="connsiteX39" fmla="*/ 4729163 w 6143624"/>
              <a:gd name="connsiteY39" fmla="*/ 14287 h 1228725"/>
              <a:gd name="connsiteX40" fmla="*/ 4772025 w 6143624"/>
              <a:gd name="connsiteY40" fmla="*/ 28575 h 1228725"/>
              <a:gd name="connsiteX41" fmla="*/ 4843463 w 6143624"/>
              <a:gd name="connsiteY41" fmla="*/ 114300 h 1228725"/>
              <a:gd name="connsiteX42" fmla="*/ 4886325 w 6143624"/>
              <a:gd name="connsiteY42" fmla="*/ 171450 h 1228725"/>
              <a:gd name="connsiteX43" fmla="*/ 4929188 w 6143624"/>
              <a:gd name="connsiteY43" fmla="*/ 214312 h 1228725"/>
              <a:gd name="connsiteX44" fmla="*/ 4957763 w 6143624"/>
              <a:gd name="connsiteY44" fmla="*/ 257175 h 1228725"/>
              <a:gd name="connsiteX45" fmla="*/ 5257800 w 6143624"/>
              <a:gd name="connsiteY45" fmla="*/ 285750 h 1228725"/>
              <a:gd name="connsiteX46" fmla="*/ 5272088 w 6143624"/>
              <a:gd name="connsiteY46" fmla="*/ 342900 h 1228725"/>
              <a:gd name="connsiteX47" fmla="*/ 5286375 w 6143624"/>
              <a:gd name="connsiteY47" fmla="*/ 514350 h 1228725"/>
              <a:gd name="connsiteX48" fmla="*/ 5443538 w 6143624"/>
              <a:gd name="connsiteY48" fmla="*/ 585787 h 1228725"/>
              <a:gd name="connsiteX49" fmla="*/ 5696266 w 6143624"/>
              <a:gd name="connsiteY49" fmla="*/ 655888 h 1228725"/>
              <a:gd name="connsiteX50" fmla="*/ 5815013 w 6143624"/>
              <a:gd name="connsiteY50" fmla="*/ 694162 h 1228725"/>
              <a:gd name="connsiteX51" fmla="*/ 5815013 w 6143624"/>
              <a:gd name="connsiteY51" fmla="*/ 694162 h 1228725"/>
              <a:gd name="connsiteX52" fmla="*/ 5820479 w 6143624"/>
              <a:gd name="connsiteY52" fmla="*/ 695924 h 1228725"/>
              <a:gd name="connsiteX53" fmla="*/ 5943599 w 6143624"/>
              <a:gd name="connsiteY53" fmla="*/ 742950 h 1228725"/>
              <a:gd name="connsiteX54" fmla="*/ 6143624 w 6143624"/>
              <a:gd name="connsiteY54" fmla="*/ 842962 h 1228725"/>
              <a:gd name="connsiteX55" fmla="*/ 6129337 w 6143624"/>
              <a:gd name="connsiteY55" fmla="*/ 885825 h 1228725"/>
              <a:gd name="connsiteX56" fmla="*/ 6086474 w 6143624"/>
              <a:gd name="connsiteY56" fmla="*/ 900112 h 1228725"/>
              <a:gd name="connsiteX57" fmla="*/ 6015037 w 6143624"/>
              <a:gd name="connsiteY57" fmla="*/ 914400 h 1228725"/>
              <a:gd name="connsiteX58" fmla="*/ 5857874 w 6143624"/>
              <a:gd name="connsiteY58" fmla="*/ 971550 h 1228725"/>
              <a:gd name="connsiteX59" fmla="*/ 5815013 w 6143624"/>
              <a:gd name="connsiteY59" fmla="*/ 981075 h 1228725"/>
              <a:gd name="connsiteX60" fmla="*/ 5815013 w 6143624"/>
              <a:gd name="connsiteY60" fmla="*/ 981075 h 1228725"/>
              <a:gd name="connsiteX61" fmla="*/ 5729288 w 6143624"/>
              <a:gd name="connsiteY61" fmla="*/ 1000125 h 1228725"/>
              <a:gd name="connsiteX62" fmla="*/ 5572125 w 6143624"/>
              <a:gd name="connsiteY62" fmla="*/ 1028700 h 1228725"/>
              <a:gd name="connsiteX63" fmla="*/ 5529263 w 6143624"/>
              <a:gd name="connsiteY63" fmla="*/ 1042987 h 1228725"/>
              <a:gd name="connsiteX64" fmla="*/ 5329238 w 6143624"/>
              <a:gd name="connsiteY64" fmla="*/ 1014412 h 1228725"/>
              <a:gd name="connsiteX65" fmla="*/ 5286375 w 6143624"/>
              <a:gd name="connsiteY65" fmla="*/ 1000125 h 1228725"/>
              <a:gd name="connsiteX66" fmla="*/ 5257800 w 6143624"/>
              <a:gd name="connsiteY66" fmla="*/ 957262 h 1228725"/>
              <a:gd name="connsiteX67" fmla="*/ 5100638 w 6143624"/>
              <a:gd name="connsiteY67" fmla="*/ 971550 h 1228725"/>
              <a:gd name="connsiteX68" fmla="*/ 5014913 w 6143624"/>
              <a:gd name="connsiteY68" fmla="*/ 1028700 h 1228725"/>
              <a:gd name="connsiteX69" fmla="*/ 4843463 w 6143624"/>
              <a:gd name="connsiteY69" fmla="*/ 1128712 h 1228725"/>
              <a:gd name="connsiteX70" fmla="*/ 4772025 w 6143624"/>
              <a:gd name="connsiteY70" fmla="*/ 1157287 h 1228725"/>
              <a:gd name="connsiteX71" fmla="*/ 4686300 w 6143624"/>
              <a:gd name="connsiteY71" fmla="*/ 1185862 h 1228725"/>
              <a:gd name="connsiteX72" fmla="*/ 4586288 w 6143624"/>
              <a:gd name="connsiteY72" fmla="*/ 1171575 h 1228725"/>
              <a:gd name="connsiteX73" fmla="*/ 4457700 w 6143624"/>
              <a:gd name="connsiteY73" fmla="*/ 1071562 h 1228725"/>
              <a:gd name="connsiteX74" fmla="*/ 4314825 w 6143624"/>
              <a:gd name="connsiteY74" fmla="*/ 1028700 h 1228725"/>
              <a:gd name="connsiteX75" fmla="*/ 4171950 w 6143624"/>
              <a:gd name="connsiteY75" fmla="*/ 1071562 h 1228725"/>
              <a:gd name="connsiteX76" fmla="*/ 4114800 w 6143624"/>
              <a:gd name="connsiteY76" fmla="*/ 1085850 h 1228725"/>
              <a:gd name="connsiteX77" fmla="*/ 4000500 w 6143624"/>
              <a:gd name="connsiteY77" fmla="*/ 1128712 h 1228725"/>
              <a:gd name="connsiteX78" fmla="*/ 3871913 w 6143624"/>
              <a:gd name="connsiteY78" fmla="*/ 1157287 h 1228725"/>
              <a:gd name="connsiteX79" fmla="*/ 3771900 w 6143624"/>
              <a:gd name="connsiteY79" fmla="*/ 1143000 h 1228725"/>
              <a:gd name="connsiteX80" fmla="*/ 3729038 w 6143624"/>
              <a:gd name="connsiteY80" fmla="*/ 1114425 h 1228725"/>
              <a:gd name="connsiteX81" fmla="*/ 3686175 w 6143624"/>
              <a:gd name="connsiteY81" fmla="*/ 1100137 h 1228725"/>
              <a:gd name="connsiteX82" fmla="*/ 3643313 w 6143624"/>
              <a:gd name="connsiteY82" fmla="*/ 1071562 h 1228725"/>
              <a:gd name="connsiteX83" fmla="*/ 3186113 w 6143624"/>
              <a:gd name="connsiteY83" fmla="*/ 1042987 h 1228725"/>
              <a:gd name="connsiteX84" fmla="*/ 3143250 w 6143624"/>
              <a:gd name="connsiteY84" fmla="*/ 1028700 h 1228725"/>
              <a:gd name="connsiteX85" fmla="*/ 3100388 w 6143624"/>
              <a:gd name="connsiteY85" fmla="*/ 1000125 h 1228725"/>
              <a:gd name="connsiteX86" fmla="*/ 2928938 w 6143624"/>
              <a:gd name="connsiteY86" fmla="*/ 942975 h 1228725"/>
              <a:gd name="connsiteX87" fmla="*/ 2786063 w 6143624"/>
              <a:gd name="connsiteY87" fmla="*/ 971550 h 1228725"/>
              <a:gd name="connsiteX88" fmla="*/ 2657475 w 6143624"/>
              <a:gd name="connsiteY88" fmla="*/ 1028700 h 1228725"/>
              <a:gd name="connsiteX89" fmla="*/ 2586038 w 6143624"/>
              <a:gd name="connsiteY89" fmla="*/ 1071562 h 1228725"/>
              <a:gd name="connsiteX90" fmla="*/ 2528888 w 6143624"/>
              <a:gd name="connsiteY90" fmla="*/ 1085850 h 1228725"/>
              <a:gd name="connsiteX91" fmla="*/ 2443163 w 6143624"/>
              <a:gd name="connsiteY91" fmla="*/ 1114425 h 1228725"/>
              <a:gd name="connsiteX92" fmla="*/ 2400300 w 6143624"/>
              <a:gd name="connsiteY92" fmla="*/ 1128712 h 1228725"/>
              <a:gd name="connsiteX93" fmla="*/ 2157413 w 6143624"/>
              <a:gd name="connsiteY93" fmla="*/ 1143000 h 1228725"/>
              <a:gd name="connsiteX94" fmla="*/ 2100263 w 6143624"/>
              <a:gd name="connsiteY94" fmla="*/ 1157287 h 1228725"/>
              <a:gd name="connsiteX95" fmla="*/ 2014538 w 6143624"/>
              <a:gd name="connsiteY95" fmla="*/ 1185862 h 1228725"/>
              <a:gd name="connsiteX96" fmla="*/ 1871663 w 6143624"/>
              <a:gd name="connsiteY96" fmla="*/ 1228725 h 1228725"/>
              <a:gd name="connsiteX97" fmla="*/ 1543050 w 6143624"/>
              <a:gd name="connsiteY97" fmla="*/ 1185862 h 1228725"/>
              <a:gd name="connsiteX98" fmla="*/ 1057275 w 6143624"/>
              <a:gd name="connsiteY98" fmla="*/ 1185862 h 1228725"/>
              <a:gd name="connsiteX99" fmla="*/ 900113 w 6143624"/>
              <a:gd name="connsiteY99" fmla="*/ 1214437 h 1228725"/>
              <a:gd name="connsiteX100" fmla="*/ 771525 w 6143624"/>
              <a:gd name="connsiteY100" fmla="*/ 1228725 h 1228725"/>
              <a:gd name="connsiteX101" fmla="*/ 542925 w 6143624"/>
              <a:gd name="connsiteY101" fmla="*/ 1214437 h 1228725"/>
              <a:gd name="connsiteX102" fmla="*/ 485775 w 6143624"/>
              <a:gd name="connsiteY102" fmla="*/ 1185862 h 1228725"/>
              <a:gd name="connsiteX103" fmla="*/ 357188 w 6143624"/>
              <a:gd name="connsiteY103" fmla="*/ 1057275 h 1228725"/>
              <a:gd name="connsiteX104" fmla="*/ 314325 w 6143624"/>
              <a:gd name="connsiteY104" fmla="*/ 1028700 h 1228725"/>
              <a:gd name="connsiteX105" fmla="*/ 271463 w 6143624"/>
              <a:gd name="connsiteY105" fmla="*/ 928687 h 1228725"/>
              <a:gd name="connsiteX106" fmla="*/ 242888 w 6143624"/>
              <a:gd name="connsiteY106" fmla="*/ 885825 h 1228725"/>
              <a:gd name="connsiteX107" fmla="*/ 142875 w 6143624"/>
              <a:gd name="connsiteY107" fmla="*/ 842962 h 1228725"/>
              <a:gd name="connsiteX108" fmla="*/ 100013 w 6143624"/>
              <a:gd name="connsiteY108" fmla="*/ 814387 h 1228725"/>
              <a:gd name="connsiteX109" fmla="*/ 42863 w 6143624"/>
              <a:gd name="connsiteY109" fmla="*/ 714375 h 1228725"/>
              <a:gd name="connsiteX110" fmla="*/ 0 w 6143624"/>
              <a:gd name="connsiteY110" fmla="*/ 671512 h 1228725"/>
              <a:gd name="connsiteX111" fmla="*/ 0 w 6143624"/>
              <a:gd name="connsiteY111" fmla="*/ 549149 h 1228725"/>
              <a:gd name="connsiteX112" fmla="*/ 28 w 6143624"/>
              <a:gd name="connsiteY112" fmla="*/ 549031 h 1228725"/>
              <a:gd name="connsiteX113" fmla="*/ 42863 w 6143624"/>
              <a:gd name="connsiteY113" fmla="*/ 414337 h 1228725"/>
              <a:gd name="connsiteX114" fmla="*/ 85725 w 6143624"/>
              <a:gd name="connsiteY114" fmla="*/ 328612 h 1228725"/>
              <a:gd name="connsiteX115" fmla="*/ 214313 w 6143624"/>
              <a:gd name="connsiteY115" fmla="*/ 257175 h 1228725"/>
              <a:gd name="connsiteX116" fmla="*/ 385763 w 6143624"/>
              <a:gd name="connsiteY116" fmla="*/ 314325 h 1228725"/>
              <a:gd name="connsiteX117" fmla="*/ 428625 w 6143624"/>
              <a:gd name="connsiteY117" fmla="*/ 328612 h 1228725"/>
              <a:gd name="connsiteX118" fmla="*/ 471488 w 6143624"/>
              <a:gd name="connsiteY118" fmla="*/ 342900 h 1228725"/>
              <a:gd name="connsiteX119" fmla="*/ 614363 w 6143624"/>
              <a:gd name="connsiteY119" fmla="*/ 328612 h 1228725"/>
              <a:gd name="connsiteX120" fmla="*/ 700088 w 6143624"/>
              <a:gd name="connsiteY120" fmla="*/ 271462 h 1228725"/>
              <a:gd name="connsiteX121" fmla="*/ 785813 w 6143624"/>
              <a:gd name="connsiteY121" fmla="*/ 200025 h 1228725"/>
              <a:gd name="connsiteX122" fmla="*/ 871538 w 6143624"/>
              <a:gd name="connsiteY122" fmla="*/ 157162 h 1228725"/>
              <a:gd name="connsiteX123" fmla="*/ 971550 w 6143624"/>
              <a:gd name="connsiteY123" fmla="*/ 114300 h 1228725"/>
              <a:gd name="connsiteX124" fmla="*/ 1028700 w 6143624"/>
              <a:gd name="connsiteY124" fmla="*/ 171450 h 1228725"/>
              <a:gd name="connsiteX125" fmla="*/ 1071563 w 6143624"/>
              <a:gd name="connsiteY125" fmla="*/ 200025 h 1228725"/>
              <a:gd name="connsiteX126" fmla="*/ 1157288 w 6143624"/>
              <a:gd name="connsiteY126" fmla="*/ 185737 h 1228725"/>
              <a:gd name="connsiteX127" fmla="*/ 1200150 w 6143624"/>
              <a:gd name="connsiteY127" fmla="*/ 157162 h 1228725"/>
              <a:gd name="connsiteX128" fmla="*/ 1257300 w 6143624"/>
              <a:gd name="connsiteY128" fmla="*/ 128587 h 1228725"/>
              <a:gd name="connsiteX129" fmla="*/ 1343025 w 6143624"/>
              <a:gd name="connsiteY129" fmla="*/ 71437 h 1228725"/>
              <a:gd name="connsiteX130" fmla="*/ 1385888 w 6143624"/>
              <a:gd name="connsiteY130" fmla="*/ 42862 h 1228725"/>
              <a:gd name="connsiteX131" fmla="*/ 1471613 w 6143624"/>
              <a:gd name="connsiteY131" fmla="*/ 14287 h 122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6143624" h="1228725">
                <a:moveTo>
                  <a:pt x="1514475" y="0"/>
                </a:moveTo>
                <a:cubicBezTo>
                  <a:pt x="1528763" y="4762"/>
                  <a:pt x="1545578" y="4879"/>
                  <a:pt x="1557338" y="14287"/>
                </a:cubicBezTo>
                <a:cubicBezTo>
                  <a:pt x="1570747" y="25014"/>
                  <a:pt x="1574920" y="43958"/>
                  <a:pt x="1585913" y="57150"/>
                </a:cubicBezTo>
                <a:cubicBezTo>
                  <a:pt x="1598848" y="72672"/>
                  <a:pt x="1614488" y="85725"/>
                  <a:pt x="1628775" y="100012"/>
                </a:cubicBezTo>
                <a:cubicBezTo>
                  <a:pt x="1714500" y="95250"/>
                  <a:pt x="1800756" y="96374"/>
                  <a:pt x="1885950" y="85725"/>
                </a:cubicBezTo>
                <a:cubicBezTo>
                  <a:pt x="1915838" y="81989"/>
                  <a:pt x="1971675" y="57150"/>
                  <a:pt x="1971675" y="57150"/>
                </a:cubicBezTo>
                <a:cubicBezTo>
                  <a:pt x="1985963" y="47625"/>
                  <a:pt x="1998846" y="35549"/>
                  <a:pt x="2014538" y="28575"/>
                </a:cubicBezTo>
                <a:cubicBezTo>
                  <a:pt x="2042063" y="16342"/>
                  <a:pt x="2100263" y="0"/>
                  <a:pt x="2100263" y="0"/>
                </a:cubicBezTo>
                <a:cubicBezTo>
                  <a:pt x="2109788" y="14287"/>
                  <a:pt x="2119737" y="28301"/>
                  <a:pt x="2128838" y="42862"/>
                </a:cubicBezTo>
                <a:cubicBezTo>
                  <a:pt x="2143556" y="66411"/>
                  <a:pt x="2152064" y="94664"/>
                  <a:pt x="2171700" y="114300"/>
                </a:cubicBezTo>
                <a:cubicBezTo>
                  <a:pt x="2182349" y="124949"/>
                  <a:pt x="2200275" y="123825"/>
                  <a:pt x="2214563" y="128587"/>
                </a:cubicBezTo>
                <a:cubicBezTo>
                  <a:pt x="2281468" y="120224"/>
                  <a:pt x="2376258" y="98851"/>
                  <a:pt x="2443163" y="128587"/>
                </a:cubicBezTo>
                <a:cubicBezTo>
                  <a:pt x="2456925" y="134704"/>
                  <a:pt x="2448042" y="159690"/>
                  <a:pt x="2457450" y="171450"/>
                </a:cubicBezTo>
                <a:cubicBezTo>
                  <a:pt x="2468177" y="184859"/>
                  <a:pt x="2486025" y="190500"/>
                  <a:pt x="2500313" y="200025"/>
                </a:cubicBezTo>
                <a:cubicBezTo>
                  <a:pt x="2552700" y="195262"/>
                  <a:pt x="2605893" y="196054"/>
                  <a:pt x="2657475" y="185737"/>
                </a:cubicBezTo>
                <a:cubicBezTo>
                  <a:pt x="2678360" y="181560"/>
                  <a:pt x="2695235" y="165975"/>
                  <a:pt x="2714625" y="157162"/>
                </a:cubicBezTo>
                <a:cubicBezTo>
                  <a:pt x="2902551" y="71742"/>
                  <a:pt x="2742068" y="150585"/>
                  <a:pt x="2871788" y="85725"/>
                </a:cubicBezTo>
                <a:cubicBezTo>
                  <a:pt x="2900363" y="90487"/>
                  <a:pt x="2931041" y="88246"/>
                  <a:pt x="2957513" y="100012"/>
                </a:cubicBezTo>
                <a:cubicBezTo>
                  <a:pt x="2975977" y="108218"/>
                  <a:pt x="2983563" y="131667"/>
                  <a:pt x="3000375" y="142875"/>
                </a:cubicBezTo>
                <a:cubicBezTo>
                  <a:pt x="3012906" y="151229"/>
                  <a:pt x="3028950" y="152400"/>
                  <a:pt x="3043238" y="157162"/>
                </a:cubicBezTo>
                <a:cubicBezTo>
                  <a:pt x="3131273" y="127818"/>
                  <a:pt x="3037321" y="161380"/>
                  <a:pt x="3143250" y="114300"/>
                </a:cubicBezTo>
                <a:cubicBezTo>
                  <a:pt x="3166687" y="103884"/>
                  <a:pt x="3192173" y="98006"/>
                  <a:pt x="3214688" y="85725"/>
                </a:cubicBezTo>
                <a:cubicBezTo>
                  <a:pt x="3244837" y="69280"/>
                  <a:pt x="3300413" y="28575"/>
                  <a:pt x="3300413" y="28575"/>
                </a:cubicBezTo>
                <a:cubicBezTo>
                  <a:pt x="3319463" y="57150"/>
                  <a:pt x="3346703" y="81719"/>
                  <a:pt x="3357563" y="114300"/>
                </a:cubicBezTo>
                <a:cubicBezTo>
                  <a:pt x="3391568" y="216315"/>
                  <a:pt x="3369430" y="174963"/>
                  <a:pt x="3414713" y="242887"/>
                </a:cubicBezTo>
                <a:cubicBezTo>
                  <a:pt x="3443288" y="238125"/>
                  <a:pt x="3472334" y="235626"/>
                  <a:pt x="3500438" y="228600"/>
                </a:cubicBezTo>
                <a:cubicBezTo>
                  <a:pt x="3529659" y="221295"/>
                  <a:pt x="3586163" y="200025"/>
                  <a:pt x="3586163" y="200025"/>
                </a:cubicBezTo>
                <a:cubicBezTo>
                  <a:pt x="3607834" y="185577"/>
                  <a:pt x="3642312" y="157162"/>
                  <a:pt x="3671888" y="157162"/>
                </a:cubicBezTo>
                <a:cubicBezTo>
                  <a:pt x="3691524" y="157162"/>
                  <a:pt x="3709988" y="166687"/>
                  <a:pt x="3729038" y="171450"/>
                </a:cubicBezTo>
                <a:cubicBezTo>
                  <a:pt x="3738563" y="185737"/>
                  <a:pt x="3743326" y="204787"/>
                  <a:pt x="3757613" y="214312"/>
                </a:cubicBezTo>
                <a:cubicBezTo>
                  <a:pt x="3814293" y="252099"/>
                  <a:pt x="3962626" y="203956"/>
                  <a:pt x="3986213" y="200025"/>
                </a:cubicBezTo>
                <a:cubicBezTo>
                  <a:pt x="4043363" y="204787"/>
                  <a:pt x="4100818" y="206733"/>
                  <a:pt x="4157663" y="214312"/>
                </a:cubicBezTo>
                <a:cubicBezTo>
                  <a:pt x="4172591" y="216302"/>
                  <a:pt x="4185465" y="228600"/>
                  <a:pt x="4200525" y="228600"/>
                </a:cubicBezTo>
                <a:cubicBezTo>
                  <a:pt x="4220161" y="228600"/>
                  <a:pt x="4238506" y="218572"/>
                  <a:pt x="4257675" y="214312"/>
                </a:cubicBezTo>
                <a:cubicBezTo>
                  <a:pt x="4281381" y="209044"/>
                  <a:pt x="4305300" y="204787"/>
                  <a:pt x="4329113" y="200025"/>
                </a:cubicBezTo>
                <a:cubicBezTo>
                  <a:pt x="4356144" y="188440"/>
                  <a:pt x="4430768" y="153180"/>
                  <a:pt x="4471988" y="142875"/>
                </a:cubicBezTo>
                <a:cubicBezTo>
                  <a:pt x="4495547" y="136985"/>
                  <a:pt x="4519997" y="134977"/>
                  <a:pt x="4543425" y="128587"/>
                </a:cubicBezTo>
                <a:cubicBezTo>
                  <a:pt x="4572484" y="120662"/>
                  <a:pt x="4629150" y="100012"/>
                  <a:pt x="4629150" y="100012"/>
                </a:cubicBezTo>
                <a:cubicBezTo>
                  <a:pt x="4648200" y="85725"/>
                  <a:pt x="4668220" y="72647"/>
                  <a:pt x="4686300" y="57150"/>
                </a:cubicBezTo>
                <a:cubicBezTo>
                  <a:pt x="4701641" y="44000"/>
                  <a:pt x="4709994" y="20677"/>
                  <a:pt x="4729163" y="14287"/>
                </a:cubicBezTo>
                <a:lnTo>
                  <a:pt x="4772025" y="28575"/>
                </a:lnTo>
                <a:cubicBezTo>
                  <a:pt x="4835183" y="123311"/>
                  <a:pt x="4760953" y="18038"/>
                  <a:pt x="4843463" y="114300"/>
                </a:cubicBezTo>
                <a:cubicBezTo>
                  <a:pt x="4858960" y="132380"/>
                  <a:pt x="4870828" y="153370"/>
                  <a:pt x="4886325" y="171450"/>
                </a:cubicBezTo>
                <a:cubicBezTo>
                  <a:pt x="4899475" y="186791"/>
                  <a:pt x="4916253" y="198790"/>
                  <a:pt x="4929188" y="214312"/>
                </a:cubicBezTo>
                <a:cubicBezTo>
                  <a:pt x="4940181" y="227504"/>
                  <a:pt x="4940983" y="253527"/>
                  <a:pt x="4957763" y="257175"/>
                </a:cubicBezTo>
                <a:cubicBezTo>
                  <a:pt x="5055935" y="278517"/>
                  <a:pt x="5157788" y="276225"/>
                  <a:pt x="5257800" y="285750"/>
                </a:cubicBezTo>
                <a:cubicBezTo>
                  <a:pt x="5262563" y="304800"/>
                  <a:pt x="5269652" y="323415"/>
                  <a:pt x="5272088" y="342900"/>
                </a:cubicBezTo>
                <a:cubicBezTo>
                  <a:pt x="5279201" y="399805"/>
                  <a:pt x="5271599" y="458938"/>
                  <a:pt x="5286375" y="514350"/>
                </a:cubicBezTo>
                <a:cubicBezTo>
                  <a:pt x="5301584" y="571385"/>
                  <a:pt x="5417361" y="578739"/>
                  <a:pt x="5443538" y="585787"/>
                </a:cubicBezTo>
                <a:cubicBezTo>
                  <a:pt x="5528907" y="608771"/>
                  <a:pt x="5613036" y="630916"/>
                  <a:pt x="5696266" y="655888"/>
                </a:cubicBezTo>
                <a:lnTo>
                  <a:pt x="5815013" y="694162"/>
                </a:lnTo>
                <a:lnTo>
                  <a:pt x="5815013" y="694162"/>
                </a:lnTo>
                <a:lnTo>
                  <a:pt x="5820479" y="695924"/>
                </a:lnTo>
                <a:cubicBezTo>
                  <a:pt x="5861687" y="710282"/>
                  <a:pt x="5902713" y="725804"/>
                  <a:pt x="5943599" y="742950"/>
                </a:cubicBezTo>
                <a:cubicBezTo>
                  <a:pt x="6012344" y="771778"/>
                  <a:pt x="6076949" y="809625"/>
                  <a:pt x="6143624" y="842962"/>
                </a:cubicBezTo>
                <a:cubicBezTo>
                  <a:pt x="6138862" y="857250"/>
                  <a:pt x="6139986" y="875176"/>
                  <a:pt x="6129337" y="885825"/>
                </a:cubicBezTo>
                <a:cubicBezTo>
                  <a:pt x="6118688" y="896474"/>
                  <a:pt x="6101085" y="896459"/>
                  <a:pt x="6086474" y="900112"/>
                </a:cubicBezTo>
                <a:cubicBezTo>
                  <a:pt x="6062915" y="906002"/>
                  <a:pt x="6038849" y="909637"/>
                  <a:pt x="6015037" y="914400"/>
                </a:cubicBezTo>
                <a:cubicBezTo>
                  <a:pt x="5943076" y="962374"/>
                  <a:pt x="5980648" y="944267"/>
                  <a:pt x="5857874" y="971550"/>
                </a:cubicBezTo>
                <a:lnTo>
                  <a:pt x="5815013" y="981075"/>
                </a:lnTo>
                <a:lnTo>
                  <a:pt x="5815013" y="981075"/>
                </a:lnTo>
                <a:lnTo>
                  <a:pt x="5729288" y="1000125"/>
                </a:lnTo>
                <a:cubicBezTo>
                  <a:pt x="5665572" y="1012868"/>
                  <a:pt x="5633439" y="1013371"/>
                  <a:pt x="5572125" y="1028700"/>
                </a:cubicBezTo>
                <a:cubicBezTo>
                  <a:pt x="5557515" y="1032353"/>
                  <a:pt x="5543550" y="1038225"/>
                  <a:pt x="5529263" y="1042987"/>
                </a:cubicBezTo>
                <a:cubicBezTo>
                  <a:pt x="5462588" y="1033462"/>
                  <a:pt x="5395565" y="1026117"/>
                  <a:pt x="5329238" y="1014412"/>
                </a:cubicBezTo>
                <a:cubicBezTo>
                  <a:pt x="5314407" y="1011795"/>
                  <a:pt x="5298135" y="1009533"/>
                  <a:pt x="5286375" y="1000125"/>
                </a:cubicBezTo>
                <a:cubicBezTo>
                  <a:pt x="5272966" y="989398"/>
                  <a:pt x="5267325" y="971550"/>
                  <a:pt x="5257800" y="957262"/>
                </a:cubicBezTo>
                <a:cubicBezTo>
                  <a:pt x="5205413" y="962025"/>
                  <a:pt x="5151104" y="956707"/>
                  <a:pt x="5100638" y="971550"/>
                </a:cubicBezTo>
                <a:cubicBezTo>
                  <a:pt x="5067691" y="981240"/>
                  <a:pt x="5043488" y="1009650"/>
                  <a:pt x="5014913" y="1028700"/>
                </a:cubicBezTo>
                <a:cubicBezTo>
                  <a:pt x="4948018" y="1073297"/>
                  <a:pt x="4939187" y="1080850"/>
                  <a:pt x="4843463" y="1128712"/>
                </a:cubicBezTo>
                <a:cubicBezTo>
                  <a:pt x="4820524" y="1140182"/>
                  <a:pt x="4796128" y="1148522"/>
                  <a:pt x="4772025" y="1157287"/>
                </a:cubicBezTo>
                <a:cubicBezTo>
                  <a:pt x="4743718" y="1167581"/>
                  <a:pt x="4686300" y="1185862"/>
                  <a:pt x="4686300" y="1185862"/>
                </a:cubicBezTo>
                <a:cubicBezTo>
                  <a:pt x="4652963" y="1181100"/>
                  <a:pt x="4617719" y="1183664"/>
                  <a:pt x="4586288" y="1171575"/>
                </a:cubicBezTo>
                <a:cubicBezTo>
                  <a:pt x="4356212" y="1083085"/>
                  <a:pt x="4599885" y="1150554"/>
                  <a:pt x="4457700" y="1071562"/>
                </a:cubicBezTo>
                <a:cubicBezTo>
                  <a:pt x="4429238" y="1055750"/>
                  <a:pt x="4351721" y="1037924"/>
                  <a:pt x="4314825" y="1028700"/>
                </a:cubicBezTo>
                <a:cubicBezTo>
                  <a:pt x="4249726" y="1050399"/>
                  <a:pt x="4261912" y="1047027"/>
                  <a:pt x="4171950" y="1071562"/>
                </a:cubicBezTo>
                <a:cubicBezTo>
                  <a:pt x="4153006" y="1076729"/>
                  <a:pt x="4133429" y="1079640"/>
                  <a:pt x="4114800" y="1085850"/>
                </a:cubicBezTo>
                <a:cubicBezTo>
                  <a:pt x="4024188" y="1116055"/>
                  <a:pt x="4070743" y="1108643"/>
                  <a:pt x="4000500" y="1128712"/>
                </a:cubicBezTo>
                <a:cubicBezTo>
                  <a:pt x="3953409" y="1142167"/>
                  <a:pt x="3921031" y="1147464"/>
                  <a:pt x="3871913" y="1157287"/>
                </a:cubicBezTo>
                <a:cubicBezTo>
                  <a:pt x="3838575" y="1152525"/>
                  <a:pt x="3804156" y="1152677"/>
                  <a:pt x="3771900" y="1143000"/>
                </a:cubicBezTo>
                <a:cubicBezTo>
                  <a:pt x="3755453" y="1138066"/>
                  <a:pt x="3744396" y="1122104"/>
                  <a:pt x="3729038" y="1114425"/>
                </a:cubicBezTo>
                <a:cubicBezTo>
                  <a:pt x="3715567" y="1107690"/>
                  <a:pt x="3699646" y="1106872"/>
                  <a:pt x="3686175" y="1100137"/>
                </a:cubicBezTo>
                <a:cubicBezTo>
                  <a:pt x="3670817" y="1092458"/>
                  <a:pt x="3660373" y="1073512"/>
                  <a:pt x="3643313" y="1071562"/>
                </a:cubicBezTo>
                <a:cubicBezTo>
                  <a:pt x="3491603" y="1054224"/>
                  <a:pt x="3338513" y="1052512"/>
                  <a:pt x="3186113" y="1042987"/>
                </a:cubicBezTo>
                <a:cubicBezTo>
                  <a:pt x="3171825" y="1038225"/>
                  <a:pt x="3156721" y="1035435"/>
                  <a:pt x="3143250" y="1028700"/>
                </a:cubicBezTo>
                <a:cubicBezTo>
                  <a:pt x="3127891" y="1021021"/>
                  <a:pt x="3116331" y="1006502"/>
                  <a:pt x="3100388" y="1000125"/>
                </a:cubicBezTo>
                <a:cubicBezTo>
                  <a:pt x="3044455" y="977752"/>
                  <a:pt x="2928938" y="942975"/>
                  <a:pt x="2928938" y="942975"/>
                </a:cubicBezTo>
                <a:cubicBezTo>
                  <a:pt x="2892072" y="948241"/>
                  <a:pt x="2825965" y="951599"/>
                  <a:pt x="2786063" y="971550"/>
                </a:cubicBezTo>
                <a:cubicBezTo>
                  <a:pt x="2662479" y="1033342"/>
                  <a:pt x="2766532" y="1001435"/>
                  <a:pt x="2657475" y="1028700"/>
                </a:cubicBezTo>
                <a:cubicBezTo>
                  <a:pt x="2633663" y="1042987"/>
                  <a:pt x="2611414" y="1060284"/>
                  <a:pt x="2586038" y="1071562"/>
                </a:cubicBezTo>
                <a:cubicBezTo>
                  <a:pt x="2568094" y="1079537"/>
                  <a:pt x="2547696" y="1080207"/>
                  <a:pt x="2528888" y="1085850"/>
                </a:cubicBezTo>
                <a:cubicBezTo>
                  <a:pt x="2500038" y="1094505"/>
                  <a:pt x="2471738" y="1104900"/>
                  <a:pt x="2443163" y="1114425"/>
                </a:cubicBezTo>
                <a:cubicBezTo>
                  <a:pt x="2428875" y="1119187"/>
                  <a:pt x="2415334" y="1127828"/>
                  <a:pt x="2400300" y="1128712"/>
                </a:cubicBezTo>
                <a:lnTo>
                  <a:pt x="2157413" y="1143000"/>
                </a:lnTo>
                <a:cubicBezTo>
                  <a:pt x="2138363" y="1147762"/>
                  <a:pt x="2119071" y="1151645"/>
                  <a:pt x="2100263" y="1157287"/>
                </a:cubicBezTo>
                <a:cubicBezTo>
                  <a:pt x="2071413" y="1165942"/>
                  <a:pt x="2043500" y="1177587"/>
                  <a:pt x="2014538" y="1185862"/>
                </a:cubicBezTo>
                <a:cubicBezTo>
                  <a:pt x="1900044" y="1218574"/>
                  <a:pt x="1947417" y="1203472"/>
                  <a:pt x="1871663" y="1228725"/>
                </a:cubicBezTo>
                <a:cubicBezTo>
                  <a:pt x="1687904" y="1182785"/>
                  <a:pt x="1796549" y="1202762"/>
                  <a:pt x="1543050" y="1185862"/>
                </a:cubicBezTo>
                <a:cubicBezTo>
                  <a:pt x="1354804" y="1138802"/>
                  <a:pt x="1450267" y="1157107"/>
                  <a:pt x="1057275" y="1185862"/>
                </a:cubicBezTo>
                <a:cubicBezTo>
                  <a:pt x="1004171" y="1189748"/>
                  <a:pt x="952770" y="1206538"/>
                  <a:pt x="900113" y="1214437"/>
                </a:cubicBezTo>
                <a:cubicBezTo>
                  <a:pt x="857464" y="1220834"/>
                  <a:pt x="814388" y="1223962"/>
                  <a:pt x="771525" y="1228725"/>
                </a:cubicBezTo>
                <a:cubicBezTo>
                  <a:pt x="695325" y="1223962"/>
                  <a:pt x="618429" y="1225763"/>
                  <a:pt x="542925" y="1214437"/>
                </a:cubicBezTo>
                <a:cubicBezTo>
                  <a:pt x="521862" y="1211278"/>
                  <a:pt x="503836" y="1197150"/>
                  <a:pt x="485775" y="1185862"/>
                </a:cubicBezTo>
                <a:cubicBezTo>
                  <a:pt x="398239" y="1131152"/>
                  <a:pt x="444852" y="1144939"/>
                  <a:pt x="357188" y="1057275"/>
                </a:cubicBezTo>
                <a:cubicBezTo>
                  <a:pt x="345046" y="1045133"/>
                  <a:pt x="328613" y="1038225"/>
                  <a:pt x="314325" y="1028700"/>
                </a:cubicBezTo>
                <a:cubicBezTo>
                  <a:pt x="298296" y="980612"/>
                  <a:pt x="299712" y="978122"/>
                  <a:pt x="271463" y="928687"/>
                </a:cubicBezTo>
                <a:cubicBezTo>
                  <a:pt x="262944" y="913778"/>
                  <a:pt x="256079" y="896818"/>
                  <a:pt x="242888" y="885825"/>
                </a:cubicBezTo>
                <a:cubicBezTo>
                  <a:pt x="198293" y="848662"/>
                  <a:pt x="187541" y="865295"/>
                  <a:pt x="142875" y="842962"/>
                </a:cubicBezTo>
                <a:cubicBezTo>
                  <a:pt x="127517" y="835283"/>
                  <a:pt x="114300" y="823912"/>
                  <a:pt x="100013" y="814387"/>
                </a:cubicBezTo>
                <a:cubicBezTo>
                  <a:pt x="82544" y="779450"/>
                  <a:pt x="68107" y="744668"/>
                  <a:pt x="42863" y="714375"/>
                </a:cubicBezTo>
                <a:cubicBezTo>
                  <a:pt x="29928" y="698853"/>
                  <a:pt x="11744" y="687954"/>
                  <a:pt x="0" y="671512"/>
                </a:cubicBezTo>
                <a:lnTo>
                  <a:pt x="0" y="549149"/>
                </a:lnTo>
                <a:lnTo>
                  <a:pt x="28" y="549031"/>
                </a:lnTo>
                <a:cubicBezTo>
                  <a:pt x="7735" y="517896"/>
                  <a:pt x="13051" y="503774"/>
                  <a:pt x="42863" y="414337"/>
                </a:cubicBezTo>
                <a:cubicBezTo>
                  <a:pt x="53054" y="383762"/>
                  <a:pt x="59657" y="351421"/>
                  <a:pt x="85725" y="328612"/>
                </a:cubicBezTo>
                <a:cubicBezTo>
                  <a:pt x="146191" y="275704"/>
                  <a:pt x="155442" y="276798"/>
                  <a:pt x="214313" y="257175"/>
                </a:cubicBezTo>
                <a:lnTo>
                  <a:pt x="385763" y="314325"/>
                </a:lnTo>
                <a:lnTo>
                  <a:pt x="428625" y="328612"/>
                </a:lnTo>
                <a:lnTo>
                  <a:pt x="471488" y="342900"/>
                </a:lnTo>
                <a:cubicBezTo>
                  <a:pt x="519113" y="338137"/>
                  <a:pt x="568679" y="342888"/>
                  <a:pt x="614363" y="328612"/>
                </a:cubicBezTo>
                <a:cubicBezTo>
                  <a:pt x="647143" y="318368"/>
                  <a:pt x="671513" y="290512"/>
                  <a:pt x="700088" y="271462"/>
                </a:cubicBezTo>
                <a:cubicBezTo>
                  <a:pt x="806503" y="200519"/>
                  <a:pt x="675808" y="291695"/>
                  <a:pt x="785813" y="200025"/>
                </a:cubicBezTo>
                <a:cubicBezTo>
                  <a:pt x="847233" y="148842"/>
                  <a:pt x="807099" y="189382"/>
                  <a:pt x="871538" y="157162"/>
                </a:cubicBezTo>
                <a:cubicBezTo>
                  <a:pt x="970203" y="107829"/>
                  <a:pt x="852611" y="144034"/>
                  <a:pt x="971550" y="114300"/>
                </a:cubicBezTo>
                <a:cubicBezTo>
                  <a:pt x="1065069" y="145472"/>
                  <a:pt x="973282" y="102177"/>
                  <a:pt x="1028700" y="171450"/>
                </a:cubicBezTo>
                <a:cubicBezTo>
                  <a:pt x="1039427" y="184859"/>
                  <a:pt x="1057275" y="190500"/>
                  <a:pt x="1071563" y="200025"/>
                </a:cubicBezTo>
                <a:cubicBezTo>
                  <a:pt x="1100138" y="195262"/>
                  <a:pt x="1129805" y="194898"/>
                  <a:pt x="1157288" y="185737"/>
                </a:cubicBezTo>
                <a:cubicBezTo>
                  <a:pt x="1173578" y="180307"/>
                  <a:pt x="1185241" y="165681"/>
                  <a:pt x="1200150" y="157162"/>
                </a:cubicBezTo>
                <a:cubicBezTo>
                  <a:pt x="1218642" y="146595"/>
                  <a:pt x="1239037" y="139545"/>
                  <a:pt x="1257300" y="128587"/>
                </a:cubicBezTo>
                <a:cubicBezTo>
                  <a:pt x="1286749" y="110918"/>
                  <a:pt x="1314450" y="90487"/>
                  <a:pt x="1343025" y="71437"/>
                </a:cubicBezTo>
                <a:cubicBezTo>
                  <a:pt x="1357313" y="61912"/>
                  <a:pt x="1369598" y="48292"/>
                  <a:pt x="1385888" y="42862"/>
                </a:cubicBezTo>
                <a:lnTo>
                  <a:pt x="1471613" y="14287"/>
                </a:lnTo>
                <a:close/>
              </a:path>
            </a:pathLst>
          </a:cu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54" name="Text Box 9"/>
          <p:cNvSpPr txBox="1">
            <a:spLocks noChangeArrowheads="1"/>
          </p:cNvSpPr>
          <p:nvPr/>
        </p:nvSpPr>
        <p:spPr bwMode="auto">
          <a:xfrm flipH="1">
            <a:off x="1999787" y="109296"/>
            <a:ext cx="826545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Văn</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bản</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2. SƠN TINH, THUỶ TINH</a:t>
            </a:r>
          </a:p>
        </p:txBody>
      </p:sp>
      <p:grpSp>
        <p:nvGrpSpPr>
          <p:cNvPr id="56" name="Group 5"/>
          <p:cNvGrpSpPr>
            <a:grpSpLocks/>
          </p:cNvGrpSpPr>
          <p:nvPr/>
        </p:nvGrpSpPr>
        <p:grpSpPr bwMode="auto">
          <a:xfrm flipH="1">
            <a:off x="335138" y="-80578"/>
            <a:ext cx="1035923" cy="1032413"/>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777369" y="-63512"/>
            <a:ext cx="1066794" cy="1021393"/>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31221" y="16847"/>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3"/>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4"/>
          <a:stretch>
            <a:fillRect/>
          </a:stretch>
        </p:blipFill>
        <p:spPr>
          <a:xfrm>
            <a:off x="8270537" y="818854"/>
            <a:ext cx="1577468" cy="627942"/>
          </a:xfrm>
          <a:prstGeom prst="rect">
            <a:avLst/>
          </a:prstGeom>
        </p:spPr>
      </p:pic>
      <p:pic>
        <p:nvPicPr>
          <p:cNvPr id="27" name="Picture 26"/>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p>
        </p:txBody>
      </p:sp>
      <p:sp>
        <p:nvSpPr>
          <p:cNvPr id="9" name="Rectangle 8"/>
          <p:cNvSpPr/>
          <p:nvPr/>
        </p:nvSpPr>
        <p:spPr>
          <a:xfrm>
            <a:off x="494161" y="1081529"/>
            <a:ext cx="1712328"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1" u="sng" strike="noStrike" kern="1200" cap="none" spc="0" normalizeH="0" baseline="0" noProof="0" dirty="0">
                <a:ln>
                  <a:noFill/>
                </a:ln>
                <a:solidFill>
                  <a:srgbClr val="680000"/>
                </a:solidFill>
                <a:effectLst/>
                <a:uLnTx/>
                <a:uFillTx/>
                <a:latin typeface="Times New Roman" panose="02020603050405020304" pitchFamily="18" charset="0"/>
                <a:ea typeface="Times New Roman" panose="02020603050405020304" pitchFamily="18" charset="0"/>
                <a:cs typeface="+mn-cs"/>
              </a:rPr>
              <a:t>2.Ý </a:t>
            </a:r>
            <a:r>
              <a:rPr kumimoji="0" lang="en-US" sz="2800" b="1" i="1" u="sng" strike="noStrike" kern="1200" cap="none" spc="0" normalizeH="0" baseline="0" noProof="0" dirty="0" err="1">
                <a:ln>
                  <a:noFill/>
                </a:ln>
                <a:solidFill>
                  <a:srgbClr val="680000"/>
                </a:solidFill>
                <a:effectLst/>
                <a:uLnTx/>
                <a:uFillTx/>
                <a:latin typeface="Times New Roman" panose="02020603050405020304" pitchFamily="18" charset="0"/>
                <a:ea typeface="Times New Roman" panose="02020603050405020304" pitchFamily="18" charset="0"/>
                <a:cs typeface="+mn-cs"/>
              </a:rPr>
              <a:t>nghĩa</a:t>
            </a:r>
            <a:r>
              <a:rPr kumimoji="0" lang="en-US" sz="2800" b="1" i="1" u="sng" strike="noStrike" kern="1200" cap="none" spc="0" normalizeH="0" baseline="0" noProof="0" dirty="0">
                <a:ln>
                  <a:noFill/>
                </a:ln>
                <a:solidFill>
                  <a:srgbClr val="68000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4680545" y="1505766"/>
            <a:ext cx="2818208"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uLnTx/>
                <a:uFillTx/>
                <a:latin typeface="Calibri"/>
                <a:ea typeface="+mn-ea"/>
                <a:cs typeface="+mn-cs"/>
              </a:rPr>
              <a:t>PHIẾU HỌC TẬP</a:t>
            </a:r>
          </a:p>
        </p:txBody>
      </p:sp>
      <p:graphicFrame>
        <p:nvGraphicFramePr>
          <p:cNvPr id="8" name="Table 7"/>
          <p:cNvGraphicFramePr>
            <a:graphicFrameLocks noGrp="1"/>
          </p:cNvGraphicFramePr>
          <p:nvPr/>
        </p:nvGraphicFramePr>
        <p:xfrm>
          <a:off x="660400" y="2200725"/>
          <a:ext cx="10858500" cy="4267200"/>
        </p:xfrm>
        <a:graphic>
          <a:graphicData uri="http://schemas.openxmlformats.org/drawingml/2006/table">
            <a:tbl>
              <a:tblPr firstRow="1" firstCol="1" bandRow="1"/>
              <a:tblGrid>
                <a:gridCol w="7083425">
                  <a:extLst>
                    <a:ext uri="{9D8B030D-6E8A-4147-A177-3AD203B41FA5}">
                      <a16:colId xmlns:a16="http://schemas.microsoft.com/office/drawing/2014/main" val="4169808965"/>
                    </a:ext>
                  </a:extLst>
                </a:gridCol>
                <a:gridCol w="3775075">
                  <a:extLst>
                    <a:ext uri="{9D8B030D-6E8A-4147-A177-3AD203B41FA5}">
                      <a16:colId xmlns:a16="http://schemas.microsoft.com/office/drawing/2014/main" val="2464448074"/>
                    </a:ext>
                  </a:extLst>
                </a:gridCol>
              </a:tblGrid>
              <a:tr h="0">
                <a:tc>
                  <a:txBody>
                    <a:bodyPr/>
                    <a:lstStyle/>
                    <a:p>
                      <a:pPr algn="just">
                        <a:spcAft>
                          <a:spcPts val="0"/>
                        </a:spcAft>
                      </a:pP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Sơn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Tinh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giao</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tranh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với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Thủy</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Tinh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là</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vì</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lí</a:t>
                      </a:r>
                      <a:r>
                        <a:rPr lang="en-US" sz="2800" dirty="0">
                          <a:effectLst/>
                          <a:latin typeface="Times New Roman" panose="02020603050405020304" pitchFamily="18" charset="0"/>
                          <a:ea typeface="Calibri" panose="020F0502020204030204" pitchFamily="34" charset="0"/>
                        </a:rPr>
                        <a:t> do </a:t>
                      </a:r>
                      <a:r>
                        <a:rPr lang="en-US" sz="2800" dirty="0" err="1">
                          <a:effectLst/>
                          <a:latin typeface="Times New Roman" panose="02020603050405020304" pitchFamily="18" charset="0"/>
                          <a:ea typeface="Calibri" panose="020F0502020204030204" pitchFamily="34" charset="0"/>
                        </a:rPr>
                        <a:t>gì</a:t>
                      </a:r>
                      <a:r>
                        <a:rPr lang="en-US" sz="2800" dirty="0">
                          <a:effectLst/>
                          <a:latin typeface="Times New Roman" panose="02020603050405020304" pitchFamily="18" charset="0"/>
                          <a:ea typeface="Calibri" panose="020F0502020204030204" pitchFamily="34"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dirty="0">
                          <a:effectLst/>
                          <a:latin typeface="Times New Roman" panose="02020603050405020304" pitchFamily="18" charset="0"/>
                          <a:ea typeface="Calibri" panose="020F050202020403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58832019"/>
                  </a:ext>
                </a:extLst>
              </a:tr>
              <a:tr h="0">
                <a:tc>
                  <a:txBody>
                    <a:bodyPr/>
                    <a:lstStyle/>
                    <a:p>
                      <a:pPr algn="just">
                        <a:spcAft>
                          <a:spcPts val="0"/>
                        </a:spcAft>
                      </a:pPr>
                      <a:r>
                        <a:rPr lang="vi-VN" sz="2800" dirty="0">
                          <a:effectLst/>
                          <a:latin typeface="Times New Roman" panose="02020603050405020304" pitchFamily="18" charset="0"/>
                          <a:ea typeface="Calibri" panose="020F0502020204030204" pitchFamily="34" charset="0"/>
                        </a:rPr>
                        <a:t>? Tìm và liệt kê những chi tiết </a:t>
                      </a:r>
                      <a:r>
                        <a:rPr lang="en-US" sz="2800" dirty="0" err="1">
                          <a:effectLst/>
                          <a:latin typeface="Times New Roman" panose="02020603050405020304" pitchFamily="18" charset="0"/>
                          <a:ea typeface="Calibri" panose="020F0502020204030204" pitchFamily="34" charset="0"/>
                        </a:rPr>
                        <a:t>tái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hiện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cuộc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giao</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tranh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giữa</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Sơn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Tinh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và</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Thủy</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Tinh</a:t>
                      </a:r>
                      <a:r>
                        <a:rPr lang="vi-VN" sz="2800" dirty="0">
                          <a:effectLst/>
                          <a:latin typeface="Times New Roman" panose="02020603050405020304" pitchFamily="18" charset="0"/>
                          <a:ea typeface="Calibri" panose="020F0502020204030204" pitchFamily="34" charset="0"/>
                        </a:rPr>
                        <a:t>?</a:t>
                      </a:r>
                      <a:r>
                        <a:rPr lang="en-US" sz="2800" dirty="0">
                          <a:effectLst/>
                          <a:latin typeface="Times New Roman" panose="02020603050405020304" pitchFamily="18" charset="0"/>
                          <a:ea typeface="Calibri" panose="020F0502020204030204" pitchFamily="34" charset="0"/>
                        </a:rPr>
                        <a:t> Ai </a:t>
                      </a:r>
                      <a:r>
                        <a:rPr lang="en-US" sz="2800" dirty="0" err="1">
                          <a:effectLst/>
                          <a:latin typeface="Times New Roman" panose="02020603050405020304" pitchFamily="18" charset="0"/>
                          <a:ea typeface="Calibri" panose="020F0502020204030204" pitchFamily="34" charset="0"/>
                        </a:rPr>
                        <a:t>là</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người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chiến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thắng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vì</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sao</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người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chiến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thắng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được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xem</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là</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anh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hùng</a:t>
                      </a:r>
                      <a:r>
                        <a:rPr lang="en-US" sz="2800" dirty="0">
                          <a:effectLst/>
                          <a:latin typeface="Times New Roman" panose="02020603050405020304" pitchFamily="18" charset="0"/>
                          <a:ea typeface="Calibri" panose="020F0502020204030204" pitchFamily="34"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a:effectLst/>
                          <a:latin typeface="Times New Roman" panose="02020603050405020304" pitchFamily="18" charset="0"/>
                          <a:ea typeface="Calibri" panose="020F050202020403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44994576"/>
                  </a:ext>
                </a:extLst>
              </a:tr>
              <a:tr h="0">
                <a:tc>
                  <a:txBody>
                    <a:bodyPr/>
                    <a:lstStyle/>
                    <a:p>
                      <a:pPr algn="just">
                        <a:spcAft>
                          <a:spcPts val="0"/>
                        </a:spcAft>
                      </a:pPr>
                      <a:r>
                        <a:rPr lang="en-US" sz="2800" dirty="0" err="1">
                          <a:effectLst/>
                          <a:latin typeface="Times New Roman" panose="02020603050405020304" pitchFamily="18" charset="0"/>
                          <a:ea typeface="Calibri" panose="020F0502020204030204" pitchFamily="34" charset="0"/>
                        </a:rPr>
                        <a:t>Chủ</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đề</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của</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câu</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chuyện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Sơn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Tinh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Thủy</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Tinh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là</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gì</a:t>
                      </a:r>
                      <a:r>
                        <a:rPr lang="en-US" sz="2800" dirty="0">
                          <a:effectLst/>
                          <a:latin typeface="Times New Roman" panose="02020603050405020304" pitchFamily="18" charset="0"/>
                          <a:ea typeface="Calibri" panose="020F0502020204030204" pitchFamily="34" charset="0"/>
                        </a:rPr>
                        <a:t>? Ý </a:t>
                      </a:r>
                      <a:r>
                        <a:rPr lang="en-US" sz="2800" dirty="0" err="1">
                          <a:effectLst/>
                          <a:latin typeface="Times New Roman" panose="02020603050405020304" pitchFamily="18" charset="0"/>
                          <a:ea typeface="Calibri" panose="020F0502020204030204" pitchFamily="34" charset="0"/>
                        </a:rPr>
                        <a:t>nghĩa</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của</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hình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tượng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Sơn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Tinh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Thủy</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Tinh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Truyện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phản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ánh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ước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mơ</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gì</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của</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nhân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dân</a:t>
                      </a:r>
                      <a:r>
                        <a:rPr lang="en-US" sz="2800" dirty="0">
                          <a:effectLst/>
                          <a:latin typeface="Times New Roman" panose="02020603050405020304" pitchFamily="18" charset="0"/>
                          <a:ea typeface="Calibri" panose="020F0502020204030204" pitchFamily="34" charset="0"/>
                        </a:rPr>
                        <a:t> ta?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dirty="0">
                          <a:effectLst/>
                          <a:latin typeface="Times New Roman" panose="02020603050405020304" pitchFamily="18" charset="0"/>
                          <a:ea typeface="Calibri" panose="020F050202020403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33568712"/>
                  </a:ext>
                </a:extLst>
              </a:tr>
            </a:tbl>
          </a:graphicData>
        </a:graphic>
      </p:graphicFrame>
    </p:spTree>
    <p:extLst>
      <p:ext uri="{BB962C8B-B14F-4D97-AF65-F5344CB8AC3E}">
        <p14:creationId xmlns:p14="http://schemas.microsoft.com/office/powerpoint/2010/main" val="8158198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Freeform 49"/>
          <p:cNvSpPr/>
          <p:nvPr/>
        </p:nvSpPr>
        <p:spPr>
          <a:xfrm>
            <a:off x="4020305" y="642360"/>
            <a:ext cx="4543479" cy="814913"/>
          </a:xfrm>
          <a:custGeom>
            <a:avLst/>
            <a:gdLst>
              <a:gd name="connsiteX0" fmla="*/ 1514475 w 6143624"/>
              <a:gd name="connsiteY0" fmla="*/ 0 h 1228725"/>
              <a:gd name="connsiteX1" fmla="*/ 1557338 w 6143624"/>
              <a:gd name="connsiteY1" fmla="*/ 14287 h 1228725"/>
              <a:gd name="connsiteX2" fmla="*/ 1585913 w 6143624"/>
              <a:gd name="connsiteY2" fmla="*/ 57150 h 1228725"/>
              <a:gd name="connsiteX3" fmla="*/ 1628775 w 6143624"/>
              <a:gd name="connsiteY3" fmla="*/ 100012 h 1228725"/>
              <a:gd name="connsiteX4" fmla="*/ 1885950 w 6143624"/>
              <a:gd name="connsiteY4" fmla="*/ 85725 h 1228725"/>
              <a:gd name="connsiteX5" fmla="*/ 1971675 w 6143624"/>
              <a:gd name="connsiteY5" fmla="*/ 57150 h 1228725"/>
              <a:gd name="connsiteX6" fmla="*/ 2014538 w 6143624"/>
              <a:gd name="connsiteY6" fmla="*/ 28575 h 1228725"/>
              <a:gd name="connsiteX7" fmla="*/ 2100263 w 6143624"/>
              <a:gd name="connsiteY7" fmla="*/ 0 h 1228725"/>
              <a:gd name="connsiteX8" fmla="*/ 2128838 w 6143624"/>
              <a:gd name="connsiteY8" fmla="*/ 42862 h 1228725"/>
              <a:gd name="connsiteX9" fmla="*/ 2171700 w 6143624"/>
              <a:gd name="connsiteY9" fmla="*/ 114300 h 1228725"/>
              <a:gd name="connsiteX10" fmla="*/ 2214563 w 6143624"/>
              <a:gd name="connsiteY10" fmla="*/ 128587 h 1228725"/>
              <a:gd name="connsiteX11" fmla="*/ 2443163 w 6143624"/>
              <a:gd name="connsiteY11" fmla="*/ 128587 h 1228725"/>
              <a:gd name="connsiteX12" fmla="*/ 2457450 w 6143624"/>
              <a:gd name="connsiteY12" fmla="*/ 171450 h 1228725"/>
              <a:gd name="connsiteX13" fmla="*/ 2500313 w 6143624"/>
              <a:gd name="connsiteY13" fmla="*/ 200025 h 1228725"/>
              <a:gd name="connsiteX14" fmla="*/ 2657475 w 6143624"/>
              <a:gd name="connsiteY14" fmla="*/ 185737 h 1228725"/>
              <a:gd name="connsiteX15" fmla="*/ 2714625 w 6143624"/>
              <a:gd name="connsiteY15" fmla="*/ 157162 h 1228725"/>
              <a:gd name="connsiteX16" fmla="*/ 2871788 w 6143624"/>
              <a:gd name="connsiteY16" fmla="*/ 85725 h 1228725"/>
              <a:gd name="connsiteX17" fmla="*/ 2957513 w 6143624"/>
              <a:gd name="connsiteY17" fmla="*/ 100012 h 1228725"/>
              <a:gd name="connsiteX18" fmla="*/ 3000375 w 6143624"/>
              <a:gd name="connsiteY18" fmla="*/ 142875 h 1228725"/>
              <a:gd name="connsiteX19" fmla="*/ 3043238 w 6143624"/>
              <a:gd name="connsiteY19" fmla="*/ 157162 h 1228725"/>
              <a:gd name="connsiteX20" fmla="*/ 3143250 w 6143624"/>
              <a:gd name="connsiteY20" fmla="*/ 114300 h 1228725"/>
              <a:gd name="connsiteX21" fmla="*/ 3214688 w 6143624"/>
              <a:gd name="connsiteY21" fmla="*/ 85725 h 1228725"/>
              <a:gd name="connsiteX22" fmla="*/ 3300413 w 6143624"/>
              <a:gd name="connsiteY22" fmla="*/ 28575 h 1228725"/>
              <a:gd name="connsiteX23" fmla="*/ 3357563 w 6143624"/>
              <a:gd name="connsiteY23" fmla="*/ 114300 h 1228725"/>
              <a:gd name="connsiteX24" fmla="*/ 3414713 w 6143624"/>
              <a:gd name="connsiteY24" fmla="*/ 242887 h 1228725"/>
              <a:gd name="connsiteX25" fmla="*/ 3500438 w 6143624"/>
              <a:gd name="connsiteY25" fmla="*/ 228600 h 1228725"/>
              <a:gd name="connsiteX26" fmla="*/ 3586163 w 6143624"/>
              <a:gd name="connsiteY26" fmla="*/ 200025 h 1228725"/>
              <a:gd name="connsiteX27" fmla="*/ 3671888 w 6143624"/>
              <a:gd name="connsiteY27" fmla="*/ 157162 h 1228725"/>
              <a:gd name="connsiteX28" fmla="*/ 3729038 w 6143624"/>
              <a:gd name="connsiteY28" fmla="*/ 171450 h 1228725"/>
              <a:gd name="connsiteX29" fmla="*/ 3757613 w 6143624"/>
              <a:gd name="connsiteY29" fmla="*/ 214312 h 1228725"/>
              <a:gd name="connsiteX30" fmla="*/ 3986213 w 6143624"/>
              <a:gd name="connsiteY30" fmla="*/ 200025 h 1228725"/>
              <a:gd name="connsiteX31" fmla="*/ 4157663 w 6143624"/>
              <a:gd name="connsiteY31" fmla="*/ 214312 h 1228725"/>
              <a:gd name="connsiteX32" fmla="*/ 4200525 w 6143624"/>
              <a:gd name="connsiteY32" fmla="*/ 228600 h 1228725"/>
              <a:gd name="connsiteX33" fmla="*/ 4257675 w 6143624"/>
              <a:gd name="connsiteY33" fmla="*/ 214312 h 1228725"/>
              <a:gd name="connsiteX34" fmla="*/ 4329113 w 6143624"/>
              <a:gd name="connsiteY34" fmla="*/ 200025 h 1228725"/>
              <a:gd name="connsiteX35" fmla="*/ 4471988 w 6143624"/>
              <a:gd name="connsiteY35" fmla="*/ 142875 h 1228725"/>
              <a:gd name="connsiteX36" fmla="*/ 4543425 w 6143624"/>
              <a:gd name="connsiteY36" fmla="*/ 128587 h 1228725"/>
              <a:gd name="connsiteX37" fmla="*/ 4629150 w 6143624"/>
              <a:gd name="connsiteY37" fmla="*/ 100012 h 1228725"/>
              <a:gd name="connsiteX38" fmla="*/ 4686300 w 6143624"/>
              <a:gd name="connsiteY38" fmla="*/ 57150 h 1228725"/>
              <a:gd name="connsiteX39" fmla="*/ 4729163 w 6143624"/>
              <a:gd name="connsiteY39" fmla="*/ 14287 h 1228725"/>
              <a:gd name="connsiteX40" fmla="*/ 4772025 w 6143624"/>
              <a:gd name="connsiteY40" fmla="*/ 28575 h 1228725"/>
              <a:gd name="connsiteX41" fmla="*/ 4843463 w 6143624"/>
              <a:gd name="connsiteY41" fmla="*/ 114300 h 1228725"/>
              <a:gd name="connsiteX42" fmla="*/ 4886325 w 6143624"/>
              <a:gd name="connsiteY42" fmla="*/ 171450 h 1228725"/>
              <a:gd name="connsiteX43" fmla="*/ 4929188 w 6143624"/>
              <a:gd name="connsiteY43" fmla="*/ 214312 h 1228725"/>
              <a:gd name="connsiteX44" fmla="*/ 4957763 w 6143624"/>
              <a:gd name="connsiteY44" fmla="*/ 257175 h 1228725"/>
              <a:gd name="connsiteX45" fmla="*/ 5257800 w 6143624"/>
              <a:gd name="connsiteY45" fmla="*/ 285750 h 1228725"/>
              <a:gd name="connsiteX46" fmla="*/ 5272088 w 6143624"/>
              <a:gd name="connsiteY46" fmla="*/ 342900 h 1228725"/>
              <a:gd name="connsiteX47" fmla="*/ 5286375 w 6143624"/>
              <a:gd name="connsiteY47" fmla="*/ 514350 h 1228725"/>
              <a:gd name="connsiteX48" fmla="*/ 5443538 w 6143624"/>
              <a:gd name="connsiteY48" fmla="*/ 585787 h 1228725"/>
              <a:gd name="connsiteX49" fmla="*/ 5696266 w 6143624"/>
              <a:gd name="connsiteY49" fmla="*/ 655888 h 1228725"/>
              <a:gd name="connsiteX50" fmla="*/ 5815013 w 6143624"/>
              <a:gd name="connsiteY50" fmla="*/ 694162 h 1228725"/>
              <a:gd name="connsiteX51" fmla="*/ 5815013 w 6143624"/>
              <a:gd name="connsiteY51" fmla="*/ 694162 h 1228725"/>
              <a:gd name="connsiteX52" fmla="*/ 5820479 w 6143624"/>
              <a:gd name="connsiteY52" fmla="*/ 695924 h 1228725"/>
              <a:gd name="connsiteX53" fmla="*/ 5943599 w 6143624"/>
              <a:gd name="connsiteY53" fmla="*/ 742950 h 1228725"/>
              <a:gd name="connsiteX54" fmla="*/ 6143624 w 6143624"/>
              <a:gd name="connsiteY54" fmla="*/ 842962 h 1228725"/>
              <a:gd name="connsiteX55" fmla="*/ 6129337 w 6143624"/>
              <a:gd name="connsiteY55" fmla="*/ 885825 h 1228725"/>
              <a:gd name="connsiteX56" fmla="*/ 6086474 w 6143624"/>
              <a:gd name="connsiteY56" fmla="*/ 900112 h 1228725"/>
              <a:gd name="connsiteX57" fmla="*/ 6015037 w 6143624"/>
              <a:gd name="connsiteY57" fmla="*/ 914400 h 1228725"/>
              <a:gd name="connsiteX58" fmla="*/ 5857874 w 6143624"/>
              <a:gd name="connsiteY58" fmla="*/ 971550 h 1228725"/>
              <a:gd name="connsiteX59" fmla="*/ 5815013 w 6143624"/>
              <a:gd name="connsiteY59" fmla="*/ 981075 h 1228725"/>
              <a:gd name="connsiteX60" fmla="*/ 5815013 w 6143624"/>
              <a:gd name="connsiteY60" fmla="*/ 981075 h 1228725"/>
              <a:gd name="connsiteX61" fmla="*/ 5729288 w 6143624"/>
              <a:gd name="connsiteY61" fmla="*/ 1000125 h 1228725"/>
              <a:gd name="connsiteX62" fmla="*/ 5572125 w 6143624"/>
              <a:gd name="connsiteY62" fmla="*/ 1028700 h 1228725"/>
              <a:gd name="connsiteX63" fmla="*/ 5529263 w 6143624"/>
              <a:gd name="connsiteY63" fmla="*/ 1042987 h 1228725"/>
              <a:gd name="connsiteX64" fmla="*/ 5329238 w 6143624"/>
              <a:gd name="connsiteY64" fmla="*/ 1014412 h 1228725"/>
              <a:gd name="connsiteX65" fmla="*/ 5286375 w 6143624"/>
              <a:gd name="connsiteY65" fmla="*/ 1000125 h 1228725"/>
              <a:gd name="connsiteX66" fmla="*/ 5257800 w 6143624"/>
              <a:gd name="connsiteY66" fmla="*/ 957262 h 1228725"/>
              <a:gd name="connsiteX67" fmla="*/ 5100638 w 6143624"/>
              <a:gd name="connsiteY67" fmla="*/ 971550 h 1228725"/>
              <a:gd name="connsiteX68" fmla="*/ 5014913 w 6143624"/>
              <a:gd name="connsiteY68" fmla="*/ 1028700 h 1228725"/>
              <a:gd name="connsiteX69" fmla="*/ 4843463 w 6143624"/>
              <a:gd name="connsiteY69" fmla="*/ 1128712 h 1228725"/>
              <a:gd name="connsiteX70" fmla="*/ 4772025 w 6143624"/>
              <a:gd name="connsiteY70" fmla="*/ 1157287 h 1228725"/>
              <a:gd name="connsiteX71" fmla="*/ 4686300 w 6143624"/>
              <a:gd name="connsiteY71" fmla="*/ 1185862 h 1228725"/>
              <a:gd name="connsiteX72" fmla="*/ 4586288 w 6143624"/>
              <a:gd name="connsiteY72" fmla="*/ 1171575 h 1228725"/>
              <a:gd name="connsiteX73" fmla="*/ 4457700 w 6143624"/>
              <a:gd name="connsiteY73" fmla="*/ 1071562 h 1228725"/>
              <a:gd name="connsiteX74" fmla="*/ 4314825 w 6143624"/>
              <a:gd name="connsiteY74" fmla="*/ 1028700 h 1228725"/>
              <a:gd name="connsiteX75" fmla="*/ 4171950 w 6143624"/>
              <a:gd name="connsiteY75" fmla="*/ 1071562 h 1228725"/>
              <a:gd name="connsiteX76" fmla="*/ 4114800 w 6143624"/>
              <a:gd name="connsiteY76" fmla="*/ 1085850 h 1228725"/>
              <a:gd name="connsiteX77" fmla="*/ 4000500 w 6143624"/>
              <a:gd name="connsiteY77" fmla="*/ 1128712 h 1228725"/>
              <a:gd name="connsiteX78" fmla="*/ 3871913 w 6143624"/>
              <a:gd name="connsiteY78" fmla="*/ 1157287 h 1228725"/>
              <a:gd name="connsiteX79" fmla="*/ 3771900 w 6143624"/>
              <a:gd name="connsiteY79" fmla="*/ 1143000 h 1228725"/>
              <a:gd name="connsiteX80" fmla="*/ 3729038 w 6143624"/>
              <a:gd name="connsiteY80" fmla="*/ 1114425 h 1228725"/>
              <a:gd name="connsiteX81" fmla="*/ 3686175 w 6143624"/>
              <a:gd name="connsiteY81" fmla="*/ 1100137 h 1228725"/>
              <a:gd name="connsiteX82" fmla="*/ 3643313 w 6143624"/>
              <a:gd name="connsiteY82" fmla="*/ 1071562 h 1228725"/>
              <a:gd name="connsiteX83" fmla="*/ 3186113 w 6143624"/>
              <a:gd name="connsiteY83" fmla="*/ 1042987 h 1228725"/>
              <a:gd name="connsiteX84" fmla="*/ 3143250 w 6143624"/>
              <a:gd name="connsiteY84" fmla="*/ 1028700 h 1228725"/>
              <a:gd name="connsiteX85" fmla="*/ 3100388 w 6143624"/>
              <a:gd name="connsiteY85" fmla="*/ 1000125 h 1228725"/>
              <a:gd name="connsiteX86" fmla="*/ 2928938 w 6143624"/>
              <a:gd name="connsiteY86" fmla="*/ 942975 h 1228725"/>
              <a:gd name="connsiteX87" fmla="*/ 2786063 w 6143624"/>
              <a:gd name="connsiteY87" fmla="*/ 971550 h 1228725"/>
              <a:gd name="connsiteX88" fmla="*/ 2657475 w 6143624"/>
              <a:gd name="connsiteY88" fmla="*/ 1028700 h 1228725"/>
              <a:gd name="connsiteX89" fmla="*/ 2586038 w 6143624"/>
              <a:gd name="connsiteY89" fmla="*/ 1071562 h 1228725"/>
              <a:gd name="connsiteX90" fmla="*/ 2528888 w 6143624"/>
              <a:gd name="connsiteY90" fmla="*/ 1085850 h 1228725"/>
              <a:gd name="connsiteX91" fmla="*/ 2443163 w 6143624"/>
              <a:gd name="connsiteY91" fmla="*/ 1114425 h 1228725"/>
              <a:gd name="connsiteX92" fmla="*/ 2400300 w 6143624"/>
              <a:gd name="connsiteY92" fmla="*/ 1128712 h 1228725"/>
              <a:gd name="connsiteX93" fmla="*/ 2157413 w 6143624"/>
              <a:gd name="connsiteY93" fmla="*/ 1143000 h 1228725"/>
              <a:gd name="connsiteX94" fmla="*/ 2100263 w 6143624"/>
              <a:gd name="connsiteY94" fmla="*/ 1157287 h 1228725"/>
              <a:gd name="connsiteX95" fmla="*/ 2014538 w 6143624"/>
              <a:gd name="connsiteY95" fmla="*/ 1185862 h 1228725"/>
              <a:gd name="connsiteX96" fmla="*/ 1871663 w 6143624"/>
              <a:gd name="connsiteY96" fmla="*/ 1228725 h 1228725"/>
              <a:gd name="connsiteX97" fmla="*/ 1543050 w 6143624"/>
              <a:gd name="connsiteY97" fmla="*/ 1185862 h 1228725"/>
              <a:gd name="connsiteX98" fmla="*/ 1057275 w 6143624"/>
              <a:gd name="connsiteY98" fmla="*/ 1185862 h 1228725"/>
              <a:gd name="connsiteX99" fmla="*/ 900113 w 6143624"/>
              <a:gd name="connsiteY99" fmla="*/ 1214437 h 1228725"/>
              <a:gd name="connsiteX100" fmla="*/ 771525 w 6143624"/>
              <a:gd name="connsiteY100" fmla="*/ 1228725 h 1228725"/>
              <a:gd name="connsiteX101" fmla="*/ 542925 w 6143624"/>
              <a:gd name="connsiteY101" fmla="*/ 1214437 h 1228725"/>
              <a:gd name="connsiteX102" fmla="*/ 485775 w 6143624"/>
              <a:gd name="connsiteY102" fmla="*/ 1185862 h 1228725"/>
              <a:gd name="connsiteX103" fmla="*/ 357188 w 6143624"/>
              <a:gd name="connsiteY103" fmla="*/ 1057275 h 1228725"/>
              <a:gd name="connsiteX104" fmla="*/ 314325 w 6143624"/>
              <a:gd name="connsiteY104" fmla="*/ 1028700 h 1228725"/>
              <a:gd name="connsiteX105" fmla="*/ 271463 w 6143624"/>
              <a:gd name="connsiteY105" fmla="*/ 928687 h 1228725"/>
              <a:gd name="connsiteX106" fmla="*/ 242888 w 6143624"/>
              <a:gd name="connsiteY106" fmla="*/ 885825 h 1228725"/>
              <a:gd name="connsiteX107" fmla="*/ 142875 w 6143624"/>
              <a:gd name="connsiteY107" fmla="*/ 842962 h 1228725"/>
              <a:gd name="connsiteX108" fmla="*/ 100013 w 6143624"/>
              <a:gd name="connsiteY108" fmla="*/ 814387 h 1228725"/>
              <a:gd name="connsiteX109" fmla="*/ 42863 w 6143624"/>
              <a:gd name="connsiteY109" fmla="*/ 714375 h 1228725"/>
              <a:gd name="connsiteX110" fmla="*/ 0 w 6143624"/>
              <a:gd name="connsiteY110" fmla="*/ 671512 h 1228725"/>
              <a:gd name="connsiteX111" fmla="*/ 0 w 6143624"/>
              <a:gd name="connsiteY111" fmla="*/ 549149 h 1228725"/>
              <a:gd name="connsiteX112" fmla="*/ 28 w 6143624"/>
              <a:gd name="connsiteY112" fmla="*/ 549031 h 1228725"/>
              <a:gd name="connsiteX113" fmla="*/ 42863 w 6143624"/>
              <a:gd name="connsiteY113" fmla="*/ 414337 h 1228725"/>
              <a:gd name="connsiteX114" fmla="*/ 85725 w 6143624"/>
              <a:gd name="connsiteY114" fmla="*/ 328612 h 1228725"/>
              <a:gd name="connsiteX115" fmla="*/ 214313 w 6143624"/>
              <a:gd name="connsiteY115" fmla="*/ 257175 h 1228725"/>
              <a:gd name="connsiteX116" fmla="*/ 385763 w 6143624"/>
              <a:gd name="connsiteY116" fmla="*/ 314325 h 1228725"/>
              <a:gd name="connsiteX117" fmla="*/ 428625 w 6143624"/>
              <a:gd name="connsiteY117" fmla="*/ 328612 h 1228725"/>
              <a:gd name="connsiteX118" fmla="*/ 471488 w 6143624"/>
              <a:gd name="connsiteY118" fmla="*/ 342900 h 1228725"/>
              <a:gd name="connsiteX119" fmla="*/ 614363 w 6143624"/>
              <a:gd name="connsiteY119" fmla="*/ 328612 h 1228725"/>
              <a:gd name="connsiteX120" fmla="*/ 700088 w 6143624"/>
              <a:gd name="connsiteY120" fmla="*/ 271462 h 1228725"/>
              <a:gd name="connsiteX121" fmla="*/ 785813 w 6143624"/>
              <a:gd name="connsiteY121" fmla="*/ 200025 h 1228725"/>
              <a:gd name="connsiteX122" fmla="*/ 871538 w 6143624"/>
              <a:gd name="connsiteY122" fmla="*/ 157162 h 1228725"/>
              <a:gd name="connsiteX123" fmla="*/ 971550 w 6143624"/>
              <a:gd name="connsiteY123" fmla="*/ 114300 h 1228725"/>
              <a:gd name="connsiteX124" fmla="*/ 1028700 w 6143624"/>
              <a:gd name="connsiteY124" fmla="*/ 171450 h 1228725"/>
              <a:gd name="connsiteX125" fmla="*/ 1071563 w 6143624"/>
              <a:gd name="connsiteY125" fmla="*/ 200025 h 1228725"/>
              <a:gd name="connsiteX126" fmla="*/ 1157288 w 6143624"/>
              <a:gd name="connsiteY126" fmla="*/ 185737 h 1228725"/>
              <a:gd name="connsiteX127" fmla="*/ 1200150 w 6143624"/>
              <a:gd name="connsiteY127" fmla="*/ 157162 h 1228725"/>
              <a:gd name="connsiteX128" fmla="*/ 1257300 w 6143624"/>
              <a:gd name="connsiteY128" fmla="*/ 128587 h 1228725"/>
              <a:gd name="connsiteX129" fmla="*/ 1343025 w 6143624"/>
              <a:gd name="connsiteY129" fmla="*/ 71437 h 1228725"/>
              <a:gd name="connsiteX130" fmla="*/ 1385888 w 6143624"/>
              <a:gd name="connsiteY130" fmla="*/ 42862 h 1228725"/>
              <a:gd name="connsiteX131" fmla="*/ 1471613 w 6143624"/>
              <a:gd name="connsiteY131" fmla="*/ 14287 h 122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6143624" h="1228725">
                <a:moveTo>
                  <a:pt x="1514475" y="0"/>
                </a:moveTo>
                <a:cubicBezTo>
                  <a:pt x="1528763" y="4762"/>
                  <a:pt x="1545578" y="4879"/>
                  <a:pt x="1557338" y="14287"/>
                </a:cubicBezTo>
                <a:cubicBezTo>
                  <a:pt x="1570747" y="25014"/>
                  <a:pt x="1574920" y="43958"/>
                  <a:pt x="1585913" y="57150"/>
                </a:cubicBezTo>
                <a:cubicBezTo>
                  <a:pt x="1598848" y="72672"/>
                  <a:pt x="1614488" y="85725"/>
                  <a:pt x="1628775" y="100012"/>
                </a:cubicBezTo>
                <a:cubicBezTo>
                  <a:pt x="1714500" y="95250"/>
                  <a:pt x="1800756" y="96374"/>
                  <a:pt x="1885950" y="85725"/>
                </a:cubicBezTo>
                <a:cubicBezTo>
                  <a:pt x="1915838" y="81989"/>
                  <a:pt x="1971675" y="57150"/>
                  <a:pt x="1971675" y="57150"/>
                </a:cubicBezTo>
                <a:cubicBezTo>
                  <a:pt x="1985963" y="47625"/>
                  <a:pt x="1998846" y="35549"/>
                  <a:pt x="2014538" y="28575"/>
                </a:cubicBezTo>
                <a:cubicBezTo>
                  <a:pt x="2042063" y="16342"/>
                  <a:pt x="2100263" y="0"/>
                  <a:pt x="2100263" y="0"/>
                </a:cubicBezTo>
                <a:cubicBezTo>
                  <a:pt x="2109788" y="14287"/>
                  <a:pt x="2119737" y="28301"/>
                  <a:pt x="2128838" y="42862"/>
                </a:cubicBezTo>
                <a:cubicBezTo>
                  <a:pt x="2143556" y="66411"/>
                  <a:pt x="2152064" y="94664"/>
                  <a:pt x="2171700" y="114300"/>
                </a:cubicBezTo>
                <a:cubicBezTo>
                  <a:pt x="2182349" y="124949"/>
                  <a:pt x="2200275" y="123825"/>
                  <a:pt x="2214563" y="128587"/>
                </a:cubicBezTo>
                <a:cubicBezTo>
                  <a:pt x="2281468" y="120224"/>
                  <a:pt x="2376258" y="98851"/>
                  <a:pt x="2443163" y="128587"/>
                </a:cubicBezTo>
                <a:cubicBezTo>
                  <a:pt x="2456925" y="134704"/>
                  <a:pt x="2448042" y="159690"/>
                  <a:pt x="2457450" y="171450"/>
                </a:cubicBezTo>
                <a:cubicBezTo>
                  <a:pt x="2468177" y="184859"/>
                  <a:pt x="2486025" y="190500"/>
                  <a:pt x="2500313" y="200025"/>
                </a:cubicBezTo>
                <a:cubicBezTo>
                  <a:pt x="2552700" y="195262"/>
                  <a:pt x="2605893" y="196054"/>
                  <a:pt x="2657475" y="185737"/>
                </a:cubicBezTo>
                <a:cubicBezTo>
                  <a:pt x="2678360" y="181560"/>
                  <a:pt x="2695235" y="165975"/>
                  <a:pt x="2714625" y="157162"/>
                </a:cubicBezTo>
                <a:cubicBezTo>
                  <a:pt x="2902551" y="71742"/>
                  <a:pt x="2742068" y="150585"/>
                  <a:pt x="2871788" y="85725"/>
                </a:cubicBezTo>
                <a:cubicBezTo>
                  <a:pt x="2900363" y="90487"/>
                  <a:pt x="2931041" y="88246"/>
                  <a:pt x="2957513" y="100012"/>
                </a:cubicBezTo>
                <a:cubicBezTo>
                  <a:pt x="2975977" y="108218"/>
                  <a:pt x="2983563" y="131667"/>
                  <a:pt x="3000375" y="142875"/>
                </a:cubicBezTo>
                <a:cubicBezTo>
                  <a:pt x="3012906" y="151229"/>
                  <a:pt x="3028950" y="152400"/>
                  <a:pt x="3043238" y="157162"/>
                </a:cubicBezTo>
                <a:cubicBezTo>
                  <a:pt x="3131273" y="127818"/>
                  <a:pt x="3037321" y="161380"/>
                  <a:pt x="3143250" y="114300"/>
                </a:cubicBezTo>
                <a:cubicBezTo>
                  <a:pt x="3166687" y="103884"/>
                  <a:pt x="3192173" y="98006"/>
                  <a:pt x="3214688" y="85725"/>
                </a:cubicBezTo>
                <a:cubicBezTo>
                  <a:pt x="3244837" y="69280"/>
                  <a:pt x="3300413" y="28575"/>
                  <a:pt x="3300413" y="28575"/>
                </a:cubicBezTo>
                <a:cubicBezTo>
                  <a:pt x="3319463" y="57150"/>
                  <a:pt x="3346703" y="81719"/>
                  <a:pt x="3357563" y="114300"/>
                </a:cubicBezTo>
                <a:cubicBezTo>
                  <a:pt x="3391568" y="216315"/>
                  <a:pt x="3369430" y="174963"/>
                  <a:pt x="3414713" y="242887"/>
                </a:cubicBezTo>
                <a:cubicBezTo>
                  <a:pt x="3443288" y="238125"/>
                  <a:pt x="3472334" y="235626"/>
                  <a:pt x="3500438" y="228600"/>
                </a:cubicBezTo>
                <a:cubicBezTo>
                  <a:pt x="3529659" y="221295"/>
                  <a:pt x="3586163" y="200025"/>
                  <a:pt x="3586163" y="200025"/>
                </a:cubicBezTo>
                <a:cubicBezTo>
                  <a:pt x="3607834" y="185577"/>
                  <a:pt x="3642312" y="157162"/>
                  <a:pt x="3671888" y="157162"/>
                </a:cubicBezTo>
                <a:cubicBezTo>
                  <a:pt x="3691524" y="157162"/>
                  <a:pt x="3709988" y="166687"/>
                  <a:pt x="3729038" y="171450"/>
                </a:cubicBezTo>
                <a:cubicBezTo>
                  <a:pt x="3738563" y="185737"/>
                  <a:pt x="3743326" y="204787"/>
                  <a:pt x="3757613" y="214312"/>
                </a:cubicBezTo>
                <a:cubicBezTo>
                  <a:pt x="3814293" y="252099"/>
                  <a:pt x="3962626" y="203956"/>
                  <a:pt x="3986213" y="200025"/>
                </a:cubicBezTo>
                <a:cubicBezTo>
                  <a:pt x="4043363" y="204787"/>
                  <a:pt x="4100818" y="206733"/>
                  <a:pt x="4157663" y="214312"/>
                </a:cubicBezTo>
                <a:cubicBezTo>
                  <a:pt x="4172591" y="216302"/>
                  <a:pt x="4185465" y="228600"/>
                  <a:pt x="4200525" y="228600"/>
                </a:cubicBezTo>
                <a:cubicBezTo>
                  <a:pt x="4220161" y="228600"/>
                  <a:pt x="4238506" y="218572"/>
                  <a:pt x="4257675" y="214312"/>
                </a:cubicBezTo>
                <a:cubicBezTo>
                  <a:pt x="4281381" y="209044"/>
                  <a:pt x="4305300" y="204787"/>
                  <a:pt x="4329113" y="200025"/>
                </a:cubicBezTo>
                <a:cubicBezTo>
                  <a:pt x="4356144" y="188440"/>
                  <a:pt x="4430768" y="153180"/>
                  <a:pt x="4471988" y="142875"/>
                </a:cubicBezTo>
                <a:cubicBezTo>
                  <a:pt x="4495547" y="136985"/>
                  <a:pt x="4519997" y="134977"/>
                  <a:pt x="4543425" y="128587"/>
                </a:cubicBezTo>
                <a:cubicBezTo>
                  <a:pt x="4572484" y="120662"/>
                  <a:pt x="4629150" y="100012"/>
                  <a:pt x="4629150" y="100012"/>
                </a:cubicBezTo>
                <a:cubicBezTo>
                  <a:pt x="4648200" y="85725"/>
                  <a:pt x="4668220" y="72647"/>
                  <a:pt x="4686300" y="57150"/>
                </a:cubicBezTo>
                <a:cubicBezTo>
                  <a:pt x="4701641" y="44000"/>
                  <a:pt x="4709994" y="20677"/>
                  <a:pt x="4729163" y="14287"/>
                </a:cubicBezTo>
                <a:lnTo>
                  <a:pt x="4772025" y="28575"/>
                </a:lnTo>
                <a:cubicBezTo>
                  <a:pt x="4835183" y="123311"/>
                  <a:pt x="4760953" y="18038"/>
                  <a:pt x="4843463" y="114300"/>
                </a:cubicBezTo>
                <a:cubicBezTo>
                  <a:pt x="4858960" y="132380"/>
                  <a:pt x="4870828" y="153370"/>
                  <a:pt x="4886325" y="171450"/>
                </a:cubicBezTo>
                <a:cubicBezTo>
                  <a:pt x="4899475" y="186791"/>
                  <a:pt x="4916253" y="198790"/>
                  <a:pt x="4929188" y="214312"/>
                </a:cubicBezTo>
                <a:cubicBezTo>
                  <a:pt x="4940181" y="227504"/>
                  <a:pt x="4940983" y="253527"/>
                  <a:pt x="4957763" y="257175"/>
                </a:cubicBezTo>
                <a:cubicBezTo>
                  <a:pt x="5055935" y="278517"/>
                  <a:pt x="5157788" y="276225"/>
                  <a:pt x="5257800" y="285750"/>
                </a:cubicBezTo>
                <a:cubicBezTo>
                  <a:pt x="5262563" y="304800"/>
                  <a:pt x="5269652" y="323415"/>
                  <a:pt x="5272088" y="342900"/>
                </a:cubicBezTo>
                <a:cubicBezTo>
                  <a:pt x="5279201" y="399805"/>
                  <a:pt x="5271599" y="458938"/>
                  <a:pt x="5286375" y="514350"/>
                </a:cubicBezTo>
                <a:cubicBezTo>
                  <a:pt x="5301584" y="571385"/>
                  <a:pt x="5417361" y="578739"/>
                  <a:pt x="5443538" y="585787"/>
                </a:cubicBezTo>
                <a:cubicBezTo>
                  <a:pt x="5528907" y="608771"/>
                  <a:pt x="5613036" y="630916"/>
                  <a:pt x="5696266" y="655888"/>
                </a:cubicBezTo>
                <a:lnTo>
                  <a:pt x="5815013" y="694162"/>
                </a:lnTo>
                <a:lnTo>
                  <a:pt x="5815013" y="694162"/>
                </a:lnTo>
                <a:lnTo>
                  <a:pt x="5820479" y="695924"/>
                </a:lnTo>
                <a:cubicBezTo>
                  <a:pt x="5861687" y="710282"/>
                  <a:pt x="5902713" y="725804"/>
                  <a:pt x="5943599" y="742950"/>
                </a:cubicBezTo>
                <a:cubicBezTo>
                  <a:pt x="6012344" y="771778"/>
                  <a:pt x="6076949" y="809625"/>
                  <a:pt x="6143624" y="842962"/>
                </a:cubicBezTo>
                <a:cubicBezTo>
                  <a:pt x="6138862" y="857250"/>
                  <a:pt x="6139986" y="875176"/>
                  <a:pt x="6129337" y="885825"/>
                </a:cubicBezTo>
                <a:cubicBezTo>
                  <a:pt x="6118688" y="896474"/>
                  <a:pt x="6101085" y="896459"/>
                  <a:pt x="6086474" y="900112"/>
                </a:cubicBezTo>
                <a:cubicBezTo>
                  <a:pt x="6062915" y="906002"/>
                  <a:pt x="6038849" y="909637"/>
                  <a:pt x="6015037" y="914400"/>
                </a:cubicBezTo>
                <a:cubicBezTo>
                  <a:pt x="5943076" y="962374"/>
                  <a:pt x="5980648" y="944267"/>
                  <a:pt x="5857874" y="971550"/>
                </a:cubicBezTo>
                <a:lnTo>
                  <a:pt x="5815013" y="981075"/>
                </a:lnTo>
                <a:lnTo>
                  <a:pt x="5815013" y="981075"/>
                </a:lnTo>
                <a:lnTo>
                  <a:pt x="5729288" y="1000125"/>
                </a:lnTo>
                <a:cubicBezTo>
                  <a:pt x="5665572" y="1012868"/>
                  <a:pt x="5633439" y="1013371"/>
                  <a:pt x="5572125" y="1028700"/>
                </a:cubicBezTo>
                <a:cubicBezTo>
                  <a:pt x="5557515" y="1032353"/>
                  <a:pt x="5543550" y="1038225"/>
                  <a:pt x="5529263" y="1042987"/>
                </a:cubicBezTo>
                <a:cubicBezTo>
                  <a:pt x="5462588" y="1033462"/>
                  <a:pt x="5395565" y="1026117"/>
                  <a:pt x="5329238" y="1014412"/>
                </a:cubicBezTo>
                <a:cubicBezTo>
                  <a:pt x="5314407" y="1011795"/>
                  <a:pt x="5298135" y="1009533"/>
                  <a:pt x="5286375" y="1000125"/>
                </a:cubicBezTo>
                <a:cubicBezTo>
                  <a:pt x="5272966" y="989398"/>
                  <a:pt x="5267325" y="971550"/>
                  <a:pt x="5257800" y="957262"/>
                </a:cubicBezTo>
                <a:cubicBezTo>
                  <a:pt x="5205413" y="962025"/>
                  <a:pt x="5151104" y="956707"/>
                  <a:pt x="5100638" y="971550"/>
                </a:cubicBezTo>
                <a:cubicBezTo>
                  <a:pt x="5067691" y="981240"/>
                  <a:pt x="5043488" y="1009650"/>
                  <a:pt x="5014913" y="1028700"/>
                </a:cubicBezTo>
                <a:cubicBezTo>
                  <a:pt x="4948018" y="1073297"/>
                  <a:pt x="4939187" y="1080850"/>
                  <a:pt x="4843463" y="1128712"/>
                </a:cubicBezTo>
                <a:cubicBezTo>
                  <a:pt x="4820524" y="1140182"/>
                  <a:pt x="4796128" y="1148522"/>
                  <a:pt x="4772025" y="1157287"/>
                </a:cubicBezTo>
                <a:cubicBezTo>
                  <a:pt x="4743718" y="1167581"/>
                  <a:pt x="4686300" y="1185862"/>
                  <a:pt x="4686300" y="1185862"/>
                </a:cubicBezTo>
                <a:cubicBezTo>
                  <a:pt x="4652963" y="1181100"/>
                  <a:pt x="4617719" y="1183664"/>
                  <a:pt x="4586288" y="1171575"/>
                </a:cubicBezTo>
                <a:cubicBezTo>
                  <a:pt x="4356212" y="1083085"/>
                  <a:pt x="4599885" y="1150554"/>
                  <a:pt x="4457700" y="1071562"/>
                </a:cubicBezTo>
                <a:cubicBezTo>
                  <a:pt x="4429238" y="1055750"/>
                  <a:pt x="4351721" y="1037924"/>
                  <a:pt x="4314825" y="1028700"/>
                </a:cubicBezTo>
                <a:cubicBezTo>
                  <a:pt x="4249726" y="1050399"/>
                  <a:pt x="4261912" y="1047027"/>
                  <a:pt x="4171950" y="1071562"/>
                </a:cubicBezTo>
                <a:cubicBezTo>
                  <a:pt x="4153006" y="1076729"/>
                  <a:pt x="4133429" y="1079640"/>
                  <a:pt x="4114800" y="1085850"/>
                </a:cubicBezTo>
                <a:cubicBezTo>
                  <a:pt x="4024188" y="1116055"/>
                  <a:pt x="4070743" y="1108643"/>
                  <a:pt x="4000500" y="1128712"/>
                </a:cubicBezTo>
                <a:cubicBezTo>
                  <a:pt x="3953409" y="1142167"/>
                  <a:pt x="3921031" y="1147464"/>
                  <a:pt x="3871913" y="1157287"/>
                </a:cubicBezTo>
                <a:cubicBezTo>
                  <a:pt x="3838575" y="1152525"/>
                  <a:pt x="3804156" y="1152677"/>
                  <a:pt x="3771900" y="1143000"/>
                </a:cubicBezTo>
                <a:cubicBezTo>
                  <a:pt x="3755453" y="1138066"/>
                  <a:pt x="3744396" y="1122104"/>
                  <a:pt x="3729038" y="1114425"/>
                </a:cubicBezTo>
                <a:cubicBezTo>
                  <a:pt x="3715567" y="1107690"/>
                  <a:pt x="3699646" y="1106872"/>
                  <a:pt x="3686175" y="1100137"/>
                </a:cubicBezTo>
                <a:cubicBezTo>
                  <a:pt x="3670817" y="1092458"/>
                  <a:pt x="3660373" y="1073512"/>
                  <a:pt x="3643313" y="1071562"/>
                </a:cubicBezTo>
                <a:cubicBezTo>
                  <a:pt x="3491603" y="1054224"/>
                  <a:pt x="3338513" y="1052512"/>
                  <a:pt x="3186113" y="1042987"/>
                </a:cubicBezTo>
                <a:cubicBezTo>
                  <a:pt x="3171825" y="1038225"/>
                  <a:pt x="3156721" y="1035435"/>
                  <a:pt x="3143250" y="1028700"/>
                </a:cubicBezTo>
                <a:cubicBezTo>
                  <a:pt x="3127891" y="1021021"/>
                  <a:pt x="3116331" y="1006502"/>
                  <a:pt x="3100388" y="1000125"/>
                </a:cubicBezTo>
                <a:cubicBezTo>
                  <a:pt x="3044455" y="977752"/>
                  <a:pt x="2928938" y="942975"/>
                  <a:pt x="2928938" y="942975"/>
                </a:cubicBezTo>
                <a:cubicBezTo>
                  <a:pt x="2892072" y="948241"/>
                  <a:pt x="2825965" y="951599"/>
                  <a:pt x="2786063" y="971550"/>
                </a:cubicBezTo>
                <a:cubicBezTo>
                  <a:pt x="2662479" y="1033342"/>
                  <a:pt x="2766532" y="1001435"/>
                  <a:pt x="2657475" y="1028700"/>
                </a:cubicBezTo>
                <a:cubicBezTo>
                  <a:pt x="2633663" y="1042987"/>
                  <a:pt x="2611414" y="1060284"/>
                  <a:pt x="2586038" y="1071562"/>
                </a:cubicBezTo>
                <a:cubicBezTo>
                  <a:pt x="2568094" y="1079537"/>
                  <a:pt x="2547696" y="1080207"/>
                  <a:pt x="2528888" y="1085850"/>
                </a:cubicBezTo>
                <a:cubicBezTo>
                  <a:pt x="2500038" y="1094505"/>
                  <a:pt x="2471738" y="1104900"/>
                  <a:pt x="2443163" y="1114425"/>
                </a:cubicBezTo>
                <a:cubicBezTo>
                  <a:pt x="2428875" y="1119187"/>
                  <a:pt x="2415334" y="1127828"/>
                  <a:pt x="2400300" y="1128712"/>
                </a:cubicBezTo>
                <a:lnTo>
                  <a:pt x="2157413" y="1143000"/>
                </a:lnTo>
                <a:cubicBezTo>
                  <a:pt x="2138363" y="1147762"/>
                  <a:pt x="2119071" y="1151645"/>
                  <a:pt x="2100263" y="1157287"/>
                </a:cubicBezTo>
                <a:cubicBezTo>
                  <a:pt x="2071413" y="1165942"/>
                  <a:pt x="2043500" y="1177587"/>
                  <a:pt x="2014538" y="1185862"/>
                </a:cubicBezTo>
                <a:cubicBezTo>
                  <a:pt x="1900044" y="1218574"/>
                  <a:pt x="1947417" y="1203472"/>
                  <a:pt x="1871663" y="1228725"/>
                </a:cubicBezTo>
                <a:cubicBezTo>
                  <a:pt x="1687904" y="1182785"/>
                  <a:pt x="1796549" y="1202762"/>
                  <a:pt x="1543050" y="1185862"/>
                </a:cubicBezTo>
                <a:cubicBezTo>
                  <a:pt x="1354804" y="1138802"/>
                  <a:pt x="1450267" y="1157107"/>
                  <a:pt x="1057275" y="1185862"/>
                </a:cubicBezTo>
                <a:cubicBezTo>
                  <a:pt x="1004171" y="1189748"/>
                  <a:pt x="952770" y="1206538"/>
                  <a:pt x="900113" y="1214437"/>
                </a:cubicBezTo>
                <a:cubicBezTo>
                  <a:pt x="857464" y="1220834"/>
                  <a:pt x="814388" y="1223962"/>
                  <a:pt x="771525" y="1228725"/>
                </a:cubicBezTo>
                <a:cubicBezTo>
                  <a:pt x="695325" y="1223962"/>
                  <a:pt x="618429" y="1225763"/>
                  <a:pt x="542925" y="1214437"/>
                </a:cubicBezTo>
                <a:cubicBezTo>
                  <a:pt x="521862" y="1211278"/>
                  <a:pt x="503836" y="1197150"/>
                  <a:pt x="485775" y="1185862"/>
                </a:cubicBezTo>
                <a:cubicBezTo>
                  <a:pt x="398239" y="1131152"/>
                  <a:pt x="444852" y="1144939"/>
                  <a:pt x="357188" y="1057275"/>
                </a:cubicBezTo>
                <a:cubicBezTo>
                  <a:pt x="345046" y="1045133"/>
                  <a:pt x="328613" y="1038225"/>
                  <a:pt x="314325" y="1028700"/>
                </a:cubicBezTo>
                <a:cubicBezTo>
                  <a:pt x="298296" y="980612"/>
                  <a:pt x="299712" y="978122"/>
                  <a:pt x="271463" y="928687"/>
                </a:cubicBezTo>
                <a:cubicBezTo>
                  <a:pt x="262944" y="913778"/>
                  <a:pt x="256079" y="896818"/>
                  <a:pt x="242888" y="885825"/>
                </a:cubicBezTo>
                <a:cubicBezTo>
                  <a:pt x="198293" y="848662"/>
                  <a:pt x="187541" y="865295"/>
                  <a:pt x="142875" y="842962"/>
                </a:cubicBezTo>
                <a:cubicBezTo>
                  <a:pt x="127517" y="835283"/>
                  <a:pt x="114300" y="823912"/>
                  <a:pt x="100013" y="814387"/>
                </a:cubicBezTo>
                <a:cubicBezTo>
                  <a:pt x="82544" y="779450"/>
                  <a:pt x="68107" y="744668"/>
                  <a:pt x="42863" y="714375"/>
                </a:cubicBezTo>
                <a:cubicBezTo>
                  <a:pt x="29928" y="698853"/>
                  <a:pt x="11744" y="687954"/>
                  <a:pt x="0" y="671512"/>
                </a:cubicBezTo>
                <a:lnTo>
                  <a:pt x="0" y="549149"/>
                </a:lnTo>
                <a:lnTo>
                  <a:pt x="28" y="549031"/>
                </a:lnTo>
                <a:cubicBezTo>
                  <a:pt x="7735" y="517896"/>
                  <a:pt x="13051" y="503774"/>
                  <a:pt x="42863" y="414337"/>
                </a:cubicBezTo>
                <a:cubicBezTo>
                  <a:pt x="53054" y="383762"/>
                  <a:pt x="59657" y="351421"/>
                  <a:pt x="85725" y="328612"/>
                </a:cubicBezTo>
                <a:cubicBezTo>
                  <a:pt x="146191" y="275704"/>
                  <a:pt x="155442" y="276798"/>
                  <a:pt x="214313" y="257175"/>
                </a:cubicBezTo>
                <a:lnTo>
                  <a:pt x="385763" y="314325"/>
                </a:lnTo>
                <a:lnTo>
                  <a:pt x="428625" y="328612"/>
                </a:lnTo>
                <a:lnTo>
                  <a:pt x="471488" y="342900"/>
                </a:lnTo>
                <a:cubicBezTo>
                  <a:pt x="519113" y="338137"/>
                  <a:pt x="568679" y="342888"/>
                  <a:pt x="614363" y="328612"/>
                </a:cubicBezTo>
                <a:cubicBezTo>
                  <a:pt x="647143" y="318368"/>
                  <a:pt x="671513" y="290512"/>
                  <a:pt x="700088" y="271462"/>
                </a:cubicBezTo>
                <a:cubicBezTo>
                  <a:pt x="806503" y="200519"/>
                  <a:pt x="675808" y="291695"/>
                  <a:pt x="785813" y="200025"/>
                </a:cubicBezTo>
                <a:cubicBezTo>
                  <a:pt x="847233" y="148842"/>
                  <a:pt x="807099" y="189382"/>
                  <a:pt x="871538" y="157162"/>
                </a:cubicBezTo>
                <a:cubicBezTo>
                  <a:pt x="970203" y="107829"/>
                  <a:pt x="852611" y="144034"/>
                  <a:pt x="971550" y="114300"/>
                </a:cubicBezTo>
                <a:cubicBezTo>
                  <a:pt x="1065069" y="145472"/>
                  <a:pt x="973282" y="102177"/>
                  <a:pt x="1028700" y="171450"/>
                </a:cubicBezTo>
                <a:cubicBezTo>
                  <a:pt x="1039427" y="184859"/>
                  <a:pt x="1057275" y="190500"/>
                  <a:pt x="1071563" y="200025"/>
                </a:cubicBezTo>
                <a:cubicBezTo>
                  <a:pt x="1100138" y="195262"/>
                  <a:pt x="1129805" y="194898"/>
                  <a:pt x="1157288" y="185737"/>
                </a:cubicBezTo>
                <a:cubicBezTo>
                  <a:pt x="1173578" y="180307"/>
                  <a:pt x="1185241" y="165681"/>
                  <a:pt x="1200150" y="157162"/>
                </a:cubicBezTo>
                <a:cubicBezTo>
                  <a:pt x="1218642" y="146595"/>
                  <a:pt x="1239037" y="139545"/>
                  <a:pt x="1257300" y="128587"/>
                </a:cubicBezTo>
                <a:cubicBezTo>
                  <a:pt x="1286749" y="110918"/>
                  <a:pt x="1314450" y="90487"/>
                  <a:pt x="1343025" y="71437"/>
                </a:cubicBezTo>
                <a:cubicBezTo>
                  <a:pt x="1357313" y="61912"/>
                  <a:pt x="1369598" y="48292"/>
                  <a:pt x="1385888" y="42862"/>
                </a:cubicBezTo>
                <a:lnTo>
                  <a:pt x="1471613" y="14287"/>
                </a:lnTo>
                <a:close/>
              </a:path>
            </a:pathLst>
          </a:cu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54" name="Text Box 9"/>
          <p:cNvSpPr txBox="1">
            <a:spLocks noChangeArrowheads="1"/>
          </p:cNvSpPr>
          <p:nvPr/>
        </p:nvSpPr>
        <p:spPr bwMode="auto">
          <a:xfrm flipH="1">
            <a:off x="1999787" y="109296"/>
            <a:ext cx="826545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Văn</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bản</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2. SƠN TINH, THUỶ TINH</a:t>
            </a:r>
          </a:p>
        </p:txBody>
      </p:sp>
      <p:grpSp>
        <p:nvGrpSpPr>
          <p:cNvPr id="56" name="Group 5"/>
          <p:cNvGrpSpPr>
            <a:grpSpLocks/>
          </p:cNvGrpSpPr>
          <p:nvPr/>
        </p:nvGrpSpPr>
        <p:grpSpPr bwMode="auto">
          <a:xfrm flipH="1">
            <a:off x="335138" y="-80578"/>
            <a:ext cx="1035923" cy="1032413"/>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777369" y="-63512"/>
            <a:ext cx="1066794" cy="1021393"/>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31221" y="16847"/>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3"/>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4"/>
          <a:stretch>
            <a:fillRect/>
          </a:stretch>
        </p:blipFill>
        <p:spPr>
          <a:xfrm>
            <a:off x="8270537" y="818854"/>
            <a:ext cx="1577468" cy="627942"/>
          </a:xfrm>
          <a:prstGeom prst="rect">
            <a:avLst/>
          </a:prstGeom>
        </p:spPr>
      </p:pic>
      <p:pic>
        <p:nvPicPr>
          <p:cNvPr id="27" name="Picture 26"/>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p>
        </p:txBody>
      </p:sp>
      <p:sp>
        <p:nvSpPr>
          <p:cNvPr id="9" name="Rectangle 8"/>
          <p:cNvSpPr/>
          <p:nvPr/>
        </p:nvSpPr>
        <p:spPr>
          <a:xfrm>
            <a:off x="624897" y="1079675"/>
            <a:ext cx="1712328"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1" u="sng" strike="noStrike" kern="1200" cap="none" spc="0" normalizeH="0" baseline="0" noProof="0" dirty="0">
                <a:ln>
                  <a:noFill/>
                </a:ln>
                <a:solidFill>
                  <a:srgbClr val="680000"/>
                </a:solidFill>
                <a:effectLst/>
                <a:uLnTx/>
                <a:uFillTx/>
                <a:latin typeface="Times New Roman" panose="02020603050405020304" pitchFamily="18" charset="0"/>
                <a:ea typeface="Times New Roman" panose="02020603050405020304" pitchFamily="18" charset="0"/>
                <a:cs typeface="+mn-cs"/>
              </a:rPr>
              <a:t>2.Ý </a:t>
            </a:r>
            <a:r>
              <a:rPr kumimoji="0" lang="en-US" sz="2800" b="1" i="1" u="sng" strike="noStrike" kern="1200" cap="none" spc="0" normalizeH="0" baseline="0" noProof="0" dirty="0" err="1">
                <a:ln>
                  <a:noFill/>
                </a:ln>
                <a:solidFill>
                  <a:srgbClr val="680000"/>
                </a:solidFill>
                <a:effectLst/>
                <a:uLnTx/>
                <a:uFillTx/>
                <a:latin typeface="Times New Roman" panose="02020603050405020304" pitchFamily="18" charset="0"/>
                <a:ea typeface="Times New Roman" panose="02020603050405020304" pitchFamily="18" charset="0"/>
                <a:cs typeface="+mn-cs"/>
              </a:rPr>
              <a:t>nghĩa</a:t>
            </a:r>
            <a:r>
              <a:rPr kumimoji="0" lang="en-US" sz="2800" b="1" i="1" u="sng" strike="noStrike" kern="1200" cap="none" spc="0" normalizeH="0" baseline="0" noProof="0" dirty="0">
                <a:ln>
                  <a:noFill/>
                </a:ln>
                <a:solidFill>
                  <a:srgbClr val="68000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60400" y="1651506"/>
            <a:ext cx="10858500" cy="4730334"/>
          </a:xfrm>
          <a:prstGeom prst="rect">
            <a:avLst/>
          </a:prstGeom>
        </p:spPr>
        <p:txBody>
          <a:bodyPr>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800000"/>
                </a:solidFill>
                <a:effectLst/>
                <a:uLnTx/>
                <a:uFillTx/>
                <a:latin typeface="Times New Roman" panose="02020603050405020304" pitchFamily="18" charset="0"/>
                <a:ea typeface="Times New Roman" panose="02020603050405020304" pitchFamily="18" charset="0"/>
                <a:cs typeface="+mn-cs"/>
              </a:rPr>
              <a:t>a. </a:t>
            </a:r>
            <a:r>
              <a:rPr kumimoji="0" lang="en-US" sz="2400" b="1" i="0" u="none" strike="noStrike" kern="1200" cap="none" spc="0" normalizeH="0" baseline="0" noProof="0" dirty="0" err="1">
                <a:ln>
                  <a:noFill/>
                </a:ln>
                <a:solidFill>
                  <a:srgbClr val="800000"/>
                </a:solidFill>
                <a:effectLst/>
                <a:uLnTx/>
                <a:uFillTx/>
                <a:latin typeface="Times New Roman" panose="02020603050405020304" pitchFamily="18" charset="0"/>
                <a:ea typeface="Times New Roman" panose="02020603050405020304" pitchFamily="18" charset="0"/>
                <a:cs typeface="+mn-cs"/>
              </a:rPr>
              <a:t>Hình</a:t>
            </a:r>
            <a:r>
              <a:rPr kumimoji="0" lang="en-US" sz="2400" b="1" i="0" u="none" strike="noStrike" kern="1200" cap="none" spc="0" normalizeH="0" baseline="0" noProof="0" dirty="0">
                <a:ln>
                  <a:noFill/>
                </a:ln>
                <a:solidFill>
                  <a:srgbClr val="8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800000"/>
                </a:solidFill>
                <a:effectLst/>
                <a:uLnTx/>
                <a:uFillTx/>
                <a:latin typeface="Times New Roman" panose="02020603050405020304" pitchFamily="18" charset="0"/>
                <a:ea typeface="Times New Roman" panose="02020603050405020304" pitchFamily="18" charset="0"/>
                <a:cs typeface="+mn-cs"/>
              </a:rPr>
              <a:t>tượng</a:t>
            </a:r>
            <a:r>
              <a:rPr kumimoji="0" lang="en-US" sz="2400" b="1" i="0" u="none" strike="noStrike" kern="1200" cap="none" spc="0" normalizeH="0" baseline="0" noProof="0" dirty="0">
                <a:ln>
                  <a:noFill/>
                </a:ln>
                <a:solidFill>
                  <a:srgbClr val="8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800000"/>
                </a:solidFill>
                <a:effectLst/>
                <a:uLnTx/>
                <a:uFillTx/>
                <a:latin typeface="Times New Roman" panose="02020603050405020304" pitchFamily="18" charset="0"/>
                <a:ea typeface="Times New Roman" panose="02020603050405020304" pitchFamily="18" charset="0"/>
                <a:cs typeface="+mn-cs"/>
              </a:rPr>
              <a:t>người</a:t>
            </a:r>
            <a:r>
              <a:rPr kumimoji="0" lang="en-US" sz="2400" b="1" i="0" u="none" strike="noStrike" kern="1200" cap="none" spc="0" normalizeH="0" baseline="0" noProof="0" dirty="0">
                <a:ln>
                  <a:noFill/>
                </a:ln>
                <a:solidFill>
                  <a:srgbClr val="8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800000"/>
                </a:solidFill>
                <a:effectLst/>
                <a:uLnTx/>
                <a:uFillTx/>
                <a:latin typeface="Times New Roman" panose="02020603050405020304" pitchFamily="18" charset="0"/>
                <a:ea typeface="Times New Roman" panose="02020603050405020304" pitchFamily="18" charset="0"/>
                <a:cs typeface="+mn-cs"/>
              </a:rPr>
              <a:t>anh</a:t>
            </a:r>
            <a:r>
              <a:rPr kumimoji="0" lang="en-US" sz="2400" b="1" i="0" u="none" strike="noStrike" kern="1200" cap="none" spc="0" normalizeH="0" baseline="0" noProof="0" dirty="0">
                <a:ln>
                  <a:noFill/>
                </a:ln>
                <a:solidFill>
                  <a:srgbClr val="8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800000"/>
                </a:solidFill>
                <a:effectLst/>
                <a:uLnTx/>
                <a:uFillTx/>
                <a:latin typeface="Times New Roman" panose="02020603050405020304" pitchFamily="18" charset="0"/>
                <a:ea typeface="Times New Roman" panose="02020603050405020304" pitchFamily="18" charset="0"/>
                <a:cs typeface="+mn-cs"/>
              </a:rPr>
              <a:t>hùng</a:t>
            </a:r>
            <a:r>
              <a:rPr kumimoji="0" lang="en-US" sz="2400" b="1" i="0" u="none" strike="noStrike" kern="1200" cap="none" spc="0" normalizeH="0" baseline="0" noProof="0" dirty="0">
                <a:ln>
                  <a:noFill/>
                </a:ln>
                <a:solidFill>
                  <a:srgbClr val="8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800000"/>
                </a:solidFill>
                <a:effectLst/>
                <a:uLnTx/>
                <a:uFillTx/>
                <a:latin typeface="Times New Roman" panose="02020603050405020304" pitchFamily="18" charset="0"/>
                <a:ea typeface="Times New Roman" panose="02020603050405020304" pitchFamily="18" charset="0"/>
                <a:cs typeface="+mn-cs"/>
              </a:rPr>
              <a:t>Sơn</a:t>
            </a:r>
            <a:r>
              <a:rPr kumimoji="0" lang="en-US" sz="2400" b="1" i="0" u="none" strike="noStrike" kern="1200" cap="none" spc="0" normalizeH="0" baseline="0" noProof="0" dirty="0">
                <a:ln>
                  <a:noFill/>
                </a:ln>
                <a:solidFill>
                  <a:srgbClr val="8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800000"/>
                </a:solidFill>
                <a:effectLst/>
                <a:uLnTx/>
                <a:uFillTx/>
                <a:latin typeface="Times New Roman" panose="02020603050405020304" pitchFamily="18" charset="0"/>
                <a:ea typeface="Times New Roman" panose="02020603050405020304" pitchFamily="18" charset="0"/>
                <a:cs typeface="+mn-cs"/>
              </a:rPr>
              <a:t>Tinh</a:t>
            </a:r>
            <a:r>
              <a:rPr kumimoji="0" lang="en-US" sz="2400" b="1" i="0" u="none" strike="noStrike" kern="1200" cap="none" spc="0" normalizeH="0" baseline="0" noProof="0" dirty="0">
                <a:ln>
                  <a:noFill/>
                </a:ln>
                <a:solidFill>
                  <a:srgbClr val="8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800000"/>
                </a:solidFill>
                <a:effectLst/>
                <a:uLnTx/>
                <a:uFillTx/>
                <a:latin typeface="Times New Roman" panose="02020603050405020304" pitchFamily="18" charset="0"/>
                <a:ea typeface="Times New Roman" panose="02020603050405020304" pitchFamily="18" charset="0"/>
                <a:cs typeface="+mn-cs"/>
              </a:rPr>
              <a:t>trong</a:t>
            </a:r>
            <a:r>
              <a:rPr kumimoji="0" lang="en-US" sz="2400" b="1" i="0" u="none" strike="noStrike" kern="1200" cap="none" spc="0" normalizeH="0" baseline="0" noProof="0" dirty="0">
                <a:ln>
                  <a:noFill/>
                </a:ln>
                <a:solidFill>
                  <a:srgbClr val="8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800000"/>
                </a:solidFill>
                <a:effectLst/>
                <a:uLnTx/>
                <a:uFillTx/>
                <a:latin typeface="Times New Roman" panose="02020603050405020304" pitchFamily="18" charset="0"/>
                <a:ea typeface="Times New Roman" panose="02020603050405020304" pitchFamily="18" charset="0"/>
                <a:cs typeface="+mn-cs"/>
              </a:rPr>
              <a:t>cuộc</a:t>
            </a:r>
            <a:r>
              <a:rPr kumimoji="0" lang="en-US" sz="2400" b="1" i="0" u="none" strike="noStrike" kern="1200" cap="none" spc="0" normalizeH="0" baseline="0" noProof="0" dirty="0">
                <a:ln>
                  <a:noFill/>
                </a:ln>
                <a:solidFill>
                  <a:srgbClr val="8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800000"/>
                </a:solidFill>
                <a:effectLst/>
                <a:uLnTx/>
                <a:uFillTx/>
                <a:latin typeface="Times New Roman" panose="02020603050405020304" pitchFamily="18" charset="0"/>
                <a:ea typeface="Times New Roman" panose="02020603050405020304" pitchFamily="18" charset="0"/>
                <a:cs typeface="+mn-cs"/>
              </a:rPr>
              <a:t>giao</a:t>
            </a:r>
            <a:r>
              <a:rPr kumimoji="0" lang="en-US" sz="2400" b="1" i="0" u="none" strike="noStrike" kern="1200" cap="none" spc="0" normalizeH="0" baseline="0" noProof="0" dirty="0">
                <a:ln>
                  <a:noFill/>
                </a:ln>
                <a:solidFill>
                  <a:srgbClr val="8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800000"/>
                </a:solidFill>
                <a:effectLst/>
                <a:uLnTx/>
                <a:uFillTx/>
                <a:latin typeface="Times New Roman" panose="02020603050405020304" pitchFamily="18" charset="0"/>
                <a:ea typeface="Times New Roman" panose="02020603050405020304" pitchFamily="18" charset="0"/>
                <a:cs typeface="+mn-cs"/>
              </a:rPr>
              <a:t>tranh</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Nguyên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Thủy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Tinh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không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lấy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được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vợ</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trả</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thù</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=&gt;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Hai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vật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giao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tranh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vì</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lí</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do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cá</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Cuộc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giao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tranh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quyết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liệt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Sức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mạnh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Thủy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Tinh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tạo</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ra</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thảm</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họa</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thiên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tai,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sức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mạnh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hủy</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diệt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mọi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sự</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sống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hô</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mưa</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gọi</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gió</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dông</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bão</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rung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chuyển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cả</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đất</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trời</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nước</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ngập</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ruộng</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đồng</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nhà</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cửa</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Thành</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Phong</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Châu</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như</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nổi</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lềnh</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bềnh</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trên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biển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nước</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Chống</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trả</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Sơn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Tinh</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Bình</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tĩnh</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quả</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cảm</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nghị</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lực</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không</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hề</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nao</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núng</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bốc</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từng</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quả</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đồi</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dời</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từng</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dãy</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núi</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dựng</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thành</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lũy</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ngăn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nước</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Sơn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Tinh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chống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Thủy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Tinh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không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vì</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mình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vì</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bảo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vệ</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sinh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mệnh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cộng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đồng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trước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thiên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tai.</a:t>
            </a: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quả</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Sơn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Tinh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chiến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thắng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Thủy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Tinh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chịu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thua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phải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rút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quân</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830813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Freeform 49"/>
          <p:cNvSpPr/>
          <p:nvPr/>
        </p:nvSpPr>
        <p:spPr>
          <a:xfrm>
            <a:off x="4020305" y="642360"/>
            <a:ext cx="4543479" cy="814913"/>
          </a:xfrm>
          <a:custGeom>
            <a:avLst/>
            <a:gdLst>
              <a:gd name="connsiteX0" fmla="*/ 1514475 w 6143624"/>
              <a:gd name="connsiteY0" fmla="*/ 0 h 1228725"/>
              <a:gd name="connsiteX1" fmla="*/ 1557338 w 6143624"/>
              <a:gd name="connsiteY1" fmla="*/ 14287 h 1228725"/>
              <a:gd name="connsiteX2" fmla="*/ 1585913 w 6143624"/>
              <a:gd name="connsiteY2" fmla="*/ 57150 h 1228725"/>
              <a:gd name="connsiteX3" fmla="*/ 1628775 w 6143624"/>
              <a:gd name="connsiteY3" fmla="*/ 100012 h 1228725"/>
              <a:gd name="connsiteX4" fmla="*/ 1885950 w 6143624"/>
              <a:gd name="connsiteY4" fmla="*/ 85725 h 1228725"/>
              <a:gd name="connsiteX5" fmla="*/ 1971675 w 6143624"/>
              <a:gd name="connsiteY5" fmla="*/ 57150 h 1228725"/>
              <a:gd name="connsiteX6" fmla="*/ 2014538 w 6143624"/>
              <a:gd name="connsiteY6" fmla="*/ 28575 h 1228725"/>
              <a:gd name="connsiteX7" fmla="*/ 2100263 w 6143624"/>
              <a:gd name="connsiteY7" fmla="*/ 0 h 1228725"/>
              <a:gd name="connsiteX8" fmla="*/ 2128838 w 6143624"/>
              <a:gd name="connsiteY8" fmla="*/ 42862 h 1228725"/>
              <a:gd name="connsiteX9" fmla="*/ 2171700 w 6143624"/>
              <a:gd name="connsiteY9" fmla="*/ 114300 h 1228725"/>
              <a:gd name="connsiteX10" fmla="*/ 2214563 w 6143624"/>
              <a:gd name="connsiteY10" fmla="*/ 128587 h 1228725"/>
              <a:gd name="connsiteX11" fmla="*/ 2443163 w 6143624"/>
              <a:gd name="connsiteY11" fmla="*/ 128587 h 1228725"/>
              <a:gd name="connsiteX12" fmla="*/ 2457450 w 6143624"/>
              <a:gd name="connsiteY12" fmla="*/ 171450 h 1228725"/>
              <a:gd name="connsiteX13" fmla="*/ 2500313 w 6143624"/>
              <a:gd name="connsiteY13" fmla="*/ 200025 h 1228725"/>
              <a:gd name="connsiteX14" fmla="*/ 2657475 w 6143624"/>
              <a:gd name="connsiteY14" fmla="*/ 185737 h 1228725"/>
              <a:gd name="connsiteX15" fmla="*/ 2714625 w 6143624"/>
              <a:gd name="connsiteY15" fmla="*/ 157162 h 1228725"/>
              <a:gd name="connsiteX16" fmla="*/ 2871788 w 6143624"/>
              <a:gd name="connsiteY16" fmla="*/ 85725 h 1228725"/>
              <a:gd name="connsiteX17" fmla="*/ 2957513 w 6143624"/>
              <a:gd name="connsiteY17" fmla="*/ 100012 h 1228725"/>
              <a:gd name="connsiteX18" fmla="*/ 3000375 w 6143624"/>
              <a:gd name="connsiteY18" fmla="*/ 142875 h 1228725"/>
              <a:gd name="connsiteX19" fmla="*/ 3043238 w 6143624"/>
              <a:gd name="connsiteY19" fmla="*/ 157162 h 1228725"/>
              <a:gd name="connsiteX20" fmla="*/ 3143250 w 6143624"/>
              <a:gd name="connsiteY20" fmla="*/ 114300 h 1228725"/>
              <a:gd name="connsiteX21" fmla="*/ 3214688 w 6143624"/>
              <a:gd name="connsiteY21" fmla="*/ 85725 h 1228725"/>
              <a:gd name="connsiteX22" fmla="*/ 3300413 w 6143624"/>
              <a:gd name="connsiteY22" fmla="*/ 28575 h 1228725"/>
              <a:gd name="connsiteX23" fmla="*/ 3357563 w 6143624"/>
              <a:gd name="connsiteY23" fmla="*/ 114300 h 1228725"/>
              <a:gd name="connsiteX24" fmla="*/ 3414713 w 6143624"/>
              <a:gd name="connsiteY24" fmla="*/ 242887 h 1228725"/>
              <a:gd name="connsiteX25" fmla="*/ 3500438 w 6143624"/>
              <a:gd name="connsiteY25" fmla="*/ 228600 h 1228725"/>
              <a:gd name="connsiteX26" fmla="*/ 3586163 w 6143624"/>
              <a:gd name="connsiteY26" fmla="*/ 200025 h 1228725"/>
              <a:gd name="connsiteX27" fmla="*/ 3671888 w 6143624"/>
              <a:gd name="connsiteY27" fmla="*/ 157162 h 1228725"/>
              <a:gd name="connsiteX28" fmla="*/ 3729038 w 6143624"/>
              <a:gd name="connsiteY28" fmla="*/ 171450 h 1228725"/>
              <a:gd name="connsiteX29" fmla="*/ 3757613 w 6143624"/>
              <a:gd name="connsiteY29" fmla="*/ 214312 h 1228725"/>
              <a:gd name="connsiteX30" fmla="*/ 3986213 w 6143624"/>
              <a:gd name="connsiteY30" fmla="*/ 200025 h 1228725"/>
              <a:gd name="connsiteX31" fmla="*/ 4157663 w 6143624"/>
              <a:gd name="connsiteY31" fmla="*/ 214312 h 1228725"/>
              <a:gd name="connsiteX32" fmla="*/ 4200525 w 6143624"/>
              <a:gd name="connsiteY32" fmla="*/ 228600 h 1228725"/>
              <a:gd name="connsiteX33" fmla="*/ 4257675 w 6143624"/>
              <a:gd name="connsiteY33" fmla="*/ 214312 h 1228725"/>
              <a:gd name="connsiteX34" fmla="*/ 4329113 w 6143624"/>
              <a:gd name="connsiteY34" fmla="*/ 200025 h 1228725"/>
              <a:gd name="connsiteX35" fmla="*/ 4471988 w 6143624"/>
              <a:gd name="connsiteY35" fmla="*/ 142875 h 1228725"/>
              <a:gd name="connsiteX36" fmla="*/ 4543425 w 6143624"/>
              <a:gd name="connsiteY36" fmla="*/ 128587 h 1228725"/>
              <a:gd name="connsiteX37" fmla="*/ 4629150 w 6143624"/>
              <a:gd name="connsiteY37" fmla="*/ 100012 h 1228725"/>
              <a:gd name="connsiteX38" fmla="*/ 4686300 w 6143624"/>
              <a:gd name="connsiteY38" fmla="*/ 57150 h 1228725"/>
              <a:gd name="connsiteX39" fmla="*/ 4729163 w 6143624"/>
              <a:gd name="connsiteY39" fmla="*/ 14287 h 1228725"/>
              <a:gd name="connsiteX40" fmla="*/ 4772025 w 6143624"/>
              <a:gd name="connsiteY40" fmla="*/ 28575 h 1228725"/>
              <a:gd name="connsiteX41" fmla="*/ 4843463 w 6143624"/>
              <a:gd name="connsiteY41" fmla="*/ 114300 h 1228725"/>
              <a:gd name="connsiteX42" fmla="*/ 4886325 w 6143624"/>
              <a:gd name="connsiteY42" fmla="*/ 171450 h 1228725"/>
              <a:gd name="connsiteX43" fmla="*/ 4929188 w 6143624"/>
              <a:gd name="connsiteY43" fmla="*/ 214312 h 1228725"/>
              <a:gd name="connsiteX44" fmla="*/ 4957763 w 6143624"/>
              <a:gd name="connsiteY44" fmla="*/ 257175 h 1228725"/>
              <a:gd name="connsiteX45" fmla="*/ 5257800 w 6143624"/>
              <a:gd name="connsiteY45" fmla="*/ 285750 h 1228725"/>
              <a:gd name="connsiteX46" fmla="*/ 5272088 w 6143624"/>
              <a:gd name="connsiteY46" fmla="*/ 342900 h 1228725"/>
              <a:gd name="connsiteX47" fmla="*/ 5286375 w 6143624"/>
              <a:gd name="connsiteY47" fmla="*/ 514350 h 1228725"/>
              <a:gd name="connsiteX48" fmla="*/ 5443538 w 6143624"/>
              <a:gd name="connsiteY48" fmla="*/ 585787 h 1228725"/>
              <a:gd name="connsiteX49" fmla="*/ 5696266 w 6143624"/>
              <a:gd name="connsiteY49" fmla="*/ 655888 h 1228725"/>
              <a:gd name="connsiteX50" fmla="*/ 5815013 w 6143624"/>
              <a:gd name="connsiteY50" fmla="*/ 694162 h 1228725"/>
              <a:gd name="connsiteX51" fmla="*/ 5815013 w 6143624"/>
              <a:gd name="connsiteY51" fmla="*/ 694162 h 1228725"/>
              <a:gd name="connsiteX52" fmla="*/ 5820479 w 6143624"/>
              <a:gd name="connsiteY52" fmla="*/ 695924 h 1228725"/>
              <a:gd name="connsiteX53" fmla="*/ 5943599 w 6143624"/>
              <a:gd name="connsiteY53" fmla="*/ 742950 h 1228725"/>
              <a:gd name="connsiteX54" fmla="*/ 6143624 w 6143624"/>
              <a:gd name="connsiteY54" fmla="*/ 842962 h 1228725"/>
              <a:gd name="connsiteX55" fmla="*/ 6129337 w 6143624"/>
              <a:gd name="connsiteY55" fmla="*/ 885825 h 1228725"/>
              <a:gd name="connsiteX56" fmla="*/ 6086474 w 6143624"/>
              <a:gd name="connsiteY56" fmla="*/ 900112 h 1228725"/>
              <a:gd name="connsiteX57" fmla="*/ 6015037 w 6143624"/>
              <a:gd name="connsiteY57" fmla="*/ 914400 h 1228725"/>
              <a:gd name="connsiteX58" fmla="*/ 5857874 w 6143624"/>
              <a:gd name="connsiteY58" fmla="*/ 971550 h 1228725"/>
              <a:gd name="connsiteX59" fmla="*/ 5815013 w 6143624"/>
              <a:gd name="connsiteY59" fmla="*/ 981075 h 1228725"/>
              <a:gd name="connsiteX60" fmla="*/ 5815013 w 6143624"/>
              <a:gd name="connsiteY60" fmla="*/ 981075 h 1228725"/>
              <a:gd name="connsiteX61" fmla="*/ 5729288 w 6143624"/>
              <a:gd name="connsiteY61" fmla="*/ 1000125 h 1228725"/>
              <a:gd name="connsiteX62" fmla="*/ 5572125 w 6143624"/>
              <a:gd name="connsiteY62" fmla="*/ 1028700 h 1228725"/>
              <a:gd name="connsiteX63" fmla="*/ 5529263 w 6143624"/>
              <a:gd name="connsiteY63" fmla="*/ 1042987 h 1228725"/>
              <a:gd name="connsiteX64" fmla="*/ 5329238 w 6143624"/>
              <a:gd name="connsiteY64" fmla="*/ 1014412 h 1228725"/>
              <a:gd name="connsiteX65" fmla="*/ 5286375 w 6143624"/>
              <a:gd name="connsiteY65" fmla="*/ 1000125 h 1228725"/>
              <a:gd name="connsiteX66" fmla="*/ 5257800 w 6143624"/>
              <a:gd name="connsiteY66" fmla="*/ 957262 h 1228725"/>
              <a:gd name="connsiteX67" fmla="*/ 5100638 w 6143624"/>
              <a:gd name="connsiteY67" fmla="*/ 971550 h 1228725"/>
              <a:gd name="connsiteX68" fmla="*/ 5014913 w 6143624"/>
              <a:gd name="connsiteY68" fmla="*/ 1028700 h 1228725"/>
              <a:gd name="connsiteX69" fmla="*/ 4843463 w 6143624"/>
              <a:gd name="connsiteY69" fmla="*/ 1128712 h 1228725"/>
              <a:gd name="connsiteX70" fmla="*/ 4772025 w 6143624"/>
              <a:gd name="connsiteY70" fmla="*/ 1157287 h 1228725"/>
              <a:gd name="connsiteX71" fmla="*/ 4686300 w 6143624"/>
              <a:gd name="connsiteY71" fmla="*/ 1185862 h 1228725"/>
              <a:gd name="connsiteX72" fmla="*/ 4586288 w 6143624"/>
              <a:gd name="connsiteY72" fmla="*/ 1171575 h 1228725"/>
              <a:gd name="connsiteX73" fmla="*/ 4457700 w 6143624"/>
              <a:gd name="connsiteY73" fmla="*/ 1071562 h 1228725"/>
              <a:gd name="connsiteX74" fmla="*/ 4314825 w 6143624"/>
              <a:gd name="connsiteY74" fmla="*/ 1028700 h 1228725"/>
              <a:gd name="connsiteX75" fmla="*/ 4171950 w 6143624"/>
              <a:gd name="connsiteY75" fmla="*/ 1071562 h 1228725"/>
              <a:gd name="connsiteX76" fmla="*/ 4114800 w 6143624"/>
              <a:gd name="connsiteY76" fmla="*/ 1085850 h 1228725"/>
              <a:gd name="connsiteX77" fmla="*/ 4000500 w 6143624"/>
              <a:gd name="connsiteY77" fmla="*/ 1128712 h 1228725"/>
              <a:gd name="connsiteX78" fmla="*/ 3871913 w 6143624"/>
              <a:gd name="connsiteY78" fmla="*/ 1157287 h 1228725"/>
              <a:gd name="connsiteX79" fmla="*/ 3771900 w 6143624"/>
              <a:gd name="connsiteY79" fmla="*/ 1143000 h 1228725"/>
              <a:gd name="connsiteX80" fmla="*/ 3729038 w 6143624"/>
              <a:gd name="connsiteY80" fmla="*/ 1114425 h 1228725"/>
              <a:gd name="connsiteX81" fmla="*/ 3686175 w 6143624"/>
              <a:gd name="connsiteY81" fmla="*/ 1100137 h 1228725"/>
              <a:gd name="connsiteX82" fmla="*/ 3643313 w 6143624"/>
              <a:gd name="connsiteY82" fmla="*/ 1071562 h 1228725"/>
              <a:gd name="connsiteX83" fmla="*/ 3186113 w 6143624"/>
              <a:gd name="connsiteY83" fmla="*/ 1042987 h 1228725"/>
              <a:gd name="connsiteX84" fmla="*/ 3143250 w 6143624"/>
              <a:gd name="connsiteY84" fmla="*/ 1028700 h 1228725"/>
              <a:gd name="connsiteX85" fmla="*/ 3100388 w 6143624"/>
              <a:gd name="connsiteY85" fmla="*/ 1000125 h 1228725"/>
              <a:gd name="connsiteX86" fmla="*/ 2928938 w 6143624"/>
              <a:gd name="connsiteY86" fmla="*/ 942975 h 1228725"/>
              <a:gd name="connsiteX87" fmla="*/ 2786063 w 6143624"/>
              <a:gd name="connsiteY87" fmla="*/ 971550 h 1228725"/>
              <a:gd name="connsiteX88" fmla="*/ 2657475 w 6143624"/>
              <a:gd name="connsiteY88" fmla="*/ 1028700 h 1228725"/>
              <a:gd name="connsiteX89" fmla="*/ 2586038 w 6143624"/>
              <a:gd name="connsiteY89" fmla="*/ 1071562 h 1228725"/>
              <a:gd name="connsiteX90" fmla="*/ 2528888 w 6143624"/>
              <a:gd name="connsiteY90" fmla="*/ 1085850 h 1228725"/>
              <a:gd name="connsiteX91" fmla="*/ 2443163 w 6143624"/>
              <a:gd name="connsiteY91" fmla="*/ 1114425 h 1228725"/>
              <a:gd name="connsiteX92" fmla="*/ 2400300 w 6143624"/>
              <a:gd name="connsiteY92" fmla="*/ 1128712 h 1228725"/>
              <a:gd name="connsiteX93" fmla="*/ 2157413 w 6143624"/>
              <a:gd name="connsiteY93" fmla="*/ 1143000 h 1228725"/>
              <a:gd name="connsiteX94" fmla="*/ 2100263 w 6143624"/>
              <a:gd name="connsiteY94" fmla="*/ 1157287 h 1228725"/>
              <a:gd name="connsiteX95" fmla="*/ 2014538 w 6143624"/>
              <a:gd name="connsiteY95" fmla="*/ 1185862 h 1228725"/>
              <a:gd name="connsiteX96" fmla="*/ 1871663 w 6143624"/>
              <a:gd name="connsiteY96" fmla="*/ 1228725 h 1228725"/>
              <a:gd name="connsiteX97" fmla="*/ 1543050 w 6143624"/>
              <a:gd name="connsiteY97" fmla="*/ 1185862 h 1228725"/>
              <a:gd name="connsiteX98" fmla="*/ 1057275 w 6143624"/>
              <a:gd name="connsiteY98" fmla="*/ 1185862 h 1228725"/>
              <a:gd name="connsiteX99" fmla="*/ 900113 w 6143624"/>
              <a:gd name="connsiteY99" fmla="*/ 1214437 h 1228725"/>
              <a:gd name="connsiteX100" fmla="*/ 771525 w 6143624"/>
              <a:gd name="connsiteY100" fmla="*/ 1228725 h 1228725"/>
              <a:gd name="connsiteX101" fmla="*/ 542925 w 6143624"/>
              <a:gd name="connsiteY101" fmla="*/ 1214437 h 1228725"/>
              <a:gd name="connsiteX102" fmla="*/ 485775 w 6143624"/>
              <a:gd name="connsiteY102" fmla="*/ 1185862 h 1228725"/>
              <a:gd name="connsiteX103" fmla="*/ 357188 w 6143624"/>
              <a:gd name="connsiteY103" fmla="*/ 1057275 h 1228725"/>
              <a:gd name="connsiteX104" fmla="*/ 314325 w 6143624"/>
              <a:gd name="connsiteY104" fmla="*/ 1028700 h 1228725"/>
              <a:gd name="connsiteX105" fmla="*/ 271463 w 6143624"/>
              <a:gd name="connsiteY105" fmla="*/ 928687 h 1228725"/>
              <a:gd name="connsiteX106" fmla="*/ 242888 w 6143624"/>
              <a:gd name="connsiteY106" fmla="*/ 885825 h 1228725"/>
              <a:gd name="connsiteX107" fmla="*/ 142875 w 6143624"/>
              <a:gd name="connsiteY107" fmla="*/ 842962 h 1228725"/>
              <a:gd name="connsiteX108" fmla="*/ 100013 w 6143624"/>
              <a:gd name="connsiteY108" fmla="*/ 814387 h 1228725"/>
              <a:gd name="connsiteX109" fmla="*/ 42863 w 6143624"/>
              <a:gd name="connsiteY109" fmla="*/ 714375 h 1228725"/>
              <a:gd name="connsiteX110" fmla="*/ 0 w 6143624"/>
              <a:gd name="connsiteY110" fmla="*/ 671512 h 1228725"/>
              <a:gd name="connsiteX111" fmla="*/ 0 w 6143624"/>
              <a:gd name="connsiteY111" fmla="*/ 549149 h 1228725"/>
              <a:gd name="connsiteX112" fmla="*/ 28 w 6143624"/>
              <a:gd name="connsiteY112" fmla="*/ 549031 h 1228725"/>
              <a:gd name="connsiteX113" fmla="*/ 42863 w 6143624"/>
              <a:gd name="connsiteY113" fmla="*/ 414337 h 1228725"/>
              <a:gd name="connsiteX114" fmla="*/ 85725 w 6143624"/>
              <a:gd name="connsiteY114" fmla="*/ 328612 h 1228725"/>
              <a:gd name="connsiteX115" fmla="*/ 214313 w 6143624"/>
              <a:gd name="connsiteY115" fmla="*/ 257175 h 1228725"/>
              <a:gd name="connsiteX116" fmla="*/ 385763 w 6143624"/>
              <a:gd name="connsiteY116" fmla="*/ 314325 h 1228725"/>
              <a:gd name="connsiteX117" fmla="*/ 428625 w 6143624"/>
              <a:gd name="connsiteY117" fmla="*/ 328612 h 1228725"/>
              <a:gd name="connsiteX118" fmla="*/ 471488 w 6143624"/>
              <a:gd name="connsiteY118" fmla="*/ 342900 h 1228725"/>
              <a:gd name="connsiteX119" fmla="*/ 614363 w 6143624"/>
              <a:gd name="connsiteY119" fmla="*/ 328612 h 1228725"/>
              <a:gd name="connsiteX120" fmla="*/ 700088 w 6143624"/>
              <a:gd name="connsiteY120" fmla="*/ 271462 h 1228725"/>
              <a:gd name="connsiteX121" fmla="*/ 785813 w 6143624"/>
              <a:gd name="connsiteY121" fmla="*/ 200025 h 1228725"/>
              <a:gd name="connsiteX122" fmla="*/ 871538 w 6143624"/>
              <a:gd name="connsiteY122" fmla="*/ 157162 h 1228725"/>
              <a:gd name="connsiteX123" fmla="*/ 971550 w 6143624"/>
              <a:gd name="connsiteY123" fmla="*/ 114300 h 1228725"/>
              <a:gd name="connsiteX124" fmla="*/ 1028700 w 6143624"/>
              <a:gd name="connsiteY124" fmla="*/ 171450 h 1228725"/>
              <a:gd name="connsiteX125" fmla="*/ 1071563 w 6143624"/>
              <a:gd name="connsiteY125" fmla="*/ 200025 h 1228725"/>
              <a:gd name="connsiteX126" fmla="*/ 1157288 w 6143624"/>
              <a:gd name="connsiteY126" fmla="*/ 185737 h 1228725"/>
              <a:gd name="connsiteX127" fmla="*/ 1200150 w 6143624"/>
              <a:gd name="connsiteY127" fmla="*/ 157162 h 1228725"/>
              <a:gd name="connsiteX128" fmla="*/ 1257300 w 6143624"/>
              <a:gd name="connsiteY128" fmla="*/ 128587 h 1228725"/>
              <a:gd name="connsiteX129" fmla="*/ 1343025 w 6143624"/>
              <a:gd name="connsiteY129" fmla="*/ 71437 h 1228725"/>
              <a:gd name="connsiteX130" fmla="*/ 1385888 w 6143624"/>
              <a:gd name="connsiteY130" fmla="*/ 42862 h 1228725"/>
              <a:gd name="connsiteX131" fmla="*/ 1471613 w 6143624"/>
              <a:gd name="connsiteY131" fmla="*/ 14287 h 122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6143624" h="1228725">
                <a:moveTo>
                  <a:pt x="1514475" y="0"/>
                </a:moveTo>
                <a:cubicBezTo>
                  <a:pt x="1528763" y="4762"/>
                  <a:pt x="1545578" y="4879"/>
                  <a:pt x="1557338" y="14287"/>
                </a:cubicBezTo>
                <a:cubicBezTo>
                  <a:pt x="1570747" y="25014"/>
                  <a:pt x="1574920" y="43958"/>
                  <a:pt x="1585913" y="57150"/>
                </a:cubicBezTo>
                <a:cubicBezTo>
                  <a:pt x="1598848" y="72672"/>
                  <a:pt x="1614488" y="85725"/>
                  <a:pt x="1628775" y="100012"/>
                </a:cubicBezTo>
                <a:cubicBezTo>
                  <a:pt x="1714500" y="95250"/>
                  <a:pt x="1800756" y="96374"/>
                  <a:pt x="1885950" y="85725"/>
                </a:cubicBezTo>
                <a:cubicBezTo>
                  <a:pt x="1915838" y="81989"/>
                  <a:pt x="1971675" y="57150"/>
                  <a:pt x="1971675" y="57150"/>
                </a:cubicBezTo>
                <a:cubicBezTo>
                  <a:pt x="1985963" y="47625"/>
                  <a:pt x="1998846" y="35549"/>
                  <a:pt x="2014538" y="28575"/>
                </a:cubicBezTo>
                <a:cubicBezTo>
                  <a:pt x="2042063" y="16342"/>
                  <a:pt x="2100263" y="0"/>
                  <a:pt x="2100263" y="0"/>
                </a:cubicBezTo>
                <a:cubicBezTo>
                  <a:pt x="2109788" y="14287"/>
                  <a:pt x="2119737" y="28301"/>
                  <a:pt x="2128838" y="42862"/>
                </a:cubicBezTo>
                <a:cubicBezTo>
                  <a:pt x="2143556" y="66411"/>
                  <a:pt x="2152064" y="94664"/>
                  <a:pt x="2171700" y="114300"/>
                </a:cubicBezTo>
                <a:cubicBezTo>
                  <a:pt x="2182349" y="124949"/>
                  <a:pt x="2200275" y="123825"/>
                  <a:pt x="2214563" y="128587"/>
                </a:cubicBezTo>
                <a:cubicBezTo>
                  <a:pt x="2281468" y="120224"/>
                  <a:pt x="2376258" y="98851"/>
                  <a:pt x="2443163" y="128587"/>
                </a:cubicBezTo>
                <a:cubicBezTo>
                  <a:pt x="2456925" y="134704"/>
                  <a:pt x="2448042" y="159690"/>
                  <a:pt x="2457450" y="171450"/>
                </a:cubicBezTo>
                <a:cubicBezTo>
                  <a:pt x="2468177" y="184859"/>
                  <a:pt x="2486025" y="190500"/>
                  <a:pt x="2500313" y="200025"/>
                </a:cubicBezTo>
                <a:cubicBezTo>
                  <a:pt x="2552700" y="195262"/>
                  <a:pt x="2605893" y="196054"/>
                  <a:pt x="2657475" y="185737"/>
                </a:cubicBezTo>
                <a:cubicBezTo>
                  <a:pt x="2678360" y="181560"/>
                  <a:pt x="2695235" y="165975"/>
                  <a:pt x="2714625" y="157162"/>
                </a:cubicBezTo>
                <a:cubicBezTo>
                  <a:pt x="2902551" y="71742"/>
                  <a:pt x="2742068" y="150585"/>
                  <a:pt x="2871788" y="85725"/>
                </a:cubicBezTo>
                <a:cubicBezTo>
                  <a:pt x="2900363" y="90487"/>
                  <a:pt x="2931041" y="88246"/>
                  <a:pt x="2957513" y="100012"/>
                </a:cubicBezTo>
                <a:cubicBezTo>
                  <a:pt x="2975977" y="108218"/>
                  <a:pt x="2983563" y="131667"/>
                  <a:pt x="3000375" y="142875"/>
                </a:cubicBezTo>
                <a:cubicBezTo>
                  <a:pt x="3012906" y="151229"/>
                  <a:pt x="3028950" y="152400"/>
                  <a:pt x="3043238" y="157162"/>
                </a:cubicBezTo>
                <a:cubicBezTo>
                  <a:pt x="3131273" y="127818"/>
                  <a:pt x="3037321" y="161380"/>
                  <a:pt x="3143250" y="114300"/>
                </a:cubicBezTo>
                <a:cubicBezTo>
                  <a:pt x="3166687" y="103884"/>
                  <a:pt x="3192173" y="98006"/>
                  <a:pt x="3214688" y="85725"/>
                </a:cubicBezTo>
                <a:cubicBezTo>
                  <a:pt x="3244837" y="69280"/>
                  <a:pt x="3300413" y="28575"/>
                  <a:pt x="3300413" y="28575"/>
                </a:cubicBezTo>
                <a:cubicBezTo>
                  <a:pt x="3319463" y="57150"/>
                  <a:pt x="3346703" y="81719"/>
                  <a:pt x="3357563" y="114300"/>
                </a:cubicBezTo>
                <a:cubicBezTo>
                  <a:pt x="3391568" y="216315"/>
                  <a:pt x="3369430" y="174963"/>
                  <a:pt x="3414713" y="242887"/>
                </a:cubicBezTo>
                <a:cubicBezTo>
                  <a:pt x="3443288" y="238125"/>
                  <a:pt x="3472334" y="235626"/>
                  <a:pt x="3500438" y="228600"/>
                </a:cubicBezTo>
                <a:cubicBezTo>
                  <a:pt x="3529659" y="221295"/>
                  <a:pt x="3586163" y="200025"/>
                  <a:pt x="3586163" y="200025"/>
                </a:cubicBezTo>
                <a:cubicBezTo>
                  <a:pt x="3607834" y="185577"/>
                  <a:pt x="3642312" y="157162"/>
                  <a:pt x="3671888" y="157162"/>
                </a:cubicBezTo>
                <a:cubicBezTo>
                  <a:pt x="3691524" y="157162"/>
                  <a:pt x="3709988" y="166687"/>
                  <a:pt x="3729038" y="171450"/>
                </a:cubicBezTo>
                <a:cubicBezTo>
                  <a:pt x="3738563" y="185737"/>
                  <a:pt x="3743326" y="204787"/>
                  <a:pt x="3757613" y="214312"/>
                </a:cubicBezTo>
                <a:cubicBezTo>
                  <a:pt x="3814293" y="252099"/>
                  <a:pt x="3962626" y="203956"/>
                  <a:pt x="3986213" y="200025"/>
                </a:cubicBezTo>
                <a:cubicBezTo>
                  <a:pt x="4043363" y="204787"/>
                  <a:pt x="4100818" y="206733"/>
                  <a:pt x="4157663" y="214312"/>
                </a:cubicBezTo>
                <a:cubicBezTo>
                  <a:pt x="4172591" y="216302"/>
                  <a:pt x="4185465" y="228600"/>
                  <a:pt x="4200525" y="228600"/>
                </a:cubicBezTo>
                <a:cubicBezTo>
                  <a:pt x="4220161" y="228600"/>
                  <a:pt x="4238506" y="218572"/>
                  <a:pt x="4257675" y="214312"/>
                </a:cubicBezTo>
                <a:cubicBezTo>
                  <a:pt x="4281381" y="209044"/>
                  <a:pt x="4305300" y="204787"/>
                  <a:pt x="4329113" y="200025"/>
                </a:cubicBezTo>
                <a:cubicBezTo>
                  <a:pt x="4356144" y="188440"/>
                  <a:pt x="4430768" y="153180"/>
                  <a:pt x="4471988" y="142875"/>
                </a:cubicBezTo>
                <a:cubicBezTo>
                  <a:pt x="4495547" y="136985"/>
                  <a:pt x="4519997" y="134977"/>
                  <a:pt x="4543425" y="128587"/>
                </a:cubicBezTo>
                <a:cubicBezTo>
                  <a:pt x="4572484" y="120662"/>
                  <a:pt x="4629150" y="100012"/>
                  <a:pt x="4629150" y="100012"/>
                </a:cubicBezTo>
                <a:cubicBezTo>
                  <a:pt x="4648200" y="85725"/>
                  <a:pt x="4668220" y="72647"/>
                  <a:pt x="4686300" y="57150"/>
                </a:cubicBezTo>
                <a:cubicBezTo>
                  <a:pt x="4701641" y="44000"/>
                  <a:pt x="4709994" y="20677"/>
                  <a:pt x="4729163" y="14287"/>
                </a:cubicBezTo>
                <a:lnTo>
                  <a:pt x="4772025" y="28575"/>
                </a:lnTo>
                <a:cubicBezTo>
                  <a:pt x="4835183" y="123311"/>
                  <a:pt x="4760953" y="18038"/>
                  <a:pt x="4843463" y="114300"/>
                </a:cubicBezTo>
                <a:cubicBezTo>
                  <a:pt x="4858960" y="132380"/>
                  <a:pt x="4870828" y="153370"/>
                  <a:pt x="4886325" y="171450"/>
                </a:cubicBezTo>
                <a:cubicBezTo>
                  <a:pt x="4899475" y="186791"/>
                  <a:pt x="4916253" y="198790"/>
                  <a:pt x="4929188" y="214312"/>
                </a:cubicBezTo>
                <a:cubicBezTo>
                  <a:pt x="4940181" y="227504"/>
                  <a:pt x="4940983" y="253527"/>
                  <a:pt x="4957763" y="257175"/>
                </a:cubicBezTo>
                <a:cubicBezTo>
                  <a:pt x="5055935" y="278517"/>
                  <a:pt x="5157788" y="276225"/>
                  <a:pt x="5257800" y="285750"/>
                </a:cubicBezTo>
                <a:cubicBezTo>
                  <a:pt x="5262563" y="304800"/>
                  <a:pt x="5269652" y="323415"/>
                  <a:pt x="5272088" y="342900"/>
                </a:cubicBezTo>
                <a:cubicBezTo>
                  <a:pt x="5279201" y="399805"/>
                  <a:pt x="5271599" y="458938"/>
                  <a:pt x="5286375" y="514350"/>
                </a:cubicBezTo>
                <a:cubicBezTo>
                  <a:pt x="5301584" y="571385"/>
                  <a:pt x="5417361" y="578739"/>
                  <a:pt x="5443538" y="585787"/>
                </a:cubicBezTo>
                <a:cubicBezTo>
                  <a:pt x="5528907" y="608771"/>
                  <a:pt x="5613036" y="630916"/>
                  <a:pt x="5696266" y="655888"/>
                </a:cubicBezTo>
                <a:lnTo>
                  <a:pt x="5815013" y="694162"/>
                </a:lnTo>
                <a:lnTo>
                  <a:pt x="5815013" y="694162"/>
                </a:lnTo>
                <a:lnTo>
                  <a:pt x="5820479" y="695924"/>
                </a:lnTo>
                <a:cubicBezTo>
                  <a:pt x="5861687" y="710282"/>
                  <a:pt x="5902713" y="725804"/>
                  <a:pt x="5943599" y="742950"/>
                </a:cubicBezTo>
                <a:cubicBezTo>
                  <a:pt x="6012344" y="771778"/>
                  <a:pt x="6076949" y="809625"/>
                  <a:pt x="6143624" y="842962"/>
                </a:cubicBezTo>
                <a:cubicBezTo>
                  <a:pt x="6138862" y="857250"/>
                  <a:pt x="6139986" y="875176"/>
                  <a:pt x="6129337" y="885825"/>
                </a:cubicBezTo>
                <a:cubicBezTo>
                  <a:pt x="6118688" y="896474"/>
                  <a:pt x="6101085" y="896459"/>
                  <a:pt x="6086474" y="900112"/>
                </a:cubicBezTo>
                <a:cubicBezTo>
                  <a:pt x="6062915" y="906002"/>
                  <a:pt x="6038849" y="909637"/>
                  <a:pt x="6015037" y="914400"/>
                </a:cubicBezTo>
                <a:cubicBezTo>
                  <a:pt x="5943076" y="962374"/>
                  <a:pt x="5980648" y="944267"/>
                  <a:pt x="5857874" y="971550"/>
                </a:cubicBezTo>
                <a:lnTo>
                  <a:pt x="5815013" y="981075"/>
                </a:lnTo>
                <a:lnTo>
                  <a:pt x="5815013" y="981075"/>
                </a:lnTo>
                <a:lnTo>
                  <a:pt x="5729288" y="1000125"/>
                </a:lnTo>
                <a:cubicBezTo>
                  <a:pt x="5665572" y="1012868"/>
                  <a:pt x="5633439" y="1013371"/>
                  <a:pt x="5572125" y="1028700"/>
                </a:cubicBezTo>
                <a:cubicBezTo>
                  <a:pt x="5557515" y="1032353"/>
                  <a:pt x="5543550" y="1038225"/>
                  <a:pt x="5529263" y="1042987"/>
                </a:cubicBezTo>
                <a:cubicBezTo>
                  <a:pt x="5462588" y="1033462"/>
                  <a:pt x="5395565" y="1026117"/>
                  <a:pt x="5329238" y="1014412"/>
                </a:cubicBezTo>
                <a:cubicBezTo>
                  <a:pt x="5314407" y="1011795"/>
                  <a:pt x="5298135" y="1009533"/>
                  <a:pt x="5286375" y="1000125"/>
                </a:cubicBezTo>
                <a:cubicBezTo>
                  <a:pt x="5272966" y="989398"/>
                  <a:pt x="5267325" y="971550"/>
                  <a:pt x="5257800" y="957262"/>
                </a:cubicBezTo>
                <a:cubicBezTo>
                  <a:pt x="5205413" y="962025"/>
                  <a:pt x="5151104" y="956707"/>
                  <a:pt x="5100638" y="971550"/>
                </a:cubicBezTo>
                <a:cubicBezTo>
                  <a:pt x="5067691" y="981240"/>
                  <a:pt x="5043488" y="1009650"/>
                  <a:pt x="5014913" y="1028700"/>
                </a:cubicBezTo>
                <a:cubicBezTo>
                  <a:pt x="4948018" y="1073297"/>
                  <a:pt x="4939187" y="1080850"/>
                  <a:pt x="4843463" y="1128712"/>
                </a:cubicBezTo>
                <a:cubicBezTo>
                  <a:pt x="4820524" y="1140182"/>
                  <a:pt x="4796128" y="1148522"/>
                  <a:pt x="4772025" y="1157287"/>
                </a:cubicBezTo>
                <a:cubicBezTo>
                  <a:pt x="4743718" y="1167581"/>
                  <a:pt x="4686300" y="1185862"/>
                  <a:pt x="4686300" y="1185862"/>
                </a:cubicBezTo>
                <a:cubicBezTo>
                  <a:pt x="4652963" y="1181100"/>
                  <a:pt x="4617719" y="1183664"/>
                  <a:pt x="4586288" y="1171575"/>
                </a:cubicBezTo>
                <a:cubicBezTo>
                  <a:pt x="4356212" y="1083085"/>
                  <a:pt x="4599885" y="1150554"/>
                  <a:pt x="4457700" y="1071562"/>
                </a:cubicBezTo>
                <a:cubicBezTo>
                  <a:pt x="4429238" y="1055750"/>
                  <a:pt x="4351721" y="1037924"/>
                  <a:pt x="4314825" y="1028700"/>
                </a:cubicBezTo>
                <a:cubicBezTo>
                  <a:pt x="4249726" y="1050399"/>
                  <a:pt x="4261912" y="1047027"/>
                  <a:pt x="4171950" y="1071562"/>
                </a:cubicBezTo>
                <a:cubicBezTo>
                  <a:pt x="4153006" y="1076729"/>
                  <a:pt x="4133429" y="1079640"/>
                  <a:pt x="4114800" y="1085850"/>
                </a:cubicBezTo>
                <a:cubicBezTo>
                  <a:pt x="4024188" y="1116055"/>
                  <a:pt x="4070743" y="1108643"/>
                  <a:pt x="4000500" y="1128712"/>
                </a:cubicBezTo>
                <a:cubicBezTo>
                  <a:pt x="3953409" y="1142167"/>
                  <a:pt x="3921031" y="1147464"/>
                  <a:pt x="3871913" y="1157287"/>
                </a:cubicBezTo>
                <a:cubicBezTo>
                  <a:pt x="3838575" y="1152525"/>
                  <a:pt x="3804156" y="1152677"/>
                  <a:pt x="3771900" y="1143000"/>
                </a:cubicBezTo>
                <a:cubicBezTo>
                  <a:pt x="3755453" y="1138066"/>
                  <a:pt x="3744396" y="1122104"/>
                  <a:pt x="3729038" y="1114425"/>
                </a:cubicBezTo>
                <a:cubicBezTo>
                  <a:pt x="3715567" y="1107690"/>
                  <a:pt x="3699646" y="1106872"/>
                  <a:pt x="3686175" y="1100137"/>
                </a:cubicBezTo>
                <a:cubicBezTo>
                  <a:pt x="3670817" y="1092458"/>
                  <a:pt x="3660373" y="1073512"/>
                  <a:pt x="3643313" y="1071562"/>
                </a:cubicBezTo>
                <a:cubicBezTo>
                  <a:pt x="3491603" y="1054224"/>
                  <a:pt x="3338513" y="1052512"/>
                  <a:pt x="3186113" y="1042987"/>
                </a:cubicBezTo>
                <a:cubicBezTo>
                  <a:pt x="3171825" y="1038225"/>
                  <a:pt x="3156721" y="1035435"/>
                  <a:pt x="3143250" y="1028700"/>
                </a:cubicBezTo>
                <a:cubicBezTo>
                  <a:pt x="3127891" y="1021021"/>
                  <a:pt x="3116331" y="1006502"/>
                  <a:pt x="3100388" y="1000125"/>
                </a:cubicBezTo>
                <a:cubicBezTo>
                  <a:pt x="3044455" y="977752"/>
                  <a:pt x="2928938" y="942975"/>
                  <a:pt x="2928938" y="942975"/>
                </a:cubicBezTo>
                <a:cubicBezTo>
                  <a:pt x="2892072" y="948241"/>
                  <a:pt x="2825965" y="951599"/>
                  <a:pt x="2786063" y="971550"/>
                </a:cubicBezTo>
                <a:cubicBezTo>
                  <a:pt x="2662479" y="1033342"/>
                  <a:pt x="2766532" y="1001435"/>
                  <a:pt x="2657475" y="1028700"/>
                </a:cubicBezTo>
                <a:cubicBezTo>
                  <a:pt x="2633663" y="1042987"/>
                  <a:pt x="2611414" y="1060284"/>
                  <a:pt x="2586038" y="1071562"/>
                </a:cubicBezTo>
                <a:cubicBezTo>
                  <a:pt x="2568094" y="1079537"/>
                  <a:pt x="2547696" y="1080207"/>
                  <a:pt x="2528888" y="1085850"/>
                </a:cubicBezTo>
                <a:cubicBezTo>
                  <a:pt x="2500038" y="1094505"/>
                  <a:pt x="2471738" y="1104900"/>
                  <a:pt x="2443163" y="1114425"/>
                </a:cubicBezTo>
                <a:cubicBezTo>
                  <a:pt x="2428875" y="1119187"/>
                  <a:pt x="2415334" y="1127828"/>
                  <a:pt x="2400300" y="1128712"/>
                </a:cubicBezTo>
                <a:lnTo>
                  <a:pt x="2157413" y="1143000"/>
                </a:lnTo>
                <a:cubicBezTo>
                  <a:pt x="2138363" y="1147762"/>
                  <a:pt x="2119071" y="1151645"/>
                  <a:pt x="2100263" y="1157287"/>
                </a:cubicBezTo>
                <a:cubicBezTo>
                  <a:pt x="2071413" y="1165942"/>
                  <a:pt x="2043500" y="1177587"/>
                  <a:pt x="2014538" y="1185862"/>
                </a:cubicBezTo>
                <a:cubicBezTo>
                  <a:pt x="1900044" y="1218574"/>
                  <a:pt x="1947417" y="1203472"/>
                  <a:pt x="1871663" y="1228725"/>
                </a:cubicBezTo>
                <a:cubicBezTo>
                  <a:pt x="1687904" y="1182785"/>
                  <a:pt x="1796549" y="1202762"/>
                  <a:pt x="1543050" y="1185862"/>
                </a:cubicBezTo>
                <a:cubicBezTo>
                  <a:pt x="1354804" y="1138802"/>
                  <a:pt x="1450267" y="1157107"/>
                  <a:pt x="1057275" y="1185862"/>
                </a:cubicBezTo>
                <a:cubicBezTo>
                  <a:pt x="1004171" y="1189748"/>
                  <a:pt x="952770" y="1206538"/>
                  <a:pt x="900113" y="1214437"/>
                </a:cubicBezTo>
                <a:cubicBezTo>
                  <a:pt x="857464" y="1220834"/>
                  <a:pt x="814388" y="1223962"/>
                  <a:pt x="771525" y="1228725"/>
                </a:cubicBezTo>
                <a:cubicBezTo>
                  <a:pt x="695325" y="1223962"/>
                  <a:pt x="618429" y="1225763"/>
                  <a:pt x="542925" y="1214437"/>
                </a:cubicBezTo>
                <a:cubicBezTo>
                  <a:pt x="521862" y="1211278"/>
                  <a:pt x="503836" y="1197150"/>
                  <a:pt x="485775" y="1185862"/>
                </a:cubicBezTo>
                <a:cubicBezTo>
                  <a:pt x="398239" y="1131152"/>
                  <a:pt x="444852" y="1144939"/>
                  <a:pt x="357188" y="1057275"/>
                </a:cubicBezTo>
                <a:cubicBezTo>
                  <a:pt x="345046" y="1045133"/>
                  <a:pt x="328613" y="1038225"/>
                  <a:pt x="314325" y="1028700"/>
                </a:cubicBezTo>
                <a:cubicBezTo>
                  <a:pt x="298296" y="980612"/>
                  <a:pt x="299712" y="978122"/>
                  <a:pt x="271463" y="928687"/>
                </a:cubicBezTo>
                <a:cubicBezTo>
                  <a:pt x="262944" y="913778"/>
                  <a:pt x="256079" y="896818"/>
                  <a:pt x="242888" y="885825"/>
                </a:cubicBezTo>
                <a:cubicBezTo>
                  <a:pt x="198293" y="848662"/>
                  <a:pt x="187541" y="865295"/>
                  <a:pt x="142875" y="842962"/>
                </a:cubicBezTo>
                <a:cubicBezTo>
                  <a:pt x="127517" y="835283"/>
                  <a:pt x="114300" y="823912"/>
                  <a:pt x="100013" y="814387"/>
                </a:cubicBezTo>
                <a:cubicBezTo>
                  <a:pt x="82544" y="779450"/>
                  <a:pt x="68107" y="744668"/>
                  <a:pt x="42863" y="714375"/>
                </a:cubicBezTo>
                <a:cubicBezTo>
                  <a:pt x="29928" y="698853"/>
                  <a:pt x="11744" y="687954"/>
                  <a:pt x="0" y="671512"/>
                </a:cubicBezTo>
                <a:lnTo>
                  <a:pt x="0" y="549149"/>
                </a:lnTo>
                <a:lnTo>
                  <a:pt x="28" y="549031"/>
                </a:lnTo>
                <a:cubicBezTo>
                  <a:pt x="7735" y="517896"/>
                  <a:pt x="13051" y="503774"/>
                  <a:pt x="42863" y="414337"/>
                </a:cubicBezTo>
                <a:cubicBezTo>
                  <a:pt x="53054" y="383762"/>
                  <a:pt x="59657" y="351421"/>
                  <a:pt x="85725" y="328612"/>
                </a:cubicBezTo>
                <a:cubicBezTo>
                  <a:pt x="146191" y="275704"/>
                  <a:pt x="155442" y="276798"/>
                  <a:pt x="214313" y="257175"/>
                </a:cubicBezTo>
                <a:lnTo>
                  <a:pt x="385763" y="314325"/>
                </a:lnTo>
                <a:lnTo>
                  <a:pt x="428625" y="328612"/>
                </a:lnTo>
                <a:lnTo>
                  <a:pt x="471488" y="342900"/>
                </a:lnTo>
                <a:cubicBezTo>
                  <a:pt x="519113" y="338137"/>
                  <a:pt x="568679" y="342888"/>
                  <a:pt x="614363" y="328612"/>
                </a:cubicBezTo>
                <a:cubicBezTo>
                  <a:pt x="647143" y="318368"/>
                  <a:pt x="671513" y="290512"/>
                  <a:pt x="700088" y="271462"/>
                </a:cubicBezTo>
                <a:cubicBezTo>
                  <a:pt x="806503" y="200519"/>
                  <a:pt x="675808" y="291695"/>
                  <a:pt x="785813" y="200025"/>
                </a:cubicBezTo>
                <a:cubicBezTo>
                  <a:pt x="847233" y="148842"/>
                  <a:pt x="807099" y="189382"/>
                  <a:pt x="871538" y="157162"/>
                </a:cubicBezTo>
                <a:cubicBezTo>
                  <a:pt x="970203" y="107829"/>
                  <a:pt x="852611" y="144034"/>
                  <a:pt x="971550" y="114300"/>
                </a:cubicBezTo>
                <a:cubicBezTo>
                  <a:pt x="1065069" y="145472"/>
                  <a:pt x="973282" y="102177"/>
                  <a:pt x="1028700" y="171450"/>
                </a:cubicBezTo>
                <a:cubicBezTo>
                  <a:pt x="1039427" y="184859"/>
                  <a:pt x="1057275" y="190500"/>
                  <a:pt x="1071563" y="200025"/>
                </a:cubicBezTo>
                <a:cubicBezTo>
                  <a:pt x="1100138" y="195262"/>
                  <a:pt x="1129805" y="194898"/>
                  <a:pt x="1157288" y="185737"/>
                </a:cubicBezTo>
                <a:cubicBezTo>
                  <a:pt x="1173578" y="180307"/>
                  <a:pt x="1185241" y="165681"/>
                  <a:pt x="1200150" y="157162"/>
                </a:cubicBezTo>
                <a:cubicBezTo>
                  <a:pt x="1218642" y="146595"/>
                  <a:pt x="1239037" y="139545"/>
                  <a:pt x="1257300" y="128587"/>
                </a:cubicBezTo>
                <a:cubicBezTo>
                  <a:pt x="1286749" y="110918"/>
                  <a:pt x="1314450" y="90487"/>
                  <a:pt x="1343025" y="71437"/>
                </a:cubicBezTo>
                <a:cubicBezTo>
                  <a:pt x="1357313" y="61912"/>
                  <a:pt x="1369598" y="48292"/>
                  <a:pt x="1385888" y="42862"/>
                </a:cubicBezTo>
                <a:lnTo>
                  <a:pt x="1471613" y="14287"/>
                </a:lnTo>
                <a:close/>
              </a:path>
            </a:pathLst>
          </a:cu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54" name="Text Box 9"/>
          <p:cNvSpPr txBox="1">
            <a:spLocks noChangeArrowheads="1"/>
          </p:cNvSpPr>
          <p:nvPr/>
        </p:nvSpPr>
        <p:spPr bwMode="auto">
          <a:xfrm flipH="1">
            <a:off x="1999787" y="109296"/>
            <a:ext cx="826545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Văn</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bản</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2. SƠN TINH, THUỶ TINH</a:t>
            </a:r>
          </a:p>
        </p:txBody>
      </p:sp>
      <p:grpSp>
        <p:nvGrpSpPr>
          <p:cNvPr id="56" name="Group 5"/>
          <p:cNvGrpSpPr>
            <a:grpSpLocks/>
          </p:cNvGrpSpPr>
          <p:nvPr/>
        </p:nvGrpSpPr>
        <p:grpSpPr bwMode="auto">
          <a:xfrm flipH="1">
            <a:off x="335138" y="-80578"/>
            <a:ext cx="1035923" cy="1032413"/>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777369" y="-63512"/>
            <a:ext cx="1066794" cy="1021393"/>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31221" y="16847"/>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3"/>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4"/>
          <a:stretch>
            <a:fillRect/>
          </a:stretch>
        </p:blipFill>
        <p:spPr>
          <a:xfrm>
            <a:off x="8270537" y="818854"/>
            <a:ext cx="1577468" cy="627942"/>
          </a:xfrm>
          <a:prstGeom prst="rect">
            <a:avLst/>
          </a:prstGeom>
        </p:spPr>
      </p:pic>
      <p:pic>
        <p:nvPicPr>
          <p:cNvPr id="27" name="Picture 26"/>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p>
        </p:txBody>
      </p:sp>
      <p:sp>
        <p:nvSpPr>
          <p:cNvPr id="9" name="Rectangle 8"/>
          <p:cNvSpPr/>
          <p:nvPr/>
        </p:nvSpPr>
        <p:spPr>
          <a:xfrm>
            <a:off x="624897" y="1079675"/>
            <a:ext cx="1712328"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1" u="sng" strike="noStrike" kern="1200" cap="none" spc="0" normalizeH="0" baseline="0" noProof="0" dirty="0">
                <a:ln>
                  <a:noFill/>
                </a:ln>
                <a:solidFill>
                  <a:srgbClr val="680000"/>
                </a:solidFill>
                <a:effectLst/>
                <a:uLnTx/>
                <a:uFillTx/>
                <a:latin typeface="Times New Roman" panose="02020603050405020304" pitchFamily="18" charset="0"/>
                <a:ea typeface="Times New Roman" panose="02020603050405020304" pitchFamily="18" charset="0"/>
                <a:cs typeface="+mn-cs"/>
              </a:rPr>
              <a:t>2.Ý </a:t>
            </a:r>
            <a:r>
              <a:rPr kumimoji="0" lang="en-US" sz="2800" b="1" i="1" u="sng" strike="noStrike" kern="1200" cap="none" spc="0" normalizeH="0" baseline="0" noProof="0" dirty="0" err="1">
                <a:ln>
                  <a:noFill/>
                </a:ln>
                <a:solidFill>
                  <a:srgbClr val="680000"/>
                </a:solidFill>
                <a:effectLst/>
                <a:uLnTx/>
                <a:uFillTx/>
                <a:latin typeface="Times New Roman" panose="02020603050405020304" pitchFamily="18" charset="0"/>
                <a:ea typeface="Times New Roman" panose="02020603050405020304" pitchFamily="18" charset="0"/>
                <a:cs typeface="+mn-cs"/>
              </a:rPr>
              <a:t>nghĩa</a:t>
            </a:r>
            <a:r>
              <a:rPr kumimoji="0" lang="en-US" sz="2800" b="1" i="1" u="sng" strike="noStrike" kern="1200" cap="none" spc="0" normalizeH="0" baseline="0" noProof="0" dirty="0">
                <a:ln>
                  <a:noFill/>
                </a:ln>
                <a:solidFill>
                  <a:srgbClr val="68000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660399" y="1620907"/>
            <a:ext cx="10858500" cy="4516621"/>
          </a:xfrm>
          <a:prstGeom prst="rect">
            <a:avLst/>
          </a:prstGeom>
        </p:spPr>
        <p:txBody>
          <a:bodyPr>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800000"/>
                </a:solidFill>
                <a:effectLst/>
                <a:uLnTx/>
                <a:uFillTx/>
                <a:latin typeface="Times New Roman" panose="02020603050405020304" pitchFamily="18" charset="0"/>
                <a:ea typeface="Times New Roman" panose="02020603050405020304" pitchFamily="18" charset="0"/>
                <a:cs typeface="+mn-cs"/>
              </a:rPr>
              <a:t>b. Ý </a:t>
            </a:r>
            <a:r>
              <a:rPr kumimoji="0" lang="en-US" sz="2500" b="1" i="0" u="none" strike="noStrike" kern="1200" cap="none" spc="0" normalizeH="0" baseline="0" noProof="0" dirty="0" err="1">
                <a:ln>
                  <a:noFill/>
                </a:ln>
                <a:solidFill>
                  <a:srgbClr val="800000"/>
                </a:solidFill>
                <a:effectLst/>
                <a:uLnTx/>
                <a:uFillTx/>
                <a:latin typeface="Times New Roman" panose="02020603050405020304" pitchFamily="18" charset="0"/>
                <a:ea typeface="Times New Roman" panose="02020603050405020304" pitchFamily="18" charset="0"/>
                <a:cs typeface="+mn-cs"/>
              </a:rPr>
              <a:t>nghĩa</a:t>
            </a:r>
            <a:endPar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Hai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nhân</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vật</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đều</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là</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tưởng</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hư</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cấu</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mang</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nghĩa</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biểu</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trưng</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5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5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Thủy</a:t>
            </a:r>
            <a:r>
              <a:rPr kumimoji="0" lang="en-US" sz="25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5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Tinh</a:t>
            </a:r>
            <a:r>
              <a:rPr kumimoji="0" lang="en-US" sz="25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5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là</a:t>
            </a:r>
            <a:r>
              <a:rPr kumimoji="0" lang="en-US" sz="25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5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biểu</a:t>
            </a:r>
            <a:r>
              <a:rPr kumimoji="0" lang="en-US" sz="25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5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trưng</a:t>
            </a:r>
            <a:r>
              <a:rPr kumimoji="0" lang="en-US" sz="25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5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cho</a:t>
            </a:r>
            <a:r>
              <a:rPr kumimoji="0" lang="en-US" sz="25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5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sức</a:t>
            </a:r>
            <a:r>
              <a:rPr kumimoji="0" lang="en-US" sz="25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5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mạnh</a:t>
            </a:r>
            <a:r>
              <a:rPr kumimoji="0" lang="en-US" sz="25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5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25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5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nước</a:t>
            </a:r>
            <a:r>
              <a:rPr kumimoji="0" lang="en-US" sz="25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5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lũ</a:t>
            </a:r>
            <a:r>
              <a:rPr kumimoji="0" lang="en-US" sz="25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5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lụt</a:t>
            </a:r>
            <a:r>
              <a:rPr kumimoji="0" lang="en-US" sz="25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5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được</a:t>
            </a:r>
            <a:r>
              <a:rPr kumimoji="0" lang="en-US" sz="25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5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hình</a:t>
            </a:r>
            <a:r>
              <a:rPr kumimoji="0" lang="en-US" sz="25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5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5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5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hóa</a:t>
            </a:r>
            <a:r>
              <a:rPr kumimoji="0" lang="en-US" sz="25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5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5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Sơn</a:t>
            </a:r>
            <a:r>
              <a:rPr kumimoji="0" lang="en-US" sz="25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5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Tinh</a:t>
            </a:r>
            <a:r>
              <a:rPr kumimoji="0" lang="en-US" sz="25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5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biểu</a:t>
            </a:r>
            <a:r>
              <a:rPr kumimoji="0" lang="en-US" sz="25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5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trưng</a:t>
            </a:r>
            <a:r>
              <a:rPr kumimoji="0" lang="en-US" sz="25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5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cho</a:t>
            </a:r>
            <a:r>
              <a:rPr kumimoji="0" lang="en-US" sz="25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5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đất</a:t>
            </a:r>
            <a:r>
              <a:rPr kumimoji="0" lang="en-US" sz="25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5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cho</a:t>
            </a:r>
            <a:r>
              <a:rPr kumimoji="0" lang="en-US" sz="25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5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núi</a:t>
            </a:r>
            <a:r>
              <a:rPr kumimoji="0" lang="en-US" sz="25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5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là</a:t>
            </a:r>
            <a:r>
              <a:rPr kumimoji="0" lang="en-US" sz="25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5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sức</a:t>
            </a:r>
            <a:r>
              <a:rPr kumimoji="0" lang="en-US" sz="25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5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mạnh</a:t>
            </a:r>
            <a:r>
              <a:rPr kumimoji="0" lang="en-US" sz="25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5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khả</a:t>
            </a:r>
            <a:r>
              <a:rPr kumimoji="0" lang="en-US" sz="25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5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năng</a:t>
            </a:r>
            <a:r>
              <a:rPr kumimoji="0" lang="en-US" sz="25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5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ước</a:t>
            </a:r>
            <a:r>
              <a:rPr kumimoji="0" lang="en-US" sz="25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5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mơ</a:t>
            </a:r>
            <a:r>
              <a:rPr kumimoji="0" lang="en-US" sz="25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5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25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5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nhân</a:t>
            </a:r>
            <a:r>
              <a:rPr kumimoji="0" lang="en-US" sz="25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5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dân</a:t>
            </a:r>
            <a:r>
              <a:rPr kumimoji="0" lang="en-US" sz="25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5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được</a:t>
            </a:r>
            <a:r>
              <a:rPr kumimoji="0" lang="en-US" sz="25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5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hình</a:t>
            </a:r>
            <a:r>
              <a:rPr kumimoji="0" lang="en-US" sz="25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5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5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5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hóa</a:t>
            </a:r>
            <a:r>
              <a:rPr kumimoji="0" lang="en-US" sz="25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5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Chiến</a:t>
            </a: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5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thắng</a:t>
            </a: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5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5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Sơn</a:t>
            </a: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5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Tinh</a:t>
            </a: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5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là</a:t>
            </a: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5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chiến</a:t>
            </a: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5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thắng</a:t>
            </a: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5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5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cộng</a:t>
            </a: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5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đồng</a:t>
            </a: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 </a:t>
            </a:r>
            <a:r>
              <a:rPr kumimoji="0" lang="en-US" sz="25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5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nhân</a:t>
            </a: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5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dân</a:t>
            </a: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5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Khẳng</a:t>
            </a: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5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định</a:t>
            </a: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5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ngợi</a:t>
            </a: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ca </a:t>
            </a:r>
            <a:r>
              <a:rPr kumimoji="0" lang="en-US" sz="25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quyết</a:t>
            </a: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5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tâm</a:t>
            </a: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5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sức</a:t>
            </a: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5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mạnh</a:t>
            </a: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5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ước</a:t>
            </a: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5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mơ</a:t>
            </a: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5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5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nhân</a:t>
            </a: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5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dân</a:t>
            </a: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ta </a:t>
            </a:r>
            <a:r>
              <a:rPr kumimoji="0" lang="en-US" sz="25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trong</a:t>
            </a: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5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việc</a:t>
            </a: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5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đắp</a:t>
            </a: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5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đê</a:t>
            </a: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5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ngăn</a:t>
            </a: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5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lũ</a:t>
            </a: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ở </a:t>
            </a:r>
            <a:r>
              <a:rPr kumimoji="0" lang="en-US" sz="25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lưu</a:t>
            </a: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5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vực</a:t>
            </a: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5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sông</a:t>
            </a: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5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Đà</a:t>
            </a: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5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sông</a:t>
            </a: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5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Hồng</a:t>
            </a: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5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để</a:t>
            </a: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5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bảo</a:t>
            </a: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5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vệ</a:t>
            </a: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5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sinh</a:t>
            </a: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5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mệnh</a:t>
            </a: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5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nguồn</a:t>
            </a: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5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sống</a:t>
            </a: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5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5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nhân</a:t>
            </a: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5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dân</a:t>
            </a:r>
            <a:endPar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5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Sơn</a:t>
            </a: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5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Tinh</a:t>
            </a: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5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là</a:t>
            </a: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5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người</a:t>
            </a: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5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anh</a:t>
            </a: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5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hùng</a:t>
            </a: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5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5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nhân</a:t>
            </a: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5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dân</a:t>
            </a: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p>
        </p:txBody>
      </p:sp>
    </p:spTree>
    <p:extLst>
      <p:ext uri="{BB962C8B-B14F-4D97-AF65-F5344CB8AC3E}">
        <p14:creationId xmlns:p14="http://schemas.microsoft.com/office/powerpoint/2010/main" val="1941824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fade">
                                      <p:cBhvr>
                                        <p:cTn id="21" dur="1000"/>
                                        <p:tgtEl>
                                          <p:spTgt spid="4">
                                            <p:txEl>
                                              <p:pRg st="3" end="3"/>
                                            </p:txEl>
                                          </p:spTgt>
                                        </p:tgtEl>
                                      </p:cBhvr>
                                    </p:animEffect>
                                    <p:anim calcmode="lin" valueType="num">
                                      <p:cBhvr>
                                        <p:cTn id="22"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Effect transition="in" filter="fade">
                                      <p:cBhvr>
                                        <p:cTn id="28" dur="1000"/>
                                        <p:tgtEl>
                                          <p:spTgt spid="4">
                                            <p:txEl>
                                              <p:pRg st="4" end="4"/>
                                            </p:txEl>
                                          </p:spTgt>
                                        </p:tgtEl>
                                      </p:cBhvr>
                                    </p:animEffect>
                                    <p:anim calcmode="lin" valueType="num">
                                      <p:cBhvr>
                                        <p:cTn id="29"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5" end="5"/>
                                            </p:txEl>
                                          </p:spTgt>
                                        </p:tgtEl>
                                        <p:attrNameLst>
                                          <p:attrName>style.visibility</p:attrName>
                                        </p:attrNameLst>
                                      </p:cBhvr>
                                      <p:to>
                                        <p:strVal val="visible"/>
                                      </p:to>
                                    </p:set>
                                    <p:animEffect transition="in" filter="fade">
                                      <p:cBhvr>
                                        <p:cTn id="35" dur="1000"/>
                                        <p:tgtEl>
                                          <p:spTgt spid="4">
                                            <p:txEl>
                                              <p:pRg st="5" end="5"/>
                                            </p:txEl>
                                          </p:spTgt>
                                        </p:tgtEl>
                                      </p:cBhvr>
                                    </p:animEffect>
                                    <p:anim calcmode="lin" valueType="num">
                                      <p:cBhvr>
                                        <p:cTn id="36"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6" end="6"/>
                                            </p:txEl>
                                          </p:spTgt>
                                        </p:tgtEl>
                                        <p:attrNameLst>
                                          <p:attrName>style.visibility</p:attrName>
                                        </p:attrNameLst>
                                      </p:cBhvr>
                                      <p:to>
                                        <p:strVal val="visible"/>
                                      </p:to>
                                    </p:set>
                                    <p:animEffect transition="in" filter="fade">
                                      <p:cBhvr>
                                        <p:cTn id="42" dur="1000"/>
                                        <p:tgtEl>
                                          <p:spTgt spid="4">
                                            <p:txEl>
                                              <p:pRg st="6" end="6"/>
                                            </p:txEl>
                                          </p:spTgt>
                                        </p:tgtEl>
                                      </p:cBhvr>
                                    </p:animEffect>
                                    <p:anim calcmode="lin" valueType="num">
                                      <p:cBhvr>
                                        <p:cTn id="43"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Freeform 49"/>
          <p:cNvSpPr/>
          <p:nvPr/>
        </p:nvSpPr>
        <p:spPr>
          <a:xfrm>
            <a:off x="4020305" y="642360"/>
            <a:ext cx="4543479" cy="814913"/>
          </a:xfrm>
          <a:custGeom>
            <a:avLst/>
            <a:gdLst>
              <a:gd name="connsiteX0" fmla="*/ 1514475 w 6143624"/>
              <a:gd name="connsiteY0" fmla="*/ 0 h 1228725"/>
              <a:gd name="connsiteX1" fmla="*/ 1557338 w 6143624"/>
              <a:gd name="connsiteY1" fmla="*/ 14287 h 1228725"/>
              <a:gd name="connsiteX2" fmla="*/ 1585913 w 6143624"/>
              <a:gd name="connsiteY2" fmla="*/ 57150 h 1228725"/>
              <a:gd name="connsiteX3" fmla="*/ 1628775 w 6143624"/>
              <a:gd name="connsiteY3" fmla="*/ 100012 h 1228725"/>
              <a:gd name="connsiteX4" fmla="*/ 1885950 w 6143624"/>
              <a:gd name="connsiteY4" fmla="*/ 85725 h 1228725"/>
              <a:gd name="connsiteX5" fmla="*/ 1971675 w 6143624"/>
              <a:gd name="connsiteY5" fmla="*/ 57150 h 1228725"/>
              <a:gd name="connsiteX6" fmla="*/ 2014538 w 6143624"/>
              <a:gd name="connsiteY6" fmla="*/ 28575 h 1228725"/>
              <a:gd name="connsiteX7" fmla="*/ 2100263 w 6143624"/>
              <a:gd name="connsiteY7" fmla="*/ 0 h 1228725"/>
              <a:gd name="connsiteX8" fmla="*/ 2128838 w 6143624"/>
              <a:gd name="connsiteY8" fmla="*/ 42862 h 1228725"/>
              <a:gd name="connsiteX9" fmla="*/ 2171700 w 6143624"/>
              <a:gd name="connsiteY9" fmla="*/ 114300 h 1228725"/>
              <a:gd name="connsiteX10" fmla="*/ 2214563 w 6143624"/>
              <a:gd name="connsiteY10" fmla="*/ 128587 h 1228725"/>
              <a:gd name="connsiteX11" fmla="*/ 2443163 w 6143624"/>
              <a:gd name="connsiteY11" fmla="*/ 128587 h 1228725"/>
              <a:gd name="connsiteX12" fmla="*/ 2457450 w 6143624"/>
              <a:gd name="connsiteY12" fmla="*/ 171450 h 1228725"/>
              <a:gd name="connsiteX13" fmla="*/ 2500313 w 6143624"/>
              <a:gd name="connsiteY13" fmla="*/ 200025 h 1228725"/>
              <a:gd name="connsiteX14" fmla="*/ 2657475 w 6143624"/>
              <a:gd name="connsiteY14" fmla="*/ 185737 h 1228725"/>
              <a:gd name="connsiteX15" fmla="*/ 2714625 w 6143624"/>
              <a:gd name="connsiteY15" fmla="*/ 157162 h 1228725"/>
              <a:gd name="connsiteX16" fmla="*/ 2871788 w 6143624"/>
              <a:gd name="connsiteY16" fmla="*/ 85725 h 1228725"/>
              <a:gd name="connsiteX17" fmla="*/ 2957513 w 6143624"/>
              <a:gd name="connsiteY17" fmla="*/ 100012 h 1228725"/>
              <a:gd name="connsiteX18" fmla="*/ 3000375 w 6143624"/>
              <a:gd name="connsiteY18" fmla="*/ 142875 h 1228725"/>
              <a:gd name="connsiteX19" fmla="*/ 3043238 w 6143624"/>
              <a:gd name="connsiteY19" fmla="*/ 157162 h 1228725"/>
              <a:gd name="connsiteX20" fmla="*/ 3143250 w 6143624"/>
              <a:gd name="connsiteY20" fmla="*/ 114300 h 1228725"/>
              <a:gd name="connsiteX21" fmla="*/ 3214688 w 6143624"/>
              <a:gd name="connsiteY21" fmla="*/ 85725 h 1228725"/>
              <a:gd name="connsiteX22" fmla="*/ 3300413 w 6143624"/>
              <a:gd name="connsiteY22" fmla="*/ 28575 h 1228725"/>
              <a:gd name="connsiteX23" fmla="*/ 3357563 w 6143624"/>
              <a:gd name="connsiteY23" fmla="*/ 114300 h 1228725"/>
              <a:gd name="connsiteX24" fmla="*/ 3414713 w 6143624"/>
              <a:gd name="connsiteY24" fmla="*/ 242887 h 1228725"/>
              <a:gd name="connsiteX25" fmla="*/ 3500438 w 6143624"/>
              <a:gd name="connsiteY25" fmla="*/ 228600 h 1228725"/>
              <a:gd name="connsiteX26" fmla="*/ 3586163 w 6143624"/>
              <a:gd name="connsiteY26" fmla="*/ 200025 h 1228725"/>
              <a:gd name="connsiteX27" fmla="*/ 3671888 w 6143624"/>
              <a:gd name="connsiteY27" fmla="*/ 157162 h 1228725"/>
              <a:gd name="connsiteX28" fmla="*/ 3729038 w 6143624"/>
              <a:gd name="connsiteY28" fmla="*/ 171450 h 1228725"/>
              <a:gd name="connsiteX29" fmla="*/ 3757613 w 6143624"/>
              <a:gd name="connsiteY29" fmla="*/ 214312 h 1228725"/>
              <a:gd name="connsiteX30" fmla="*/ 3986213 w 6143624"/>
              <a:gd name="connsiteY30" fmla="*/ 200025 h 1228725"/>
              <a:gd name="connsiteX31" fmla="*/ 4157663 w 6143624"/>
              <a:gd name="connsiteY31" fmla="*/ 214312 h 1228725"/>
              <a:gd name="connsiteX32" fmla="*/ 4200525 w 6143624"/>
              <a:gd name="connsiteY32" fmla="*/ 228600 h 1228725"/>
              <a:gd name="connsiteX33" fmla="*/ 4257675 w 6143624"/>
              <a:gd name="connsiteY33" fmla="*/ 214312 h 1228725"/>
              <a:gd name="connsiteX34" fmla="*/ 4329113 w 6143624"/>
              <a:gd name="connsiteY34" fmla="*/ 200025 h 1228725"/>
              <a:gd name="connsiteX35" fmla="*/ 4471988 w 6143624"/>
              <a:gd name="connsiteY35" fmla="*/ 142875 h 1228725"/>
              <a:gd name="connsiteX36" fmla="*/ 4543425 w 6143624"/>
              <a:gd name="connsiteY36" fmla="*/ 128587 h 1228725"/>
              <a:gd name="connsiteX37" fmla="*/ 4629150 w 6143624"/>
              <a:gd name="connsiteY37" fmla="*/ 100012 h 1228725"/>
              <a:gd name="connsiteX38" fmla="*/ 4686300 w 6143624"/>
              <a:gd name="connsiteY38" fmla="*/ 57150 h 1228725"/>
              <a:gd name="connsiteX39" fmla="*/ 4729163 w 6143624"/>
              <a:gd name="connsiteY39" fmla="*/ 14287 h 1228725"/>
              <a:gd name="connsiteX40" fmla="*/ 4772025 w 6143624"/>
              <a:gd name="connsiteY40" fmla="*/ 28575 h 1228725"/>
              <a:gd name="connsiteX41" fmla="*/ 4843463 w 6143624"/>
              <a:gd name="connsiteY41" fmla="*/ 114300 h 1228725"/>
              <a:gd name="connsiteX42" fmla="*/ 4886325 w 6143624"/>
              <a:gd name="connsiteY42" fmla="*/ 171450 h 1228725"/>
              <a:gd name="connsiteX43" fmla="*/ 4929188 w 6143624"/>
              <a:gd name="connsiteY43" fmla="*/ 214312 h 1228725"/>
              <a:gd name="connsiteX44" fmla="*/ 4957763 w 6143624"/>
              <a:gd name="connsiteY44" fmla="*/ 257175 h 1228725"/>
              <a:gd name="connsiteX45" fmla="*/ 5257800 w 6143624"/>
              <a:gd name="connsiteY45" fmla="*/ 285750 h 1228725"/>
              <a:gd name="connsiteX46" fmla="*/ 5272088 w 6143624"/>
              <a:gd name="connsiteY46" fmla="*/ 342900 h 1228725"/>
              <a:gd name="connsiteX47" fmla="*/ 5286375 w 6143624"/>
              <a:gd name="connsiteY47" fmla="*/ 514350 h 1228725"/>
              <a:gd name="connsiteX48" fmla="*/ 5443538 w 6143624"/>
              <a:gd name="connsiteY48" fmla="*/ 585787 h 1228725"/>
              <a:gd name="connsiteX49" fmla="*/ 5696266 w 6143624"/>
              <a:gd name="connsiteY49" fmla="*/ 655888 h 1228725"/>
              <a:gd name="connsiteX50" fmla="*/ 5815013 w 6143624"/>
              <a:gd name="connsiteY50" fmla="*/ 694162 h 1228725"/>
              <a:gd name="connsiteX51" fmla="*/ 5815013 w 6143624"/>
              <a:gd name="connsiteY51" fmla="*/ 694162 h 1228725"/>
              <a:gd name="connsiteX52" fmla="*/ 5820479 w 6143624"/>
              <a:gd name="connsiteY52" fmla="*/ 695924 h 1228725"/>
              <a:gd name="connsiteX53" fmla="*/ 5943599 w 6143624"/>
              <a:gd name="connsiteY53" fmla="*/ 742950 h 1228725"/>
              <a:gd name="connsiteX54" fmla="*/ 6143624 w 6143624"/>
              <a:gd name="connsiteY54" fmla="*/ 842962 h 1228725"/>
              <a:gd name="connsiteX55" fmla="*/ 6129337 w 6143624"/>
              <a:gd name="connsiteY55" fmla="*/ 885825 h 1228725"/>
              <a:gd name="connsiteX56" fmla="*/ 6086474 w 6143624"/>
              <a:gd name="connsiteY56" fmla="*/ 900112 h 1228725"/>
              <a:gd name="connsiteX57" fmla="*/ 6015037 w 6143624"/>
              <a:gd name="connsiteY57" fmla="*/ 914400 h 1228725"/>
              <a:gd name="connsiteX58" fmla="*/ 5857874 w 6143624"/>
              <a:gd name="connsiteY58" fmla="*/ 971550 h 1228725"/>
              <a:gd name="connsiteX59" fmla="*/ 5815013 w 6143624"/>
              <a:gd name="connsiteY59" fmla="*/ 981075 h 1228725"/>
              <a:gd name="connsiteX60" fmla="*/ 5815013 w 6143624"/>
              <a:gd name="connsiteY60" fmla="*/ 981075 h 1228725"/>
              <a:gd name="connsiteX61" fmla="*/ 5729288 w 6143624"/>
              <a:gd name="connsiteY61" fmla="*/ 1000125 h 1228725"/>
              <a:gd name="connsiteX62" fmla="*/ 5572125 w 6143624"/>
              <a:gd name="connsiteY62" fmla="*/ 1028700 h 1228725"/>
              <a:gd name="connsiteX63" fmla="*/ 5529263 w 6143624"/>
              <a:gd name="connsiteY63" fmla="*/ 1042987 h 1228725"/>
              <a:gd name="connsiteX64" fmla="*/ 5329238 w 6143624"/>
              <a:gd name="connsiteY64" fmla="*/ 1014412 h 1228725"/>
              <a:gd name="connsiteX65" fmla="*/ 5286375 w 6143624"/>
              <a:gd name="connsiteY65" fmla="*/ 1000125 h 1228725"/>
              <a:gd name="connsiteX66" fmla="*/ 5257800 w 6143624"/>
              <a:gd name="connsiteY66" fmla="*/ 957262 h 1228725"/>
              <a:gd name="connsiteX67" fmla="*/ 5100638 w 6143624"/>
              <a:gd name="connsiteY67" fmla="*/ 971550 h 1228725"/>
              <a:gd name="connsiteX68" fmla="*/ 5014913 w 6143624"/>
              <a:gd name="connsiteY68" fmla="*/ 1028700 h 1228725"/>
              <a:gd name="connsiteX69" fmla="*/ 4843463 w 6143624"/>
              <a:gd name="connsiteY69" fmla="*/ 1128712 h 1228725"/>
              <a:gd name="connsiteX70" fmla="*/ 4772025 w 6143624"/>
              <a:gd name="connsiteY70" fmla="*/ 1157287 h 1228725"/>
              <a:gd name="connsiteX71" fmla="*/ 4686300 w 6143624"/>
              <a:gd name="connsiteY71" fmla="*/ 1185862 h 1228725"/>
              <a:gd name="connsiteX72" fmla="*/ 4586288 w 6143624"/>
              <a:gd name="connsiteY72" fmla="*/ 1171575 h 1228725"/>
              <a:gd name="connsiteX73" fmla="*/ 4457700 w 6143624"/>
              <a:gd name="connsiteY73" fmla="*/ 1071562 h 1228725"/>
              <a:gd name="connsiteX74" fmla="*/ 4314825 w 6143624"/>
              <a:gd name="connsiteY74" fmla="*/ 1028700 h 1228725"/>
              <a:gd name="connsiteX75" fmla="*/ 4171950 w 6143624"/>
              <a:gd name="connsiteY75" fmla="*/ 1071562 h 1228725"/>
              <a:gd name="connsiteX76" fmla="*/ 4114800 w 6143624"/>
              <a:gd name="connsiteY76" fmla="*/ 1085850 h 1228725"/>
              <a:gd name="connsiteX77" fmla="*/ 4000500 w 6143624"/>
              <a:gd name="connsiteY77" fmla="*/ 1128712 h 1228725"/>
              <a:gd name="connsiteX78" fmla="*/ 3871913 w 6143624"/>
              <a:gd name="connsiteY78" fmla="*/ 1157287 h 1228725"/>
              <a:gd name="connsiteX79" fmla="*/ 3771900 w 6143624"/>
              <a:gd name="connsiteY79" fmla="*/ 1143000 h 1228725"/>
              <a:gd name="connsiteX80" fmla="*/ 3729038 w 6143624"/>
              <a:gd name="connsiteY80" fmla="*/ 1114425 h 1228725"/>
              <a:gd name="connsiteX81" fmla="*/ 3686175 w 6143624"/>
              <a:gd name="connsiteY81" fmla="*/ 1100137 h 1228725"/>
              <a:gd name="connsiteX82" fmla="*/ 3643313 w 6143624"/>
              <a:gd name="connsiteY82" fmla="*/ 1071562 h 1228725"/>
              <a:gd name="connsiteX83" fmla="*/ 3186113 w 6143624"/>
              <a:gd name="connsiteY83" fmla="*/ 1042987 h 1228725"/>
              <a:gd name="connsiteX84" fmla="*/ 3143250 w 6143624"/>
              <a:gd name="connsiteY84" fmla="*/ 1028700 h 1228725"/>
              <a:gd name="connsiteX85" fmla="*/ 3100388 w 6143624"/>
              <a:gd name="connsiteY85" fmla="*/ 1000125 h 1228725"/>
              <a:gd name="connsiteX86" fmla="*/ 2928938 w 6143624"/>
              <a:gd name="connsiteY86" fmla="*/ 942975 h 1228725"/>
              <a:gd name="connsiteX87" fmla="*/ 2786063 w 6143624"/>
              <a:gd name="connsiteY87" fmla="*/ 971550 h 1228725"/>
              <a:gd name="connsiteX88" fmla="*/ 2657475 w 6143624"/>
              <a:gd name="connsiteY88" fmla="*/ 1028700 h 1228725"/>
              <a:gd name="connsiteX89" fmla="*/ 2586038 w 6143624"/>
              <a:gd name="connsiteY89" fmla="*/ 1071562 h 1228725"/>
              <a:gd name="connsiteX90" fmla="*/ 2528888 w 6143624"/>
              <a:gd name="connsiteY90" fmla="*/ 1085850 h 1228725"/>
              <a:gd name="connsiteX91" fmla="*/ 2443163 w 6143624"/>
              <a:gd name="connsiteY91" fmla="*/ 1114425 h 1228725"/>
              <a:gd name="connsiteX92" fmla="*/ 2400300 w 6143624"/>
              <a:gd name="connsiteY92" fmla="*/ 1128712 h 1228725"/>
              <a:gd name="connsiteX93" fmla="*/ 2157413 w 6143624"/>
              <a:gd name="connsiteY93" fmla="*/ 1143000 h 1228725"/>
              <a:gd name="connsiteX94" fmla="*/ 2100263 w 6143624"/>
              <a:gd name="connsiteY94" fmla="*/ 1157287 h 1228725"/>
              <a:gd name="connsiteX95" fmla="*/ 2014538 w 6143624"/>
              <a:gd name="connsiteY95" fmla="*/ 1185862 h 1228725"/>
              <a:gd name="connsiteX96" fmla="*/ 1871663 w 6143624"/>
              <a:gd name="connsiteY96" fmla="*/ 1228725 h 1228725"/>
              <a:gd name="connsiteX97" fmla="*/ 1543050 w 6143624"/>
              <a:gd name="connsiteY97" fmla="*/ 1185862 h 1228725"/>
              <a:gd name="connsiteX98" fmla="*/ 1057275 w 6143624"/>
              <a:gd name="connsiteY98" fmla="*/ 1185862 h 1228725"/>
              <a:gd name="connsiteX99" fmla="*/ 900113 w 6143624"/>
              <a:gd name="connsiteY99" fmla="*/ 1214437 h 1228725"/>
              <a:gd name="connsiteX100" fmla="*/ 771525 w 6143624"/>
              <a:gd name="connsiteY100" fmla="*/ 1228725 h 1228725"/>
              <a:gd name="connsiteX101" fmla="*/ 542925 w 6143624"/>
              <a:gd name="connsiteY101" fmla="*/ 1214437 h 1228725"/>
              <a:gd name="connsiteX102" fmla="*/ 485775 w 6143624"/>
              <a:gd name="connsiteY102" fmla="*/ 1185862 h 1228725"/>
              <a:gd name="connsiteX103" fmla="*/ 357188 w 6143624"/>
              <a:gd name="connsiteY103" fmla="*/ 1057275 h 1228725"/>
              <a:gd name="connsiteX104" fmla="*/ 314325 w 6143624"/>
              <a:gd name="connsiteY104" fmla="*/ 1028700 h 1228725"/>
              <a:gd name="connsiteX105" fmla="*/ 271463 w 6143624"/>
              <a:gd name="connsiteY105" fmla="*/ 928687 h 1228725"/>
              <a:gd name="connsiteX106" fmla="*/ 242888 w 6143624"/>
              <a:gd name="connsiteY106" fmla="*/ 885825 h 1228725"/>
              <a:gd name="connsiteX107" fmla="*/ 142875 w 6143624"/>
              <a:gd name="connsiteY107" fmla="*/ 842962 h 1228725"/>
              <a:gd name="connsiteX108" fmla="*/ 100013 w 6143624"/>
              <a:gd name="connsiteY108" fmla="*/ 814387 h 1228725"/>
              <a:gd name="connsiteX109" fmla="*/ 42863 w 6143624"/>
              <a:gd name="connsiteY109" fmla="*/ 714375 h 1228725"/>
              <a:gd name="connsiteX110" fmla="*/ 0 w 6143624"/>
              <a:gd name="connsiteY110" fmla="*/ 671512 h 1228725"/>
              <a:gd name="connsiteX111" fmla="*/ 0 w 6143624"/>
              <a:gd name="connsiteY111" fmla="*/ 549149 h 1228725"/>
              <a:gd name="connsiteX112" fmla="*/ 28 w 6143624"/>
              <a:gd name="connsiteY112" fmla="*/ 549031 h 1228725"/>
              <a:gd name="connsiteX113" fmla="*/ 42863 w 6143624"/>
              <a:gd name="connsiteY113" fmla="*/ 414337 h 1228725"/>
              <a:gd name="connsiteX114" fmla="*/ 85725 w 6143624"/>
              <a:gd name="connsiteY114" fmla="*/ 328612 h 1228725"/>
              <a:gd name="connsiteX115" fmla="*/ 214313 w 6143624"/>
              <a:gd name="connsiteY115" fmla="*/ 257175 h 1228725"/>
              <a:gd name="connsiteX116" fmla="*/ 385763 w 6143624"/>
              <a:gd name="connsiteY116" fmla="*/ 314325 h 1228725"/>
              <a:gd name="connsiteX117" fmla="*/ 428625 w 6143624"/>
              <a:gd name="connsiteY117" fmla="*/ 328612 h 1228725"/>
              <a:gd name="connsiteX118" fmla="*/ 471488 w 6143624"/>
              <a:gd name="connsiteY118" fmla="*/ 342900 h 1228725"/>
              <a:gd name="connsiteX119" fmla="*/ 614363 w 6143624"/>
              <a:gd name="connsiteY119" fmla="*/ 328612 h 1228725"/>
              <a:gd name="connsiteX120" fmla="*/ 700088 w 6143624"/>
              <a:gd name="connsiteY120" fmla="*/ 271462 h 1228725"/>
              <a:gd name="connsiteX121" fmla="*/ 785813 w 6143624"/>
              <a:gd name="connsiteY121" fmla="*/ 200025 h 1228725"/>
              <a:gd name="connsiteX122" fmla="*/ 871538 w 6143624"/>
              <a:gd name="connsiteY122" fmla="*/ 157162 h 1228725"/>
              <a:gd name="connsiteX123" fmla="*/ 971550 w 6143624"/>
              <a:gd name="connsiteY123" fmla="*/ 114300 h 1228725"/>
              <a:gd name="connsiteX124" fmla="*/ 1028700 w 6143624"/>
              <a:gd name="connsiteY124" fmla="*/ 171450 h 1228725"/>
              <a:gd name="connsiteX125" fmla="*/ 1071563 w 6143624"/>
              <a:gd name="connsiteY125" fmla="*/ 200025 h 1228725"/>
              <a:gd name="connsiteX126" fmla="*/ 1157288 w 6143624"/>
              <a:gd name="connsiteY126" fmla="*/ 185737 h 1228725"/>
              <a:gd name="connsiteX127" fmla="*/ 1200150 w 6143624"/>
              <a:gd name="connsiteY127" fmla="*/ 157162 h 1228725"/>
              <a:gd name="connsiteX128" fmla="*/ 1257300 w 6143624"/>
              <a:gd name="connsiteY128" fmla="*/ 128587 h 1228725"/>
              <a:gd name="connsiteX129" fmla="*/ 1343025 w 6143624"/>
              <a:gd name="connsiteY129" fmla="*/ 71437 h 1228725"/>
              <a:gd name="connsiteX130" fmla="*/ 1385888 w 6143624"/>
              <a:gd name="connsiteY130" fmla="*/ 42862 h 1228725"/>
              <a:gd name="connsiteX131" fmla="*/ 1471613 w 6143624"/>
              <a:gd name="connsiteY131" fmla="*/ 14287 h 122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6143624" h="1228725">
                <a:moveTo>
                  <a:pt x="1514475" y="0"/>
                </a:moveTo>
                <a:cubicBezTo>
                  <a:pt x="1528763" y="4762"/>
                  <a:pt x="1545578" y="4879"/>
                  <a:pt x="1557338" y="14287"/>
                </a:cubicBezTo>
                <a:cubicBezTo>
                  <a:pt x="1570747" y="25014"/>
                  <a:pt x="1574920" y="43958"/>
                  <a:pt x="1585913" y="57150"/>
                </a:cubicBezTo>
                <a:cubicBezTo>
                  <a:pt x="1598848" y="72672"/>
                  <a:pt x="1614488" y="85725"/>
                  <a:pt x="1628775" y="100012"/>
                </a:cubicBezTo>
                <a:cubicBezTo>
                  <a:pt x="1714500" y="95250"/>
                  <a:pt x="1800756" y="96374"/>
                  <a:pt x="1885950" y="85725"/>
                </a:cubicBezTo>
                <a:cubicBezTo>
                  <a:pt x="1915838" y="81989"/>
                  <a:pt x="1971675" y="57150"/>
                  <a:pt x="1971675" y="57150"/>
                </a:cubicBezTo>
                <a:cubicBezTo>
                  <a:pt x="1985963" y="47625"/>
                  <a:pt x="1998846" y="35549"/>
                  <a:pt x="2014538" y="28575"/>
                </a:cubicBezTo>
                <a:cubicBezTo>
                  <a:pt x="2042063" y="16342"/>
                  <a:pt x="2100263" y="0"/>
                  <a:pt x="2100263" y="0"/>
                </a:cubicBezTo>
                <a:cubicBezTo>
                  <a:pt x="2109788" y="14287"/>
                  <a:pt x="2119737" y="28301"/>
                  <a:pt x="2128838" y="42862"/>
                </a:cubicBezTo>
                <a:cubicBezTo>
                  <a:pt x="2143556" y="66411"/>
                  <a:pt x="2152064" y="94664"/>
                  <a:pt x="2171700" y="114300"/>
                </a:cubicBezTo>
                <a:cubicBezTo>
                  <a:pt x="2182349" y="124949"/>
                  <a:pt x="2200275" y="123825"/>
                  <a:pt x="2214563" y="128587"/>
                </a:cubicBezTo>
                <a:cubicBezTo>
                  <a:pt x="2281468" y="120224"/>
                  <a:pt x="2376258" y="98851"/>
                  <a:pt x="2443163" y="128587"/>
                </a:cubicBezTo>
                <a:cubicBezTo>
                  <a:pt x="2456925" y="134704"/>
                  <a:pt x="2448042" y="159690"/>
                  <a:pt x="2457450" y="171450"/>
                </a:cubicBezTo>
                <a:cubicBezTo>
                  <a:pt x="2468177" y="184859"/>
                  <a:pt x="2486025" y="190500"/>
                  <a:pt x="2500313" y="200025"/>
                </a:cubicBezTo>
                <a:cubicBezTo>
                  <a:pt x="2552700" y="195262"/>
                  <a:pt x="2605893" y="196054"/>
                  <a:pt x="2657475" y="185737"/>
                </a:cubicBezTo>
                <a:cubicBezTo>
                  <a:pt x="2678360" y="181560"/>
                  <a:pt x="2695235" y="165975"/>
                  <a:pt x="2714625" y="157162"/>
                </a:cubicBezTo>
                <a:cubicBezTo>
                  <a:pt x="2902551" y="71742"/>
                  <a:pt x="2742068" y="150585"/>
                  <a:pt x="2871788" y="85725"/>
                </a:cubicBezTo>
                <a:cubicBezTo>
                  <a:pt x="2900363" y="90487"/>
                  <a:pt x="2931041" y="88246"/>
                  <a:pt x="2957513" y="100012"/>
                </a:cubicBezTo>
                <a:cubicBezTo>
                  <a:pt x="2975977" y="108218"/>
                  <a:pt x="2983563" y="131667"/>
                  <a:pt x="3000375" y="142875"/>
                </a:cubicBezTo>
                <a:cubicBezTo>
                  <a:pt x="3012906" y="151229"/>
                  <a:pt x="3028950" y="152400"/>
                  <a:pt x="3043238" y="157162"/>
                </a:cubicBezTo>
                <a:cubicBezTo>
                  <a:pt x="3131273" y="127818"/>
                  <a:pt x="3037321" y="161380"/>
                  <a:pt x="3143250" y="114300"/>
                </a:cubicBezTo>
                <a:cubicBezTo>
                  <a:pt x="3166687" y="103884"/>
                  <a:pt x="3192173" y="98006"/>
                  <a:pt x="3214688" y="85725"/>
                </a:cubicBezTo>
                <a:cubicBezTo>
                  <a:pt x="3244837" y="69280"/>
                  <a:pt x="3300413" y="28575"/>
                  <a:pt x="3300413" y="28575"/>
                </a:cubicBezTo>
                <a:cubicBezTo>
                  <a:pt x="3319463" y="57150"/>
                  <a:pt x="3346703" y="81719"/>
                  <a:pt x="3357563" y="114300"/>
                </a:cubicBezTo>
                <a:cubicBezTo>
                  <a:pt x="3391568" y="216315"/>
                  <a:pt x="3369430" y="174963"/>
                  <a:pt x="3414713" y="242887"/>
                </a:cubicBezTo>
                <a:cubicBezTo>
                  <a:pt x="3443288" y="238125"/>
                  <a:pt x="3472334" y="235626"/>
                  <a:pt x="3500438" y="228600"/>
                </a:cubicBezTo>
                <a:cubicBezTo>
                  <a:pt x="3529659" y="221295"/>
                  <a:pt x="3586163" y="200025"/>
                  <a:pt x="3586163" y="200025"/>
                </a:cubicBezTo>
                <a:cubicBezTo>
                  <a:pt x="3607834" y="185577"/>
                  <a:pt x="3642312" y="157162"/>
                  <a:pt x="3671888" y="157162"/>
                </a:cubicBezTo>
                <a:cubicBezTo>
                  <a:pt x="3691524" y="157162"/>
                  <a:pt x="3709988" y="166687"/>
                  <a:pt x="3729038" y="171450"/>
                </a:cubicBezTo>
                <a:cubicBezTo>
                  <a:pt x="3738563" y="185737"/>
                  <a:pt x="3743326" y="204787"/>
                  <a:pt x="3757613" y="214312"/>
                </a:cubicBezTo>
                <a:cubicBezTo>
                  <a:pt x="3814293" y="252099"/>
                  <a:pt x="3962626" y="203956"/>
                  <a:pt x="3986213" y="200025"/>
                </a:cubicBezTo>
                <a:cubicBezTo>
                  <a:pt x="4043363" y="204787"/>
                  <a:pt x="4100818" y="206733"/>
                  <a:pt x="4157663" y="214312"/>
                </a:cubicBezTo>
                <a:cubicBezTo>
                  <a:pt x="4172591" y="216302"/>
                  <a:pt x="4185465" y="228600"/>
                  <a:pt x="4200525" y="228600"/>
                </a:cubicBezTo>
                <a:cubicBezTo>
                  <a:pt x="4220161" y="228600"/>
                  <a:pt x="4238506" y="218572"/>
                  <a:pt x="4257675" y="214312"/>
                </a:cubicBezTo>
                <a:cubicBezTo>
                  <a:pt x="4281381" y="209044"/>
                  <a:pt x="4305300" y="204787"/>
                  <a:pt x="4329113" y="200025"/>
                </a:cubicBezTo>
                <a:cubicBezTo>
                  <a:pt x="4356144" y="188440"/>
                  <a:pt x="4430768" y="153180"/>
                  <a:pt x="4471988" y="142875"/>
                </a:cubicBezTo>
                <a:cubicBezTo>
                  <a:pt x="4495547" y="136985"/>
                  <a:pt x="4519997" y="134977"/>
                  <a:pt x="4543425" y="128587"/>
                </a:cubicBezTo>
                <a:cubicBezTo>
                  <a:pt x="4572484" y="120662"/>
                  <a:pt x="4629150" y="100012"/>
                  <a:pt x="4629150" y="100012"/>
                </a:cubicBezTo>
                <a:cubicBezTo>
                  <a:pt x="4648200" y="85725"/>
                  <a:pt x="4668220" y="72647"/>
                  <a:pt x="4686300" y="57150"/>
                </a:cubicBezTo>
                <a:cubicBezTo>
                  <a:pt x="4701641" y="44000"/>
                  <a:pt x="4709994" y="20677"/>
                  <a:pt x="4729163" y="14287"/>
                </a:cubicBezTo>
                <a:lnTo>
                  <a:pt x="4772025" y="28575"/>
                </a:lnTo>
                <a:cubicBezTo>
                  <a:pt x="4835183" y="123311"/>
                  <a:pt x="4760953" y="18038"/>
                  <a:pt x="4843463" y="114300"/>
                </a:cubicBezTo>
                <a:cubicBezTo>
                  <a:pt x="4858960" y="132380"/>
                  <a:pt x="4870828" y="153370"/>
                  <a:pt x="4886325" y="171450"/>
                </a:cubicBezTo>
                <a:cubicBezTo>
                  <a:pt x="4899475" y="186791"/>
                  <a:pt x="4916253" y="198790"/>
                  <a:pt x="4929188" y="214312"/>
                </a:cubicBezTo>
                <a:cubicBezTo>
                  <a:pt x="4940181" y="227504"/>
                  <a:pt x="4940983" y="253527"/>
                  <a:pt x="4957763" y="257175"/>
                </a:cubicBezTo>
                <a:cubicBezTo>
                  <a:pt x="5055935" y="278517"/>
                  <a:pt x="5157788" y="276225"/>
                  <a:pt x="5257800" y="285750"/>
                </a:cubicBezTo>
                <a:cubicBezTo>
                  <a:pt x="5262563" y="304800"/>
                  <a:pt x="5269652" y="323415"/>
                  <a:pt x="5272088" y="342900"/>
                </a:cubicBezTo>
                <a:cubicBezTo>
                  <a:pt x="5279201" y="399805"/>
                  <a:pt x="5271599" y="458938"/>
                  <a:pt x="5286375" y="514350"/>
                </a:cubicBezTo>
                <a:cubicBezTo>
                  <a:pt x="5301584" y="571385"/>
                  <a:pt x="5417361" y="578739"/>
                  <a:pt x="5443538" y="585787"/>
                </a:cubicBezTo>
                <a:cubicBezTo>
                  <a:pt x="5528907" y="608771"/>
                  <a:pt x="5613036" y="630916"/>
                  <a:pt x="5696266" y="655888"/>
                </a:cubicBezTo>
                <a:lnTo>
                  <a:pt x="5815013" y="694162"/>
                </a:lnTo>
                <a:lnTo>
                  <a:pt x="5815013" y="694162"/>
                </a:lnTo>
                <a:lnTo>
                  <a:pt x="5820479" y="695924"/>
                </a:lnTo>
                <a:cubicBezTo>
                  <a:pt x="5861687" y="710282"/>
                  <a:pt x="5902713" y="725804"/>
                  <a:pt x="5943599" y="742950"/>
                </a:cubicBezTo>
                <a:cubicBezTo>
                  <a:pt x="6012344" y="771778"/>
                  <a:pt x="6076949" y="809625"/>
                  <a:pt x="6143624" y="842962"/>
                </a:cubicBezTo>
                <a:cubicBezTo>
                  <a:pt x="6138862" y="857250"/>
                  <a:pt x="6139986" y="875176"/>
                  <a:pt x="6129337" y="885825"/>
                </a:cubicBezTo>
                <a:cubicBezTo>
                  <a:pt x="6118688" y="896474"/>
                  <a:pt x="6101085" y="896459"/>
                  <a:pt x="6086474" y="900112"/>
                </a:cubicBezTo>
                <a:cubicBezTo>
                  <a:pt x="6062915" y="906002"/>
                  <a:pt x="6038849" y="909637"/>
                  <a:pt x="6015037" y="914400"/>
                </a:cubicBezTo>
                <a:cubicBezTo>
                  <a:pt x="5943076" y="962374"/>
                  <a:pt x="5980648" y="944267"/>
                  <a:pt x="5857874" y="971550"/>
                </a:cubicBezTo>
                <a:lnTo>
                  <a:pt x="5815013" y="981075"/>
                </a:lnTo>
                <a:lnTo>
                  <a:pt x="5815013" y="981075"/>
                </a:lnTo>
                <a:lnTo>
                  <a:pt x="5729288" y="1000125"/>
                </a:lnTo>
                <a:cubicBezTo>
                  <a:pt x="5665572" y="1012868"/>
                  <a:pt x="5633439" y="1013371"/>
                  <a:pt x="5572125" y="1028700"/>
                </a:cubicBezTo>
                <a:cubicBezTo>
                  <a:pt x="5557515" y="1032353"/>
                  <a:pt x="5543550" y="1038225"/>
                  <a:pt x="5529263" y="1042987"/>
                </a:cubicBezTo>
                <a:cubicBezTo>
                  <a:pt x="5462588" y="1033462"/>
                  <a:pt x="5395565" y="1026117"/>
                  <a:pt x="5329238" y="1014412"/>
                </a:cubicBezTo>
                <a:cubicBezTo>
                  <a:pt x="5314407" y="1011795"/>
                  <a:pt x="5298135" y="1009533"/>
                  <a:pt x="5286375" y="1000125"/>
                </a:cubicBezTo>
                <a:cubicBezTo>
                  <a:pt x="5272966" y="989398"/>
                  <a:pt x="5267325" y="971550"/>
                  <a:pt x="5257800" y="957262"/>
                </a:cubicBezTo>
                <a:cubicBezTo>
                  <a:pt x="5205413" y="962025"/>
                  <a:pt x="5151104" y="956707"/>
                  <a:pt x="5100638" y="971550"/>
                </a:cubicBezTo>
                <a:cubicBezTo>
                  <a:pt x="5067691" y="981240"/>
                  <a:pt x="5043488" y="1009650"/>
                  <a:pt x="5014913" y="1028700"/>
                </a:cubicBezTo>
                <a:cubicBezTo>
                  <a:pt x="4948018" y="1073297"/>
                  <a:pt x="4939187" y="1080850"/>
                  <a:pt x="4843463" y="1128712"/>
                </a:cubicBezTo>
                <a:cubicBezTo>
                  <a:pt x="4820524" y="1140182"/>
                  <a:pt x="4796128" y="1148522"/>
                  <a:pt x="4772025" y="1157287"/>
                </a:cubicBezTo>
                <a:cubicBezTo>
                  <a:pt x="4743718" y="1167581"/>
                  <a:pt x="4686300" y="1185862"/>
                  <a:pt x="4686300" y="1185862"/>
                </a:cubicBezTo>
                <a:cubicBezTo>
                  <a:pt x="4652963" y="1181100"/>
                  <a:pt x="4617719" y="1183664"/>
                  <a:pt x="4586288" y="1171575"/>
                </a:cubicBezTo>
                <a:cubicBezTo>
                  <a:pt x="4356212" y="1083085"/>
                  <a:pt x="4599885" y="1150554"/>
                  <a:pt x="4457700" y="1071562"/>
                </a:cubicBezTo>
                <a:cubicBezTo>
                  <a:pt x="4429238" y="1055750"/>
                  <a:pt x="4351721" y="1037924"/>
                  <a:pt x="4314825" y="1028700"/>
                </a:cubicBezTo>
                <a:cubicBezTo>
                  <a:pt x="4249726" y="1050399"/>
                  <a:pt x="4261912" y="1047027"/>
                  <a:pt x="4171950" y="1071562"/>
                </a:cubicBezTo>
                <a:cubicBezTo>
                  <a:pt x="4153006" y="1076729"/>
                  <a:pt x="4133429" y="1079640"/>
                  <a:pt x="4114800" y="1085850"/>
                </a:cubicBezTo>
                <a:cubicBezTo>
                  <a:pt x="4024188" y="1116055"/>
                  <a:pt x="4070743" y="1108643"/>
                  <a:pt x="4000500" y="1128712"/>
                </a:cubicBezTo>
                <a:cubicBezTo>
                  <a:pt x="3953409" y="1142167"/>
                  <a:pt x="3921031" y="1147464"/>
                  <a:pt x="3871913" y="1157287"/>
                </a:cubicBezTo>
                <a:cubicBezTo>
                  <a:pt x="3838575" y="1152525"/>
                  <a:pt x="3804156" y="1152677"/>
                  <a:pt x="3771900" y="1143000"/>
                </a:cubicBezTo>
                <a:cubicBezTo>
                  <a:pt x="3755453" y="1138066"/>
                  <a:pt x="3744396" y="1122104"/>
                  <a:pt x="3729038" y="1114425"/>
                </a:cubicBezTo>
                <a:cubicBezTo>
                  <a:pt x="3715567" y="1107690"/>
                  <a:pt x="3699646" y="1106872"/>
                  <a:pt x="3686175" y="1100137"/>
                </a:cubicBezTo>
                <a:cubicBezTo>
                  <a:pt x="3670817" y="1092458"/>
                  <a:pt x="3660373" y="1073512"/>
                  <a:pt x="3643313" y="1071562"/>
                </a:cubicBezTo>
                <a:cubicBezTo>
                  <a:pt x="3491603" y="1054224"/>
                  <a:pt x="3338513" y="1052512"/>
                  <a:pt x="3186113" y="1042987"/>
                </a:cubicBezTo>
                <a:cubicBezTo>
                  <a:pt x="3171825" y="1038225"/>
                  <a:pt x="3156721" y="1035435"/>
                  <a:pt x="3143250" y="1028700"/>
                </a:cubicBezTo>
                <a:cubicBezTo>
                  <a:pt x="3127891" y="1021021"/>
                  <a:pt x="3116331" y="1006502"/>
                  <a:pt x="3100388" y="1000125"/>
                </a:cubicBezTo>
                <a:cubicBezTo>
                  <a:pt x="3044455" y="977752"/>
                  <a:pt x="2928938" y="942975"/>
                  <a:pt x="2928938" y="942975"/>
                </a:cubicBezTo>
                <a:cubicBezTo>
                  <a:pt x="2892072" y="948241"/>
                  <a:pt x="2825965" y="951599"/>
                  <a:pt x="2786063" y="971550"/>
                </a:cubicBezTo>
                <a:cubicBezTo>
                  <a:pt x="2662479" y="1033342"/>
                  <a:pt x="2766532" y="1001435"/>
                  <a:pt x="2657475" y="1028700"/>
                </a:cubicBezTo>
                <a:cubicBezTo>
                  <a:pt x="2633663" y="1042987"/>
                  <a:pt x="2611414" y="1060284"/>
                  <a:pt x="2586038" y="1071562"/>
                </a:cubicBezTo>
                <a:cubicBezTo>
                  <a:pt x="2568094" y="1079537"/>
                  <a:pt x="2547696" y="1080207"/>
                  <a:pt x="2528888" y="1085850"/>
                </a:cubicBezTo>
                <a:cubicBezTo>
                  <a:pt x="2500038" y="1094505"/>
                  <a:pt x="2471738" y="1104900"/>
                  <a:pt x="2443163" y="1114425"/>
                </a:cubicBezTo>
                <a:cubicBezTo>
                  <a:pt x="2428875" y="1119187"/>
                  <a:pt x="2415334" y="1127828"/>
                  <a:pt x="2400300" y="1128712"/>
                </a:cubicBezTo>
                <a:lnTo>
                  <a:pt x="2157413" y="1143000"/>
                </a:lnTo>
                <a:cubicBezTo>
                  <a:pt x="2138363" y="1147762"/>
                  <a:pt x="2119071" y="1151645"/>
                  <a:pt x="2100263" y="1157287"/>
                </a:cubicBezTo>
                <a:cubicBezTo>
                  <a:pt x="2071413" y="1165942"/>
                  <a:pt x="2043500" y="1177587"/>
                  <a:pt x="2014538" y="1185862"/>
                </a:cubicBezTo>
                <a:cubicBezTo>
                  <a:pt x="1900044" y="1218574"/>
                  <a:pt x="1947417" y="1203472"/>
                  <a:pt x="1871663" y="1228725"/>
                </a:cubicBezTo>
                <a:cubicBezTo>
                  <a:pt x="1687904" y="1182785"/>
                  <a:pt x="1796549" y="1202762"/>
                  <a:pt x="1543050" y="1185862"/>
                </a:cubicBezTo>
                <a:cubicBezTo>
                  <a:pt x="1354804" y="1138802"/>
                  <a:pt x="1450267" y="1157107"/>
                  <a:pt x="1057275" y="1185862"/>
                </a:cubicBezTo>
                <a:cubicBezTo>
                  <a:pt x="1004171" y="1189748"/>
                  <a:pt x="952770" y="1206538"/>
                  <a:pt x="900113" y="1214437"/>
                </a:cubicBezTo>
                <a:cubicBezTo>
                  <a:pt x="857464" y="1220834"/>
                  <a:pt x="814388" y="1223962"/>
                  <a:pt x="771525" y="1228725"/>
                </a:cubicBezTo>
                <a:cubicBezTo>
                  <a:pt x="695325" y="1223962"/>
                  <a:pt x="618429" y="1225763"/>
                  <a:pt x="542925" y="1214437"/>
                </a:cubicBezTo>
                <a:cubicBezTo>
                  <a:pt x="521862" y="1211278"/>
                  <a:pt x="503836" y="1197150"/>
                  <a:pt x="485775" y="1185862"/>
                </a:cubicBezTo>
                <a:cubicBezTo>
                  <a:pt x="398239" y="1131152"/>
                  <a:pt x="444852" y="1144939"/>
                  <a:pt x="357188" y="1057275"/>
                </a:cubicBezTo>
                <a:cubicBezTo>
                  <a:pt x="345046" y="1045133"/>
                  <a:pt x="328613" y="1038225"/>
                  <a:pt x="314325" y="1028700"/>
                </a:cubicBezTo>
                <a:cubicBezTo>
                  <a:pt x="298296" y="980612"/>
                  <a:pt x="299712" y="978122"/>
                  <a:pt x="271463" y="928687"/>
                </a:cubicBezTo>
                <a:cubicBezTo>
                  <a:pt x="262944" y="913778"/>
                  <a:pt x="256079" y="896818"/>
                  <a:pt x="242888" y="885825"/>
                </a:cubicBezTo>
                <a:cubicBezTo>
                  <a:pt x="198293" y="848662"/>
                  <a:pt x="187541" y="865295"/>
                  <a:pt x="142875" y="842962"/>
                </a:cubicBezTo>
                <a:cubicBezTo>
                  <a:pt x="127517" y="835283"/>
                  <a:pt x="114300" y="823912"/>
                  <a:pt x="100013" y="814387"/>
                </a:cubicBezTo>
                <a:cubicBezTo>
                  <a:pt x="82544" y="779450"/>
                  <a:pt x="68107" y="744668"/>
                  <a:pt x="42863" y="714375"/>
                </a:cubicBezTo>
                <a:cubicBezTo>
                  <a:pt x="29928" y="698853"/>
                  <a:pt x="11744" y="687954"/>
                  <a:pt x="0" y="671512"/>
                </a:cubicBezTo>
                <a:lnTo>
                  <a:pt x="0" y="549149"/>
                </a:lnTo>
                <a:lnTo>
                  <a:pt x="28" y="549031"/>
                </a:lnTo>
                <a:cubicBezTo>
                  <a:pt x="7735" y="517896"/>
                  <a:pt x="13051" y="503774"/>
                  <a:pt x="42863" y="414337"/>
                </a:cubicBezTo>
                <a:cubicBezTo>
                  <a:pt x="53054" y="383762"/>
                  <a:pt x="59657" y="351421"/>
                  <a:pt x="85725" y="328612"/>
                </a:cubicBezTo>
                <a:cubicBezTo>
                  <a:pt x="146191" y="275704"/>
                  <a:pt x="155442" y="276798"/>
                  <a:pt x="214313" y="257175"/>
                </a:cubicBezTo>
                <a:lnTo>
                  <a:pt x="385763" y="314325"/>
                </a:lnTo>
                <a:lnTo>
                  <a:pt x="428625" y="328612"/>
                </a:lnTo>
                <a:lnTo>
                  <a:pt x="471488" y="342900"/>
                </a:lnTo>
                <a:cubicBezTo>
                  <a:pt x="519113" y="338137"/>
                  <a:pt x="568679" y="342888"/>
                  <a:pt x="614363" y="328612"/>
                </a:cubicBezTo>
                <a:cubicBezTo>
                  <a:pt x="647143" y="318368"/>
                  <a:pt x="671513" y="290512"/>
                  <a:pt x="700088" y="271462"/>
                </a:cubicBezTo>
                <a:cubicBezTo>
                  <a:pt x="806503" y="200519"/>
                  <a:pt x="675808" y="291695"/>
                  <a:pt x="785813" y="200025"/>
                </a:cubicBezTo>
                <a:cubicBezTo>
                  <a:pt x="847233" y="148842"/>
                  <a:pt x="807099" y="189382"/>
                  <a:pt x="871538" y="157162"/>
                </a:cubicBezTo>
                <a:cubicBezTo>
                  <a:pt x="970203" y="107829"/>
                  <a:pt x="852611" y="144034"/>
                  <a:pt x="971550" y="114300"/>
                </a:cubicBezTo>
                <a:cubicBezTo>
                  <a:pt x="1065069" y="145472"/>
                  <a:pt x="973282" y="102177"/>
                  <a:pt x="1028700" y="171450"/>
                </a:cubicBezTo>
                <a:cubicBezTo>
                  <a:pt x="1039427" y="184859"/>
                  <a:pt x="1057275" y="190500"/>
                  <a:pt x="1071563" y="200025"/>
                </a:cubicBezTo>
                <a:cubicBezTo>
                  <a:pt x="1100138" y="195262"/>
                  <a:pt x="1129805" y="194898"/>
                  <a:pt x="1157288" y="185737"/>
                </a:cubicBezTo>
                <a:cubicBezTo>
                  <a:pt x="1173578" y="180307"/>
                  <a:pt x="1185241" y="165681"/>
                  <a:pt x="1200150" y="157162"/>
                </a:cubicBezTo>
                <a:cubicBezTo>
                  <a:pt x="1218642" y="146595"/>
                  <a:pt x="1239037" y="139545"/>
                  <a:pt x="1257300" y="128587"/>
                </a:cubicBezTo>
                <a:cubicBezTo>
                  <a:pt x="1286749" y="110918"/>
                  <a:pt x="1314450" y="90487"/>
                  <a:pt x="1343025" y="71437"/>
                </a:cubicBezTo>
                <a:cubicBezTo>
                  <a:pt x="1357313" y="61912"/>
                  <a:pt x="1369598" y="48292"/>
                  <a:pt x="1385888" y="42862"/>
                </a:cubicBezTo>
                <a:lnTo>
                  <a:pt x="1471613" y="14287"/>
                </a:lnTo>
                <a:close/>
              </a:path>
            </a:pathLst>
          </a:cu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54" name="Text Box 9"/>
          <p:cNvSpPr txBox="1">
            <a:spLocks noChangeArrowheads="1"/>
          </p:cNvSpPr>
          <p:nvPr/>
        </p:nvSpPr>
        <p:spPr bwMode="auto">
          <a:xfrm flipH="1">
            <a:off x="1999787" y="109296"/>
            <a:ext cx="826545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Văn</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bản</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2. SƠN TINH, THUỶ TINH</a:t>
            </a:r>
          </a:p>
        </p:txBody>
      </p:sp>
      <p:grpSp>
        <p:nvGrpSpPr>
          <p:cNvPr id="56" name="Group 5"/>
          <p:cNvGrpSpPr>
            <a:grpSpLocks/>
          </p:cNvGrpSpPr>
          <p:nvPr/>
        </p:nvGrpSpPr>
        <p:grpSpPr bwMode="auto">
          <a:xfrm flipH="1">
            <a:off x="335138" y="-80578"/>
            <a:ext cx="1035923" cy="1032413"/>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777369" y="-63512"/>
            <a:ext cx="1066794" cy="1021393"/>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31221" y="16847"/>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3"/>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4"/>
          <a:stretch>
            <a:fillRect/>
          </a:stretch>
        </p:blipFill>
        <p:spPr>
          <a:xfrm>
            <a:off x="8270537" y="818854"/>
            <a:ext cx="1577468" cy="627942"/>
          </a:xfrm>
          <a:prstGeom prst="rect">
            <a:avLst/>
          </a:prstGeom>
        </p:spPr>
      </p:pic>
      <p:pic>
        <p:nvPicPr>
          <p:cNvPr id="27" name="Picture 26"/>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p>
        </p:txBody>
      </p:sp>
      <p:sp>
        <p:nvSpPr>
          <p:cNvPr id="3" name="Rectangle 2"/>
          <p:cNvSpPr/>
          <p:nvPr/>
        </p:nvSpPr>
        <p:spPr>
          <a:xfrm>
            <a:off x="484806" y="1229087"/>
            <a:ext cx="4012637" cy="460895"/>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tab pos="1386840" algn="l"/>
              </a:tabLst>
              <a:defRPr/>
            </a:pPr>
            <a:r>
              <a:rPr kumimoji="0" lang="en-US" sz="2400" b="1" i="1" u="none" strike="noStrike" kern="1200" cap="none" spc="0" normalizeH="0" baseline="0" noProof="0" dirty="0">
                <a:ln>
                  <a:noFill/>
                </a:ln>
                <a:solidFill>
                  <a:srgbClr val="800000"/>
                </a:solidFill>
                <a:effectLst/>
                <a:uLnTx/>
                <a:uFillTx/>
                <a:latin typeface="Times New Roman" panose="02020603050405020304" pitchFamily="18" charset="0"/>
                <a:ea typeface="MS Mincho"/>
                <a:cs typeface="+mn-cs"/>
              </a:rPr>
              <a:t>3. Chi </a:t>
            </a:r>
            <a:r>
              <a:rPr kumimoji="0" lang="en-US" sz="2400" b="1" i="1" u="none" strike="noStrike" kern="1200" cap="none" spc="0" normalizeH="0" baseline="0" noProof="0" dirty="0" err="1">
                <a:ln>
                  <a:noFill/>
                </a:ln>
                <a:solidFill>
                  <a:srgbClr val="800000"/>
                </a:solidFill>
                <a:effectLst/>
                <a:uLnTx/>
                <a:uFillTx/>
                <a:latin typeface="Times New Roman" panose="02020603050405020304" pitchFamily="18" charset="0"/>
                <a:ea typeface="MS Mincho"/>
                <a:cs typeface="+mn-cs"/>
              </a:rPr>
              <a:t>tiết</a:t>
            </a:r>
            <a:r>
              <a:rPr kumimoji="0" lang="en-US" sz="2400" b="1" i="1" u="none" strike="noStrike" kern="1200" cap="none" spc="0" normalizeH="0" baseline="0" noProof="0" dirty="0">
                <a:ln>
                  <a:noFill/>
                </a:ln>
                <a:solidFill>
                  <a:srgbClr val="800000"/>
                </a:solidFill>
                <a:effectLst/>
                <a:uLnTx/>
                <a:uFillTx/>
                <a:latin typeface="Times New Roman" panose="02020603050405020304" pitchFamily="18" charset="0"/>
                <a:ea typeface="MS Mincho"/>
                <a:cs typeface="+mn-cs"/>
              </a:rPr>
              <a:t> </a:t>
            </a:r>
            <a:r>
              <a:rPr kumimoji="0" lang="en-US" sz="2400" b="1" i="1" u="none" strike="noStrike" kern="1200" cap="none" spc="0" normalizeH="0" baseline="0" noProof="0" dirty="0" err="1">
                <a:ln>
                  <a:noFill/>
                </a:ln>
                <a:solidFill>
                  <a:srgbClr val="800000"/>
                </a:solidFill>
                <a:effectLst/>
                <a:uLnTx/>
                <a:uFillTx/>
                <a:latin typeface="Times New Roman" panose="02020603050405020304" pitchFamily="18" charset="0"/>
                <a:ea typeface="MS Mincho"/>
                <a:cs typeface="+mn-cs"/>
              </a:rPr>
              <a:t>hoang</a:t>
            </a:r>
            <a:r>
              <a:rPr kumimoji="0" lang="en-US" sz="2400" b="1" i="1" u="none" strike="noStrike" kern="1200" cap="none" spc="0" normalizeH="0" baseline="0" noProof="0" dirty="0">
                <a:ln>
                  <a:noFill/>
                </a:ln>
                <a:solidFill>
                  <a:srgbClr val="800000"/>
                </a:solidFill>
                <a:effectLst/>
                <a:uLnTx/>
                <a:uFillTx/>
                <a:latin typeface="Times New Roman" panose="02020603050405020304" pitchFamily="18" charset="0"/>
                <a:ea typeface="MS Mincho"/>
                <a:cs typeface="+mn-cs"/>
              </a:rPr>
              <a:t> </a:t>
            </a:r>
            <a:r>
              <a:rPr kumimoji="0" lang="en-US" sz="2400" b="1" i="1" u="none" strike="noStrike" kern="1200" cap="none" spc="0" normalizeH="0" baseline="0" noProof="0" dirty="0" err="1">
                <a:ln>
                  <a:noFill/>
                </a:ln>
                <a:solidFill>
                  <a:srgbClr val="800000"/>
                </a:solidFill>
                <a:effectLst/>
                <a:uLnTx/>
                <a:uFillTx/>
                <a:latin typeface="Times New Roman" panose="02020603050405020304" pitchFamily="18" charset="0"/>
                <a:ea typeface="MS Mincho"/>
                <a:cs typeface="+mn-cs"/>
              </a:rPr>
              <a:t>đường</a:t>
            </a:r>
            <a:r>
              <a:rPr kumimoji="0" lang="en-US" sz="2400" b="1" i="1" u="none" strike="noStrike" kern="1200" cap="none" spc="0" normalizeH="0" baseline="0" noProof="0" dirty="0">
                <a:ln>
                  <a:noFill/>
                </a:ln>
                <a:solidFill>
                  <a:srgbClr val="800000"/>
                </a:solidFill>
                <a:effectLst/>
                <a:uLnTx/>
                <a:uFillTx/>
                <a:latin typeface="Times New Roman" panose="02020603050405020304" pitchFamily="18" charset="0"/>
                <a:ea typeface="MS Mincho"/>
                <a:cs typeface="+mn-cs"/>
              </a:rPr>
              <a:t> </a:t>
            </a:r>
            <a:r>
              <a:rPr kumimoji="0" lang="en-US" sz="2400" b="1" i="1" u="none" strike="noStrike" kern="1200" cap="none" spc="0" normalizeH="0" baseline="0" noProof="0" dirty="0" err="1">
                <a:ln>
                  <a:noFill/>
                </a:ln>
                <a:solidFill>
                  <a:srgbClr val="800000"/>
                </a:solidFill>
                <a:effectLst/>
                <a:uLnTx/>
                <a:uFillTx/>
                <a:latin typeface="Times New Roman" panose="02020603050405020304" pitchFamily="18" charset="0"/>
                <a:ea typeface="MS Mincho"/>
                <a:cs typeface="+mn-cs"/>
              </a:rPr>
              <a:t>kì</a:t>
            </a:r>
            <a:r>
              <a:rPr kumimoji="0" lang="en-US" sz="2400" b="1" i="1" u="none" strike="noStrike" kern="1200" cap="none" spc="0" normalizeH="0" baseline="0" noProof="0" dirty="0">
                <a:ln>
                  <a:noFill/>
                </a:ln>
                <a:solidFill>
                  <a:srgbClr val="800000"/>
                </a:solidFill>
                <a:effectLst/>
                <a:uLnTx/>
                <a:uFillTx/>
                <a:latin typeface="Times New Roman" panose="02020603050405020304" pitchFamily="18" charset="0"/>
                <a:ea typeface="MS Mincho"/>
                <a:cs typeface="+mn-cs"/>
              </a:rPr>
              <a:t> </a:t>
            </a:r>
            <a:r>
              <a:rPr kumimoji="0" lang="en-US" sz="2400" b="1" i="1" u="none" strike="noStrike" kern="1200" cap="none" spc="0" normalizeH="0" baseline="0" noProof="0" dirty="0" err="1">
                <a:ln>
                  <a:noFill/>
                </a:ln>
                <a:solidFill>
                  <a:srgbClr val="800000"/>
                </a:solidFill>
                <a:effectLst/>
                <a:uLnTx/>
                <a:uFillTx/>
                <a:latin typeface="Times New Roman" panose="02020603050405020304" pitchFamily="18" charset="0"/>
                <a:ea typeface="MS Mincho"/>
                <a:cs typeface="+mn-cs"/>
              </a:rPr>
              <a:t>ảo</a:t>
            </a:r>
            <a:r>
              <a:rPr kumimoji="0" lang="en-US" sz="2400" b="1" i="1" u="none" strike="noStrike" kern="1200" cap="none" spc="0" normalizeH="0" baseline="0" noProof="0" dirty="0">
                <a:ln>
                  <a:noFill/>
                </a:ln>
                <a:solidFill>
                  <a:srgbClr val="800000"/>
                </a:solidFill>
                <a:effectLst/>
                <a:uLnTx/>
                <a:uFillTx/>
                <a:latin typeface="Times New Roman" panose="02020603050405020304" pitchFamily="18" charset="0"/>
                <a:ea typeface="MS Mincho"/>
                <a:cs typeface="+mn-cs"/>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7" name="Picture 6"/>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Effect>
                      <a14:brightnessContrast contrast="20000"/>
                    </a14:imgEffect>
                  </a14:imgLayer>
                </a14:imgProps>
              </a:ext>
            </a:extLst>
          </a:blip>
          <a:stretch>
            <a:fillRect/>
          </a:stretch>
        </p:blipFill>
        <p:spPr>
          <a:xfrm>
            <a:off x="2491124" y="2969866"/>
            <a:ext cx="2206217" cy="2560767"/>
          </a:xfrm>
          <a:prstGeom prst="ellipse">
            <a:avLst/>
          </a:prstGeom>
          <a:ln>
            <a:noFill/>
          </a:ln>
          <a:effectLst>
            <a:softEdge rad="112500"/>
          </a:effectLst>
        </p:spPr>
      </p:pic>
      <p:sp>
        <p:nvSpPr>
          <p:cNvPr id="8" name="Flowchart: Display 7"/>
          <p:cNvSpPr/>
          <p:nvPr/>
        </p:nvSpPr>
        <p:spPr>
          <a:xfrm>
            <a:off x="4351673" y="1746467"/>
            <a:ext cx="5415716" cy="2954066"/>
          </a:xfrm>
          <a:prstGeom prst="flowChartDisplay">
            <a:avLst/>
          </a:prstGeom>
          <a:blipFill>
            <a:blip r:embed="rId9"/>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Liệt kê những chi tiết hoang đường kì ảo trong truyện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Sơn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Tinh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Thuỷ</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Tinh</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Nêu ý nghĩa của những chi tiết đó?</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Tree>
    <p:extLst>
      <p:ext uri="{BB962C8B-B14F-4D97-AF65-F5344CB8AC3E}">
        <p14:creationId xmlns:p14="http://schemas.microsoft.com/office/powerpoint/2010/main" val="1257750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229680" y="951835"/>
            <a:ext cx="1180147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Freeform 49"/>
          <p:cNvSpPr/>
          <p:nvPr/>
        </p:nvSpPr>
        <p:spPr>
          <a:xfrm>
            <a:off x="4020305" y="642360"/>
            <a:ext cx="4543479" cy="814913"/>
          </a:xfrm>
          <a:custGeom>
            <a:avLst/>
            <a:gdLst>
              <a:gd name="connsiteX0" fmla="*/ 1514475 w 6143624"/>
              <a:gd name="connsiteY0" fmla="*/ 0 h 1228725"/>
              <a:gd name="connsiteX1" fmla="*/ 1557338 w 6143624"/>
              <a:gd name="connsiteY1" fmla="*/ 14287 h 1228725"/>
              <a:gd name="connsiteX2" fmla="*/ 1585913 w 6143624"/>
              <a:gd name="connsiteY2" fmla="*/ 57150 h 1228725"/>
              <a:gd name="connsiteX3" fmla="*/ 1628775 w 6143624"/>
              <a:gd name="connsiteY3" fmla="*/ 100012 h 1228725"/>
              <a:gd name="connsiteX4" fmla="*/ 1885950 w 6143624"/>
              <a:gd name="connsiteY4" fmla="*/ 85725 h 1228725"/>
              <a:gd name="connsiteX5" fmla="*/ 1971675 w 6143624"/>
              <a:gd name="connsiteY5" fmla="*/ 57150 h 1228725"/>
              <a:gd name="connsiteX6" fmla="*/ 2014538 w 6143624"/>
              <a:gd name="connsiteY6" fmla="*/ 28575 h 1228725"/>
              <a:gd name="connsiteX7" fmla="*/ 2100263 w 6143624"/>
              <a:gd name="connsiteY7" fmla="*/ 0 h 1228725"/>
              <a:gd name="connsiteX8" fmla="*/ 2128838 w 6143624"/>
              <a:gd name="connsiteY8" fmla="*/ 42862 h 1228725"/>
              <a:gd name="connsiteX9" fmla="*/ 2171700 w 6143624"/>
              <a:gd name="connsiteY9" fmla="*/ 114300 h 1228725"/>
              <a:gd name="connsiteX10" fmla="*/ 2214563 w 6143624"/>
              <a:gd name="connsiteY10" fmla="*/ 128587 h 1228725"/>
              <a:gd name="connsiteX11" fmla="*/ 2443163 w 6143624"/>
              <a:gd name="connsiteY11" fmla="*/ 128587 h 1228725"/>
              <a:gd name="connsiteX12" fmla="*/ 2457450 w 6143624"/>
              <a:gd name="connsiteY12" fmla="*/ 171450 h 1228725"/>
              <a:gd name="connsiteX13" fmla="*/ 2500313 w 6143624"/>
              <a:gd name="connsiteY13" fmla="*/ 200025 h 1228725"/>
              <a:gd name="connsiteX14" fmla="*/ 2657475 w 6143624"/>
              <a:gd name="connsiteY14" fmla="*/ 185737 h 1228725"/>
              <a:gd name="connsiteX15" fmla="*/ 2714625 w 6143624"/>
              <a:gd name="connsiteY15" fmla="*/ 157162 h 1228725"/>
              <a:gd name="connsiteX16" fmla="*/ 2871788 w 6143624"/>
              <a:gd name="connsiteY16" fmla="*/ 85725 h 1228725"/>
              <a:gd name="connsiteX17" fmla="*/ 2957513 w 6143624"/>
              <a:gd name="connsiteY17" fmla="*/ 100012 h 1228725"/>
              <a:gd name="connsiteX18" fmla="*/ 3000375 w 6143624"/>
              <a:gd name="connsiteY18" fmla="*/ 142875 h 1228725"/>
              <a:gd name="connsiteX19" fmla="*/ 3043238 w 6143624"/>
              <a:gd name="connsiteY19" fmla="*/ 157162 h 1228725"/>
              <a:gd name="connsiteX20" fmla="*/ 3143250 w 6143624"/>
              <a:gd name="connsiteY20" fmla="*/ 114300 h 1228725"/>
              <a:gd name="connsiteX21" fmla="*/ 3214688 w 6143624"/>
              <a:gd name="connsiteY21" fmla="*/ 85725 h 1228725"/>
              <a:gd name="connsiteX22" fmla="*/ 3300413 w 6143624"/>
              <a:gd name="connsiteY22" fmla="*/ 28575 h 1228725"/>
              <a:gd name="connsiteX23" fmla="*/ 3357563 w 6143624"/>
              <a:gd name="connsiteY23" fmla="*/ 114300 h 1228725"/>
              <a:gd name="connsiteX24" fmla="*/ 3414713 w 6143624"/>
              <a:gd name="connsiteY24" fmla="*/ 242887 h 1228725"/>
              <a:gd name="connsiteX25" fmla="*/ 3500438 w 6143624"/>
              <a:gd name="connsiteY25" fmla="*/ 228600 h 1228725"/>
              <a:gd name="connsiteX26" fmla="*/ 3586163 w 6143624"/>
              <a:gd name="connsiteY26" fmla="*/ 200025 h 1228725"/>
              <a:gd name="connsiteX27" fmla="*/ 3671888 w 6143624"/>
              <a:gd name="connsiteY27" fmla="*/ 157162 h 1228725"/>
              <a:gd name="connsiteX28" fmla="*/ 3729038 w 6143624"/>
              <a:gd name="connsiteY28" fmla="*/ 171450 h 1228725"/>
              <a:gd name="connsiteX29" fmla="*/ 3757613 w 6143624"/>
              <a:gd name="connsiteY29" fmla="*/ 214312 h 1228725"/>
              <a:gd name="connsiteX30" fmla="*/ 3986213 w 6143624"/>
              <a:gd name="connsiteY30" fmla="*/ 200025 h 1228725"/>
              <a:gd name="connsiteX31" fmla="*/ 4157663 w 6143624"/>
              <a:gd name="connsiteY31" fmla="*/ 214312 h 1228725"/>
              <a:gd name="connsiteX32" fmla="*/ 4200525 w 6143624"/>
              <a:gd name="connsiteY32" fmla="*/ 228600 h 1228725"/>
              <a:gd name="connsiteX33" fmla="*/ 4257675 w 6143624"/>
              <a:gd name="connsiteY33" fmla="*/ 214312 h 1228725"/>
              <a:gd name="connsiteX34" fmla="*/ 4329113 w 6143624"/>
              <a:gd name="connsiteY34" fmla="*/ 200025 h 1228725"/>
              <a:gd name="connsiteX35" fmla="*/ 4471988 w 6143624"/>
              <a:gd name="connsiteY35" fmla="*/ 142875 h 1228725"/>
              <a:gd name="connsiteX36" fmla="*/ 4543425 w 6143624"/>
              <a:gd name="connsiteY36" fmla="*/ 128587 h 1228725"/>
              <a:gd name="connsiteX37" fmla="*/ 4629150 w 6143624"/>
              <a:gd name="connsiteY37" fmla="*/ 100012 h 1228725"/>
              <a:gd name="connsiteX38" fmla="*/ 4686300 w 6143624"/>
              <a:gd name="connsiteY38" fmla="*/ 57150 h 1228725"/>
              <a:gd name="connsiteX39" fmla="*/ 4729163 w 6143624"/>
              <a:gd name="connsiteY39" fmla="*/ 14287 h 1228725"/>
              <a:gd name="connsiteX40" fmla="*/ 4772025 w 6143624"/>
              <a:gd name="connsiteY40" fmla="*/ 28575 h 1228725"/>
              <a:gd name="connsiteX41" fmla="*/ 4843463 w 6143624"/>
              <a:gd name="connsiteY41" fmla="*/ 114300 h 1228725"/>
              <a:gd name="connsiteX42" fmla="*/ 4886325 w 6143624"/>
              <a:gd name="connsiteY42" fmla="*/ 171450 h 1228725"/>
              <a:gd name="connsiteX43" fmla="*/ 4929188 w 6143624"/>
              <a:gd name="connsiteY43" fmla="*/ 214312 h 1228725"/>
              <a:gd name="connsiteX44" fmla="*/ 4957763 w 6143624"/>
              <a:gd name="connsiteY44" fmla="*/ 257175 h 1228725"/>
              <a:gd name="connsiteX45" fmla="*/ 5257800 w 6143624"/>
              <a:gd name="connsiteY45" fmla="*/ 285750 h 1228725"/>
              <a:gd name="connsiteX46" fmla="*/ 5272088 w 6143624"/>
              <a:gd name="connsiteY46" fmla="*/ 342900 h 1228725"/>
              <a:gd name="connsiteX47" fmla="*/ 5286375 w 6143624"/>
              <a:gd name="connsiteY47" fmla="*/ 514350 h 1228725"/>
              <a:gd name="connsiteX48" fmla="*/ 5443538 w 6143624"/>
              <a:gd name="connsiteY48" fmla="*/ 585787 h 1228725"/>
              <a:gd name="connsiteX49" fmla="*/ 5696266 w 6143624"/>
              <a:gd name="connsiteY49" fmla="*/ 655888 h 1228725"/>
              <a:gd name="connsiteX50" fmla="*/ 5815013 w 6143624"/>
              <a:gd name="connsiteY50" fmla="*/ 694162 h 1228725"/>
              <a:gd name="connsiteX51" fmla="*/ 5815013 w 6143624"/>
              <a:gd name="connsiteY51" fmla="*/ 694162 h 1228725"/>
              <a:gd name="connsiteX52" fmla="*/ 5820479 w 6143624"/>
              <a:gd name="connsiteY52" fmla="*/ 695924 h 1228725"/>
              <a:gd name="connsiteX53" fmla="*/ 5943599 w 6143624"/>
              <a:gd name="connsiteY53" fmla="*/ 742950 h 1228725"/>
              <a:gd name="connsiteX54" fmla="*/ 6143624 w 6143624"/>
              <a:gd name="connsiteY54" fmla="*/ 842962 h 1228725"/>
              <a:gd name="connsiteX55" fmla="*/ 6129337 w 6143624"/>
              <a:gd name="connsiteY55" fmla="*/ 885825 h 1228725"/>
              <a:gd name="connsiteX56" fmla="*/ 6086474 w 6143624"/>
              <a:gd name="connsiteY56" fmla="*/ 900112 h 1228725"/>
              <a:gd name="connsiteX57" fmla="*/ 6015037 w 6143624"/>
              <a:gd name="connsiteY57" fmla="*/ 914400 h 1228725"/>
              <a:gd name="connsiteX58" fmla="*/ 5857874 w 6143624"/>
              <a:gd name="connsiteY58" fmla="*/ 971550 h 1228725"/>
              <a:gd name="connsiteX59" fmla="*/ 5815013 w 6143624"/>
              <a:gd name="connsiteY59" fmla="*/ 981075 h 1228725"/>
              <a:gd name="connsiteX60" fmla="*/ 5815013 w 6143624"/>
              <a:gd name="connsiteY60" fmla="*/ 981075 h 1228725"/>
              <a:gd name="connsiteX61" fmla="*/ 5729288 w 6143624"/>
              <a:gd name="connsiteY61" fmla="*/ 1000125 h 1228725"/>
              <a:gd name="connsiteX62" fmla="*/ 5572125 w 6143624"/>
              <a:gd name="connsiteY62" fmla="*/ 1028700 h 1228725"/>
              <a:gd name="connsiteX63" fmla="*/ 5529263 w 6143624"/>
              <a:gd name="connsiteY63" fmla="*/ 1042987 h 1228725"/>
              <a:gd name="connsiteX64" fmla="*/ 5329238 w 6143624"/>
              <a:gd name="connsiteY64" fmla="*/ 1014412 h 1228725"/>
              <a:gd name="connsiteX65" fmla="*/ 5286375 w 6143624"/>
              <a:gd name="connsiteY65" fmla="*/ 1000125 h 1228725"/>
              <a:gd name="connsiteX66" fmla="*/ 5257800 w 6143624"/>
              <a:gd name="connsiteY66" fmla="*/ 957262 h 1228725"/>
              <a:gd name="connsiteX67" fmla="*/ 5100638 w 6143624"/>
              <a:gd name="connsiteY67" fmla="*/ 971550 h 1228725"/>
              <a:gd name="connsiteX68" fmla="*/ 5014913 w 6143624"/>
              <a:gd name="connsiteY68" fmla="*/ 1028700 h 1228725"/>
              <a:gd name="connsiteX69" fmla="*/ 4843463 w 6143624"/>
              <a:gd name="connsiteY69" fmla="*/ 1128712 h 1228725"/>
              <a:gd name="connsiteX70" fmla="*/ 4772025 w 6143624"/>
              <a:gd name="connsiteY70" fmla="*/ 1157287 h 1228725"/>
              <a:gd name="connsiteX71" fmla="*/ 4686300 w 6143624"/>
              <a:gd name="connsiteY71" fmla="*/ 1185862 h 1228725"/>
              <a:gd name="connsiteX72" fmla="*/ 4586288 w 6143624"/>
              <a:gd name="connsiteY72" fmla="*/ 1171575 h 1228725"/>
              <a:gd name="connsiteX73" fmla="*/ 4457700 w 6143624"/>
              <a:gd name="connsiteY73" fmla="*/ 1071562 h 1228725"/>
              <a:gd name="connsiteX74" fmla="*/ 4314825 w 6143624"/>
              <a:gd name="connsiteY74" fmla="*/ 1028700 h 1228725"/>
              <a:gd name="connsiteX75" fmla="*/ 4171950 w 6143624"/>
              <a:gd name="connsiteY75" fmla="*/ 1071562 h 1228725"/>
              <a:gd name="connsiteX76" fmla="*/ 4114800 w 6143624"/>
              <a:gd name="connsiteY76" fmla="*/ 1085850 h 1228725"/>
              <a:gd name="connsiteX77" fmla="*/ 4000500 w 6143624"/>
              <a:gd name="connsiteY77" fmla="*/ 1128712 h 1228725"/>
              <a:gd name="connsiteX78" fmla="*/ 3871913 w 6143624"/>
              <a:gd name="connsiteY78" fmla="*/ 1157287 h 1228725"/>
              <a:gd name="connsiteX79" fmla="*/ 3771900 w 6143624"/>
              <a:gd name="connsiteY79" fmla="*/ 1143000 h 1228725"/>
              <a:gd name="connsiteX80" fmla="*/ 3729038 w 6143624"/>
              <a:gd name="connsiteY80" fmla="*/ 1114425 h 1228725"/>
              <a:gd name="connsiteX81" fmla="*/ 3686175 w 6143624"/>
              <a:gd name="connsiteY81" fmla="*/ 1100137 h 1228725"/>
              <a:gd name="connsiteX82" fmla="*/ 3643313 w 6143624"/>
              <a:gd name="connsiteY82" fmla="*/ 1071562 h 1228725"/>
              <a:gd name="connsiteX83" fmla="*/ 3186113 w 6143624"/>
              <a:gd name="connsiteY83" fmla="*/ 1042987 h 1228725"/>
              <a:gd name="connsiteX84" fmla="*/ 3143250 w 6143624"/>
              <a:gd name="connsiteY84" fmla="*/ 1028700 h 1228725"/>
              <a:gd name="connsiteX85" fmla="*/ 3100388 w 6143624"/>
              <a:gd name="connsiteY85" fmla="*/ 1000125 h 1228725"/>
              <a:gd name="connsiteX86" fmla="*/ 2928938 w 6143624"/>
              <a:gd name="connsiteY86" fmla="*/ 942975 h 1228725"/>
              <a:gd name="connsiteX87" fmla="*/ 2786063 w 6143624"/>
              <a:gd name="connsiteY87" fmla="*/ 971550 h 1228725"/>
              <a:gd name="connsiteX88" fmla="*/ 2657475 w 6143624"/>
              <a:gd name="connsiteY88" fmla="*/ 1028700 h 1228725"/>
              <a:gd name="connsiteX89" fmla="*/ 2586038 w 6143624"/>
              <a:gd name="connsiteY89" fmla="*/ 1071562 h 1228725"/>
              <a:gd name="connsiteX90" fmla="*/ 2528888 w 6143624"/>
              <a:gd name="connsiteY90" fmla="*/ 1085850 h 1228725"/>
              <a:gd name="connsiteX91" fmla="*/ 2443163 w 6143624"/>
              <a:gd name="connsiteY91" fmla="*/ 1114425 h 1228725"/>
              <a:gd name="connsiteX92" fmla="*/ 2400300 w 6143624"/>
              <a:gd name="connsiteY92" fmla="*/ 1128712 h 1228725"/>
              <a:gd name="connsiteX93" fmla="*/ 2157413 w 6143624"/>
              <a:gd name="connsiteY93" fmla="*/ 1143000 h 1228725"/>
              <a:gd name="connsiteX94" fmla="*/ 2100263 w 6143624"/>
              <a:gd name="connsiteY94" fmla="*/ 1157287 h 1228725"/>
              <a:gd name="connsiteX95" fmla="*/ 2014538 w 6143624"/>
              <a:gd name="connsiteY95" fmla="*/ 1185862 h 1228725"/>
              <a:gd name="connsiteX96" fmla="*/ 1871663 w 6143624"/>
              <a:gd name="connsiteY96" fmla="*/ 1228725 h 1228725"/>
              <a:gd name="connsiteX97" fmla="*/ 1543050 w 6143624"/>
              <a:gd name="connsiteY97" fmla="*/ 1185862 h 1228725"/>
              <a:gd name="connsiteX98" fmla="*/ 1057275 w 6143624"/>
              <a:gd name="connsiteY98" fmla="*/ 1185862 h 1228725"/>
              <a:gd name="connsiteX99" fmla="*/ 900113 w 6143624"/>
              <a:gd name="connsiteY99" fmla="*/ 1214437 h 1228725"/>
              <a:gd name="connsiteX100" fmla="*/ 771525 w 6143624"/>
              <a:gd name="connsiteY100" fmla="*/ 1228725 h 1228725"/>
              <a:gd name="connsiteX101" fmla="*/ 542925 w 6143624"/>
              <a:gd name="connsiteY101" fmla="*/ 1214437 h 1228725"/>
              <a:gd name="connsiteX102" fmla="*/ 485775 w 6143624"/>
              <a:gd name="connsiteY102" fmla="*/ 1185862 h 1228725"/>
              <a:gd name="connsiteX103" fmla="*/ 357188 w 6143624"/>
              <a:gd name="connsiteY103" fmla="*/ 1057275 h 1228725"/>
              <a:gd name="connsiteX104" fmla="*/ 314325 w 6143624"/>
              <a:gd name="connsiteY104" fmla="*/ 1028700 h 1228725"/>
              <a:gd name="connsiteX105" fmla="*/ 271463 w 6143624"/>
              <a:gd name="connsiteY105" fmla="*/ 928687 h 1228725"/>
              <a:gd name="connsiteX106" fmla="*/ 242888 w 6143624"/>
              <a:gd name="connsiteY106" fmla="*/ 885825 h 1228725"/>
              <a:gd name="connsiteX107" fmla="*/ 142875 w 6143624"/>
              <a:gd name="connsiteY107" fmla="*/ 842962 h 1228725"/>
              <a:gd name="connsiteX108" fmla="*/ 100013 w 6143624"/>
              <a:gd name="connsiteY108" fmla="*/ 814387 h 1228725"/>
              <a:gd name="connsiteX109" fmla="*/ 42863 w 6143624"/>
              <a:gd name="connsiteY109" fmla="*/ 714375 h 1228725"/>
              <a:gd name="connsiteX110" fmla="*/ 0 w 6143624"/>
              <a:gd name="connsiteY110" fmla="*/ 671512 h 1228725"/>
              <a:gd name="connsiteX111" fmla="*/ 0 w 6143624"/>
              <a:gd name="connsiteY111" fmla="*/ 549149 h 1228725"/>
              <a:gd name="connsiteX112" fmla="*/ 28 w 6143624"/>
              <a:gd name="connsiteY112" fmla="*/ 549031 h 1228725"/>
              <a:gd name="connsiteX113" fmla="*/ 42863 w 6143624"/>
              <a:gd name="connsiteY113" fmla="*/ 414337 h 1228725"/>
              <a:gd name="connsiteX114" fmla="*/ 85725 w 6143624"/>
              <a:gd name="connsiteY114" fmla="*/ 328612 h 1228725"/>
              <a:gd name="connsiteX115" fmla="*/ 214313 w 6143624"/>
              <a:gd name="connsiteY115" fmla="*/ 257175 h 1228725"/>
              <a:gd name="connsiteX116" fmla="*/ 385763 w 6143624"/>
              <a:gd name="connsiteY116" fmla="*/ 314325 h 1228725"/>
              <a:gd name="connsiteX117" fmla="*/ 428625 w 6143624"/>
              <a:gd name="connsiteY117" fmla="*/ 328612 h 1228725"/>
              <a:gd name="connsiteX118" fmla="*/ 471488 w 6143624"/>
              <a:gd name="connsiteY118" fmla="*/ 342900 h 1228725"/>
              <a:gd name="connsiteX119" fmla="*/ 614363 w 6143624"/>
              <a:gd name="connsiteY119" fmla="*/ 328612 h 1228725"/>
              <a:gd name="connsiteX120" fmla="*/ 700088 w 6143624"/>
              <a:gd name="connsiteY120" fmla="*/ 271462 h 1228725"/>
              <a:gd name="connsiteX121" fmla="*/ 785813 w 6143624"/>
              <a:gd name="connsiteY121" fmla="*/ 200025 h 1228725"/>
              <a:gd name="connsiteX122" fmla="*/ 871538 w 6143624"/>
              <a:gd name="connsiteY122" fmla="*/ 157162 h 1228725"/>
              <a:gd name="connsiteX123" fmla="*/ 971550 w 6143624"/>
              <a:gd name="connsiteY123" fmla="*/ 114300 h 1228725"/>
              <a:gd name="connsiteX124" fmla="*/ 1028700 w 6143624"/>
              <a:gd name="connsiteY124" fmla="*/ 171450 h 1228725"/>
              <a:gd name="connsiteX125" fmla="*/ 1071563 w 6143624"/>
              <a:gd name="connsiteY125" fmla="*/ 200025 h 1228725"/>
              <a:gd name="connsiteX126" fmla="*/ 1157288 w 6143624"/>
              <a:gd name="connsiteY126" fmla="*/ 185737 h 1228725"/>
              <a:gd name="connsiteX127" fmla="*/ 1200150 w 6143624"/>
              <a:gd name="connsiteY127" fmla="*/ 157162 h 1228725"/>
              <a:gd name="connsiteX128" fmla="*/ 1257300 w 6143624"/>
              <a:gd name="connsiteY128" fmla="*/ 128587 h 1228725"/>
              <a:gd name="connsiteX129" fmla="*/ 1343025 w 6143624"/>
              <a:gd name="connsiteY129" fmla="*/ 71437 h 1228725"/>
              <a:gd name="connsiteX130" fmla="*/ 1385888 w 6143624"/>
              <a:gd name="connsiteY130" fmla="*/ 42862 h 1228725"/>
              <a:gd name="connsiteX131" fmla="*/ 1471613 w 6143624"/>
              <a:gd name="connsiteY131" fmla="*/ 14287 h 122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6143624" h="1228725">
                <a:moveTo>
                  <a:pt x="1514475" y="0"/>
                </a:moveTo>
                <a:cubicBezTo>
                  <a:pt x="1528763" y="4762"/>
                  <a:pt x="1545578" y="4879"/>
                  <a:pt x="1557338" y="14287"/>
                </a:cubicBezTo>
                <a:cubicBezTo>
                  <a:pt x="1570747" y="25014"/>
                  <a:pt x="1574920" y="43958"/>
                  <a:pt x="1585913" y="57150"/>
                </a:cubicBezTo>
                <a:cubicBezTo>
                  <a:pt x="1598848" y="72672"/>
                  <a:pt x="1614488" y="85725"/>
                  <a:pt x="1628775" y="100012"/>
                </a:cubicBezTo>
                <a:cubicBezTo>
                  <a:pt x="1714500" y="95250"/>
                  <a:pt x="1800756" y="96374"/>
                  <a:pt x="1885950" y="85725"/>
                </a:cubicBezTo>
                <a:cubicBezTo>
                  <a:pt x="1915838" y="81989"/>
                  <a:pt x="1971675" y="57150"/>
                  <a:pt x="1971675" y="57150"/>
                </a:cubicBezTo>
                <a:cubicBezTo>
                  <a:pt x="1985963" y="47625"/>
                  <a:pt x="1998846" y="35549"/>
                  <a:pt x="2014538" y="28575"/>
                </a:cubicBezTo>
                <a:cubicBezTo>
                  <a:pt x="2042063" y="16342"/>
                  <a:pt x="2100263" y="0"/>
                  <a:pt x="2100263" y="0"/>
                </a:cubicBezTo>
                <a:cubicBezTo>
                  <a:pt x="2109788" y="14287"/>
                  <a:pt x="2119737" y="28301"/>
                  <a:pt x="2128838" y="42862"/>
                </a:cubicBezTo>
                <a:cubicBezTo>
                  <a:pt x="2143556" y="66411"/>
                  <a:pt x="2152064" y="94664"/>
                  <a:pt x="2171700" y="114300"/>
                </a:cubicBezTo>
                <a:cubicBezTo>
                  <a:pt x="2182349" y="124949"/>
                  <a:pt x="2200275" y="123825"/>
                  <a:pt x="2214563" y="128587"/>
                </a:cubicBezTo>
                <a:cubicBezTo>
                  <a:pt x="2281468" y="120224"/>
                  <a:pt x="2376258" y="98851"/>
                  <a:pt x="2443163" y="128587"/>
                </a:cubicBezTo>
                <a:cubicBezTo>
                  <a:pt x="2456925" y="134704"/>
                  <a:pt x="2448042" y="159690"/>
                  <a:pt x="2457450" y="171450"/>
                </a:cubicBezTo>
                <a:cubicBezTo>
                  <a:pt x="2468177" y="184859"/>
                  <a:pt x="2486025" y="190500"/>
                  <a:pt x="2500313" y="200025"/>
                </a:cubicBezTo>
                <a:cubicBezTo>
                  <a:pt x="2552700" y="195262"/>
                  <a:pt x="2605893" y="196054"/>
                  <a:pt x="2657475" y="185737"/>
                </a:cubicBezTo>
                <a:cubicBezTo>
                  <a:pt x="2678360" y="181560"/>
                  <a:pt x="2695235" y="165975"/>
                  <a:pt x="2714625" y="157162"/>
                </a:cubicBezTo>
                <a:cubicBezTo>
                  <a:pt x="2902551" y="71742"/>
                  <a:pt x="2742068" y="150585"/>
                  <a:pt x="2871788" y="85725"/>
                </a:cubicBezTo>
                <a:cubicBezTo>
                  <a:pt x="2900363" y="90487"/>
                  <a:pt x="2931041" y="88246"/>
                  <a:pt x="2957513" y="100012"/>
                </a:cubicBezTo>
                <a:cubicBezTo>
                  <a:pt x="2975977" y="108218"/>
                  <a:pt x="2983563" y="131667"/>
                  <a:pt x="3000375" y="142875"/>
                </a:cubicBezTo>
                <a:cubicBezTo>
                  <a:pt x="3012906" y="151229"/>
                  <a:pt x="3028950" y="152400"/>
                  <a:pt x="3043238" y="157162"/>
                </a:cubicBezTo>
                <a:cubicBezTo>
                  <a:pt x="3131273" y="127818"/>
                  <a:pt x="3037321" y="161380"/>
                  <a:pt x="3143250" y="114300"/>
                </a:cubicBezTo>
                <a:cubicBezTo>
                  <a:pt x="3166687" y="103884"/>
                  <a:pt x="3192173" y="98006"/>
                  <a:pt x="3214688" y="85725"/>
                </a:cubicBezTo>
                <a:cubicBezTo>
                  <a:pt x="3244837" y="69280"/>
                  <a:pt x="3300413" y="28575"/>
                  <a:pt x="3300413" y="28575"/>
                </a:cubicBezTo>
                <a:cubicBezTo>
                  <a:pt x="3319463" y="57150"/>
                  <a:pt x="3346703" y="81719"/>
                  <a:pt x="3357563" y="114300"/>
                </a:cubicBezTo>
                <a:cubicBezTo>
                  <a:pt x="3391568" y="216315"/>
                  <a:pt x="3369430" y="174963"/>
                  <a:pt x="3414713" y="242887"/>
                </a:cubicBezTo>
                <a:cubicBezTo>
                  <a:pt x="3443288" y="238125"/>
                  <a:pt x="3472334" y="235626"/>
                  <a:pt x="3500438" y="228600"/>
                </a:cubicBezTo>
                <a:cubicBezTo>
                  <a:pt x="3529659" y="221295"/>
                  <a:pt x="3586163" y="200025"/>
                  <a:pt x="3586163" y="200025"/>
                </a:cubicBezTo>
                <a:cubicBezTo>
                  <a:pt x="3607834" y="185577"/>
                  <a:pt x="3642312" y="157162"/>
                  <a:pt x="3671888" y="157162"/>
                </a:cubicBezTo>
                <a:cubicBezTo>
                  <a:pt x="3691524" y="157162"/>
                  <a:pt x="3709988" y="166687"/>
                  <a:pt x="3729038" y="171450"/>
                </a:cubicBezTo>
                <a:cubicBezTo>
                  <a:pt x="3738563" y="185737"/>
                  <a:pt x="3743326" y="204787"/>
                  <a:pt x="3757613" y="214312"/>
                </a:cubicBezTo>
                <a:cubicBezTo>
                  <a:pt x="3814293" y="252099"/>
                  <a:pt x="3962626" y="203956"/>
                  <a:pt x="3986213" y="200025"/>
                </a:cubicBezTo>
                <a:cubicBezTo>
                  <a:pt x="4043363" y="204787"/>
                  <a:pt x="4100818" y="206733"/>
                  <a:pt x="4157663" y="214312"/>
                </a:cubicBezTo>
                <a:cubicBezTo>
                  <a:pt x="4172591" y="216302"/>
                  <a:pt x="4185465" y="228600"/>
                  <a:pt x="4200525" y="228600"/>
                </a:cubicBezTo>
                <a:cubicBezTo>
                  <a:pt x="4220161" y="228600"/>
                  <a:pt x="4238506" y="218572"/>
                  <a:pt x="4257675" y="214312"/>
                </a:cubicBezTo>
                <a:cubicBezTo>
                  <a:pt x="4281381" y="209044"/>
                  <a:pt x="4305300" y="204787"/>
                  <a:pt x="4329113" y="200025"/>
                </a:cubicBezTo>
                <a:cubicBezTo>
                  <a:pt x="4356144" y="188440"/>
                  <a:pt x="4430768" y="153180"/>
                  <a:pt x="4471988" y="142875"/>
                </a:cubicBezTo>
                <a:cubicBezTo>
                  <a:pt x="4495547" y="136985"/>
                  <a:pt x="4519997" y="134977"/>
                  <a:pt x="4543425" y="128587"/>
                </a:cubicBezTo>
                <a:cubicBezTo>
                  <a:pt x="4572484" y="120662"/>
                  <a:pt x="4629150" y="100012"/>
                  <a:pt x="4629150" y="100012"/>
                </a:cubicBezTo>
                <a:cubicBezTo>
                  <a:pt x="4648200" y="85725"/>
                  <a:pt x="4668220" y="72647"/>
                  <a:pt x="4686300" y="57150"/>
                </a:cubicBezTo>
                <a:cubicBezTo>
                  <a:pt x="4701641" y="44000"/>
                  <a:pt x="4709994" y="20677"/>
                  <a:pt x="4729163" y="14287"/>
                </a:cubicBezTo>
                <a:lnTo>
                  <a:pt x="4772025" y="28575"/>
                </a:lnTo>
                <a:cubicBezTo>
                  <a:pt x="4835183" y="123311"/>
                  <a:pt x="4760953" y="18038"/>
                  <a:pt x="4843463" y="114300"/>
                </a:cubicBezTo>
                <a:cubicBezTo>
                  <a:pt x="4858960" y="132380"/>
                  <a:pt x="4870828" y="153370"/>
                  <a:pt x="4886325" y="171450"/>
                </a:cubicBezTo>
                <a:cubicBezTo>
                  <a:pt x="4899475" y="186791"/>
                  <a:pt x="4916253" y="198790"/>
                  <a:pt x="4929188" y="214312"/>
                </a:cubicBezTo>
                <a:cubicBezTo>
                  <a:pt x="4940181" y="227504"/>
                  <a:pt x="4940983" y="253527"/>
                  <a:pt x="4957763" y="257175"/>
                </a:cubicBezTo>
                <a:cubicBezTo>
                  <a:pt x="5055935" y="278517"/>
                  <a:pt x="5157788" y="276225"/>
                  <a:pt x="5257800" y="285750"/>
                </a:cubicBezTo>
                <a:cubicBezTo>
                  <a:pt x="5262563" y="304800"/>
                  <a:pt x="5269652" y="323415"/>
                  <a:pt x="5272088" y="342900"/>
                </a:cubicBezTo>
                <a:cubicBezTo>
                  <a:pt x="5279201" y="399805"/>
                  <a:pt x="5271599" y="458938"/>
                  <a:pt x="5286375" y="514350"/>
                </a:cubicBezTo>
                <a:cubicBezTo>
                  <a:pt x="5301584" y="571385"/>
                  <a:pt x="5417361" y="578739"/>
                  <a:pt x="5443538" y="585787"/>
                </a:cubicBezTo>
                <a:cubicBezTo>
                  <a:pt x="5528907" y="608771"/>
                  <a:pt x="5613036" y="630916"/>
                  <a:pt x="5696266" y="655888"/>
                </a:cubicBezTo>
                <a:lnTo>
                  <a:pt x="5815013" y="694162"/>
                </a:lnTo>
                <a:lnTo>
                  <a:pt x="5815013" y="694162"/>
                </a:lnTo>
                <a:lnTo>
                  <a:pt x="5820479" y="695924"/>
                </a:lnTo>
                <a:cubicBezTo>
                  <a:pt x="5861687" y="710282"/>
                  <a:pt x="5902713" y="725804"/>
                  <a:pt x="5943599" y="742950"/>
                </a:cubicBezTo>
                <a:cubicBezTo>
                  <a:pt x="6012344" y="771778"/>
                  <a:pt x="6076949" y="809625"/>
                  <a:pt x="6143624" y="842962"/>
                </a:cubicBezTo>
                <a:cubicBezTo>
                  <a:pt x="6138862" y="857250"/>
                  <a:pt x="6139986" y="875176"/>
                  <a:pt x="6129337" y="885825"/>
                </a:cubicBezTo>
                <a:cubicBezTo>
                  <a:pt x="6118688" y="896474"/>
                  <a:pt x="6101085" y="896459"/>
                  <a:pt x="6086474" y="900112"/>
                </a:cubicBezTo>
                <a:cubicBezTo>
                  <a:pt x="6062915" y="906002"/>
                  <a:pt x="6038849" y="909637"/>
                  <a:pt x="6015037" y="914400"/>
                </a:cubicBezTo>
                <a:cubicBezTo>
                  <a:pt x="5943076" y="962374"/>
                  <a:pt x="5980648" y="944267"/>
                  <a:pt x="5857874" y="971550"/>
                </a:cubicBezTo>
                <a:lnTo>
                  <a:pt x="5815013" y="981075"/>
                </a:lnTo>
                <a:lnTo>
                  <a:pt x="5815013" y="981075"/>
                </a:lnTo>
                <a:lnTo>
                  <a:pt x="5729288" y="1000125"/>
                </a:lnTo>
                <a:cubicBezTo>
                  <a:pt x="5665572" y="1012868"/>
                  <a:pt x="5633439" y="1013371"/>
                  <a:pt x="5572125" y="1028700"/>
                </a:cubicBezTo>
                <a:cubicBezTo>
                  <a:pt x="5557515" y="1032353"/>
                  <a:pt x="5543550" y="1038225"/>
                  <a:pt x="5529263" y="1042987"/>
                </a:cubicBezTo>
                <a:cubicBezTo>
                  <a:pt x="5462588" y="1033462"/>
                  <a:pt x="5395565" y="1026117"/>
                  <a:pt x="5329238" y="1014412"/>
                </a:cubicBezTo>
                <a:cubicBezTo>
                  <a:pt x="5314407" y="1011795"/>
                  <a:pt x="5298135" y="1009533"/>
                  <a:pt x="5286375" y="1000125"/>
                </a:cubicBezTo>
                <a:cubicBezTo>
                  <a:pt x="5272966" y="989398"/>
                  <a:pt x="5267325" y="971550"/>
                  <a:pt x="5257800" y="957262"/>
                </a:cubicBezTo>
                <a:cubicBezTo>
                  <a:pt x="5205413" y="962025"/>
                  <a:pt x="5151104" y="956707"/>
                  <a:pt x="5100638" y="971550"/>
                </a:cubicBezTo>
                <a:cubicBezTo>
                  <a:pt x="5067691" y="981240"/>
                  <a:pt x="5043488" y="1009650"/>
                  <a:pt x="5014913" y="1028700"/>
                </a:cubicBezTo>
                <a:cubicBezTo>
                  <a:pt x="4948018" y="1073297"/>
                  <a:pt x="4939187" y="1080850"/>
                  <a:pt x="4843463" y="1128712"/>
                </a:cubicBezTo>
                <a:cubicBezTo>
                  <a:pt x="4820524" y="1140182"/>
                  <a:pt x="4796128" y="1148522"/>
                  <a:pt x="4772025" y="1157287"/>
                </a:cubicBezTo>
                <a:cubicBezTo>
                  <a:pt x="4743718" y="1167581"/>
                  <a:pt x="4686300" y="1185862"/>
                  <a:pt x="4686300" y="1185862"/>
                </a:cubicBezTo>
                <a:cubicBezTo>
                  <a:pt x="4652963" y="1181100"/>
                  <a:pt x="4617719" y="1183664"/>
                  <a:pt x="4586288" y="1171575"/>
                </a:cubicBezTo>
                <a:cubicBezTo>
                  <a:pt x="4356212" y="1083085"/>
                  <a:pt x="4599885" y="1150554"/>
                  <a:pt x="4457700" y="1071562"/>
                </a:cubicBezTo>
                <a:cubicBezTo>
                  <a:pt x="4429238" y="1055750"/>
                  <a:pt x="4351721" y="1037924"/>
                  <a:pt x="4314825" y="1028700"/>
                </a:cubicBezTo>
                <a:cubicBezTo>
                  <a:pt x="4249726" y="1050399"/>
                  <a:pt x="4261912" y="1047027"/>
                  <a:pt x="4171950" y="1071562"/>
                </a:cubicBezTo>
                <a:cubicBezTo>
                  <a:pt x="4153006" y="1076729"/>
                  <a:pt x="4133429" y="1079640"/>
                  <a:pt x="4114800" y="1085850"/>
                </a:cubicBezTo>
                <a:cubicBezTo>
                  <a:pt x="4024188" y="1116055"/>
                  <a:pt x="4070743" y="1108643"/>
                  <a:pt x="4000500" y="1128712"/>
                </a:cubicBezTo>
                <a:cubicBezTo>
                  <a:pt x="3953409" y="1142167"/>
                  <a:pt x="3921031" y="1147464"/>
                  <a:pt x="3871913" y="1157287"/>
                </a:cubicBezTo>
                <a:cubicBezTo>
                  <a:pt x="3838575" y="1152525"/>
                  <a:pt x="3804156" y="1152677"/>
                  <a:pt x="3771900" y="1143000"/>
                </a:cubicBezTo>
                <a:cubicBezTo>
                  <a:pt x="3755453" y="1138066"/>
                  <a:pt x="3744396" y="1122104"/>
                  <a:pt x="3729038" y="1114425"/>
                </a:cubicBezTo>
                <a:cubicBezTo>
                  <a:pt x="3715567" y="1107690"/>
                  <a:pt x="3699646" y="1106872"/>
                  <a:pt x="3686175" y="1100137"/>
                </a:cubicBezTo>
                <a:cubicBezTo>
                  <a:pt x="3670817" y="1092458"/>
                  <a:pt x="3660373" y="1073512"/>
                  <a:pt x="3643313" y="1071562"/>
                </a:cubicBezTo>
                <a:cubicBezTo>
                  <a:pt x="3491603" y="1054224"/>
                  <a:pt x="3338513" y="1052512"/>
                  <a:pt x="3186113" y="1042987"/>
                </a:cubicBezTo>
                <a:cubicBezTo>
                  <a:pt x="3171825" y="1038225"/>
                  <a:pt x="3156721" y="1035435"/>
                  <a:pt x="3143250" y="1028700"/>
                </a:cubicBezTo>
                <a:cubicBezTo>
                  <a:pt x="3127891" y="1021021"/>
                  <a:pt x="3116331" y="1006502"/>
                  <a:pt x="3100388" y="1000125"/>
                </a:cubicBezTo>
                <a:cubicBezTo>
                  <a:pt x="3044455" y="977752"/>
                  <a:pt x="2928938" y="942975"/>
                  <a:pt x="2928938" y="942975"/>
                </a:cubicBezTo>
                <a:cubicBezTo>
                  <a:pt x="2892072" y="948241"/>
                  <a:pt x="2825965" y="951599"/>
                  <a:pt x="2786063" y="971550"/>
                </a:cubicBezTo>
                <a:cubicBezTo>
                  <a:pt x="2662479" y="1033342"/>
                  <a:pt x="2766532" y="1001435"/>
                  <a:pt x="2657475" y="1028700"/>
                </a:cubicBezTo>
                <a:cubicBezTo>
                  <a:pt x="2633663" y="1042987"/>
                  <a:pt x="2611414" y="1060284"/>
                  <a:pt x="2586038" y="1071562"/>
                </a:cubicBezTo>
                <a:cubicBezTo>
                  <a:pt x="2568094" y="1079537"/>
                  <a:pt x="2547696" y="1080207"/>
                  <a:pt x="2528888" y="1085850"/>
                </a:cubicBezTo>
                <a:cubicBezTo>
                  <a:pt x="2500038" y="1094505"/>
                  <a:pt x="2471738" y="1104900"/>
                  <a:pt x="2443163" y="1114425"/>
                </a:cubicBezTo>
                <a:cubicBezTo>
                  <a:pt x="2428875" y="1119187"/>
                  <a:pt x="2415334" y="1127828"/>
                  <a:pt x="2400300" y="1128712"/>
                </a:cubicBezTo>
                <a:lnTo>
                  <a:pt x="2157413" y="1143000"/>
                </a:lnTo>
                <a:cubicBezTo>
                  <a:pt x="2138363" y="1147762"/>
                  <a:pt x="2119071" y="1151645"/>
                  <a:pt x="2100263" y="1157287"/>
                </a:cubicBezTo>
                <a:cubicBezTo>
                  <a:pt x="2071413" y="1165942"/>
                  <a:pt x="2043500" y="1177587"/>
                  <a:pt x="2014538" y="1185862"/>
                </a:cubicBezTo>
                <a:cubicBezTo>
                  <a:pt x="1900044" y="1218574"/>
                  <a:pt x="1947417" y="1203472"/>
                  <a:pt x="1871663" y="1228725"/>
                </a:cubicBezTo>
                <a:cubicBezTo>
                  <a:pt x="1687904" y="1182785"/>
                  <a:pt x="1796549" y="1202762"/>
                  <a:pt x="1543050" y="1185862"/>
                </a:cubicBezTo>
                <a:cubicBezTo>
                  <a:pt x="1354804" y="1138802"/>
                  <a:pt x="1450267" y="1157107"/>
                  <a:pt x="1057275" y="1185862"/>
                </a:cubicBezTo>
                <a:cubicBezTo>
                  <a:pt x="1004171" y="1189748"/>
                  <a:pt x="952770" y="1206538"/>
                  <a:pt x="900113" y="1214437"/>
                </a:cubicBezTo>
                <a:cubicBezTo>
                  <a:pt x="857464" y="1220834"/>
                  <a:pt x="814388" y="1223962"/>
                  <a:pt x="771525" y="1228725"/>
                </a:cubicBezTo>
                <a:cubicBezTo>
                  <a:pt x="695325" y="1223962"/>
                  <a:pt x="618429" y="1225763"/>
                  <a:pt x="542925" y="1214437"/>
                </a:cubicBezTo>
                <a:cubicBezTo>
                  <a:pt x="521862" y="1211278"/>
                  <a:pt x="503836" y="1197150"/>
                  <a:pt x="485775" y="1185862"/>
                </a:cubicBezTo>
                <a:cubicBezTo>
                  <a:pt x="398239" y="1131152"/>
                  <a:pt x="444852" y="1144939"/>
                  <a:pt x="357188" y="1057275"/>
                </a:cubicBezTo>
                <a:cubicBezTo>
                  <a:pt x="345046" y="1045133"/>
                  <a:pt x="328613" y="1038225"/>
                  <a:pt x="314325" y="1028700"/>
                </a:cubicBezTo>
                <a:cubicBezTo>
                  <a:pt x="298296" y="980612"/>
                  <a:pt x="299712" y="978122"/>
                  <a:pt x="271463" y="928687"/>
                </a:cubicBezTo>
                <a:cubicBezTo>
                  <a:pt x="262944" y="913778"/>
                  <a:pt x="256079" y="896818"/>
                  <a:pt x="242888" y="885825"/>
                </a:cubicBezTo>
                <a:cubicBezTo>
                  <a:pt x="198293" y="848662"/>
                  <a:pt x="187541" y="865295"/>
                  <a:pt x="142875" y="842962"/>
                </a:cubicBezTo>
                <a:cubicBezTo>
                  <a:pt x="127517" y="835283"/>
                  <a:pt x="114300" y="823912"/>
                  <a:pt x="100013" y="814387"/>
                </a:cubicBezTo>
                <a:cubicBezTo>
                  <a:pt x="82544" y="779450"/>
                  <a:pt x="68107" y="744668"/>
                  <a:pt x="42863" y="714375"/>
                </a:cubicBezTo>
                <a:cubicBezTo>
                  <a:pt x="29928" y="698853"/>
                  <a:pt x="11744" y="687954"/>
                  <a:pt x="0" y="671512"/>
                </a:cubicBezTo>
                <a:lnTo>
                  <a:pt x="0" y="549149"/>
                </a:lnTo>
                <a:lnTo>
                  <a:pt x="28" y="549031"/>
                </a:lnTo>
                <a:cubicBezTo>
                  <a:pt x="7735" y="517896"/>
                  <a:pt x="13051" y="503774"/>
                  <a:pt x="42863" y="414337"/>
                </a:cubicBezTo>
                <a:cubicBezTo>
                  <a:pt x="53054" y="383762"/>
                  <a:pt x="59657" y="351421"/>
                  <a:pt x="85725" y="328612"/>
                </a:cubicBezTo>
                <a:cubicBezTo>
                  <a:pt x="146191" y="275704"/>
                  <a:pt x="155442" y="276798"/>
                  <a:pt x="214313" y="257175"/>
                </a:cubicBezTo>
                <a:lnTo>
                  <a:pt x="385763" y="314325"/>
                </a:lnTo>
                <a:lnTo>
                  <a:pt x="428625" y="328612"/>
                </a:lnTo>
                <a:lnTo>
                  <a:pt x="471488" y="342900"/>
                </a:lnTo>
                <a:cubicBezTo>
                  <a:pt x="519113" y="338137"/>
                  <a:pt x="568679" y="342888"/>
                  <a:pt x="614363" y="328612"/>
                </a:cubicBezTo>
                <a:cubicBezTo>
                  <a:pt x="647143" y="318368"/>
                  <a:pt x="671513" y="290512"/>
                  <a:pt x="700088" y="271462"/>
                </a:cubicBezTo>
                <a:cubicBezTo>
                  <a:pt x="806503" y="200519"/>
                  <a:pt x="675808" y="291695"/>
                  <a:pt x="785813" y="200025"/>
                </a:cubicBezTo>
                <a:cubicBezTo>
                  <a:pt x="847233" y="148842"/>
                  <a:pt x="807099" y="189382"/>
                  <a:pt x="871538" y="157162"/>
                </a:cubicBezTo>
                <a:cubicBezTo>
                  <a:pt x="970203" y="107829"/>
                  <a:pt x="852611" y="144034"/>
                  <a:pt x="971550" y="114300"/>
                </a:cubicBezTo>
                <a:cubicBezTo>
                  <a:pt x="1065069" y="145472"/>
                  <a:pt x="973282" y="102177"/>
                  <a:pt x="1028700" y="171450"/>
                </a:cubicBezTo>
                <a:cubicBezTo>
                  <a:pt x="1039427" y="184859"/>
                  <a:pt x="1057275" y="190500"/>
                  <a:pt x="1071563" y="200025"/>
                </a:cubicBezTo>
                <a:cubicBezTo>
                  <a:pt x="1100138" y="195262"/>
                  <a:pt x="1129805" y="194898"/>
                  <a:pt x="1157288" y="185737"/>
                </a:cubicBezTo>
                <a:cubicBezTo>
                  <a:pt x="1173578" y="180307"/>
                  <a:pt x="1185241" y="165681"/>
                  <a:pt x="1200150" y="157162"/>
                </a:cubicBezTo>
                <a:cubicBezTo>
                  <a:pt x="1218642" y="146595"/>
                  <a:pt x="1239037" y="139545"/>
                  <a:pt x="1257300" y="128587"/>
                </a:cubicBezTo>
                <a:cubicBezTo>
                  <a:pt x="1286749" y="110918"/>
                  <a:pt x="1314450" y="90487"/>
                  <a:pt x="1343025" y="71437"/>
                </a:cubicBezTo>
                <a:cubicBezTo>
                  <a:pt x="1357313" y="61912"/>
                  <a:pt x="1369598" y="48292"/>
                  <a:pt x="1385888" y="42862"/>
                </a:cubicBezTo>
                <a:lnTo>
                  <a:pt x="1471613" y="14287"/>
                </a:lnTo>
                <a:close/>
              </a:path>
            </a:pathLst>
          </a:cu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54" name="Text Box 9"/>
          <p:cNvSpPr txBox="1">
            <a:spLocks noChangeArrowheads="1"/>
          </p:cNvSpPr>
          <p:nvPr/>
        </p:nvSpPr>
        <p:spPr bwMode="auto">
          <a:xfrm flipH="1">
            <a:off x="1999787" y="109296"/>
            <a:ext cx="826545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Văn</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bản</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2. SƠN TINH, THUỶ TINH</a:t>
            </a:r>
          </a:p>
        </p:txBody>
      </p:sp>
      <p:grpSp>
        <p:nvGrpSpPr>
          <p:cNvPr id="56" name="Group 5"/>
          <p:cNvGrpSpPr>
            <a:grpSpLocks/>
          </p:cNvGrpSpPr>
          <p:nvPr/>
        </p:nvGrpSpPr>
        <p:grpSpPr bwMode="auto">
          <a:xfrm flipH="1">
            <a:off x="335138" y="-80578"/>
            <a:ext cx="1035923" cy="1032413"/>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777369" y="-63512"/>
            <a:ext cx="1066794" cy="1021393"/>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31221" y="16847"/>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3"/>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4"/>
          <a:stretch>
            <a:fillRect/>
          </a:stretch>
        </p:blipFill>
        <p:spPr>
          <a:xfrm>
            <a:off x="8270537" y="818854"/>
            <a:ext cx="1577468" cy="627942"/>
          </a:xfrm>
          <a:prstGeom prst="rect">
            <a:avLst/>
          </a:prstGeom>
        </p:spPr>
      </p:pic>
      <p:pic>
        <p:nvPicPr>
          <p:cNvPr id="27" name="Picture 26"/>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Lst>
          </a:blip>
          <a:srcRect l="18578" t="39848" r="17096" b="37224"/>
          <a:stretch>
            <a:fillRect/>
          </a:stretch>
        </p:blipFill>
        <p:spPr>
          <a:xfrm>
            <a:off x="4583323"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952962" y="505886"/>
            <a:ext cx="2273379" cy="823752"/>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Khởi</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động</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25" name="Picture 24"/>
          <p:cNvPicPr>
            <a:picLocks noChangeAspect="1"/>
          </p:cNvPicPr>
          <p:nvPr/>
        </p:nvPicPr>
        <p:blipFill>
          <a:blip r:embed="rId7"/>
          <a:srcRect l="-18011" t="72050" r="-20126" b="-9764"/>
          <a:stretch>
            <a:fillRect/>
          </a:stretch>
        </p:blipFill>
        <p:spPr>
          <a:xfrm>
            <a:off x="3376816" y="4541404"/>
            <a:ext cx="6888425" cy="1592696"/>
          </a:xfrm>
          <a:custGeom>
            <a:avLst/>
            <a:gdLst>
              <a:gd name="connsiteX0" fmla="*/ 0 w 6888425"/>
              <a:gd name="connsiteY0" fmla="*/ 0 h 1592696"/>
              <a:gd name="connsiteX1" fmla="*/ 898126 w 6888425"/>
              <a:gd name="connsiteY1" fmla="*/ 0 h 1592696"/>
              <a:gd name="connsiteX2" fmla="*/ 898126 w 6888425"/>
              <a:gd name="connsiteY2" fmla="*/ 1180343 h 1592696"/>
              <a:gd name="connsiteX3" fmla="*/ 5884790 w 6888425"/>
              <a:gd name="connsiteY3" fmla="*/ 1180343 h 1592696"/>
              <a:gd name="connsiteX4" fmla="*/ 5884790 w 6888425"/>
              <a:gd name="connsiteY4" fmla="*/ 0 h 1592696"/>
              <a:gd name="connsiteX5" fmla="*/ 6888425 w 6888425"/>
              <a:gd name="connsiteY5" fmla="*/ 0 h 1592696"/>
              <a:gd name="connsiteX6" fmla="*/ 6888425 w 6888425"/>
              <a:gd name="connsiteY6" fmla="*/ 1592696 h 1592696"/>
              <a:gd name="connsiteX7" fmla="*/ 0 w 6888425"/>
              <a:gd name="connsiteY7" fmla="*/ 1592696 h 1592696"/>
              <a:gd name="connsiteX8" fmla="*/ 0 w 6888425"/>
              <a:gd name="connsiteY8" fmla="*/ 0 h 1592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88425" h="1592696">
                <a:moveTo>
                  <a:pt x="0" y="0"/>
                </a:moveTo>
                <a:lnTo>
                  <a:pt x="898126" y="0"/>
                </a:lnTo>
                <a:lnTo>
                  <a:pt x="898126" y="1180343"/>
                </a:lnTo>
                <a:lnTo>
                  <a:pt x="5884790" y="1180343"/>
                </a:lnTo>
                <a:lnTo>
                  <a:pt x="5884790" y="0"/>
                </a:lnTo>
                <a:lnTo>
                  <a:pt x="6888425" y="0"/>
                </a:lnTo>
                <a:lnTo>
                  <a:pt x="6888425" y="1592696"/>
                </a:lnTo>
                <a:lnTo>
                  <a:pt x="0" y="1592696"/>
                </a:lnTo>
                <a:lnTo>
                  <a:pt x="0" y="0"/>
                </a:lnTo>
                <a:close/>
              </a:path>
            </a:pathLst>
          </a:custGeom>
        </p:spPr>
      </p:pic>
      <p:pic>
        <p:nvPicPr>
          <p:cNvPr id="3" name="Picture 2">
            <a:hlinkClick r:id="rId8" action="ppaction://hlinkfile"/>
          </p:cNvPr>
          <p:cNvPicPr>
            <a:picLocks noChangeAspect="1"/>
          </p:cNvPicPr>
          <p:nvPr/>
        </p:nvPicPr>
        <p:blipFill>
          <a:blip r:embed="rId9"/>
          <a:stretch>
            <a:fillRect/>
          </a:stretch>
        </p:blipFill>
        <p:spPr>
          <a:xfrm>
            <a:off x="2260600" y="1515646"/>
            <a:ext cx="7658100" cy="4618454"/>
          </a:xfrm>
          <a:prstGeom prst="rect">
            <a:avLst/>
          </a:prstGeom>
        </p:spPr>
      </p:pic>
      <p:sp>
        <p:nvSpPr>
          <p:cNvPr id="4" name="TextBox 3"/>
          <p:cNvSpPr txBox="1"/>
          <p:nvPr/>
        </p:nvSpPr>
        <p:spPr>
          <a:xfrm>
            <a:off x="3051863" y="4105114"/>
            <a:ext cx="607557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VIDEO LŨ QUÉT YOTUBE)</a:t>
            </a:r>
          </a:p>
        </p:txBody>
      </p:sp>
    </p:spTree>
    <p:extLst>
      <p:ext uri="{BB962C8B-B14F-4D97-AF65-F5344CB8AC3E}">
        <p14:creationId xmlns:p14="http://schemas.microsoft.com/office/powerpoint/2010/main" val="8745476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Freeform 49"/>
          <p:cNvSpPr/>
          <p:nvPr/>
        </p:nvSpPr>
        <p:spPr>
          <a:xfrm>
            <a:off x="4020305" y="642360"/>
            <a:ext cx="4543479" cy="814913"/>
          </a:xfrm>
          <a:custGeom>
            <a:avLst/>
            <a:gdLst>
              <a:gd name="connsiteX0" fmla="*/ 1514475 w 6143624"/>
              <a:gd name="connsiteY0" fmla="*/ 0 h 1228725"/>
              <a:gd name="connsiteX1" fmla="*/ 1557338 w 6143624"/>
              <a:gd name="connsiteY1" fmla="*/ 14287 h 1228725"/>
              <a:gd name="connsiteX2" fmla="*/ 1585913 w 6143624"/>
              <a:gd name="connsiteY2" fmla="*/ 57150 h 1228725"/>
              <a:gd name="connsiteX3" fmla="*/ 1628775 w 6143624"/>
              <a:gd name="connsiteY3" fmla="*/ 100012 h 1228725"/>
              <a:gd name="connsiteX4" fmla="*/ 1885950 w 6143624"/>
              <a:gd name="connsiteY4" fmla="*/ 85725 h 1228725"/>
              <a:gd name="connsiteX5" fmla="*/ 1971675 w 6143624"/>
              <a:gd name="connsiteY5" fmla="*/ 57150 h 1228725"/>
              <a:gd name="connsiteX6" fmla="*/ 2014538 w 6143624"/>
              <a:gd name="connsiteY6" fmla="*/ 28575 h 1228725"/>
              <a:gd name="connsiteX7" fmla="*/ 2100263 w 6143624"/>
              <a:gd name="connsiteY7" fmla="*/ 0 h 1228725"/>
              <a:gd name="connsiteX8" fmla="*/ 2128838 w 6143624"/>
              <a:gd name="connsiteY8" fmla="*/ 42862 h 1228725"/>
              <a:gd name="connsiteX9" fmla="*/ 2171700 w 6143624"/>
              <a:gd name="connsiteY9" fmla="*/ 114300 h 1228725"/>
              <a:gd name="connsiteX10" fmla="*/ 2214563 w 6143624"/>
              <a:gd name="connsiteY10" fmla="*/ 128587 h 1228725"/>
              <a:gd name="connsiteX11" fmla="*/ 2443163 w 6143624"/>
              <a:gd name="connsiteY11" fmla="*/ 128587 h 1228725"/>
              <a:gd name="connsiteX12" fmla="*/ 2457450 w 6143624"/>
              <a:gd name="connsiteY12" fmla="*/ 171450 h 1228725"/>
              <a:gd name="connsiteX13" fmla="*/ 2500313 w 6143624"/>
              <a:gd name="connsiteY13" fmla="*/ 200025 h 1228725"/>
              <a:gd name="connsiteX14" fmla="*/ 2657475 w 6143624"/>
              <a:gd name="connsiteY14" fmla="*/ 185737 h 1228725"/>
              <a:gd name="connsiteX15" fmla="*/ 2714625 w 6143624"/>
              <a:gd name="connsiteY15" fmla="*/ 157162 h 1228725"/>
              <a:gd name="connsiteX16" fmla="*/ 2871788 w 6143624"/>
              <a:gd name="connsiteY16" fmla="*/ 85725 h 1228725"/>
              <a:gd name="connsiteX17" fmla="*/ 2957513 w 6143624"/>
              <a:gd name="connsiteY17" fmla="*/ 100012 h 1228725"/>
              <a:gd name="connsiteX18" fmla="*/ 3000375 w 6143624"/>
              <a:gd name="connsiteY18" fmla="*/ 142875 h 1228725"/>
              <a:gd name="connsiteX19" fmla="*/ 3043238 w 6143624"/>
              <a:gd name="connsiteY19" fmla="*/ 157162 h 1228725"/>
              <a:gd name="connsiteX20" fmla="*/ 3143250 w 6143624"/>
              <a:gd name="connsiteY20" fmla="*/ 114300 h 1228725"/>
              <a:gd name="connsiteX21" fmla="*/ 3214688 w 6143624"/>
              <a:gd name="connsiteY21" fmla="*/ 85725 h 1228725"/>
              <a:gd name="connsiteX22" fmla="*/ 3300413 w 6143624"/>
              <a:gd name="connsiteY22" fmla="*/ 28575 h 1228725"/>
              <a:gd name="connsiteX23" fmla="*/ 3357563 w 6143624"/>
              <a:gd name="connsiteY23" fmla="*/ 114300 h 1228725"/>
              <a:gd name="connsiteX24" fmla="*/ 3414713 w 6143624"/>
              <a:gd name="connsiteY24" fmla="*/ 242887 h 1228725"/>
              <a:gd name="connsiteX25" fmla="*/ 3500438 w 6143624"/>
              <a:gd name="connsiteY25" fmla="*/ 228600 h 1228725"/>
              <a:gd name="connsiteX26" fmla="*/ 3586163 w 6143624"/>
              <a:gd name="connsiteY26" fmla="*/ 200025 h 1228725"/>
              <a:gd name="connsiteX27" fmla="*/ 3671888 w 6143624"/>
              <a:gd name="connsiteY27" fmla="*/ 157162 h 1228725"/>
              <a:gd name="connsiteX28" fmla="*/ 3729038 w 6143624"/>
              <a:gd name="connsiteY28" fmla="*/ 171450 h 1228725"/>
              <a:gd name="connsiteX29" fmla="*/ 3757613 w 6143624"/>
              <a:gd name="connsiteY29" fmla="*/ 214312 h 1228725"/>
              <a:gd name="connsiteX30" fmla="*/ 3986213 w 6143624"/>
              <a:gd name="connsiteY30" fmla="*/ 200025 h 1228725"/>
              <a:gd name="connsiteX31" fmla="*/ 4157663 w 6143624"/>
              <a:gd name="connsiteY31" fmla="*/ 214312 h 1228725"/>
              <a:gd name="connsiteX32" fmla="*/ 4200525 w 6143624"/>
              <a:gd name="connsiteY32" fmla="*/ 228600 h 1228725"/>
              <a:gd name="connsiteX33" fmla="*/ 4257675 w 6143624"/>
              <a:gd name="connsiteY33" fmla="*/ 214312 h 1228725"/>
              <a:gd name="connsiteX34" fmla="*/ 4329113 w 6143624"/>
              <a:gd name="connsiteY34" fmla="*/ 200025 h 1228725"/>
              <a:gd name="connsiteX35" fmla="*/ 4471988 w 6143624"/>
              <a:gd name="connsiteY35" fmla="*/ 142875 h 1228725"/>
              <a:gd name="connsiteX36" fmla="*/ 4543425 w 6143624"/>
              <a:gd name="connsiteY36" fmla="*/ 128587 h 1228725"/>
              <a:gd name="connsiteX37" fmla="*/ 4629150 w 6143624"/>
              <a:gd name="connsiteY37" fmla="*/ 100012 h 1228725"/>
              <a:gd name="connsiteX38" fmla="*/ 4686300 w 6143624"/>
              <a:gd name="connsiteY38" fmla="*/ 57150 h 1228725"/>
              <a:gd name="connsiteX39" fmla="*/ 4729163 w 6143624"/>
              <a:gd name="connsiteY39" fmla="*/ 14287 h 1228725"/>
              <a:gd name="connsiteX40" fmla="*/ 4772025 w 6143624"/>
              <a:gd name="connsiteY40" fmla="*/ 28575 h 1228725"/>
              <a:gd name="connsiteX41" fmla="*/ 4843463 w 6143624"/>
              <a:gd name="connsiteY41" fmla="*/ 114300 h 1228725"/>
              <a:gd name="connsiteX42" fmla="*/ 4886325 w 6143624"/>
              <a:gd name="connsiteY42" fmla="*/ 171450 h 1228725"/>
              <a:gd name="connsiteX43" fmla="*/ 4929188 w 6143624"/>
              <a:gd name="connsiteY43" fmla="*/ 214312 h 1228725"/>
              <a:gd name="connsiteX44" fmla="*/ 4957763 w 6143624"/>
              <a:gd name="connsiteY44" fmla="*/ 257175 h 1228725"/>
              <a:gd name="connsiteX45" fmla="*/ 5257800 w 6143624"/>
              <a:gd name="connsiteY45" fmla="*/ 285750 h 1228725"/>
              <a:gd name="connsiteX46" fmla="*/ 5272088 w 6143624"/>
              <a:gd name="connsiteY46" fmla="*/ 342900 h 1228725"/>
              <a:gd name="connsiteX47" fmla="*/ 5286375 w 6143624"/>
              <a:gd name="connsiteY47" fmla="*/ 514350 h 1228725"/>
              <a:gd name="connsiteX48" fmla="*/ 5443538 w 6143624"/>
              <a:gd name="connsiteY48" fmla="*/ 585787 h 1228725"/>
              <a:gd name="connsiteX49" fmla="*/ 5696266 w 6143624"/>
              <a:gd name="connsiteY49" fmla="*/ 655888 h 1228725"/>
              <a:gd name="connsiteX50" fmla="*/ 5815013 w 6143624"/>
              <a:gd name="connsiteY50" fmla="*/ 694162 h 1228725"/>
              <a:gd name="connsiteX51" fmla="*/ 5815013 w 6143624"/>
              <a:gd name="connsiteY51" fmla="*/ 694162 h 1228725"/>
              <a:gd name="connsiteX52" fmla="*/ 5820479 w 6143624"/>
              <a:gd name="connsiteY52" fmla="*/ 695924 h 1228725"/>
              <a:gd name="connsiteX53" fmla="*/ 5943599 w 6143624"/>
              <a:gd name="connsiteY53" fmla="*/ 742950 h 1228725"/>
              <a:gd name="connsiteX54" fmla="*/ 6143624 w 6143624"/>
              <a:gd name="connsiteY54" fmla="*/ 842962 h 1228725"/>
              <a:gd name="connsiteX55" fmla="*/ 6129337 w 6143624"/>
              <a:gd name="connsiteY55" fmla="*/ 885825 h 1228725"/>
              <a:gd name="connsiteX56" fmla="*/ 6086474 w 6143624"/>
              <a:gd name="connsiteY56" fmla="*/ 900112 h 1228725"/>
              <a:gd name="connsiteX57" fmla="*/ 6015037 w 6143624"/>
              <a:gd name="connsiteY57" fmla="*/ 914400 h 1228725"/>
              <a:gd name="connsiteX58" fmla="*/ 5857874 w 6143624"/>
              <a:gd name="connsiteY58" fmla="*/ 971550 h 1228725"/>
              <a:gd name="connsiteX59" fmla="*/ 5815013 w 6143624"/>
              <a:gd name="connsiteY59" fmla="*/ 981075 h 1228725"/>
              <a:gd name="connsiteX60" fmla="*/ 5815013 w 6143624"/>
              <a:gd name="connsiteY60" fmla="*/ 981075 h 1228725"/>
              <a:gd name="connsiteX61" fmla="*/ 5729288 w 6143624"/>
              <a:gd name="connsiteY61" fmla="*/ 1000125 h 1228725"/>
              <a:gd name="connsiteX62" fmla="*/ 5572125 w 6143624"/>
              <a:gd name="connsiteY62" fmla="*/ 1028700 h 1228725"/>
              <a:gd name="connsiteX63" fmla="*/ 5529263 w 6143624"/>
              <a:gd name="connsiteY63" fmla="*/ 1042987 h 1228725"/>
              <a:gd name="connsiteX64" fmla="*/ 5329238 w 6143624"/>
              <a:gd name="connsiteY64" fmla="*/ 1014412 h 1228725"/>
              <a:gd name="connsiteX65" fmla="*/ 5286375 w 6143624"/>
              <a:gd name="connsiteY65" fmla="*/ 1000125 h 1228725"/>
              <a:gd name="connsiteX66" fmla="*/ 5257800 w 6143624"/>
              <a:gd name="connsiteY66" fmla="*/ 957262 h 1228725"/>
              <a:gd name="connsiteX67" fmla="*/ 5100638 w 6143624"/>
              <a:gd name="connsiteY67" fmla="*/ 971550 h 1228725"/>
              <a:gd name="connsiteX68" fmla="*/ 5014913 w 6143624"/>
              <a:gd name="connsiteY68" fmla="*/ 1028700 h 1228725"/>
              <a:gd name="connsiteX69" fmla="*/ 4843463 w 6143624"/>
              <a:gd name="connsiteY69" fmla="*/ 1128712 h 1228725"/>
              <a:gd name="connsiteX70" fmla="*/ 4772025 w 6143624"/>
              <a:gd name="connsiteY70" fmla="*/ 1157287 h 1228725"/>
              <a:gd name="connsiteX71" fmla="*/ 4686300 w 6143624"/>
              <a:gd name="connsiteY71" fmla="*/ 1185862 h 1228725"/>
              <a:gd name="connsiteX72" fmla="*/ 4586288 w 6143624"/>
              <a:gd name="connsiteY72" fmla="*/ 1171575 h 1228725"/>
              <a:gd name="connsiteX73" fmla="*/ 4457700 w 6143624"/>
              <a:gd name="connsiteY73" fmla="*/ 1071562 h 1228725"/>
              <a:gd name="connsiteX74" fmla="*/ 4314825 w 6143624"/>
              <a:gd name="connsiteY74" fmla="*/ 1028700 h 1228725"/>
              <a:gd name="connsiteX75" fmla="*/ 4171950 w 6143624"/>
              <a:gd name="connsiteY75" fmla="*/ 1071562 h 1228725"/>
              <a:gd name="connsiteX76" fmla="*/ 4114800 w 6143624"/>
              <a:gd name="connsiteY76" fmla="*/ 1085850 h 1228725"/>
              <a:gd name="connsiteX77" fmla="*/ 4000500 w 6143624"/>
              <a:gd name="connsiteY77" fmla="*/ 1128712 h 1228725"/>
              <a:gd name="connsiteX78" fmla="*/ 3871913 w 6143624"/>
              <a:gd name="connsiteY78" fmla="*/ 1157287 h 1228725"/>
              <a:gd name="connsiteX79" fmla="*/ 3771900 w 6143624"/>
              <a:gd name="connsiteY79" fmla="*/ 1143000 h 1228725"/>
              <a:gd name="connsiteX80" fmla="*/ 3729038 w 6143624"/>
              <a:gd name="connsiteY80" fmla="*/ 1114425 h 1228725"/>
              <a:gd name="connsiteX81" fmla="*/ 3686175 w 6143624"/>
              <a:gd name="connsiteY81" fmla="*/ 1100137 h 1228725"/>
              <a:gd name="connsiteX82" fmla="*/ 3643313 w 6143624"/>
              <a:gd name="connsiteY82" fmla="*/ 1071562 h 1228725"/>
              <a:gd name="connsiteX83" fmla="*/ 3186113 w 6143624"/>
              <a:gd name="connsiteY83" fmla="*/ 1042987 h 1228725"/>
              <a:gd name="connsiteX84" fmla="*/ 3143250 w 6143624"/>
              <a:gd name="connsiteY84" fmla="*/ 1028700 h 1228725"/>
              <a:gd name="connsiteX85" fmla="*/ 3100388 w 6143624"/>
              <a:gd name="connsiteY85" fmla="*/ 1000125 h 1228725"/>
              <a:gd name="connsiteX86" fmla="*/ 2928938 w 6143624"/>
              <a:gd name="connsiteY86" fmla="*/ 942975 h 1228725"/>
              <a:gd name="connsiteX87" fmla="*/ 2786063 w 6143624"/>
              <a:gd name="connsiteY87" fmla="*/ 971550 h 1228725"/>
              <a:gd name="connsiteX88" fmla="*/ 2657475 w 6143624"/>
              <a:gd name="connsiteY88" fmla="*/ 1028700 h 1228725"/>
              <a:gd name="connsiteX89" fmla="*/ 2586038 w 6143624"/>
              <a:gd name="connsiteY89" fmla="*/ 1071562 h 1228725"/>
              <a:gd name="connsiteX90" fmla="*/ 2528888 w 6143624"/>
              <a:gd name="connsiteY90" fmla="*/ 1085850 h 1228725"/>
              <a:gd name="connsiteX91" fmla="*/ 2443163 w 6143624"/>
              <a:gd name="connsiteY91" fmla="*/ 1114425 h 1228725"/>
              <a:gd name="connsiteX92" fmla="*/ 2400300 w 6143624"/>
              <a:gd name="connsiteY92" fmla="*/ 1128712 h 1228725"/>
              <a:gd name="connsiteX93" fmla="*/ 2157413 w 6143624"/>
              <a:gd name="connsiteY93" fmla="*/ 1143000 h 1228725"/>
              <a:gd name="connsiteX94" fmla="*/ 2100263 w 6143624"/>
              <a:gd name="connsiteY94" fmla="*/ 1157287 h 1228725"/>
              <a:gd name="connsiteX95" fmla="*/ 2014538 w 6143624"/>
              <a:gd name="connsiteY95" fmla="*/ 1185862 h 1228725"/>
              <a:gd name="connsiteX96" fmla="*/ 1871663 w 6143624"/>
              <a:gd name="connsiteY96" fmla="*/ 1228725 h 1228725"/>
              <a:gd name="connsiteX97" fmla="*/ 1543050 w 6143624"/>
              <a:gd name="connsiteY97" fmla="*/ 1185862 h 1228725"/>
              <a:gd name="connsiteX98" fmla="*/ 1057275 w 6143624"/>
              <a:gd name="connsiteY98" fmla="*/ 1185862 h 1228725"/>
              <a:gd name="connsiteX99" fmla="*/ 900113 w 6143624"/>
              <a:gd name="connsiteY99" fmla="*/ 1214437 h 1228725"/>
              <a:gd name="connsiteX100" fmla="*/ 771525 w 6143624"/>
              <a:gd name="connsiteY100" fmla="*/ 1228725 h 1228725"/>
              <a:gd name="connsiteX101" fmla="*/ 542925 w 6143624"/>
              <a:gd name="connsiteY101" fmla="*/ 1214437 h 1228725"/>
              <a:gd name="connsiteX102" fmla="*/ 485775 w 6143624"/>
              <a:gd name="connsiteY102" fmla="*/ 1185862 h 1228725"/>
              <a:gd name="connsiteX103" fmla="*/ 357188 w 6143624"/>
              <a:gd name="connsiteY103" fmla="*/ 1057275 h 1228725"/>
              <a:gd name="connsiteX104" fmla="*/ 314325 w 6143624"/>
              <a:gd name="connsiteY104" fmla="*/ 1028700 h 1228725"/>
              <a:gd name="connsiteX105" fmla="*/ 271463 w 6143624"/>
              <a:gd name="connsiteY105" fmla="*/ 928687 h 1228725"/>
              <a:gd name="connsiteX106" fmla="*/ 242888 w 6143624"/>
              <a:gd name="connsiteY106" fmla="*/ 885825 h 1228725"/>
              <a:gd name="connsiteX107" fmla="*/ 142875 w 6143624"/>
              <a:gd name="connsiteY107" fmla="*/ 842962 h 1228725"/>
              <a:gd name="connsiteX108" fmla="*/ 100013 w 6143624"/>
              <a:gd name="connsiteY108" fmla="*/ 814387 h 1228725"/>
              <a:gd name="connsiteX109" fmla="*/ 42863 w 6143624"/>
              <a:gd name="connsiteY109" fmla="*/ 714375 h 1228725"/>
              <a:gd name="connsiteX110" fmla="*/ 0 w 6143624"/>
              <a:gd name="connsiteY110" fmla="*/ 671512 h 1228725"/>
              <a:gd name="connsiteX111" fmla="*/ 0 w 6143624"/>
              <a:gd name="connsiteY111" fmla="*/ 549149 h 1228725"/>
              <a:gd name="connsiteX112" fmla="*/ 28 w 6143624"/>
              <a:gd name="connsiteY112" fmla="*/ 549031 h 1228725"/>
              <a:gd name="connsiteX113" fmla="*/ 42863 w 6143624"/>
              <a:gd name="connsiteY113" fmla="*/ 414337 h 1228725"/>
              <a:gd name="connsiteX114" fmla="*/ 85725 w 6143624"/>
              <a:gd name="connsiteY114" fmla="*/ 328612 h 1228725"/>
              <a:gd name="connsiteX115" fmla="*/ 214313 w 6143624"/>
              <a:gd name="connsiteY115" fmla="*/ 257175 h 1228725"/>
              <a:gd name="connsiteX116" fmla="*/ 385763 w 6143624"/>
              <a:gd name="connsiteY116" fmla="*/ 314325 h 1228725"/>
              <a:gd name="connsiteX117" fmla="*/ 428625 w 6143624"/>
              <a:gd name="connsiteY117" fmla="*/ 328612 h 1228725"/>
              <a:gd name="connsiteX118" fmla="*/ 471488 w 6143624"/>
              <a:gd name="connsiteY118" fmla="*/ 342900 h 1228725"/>
              <a:gd name="connsiteX119" fmla="*/ 614363 w 6143624"/>
              <a:gd name="connsiteY119" fmla="*/ 328612 h 1228725"/>
              <a:gd name="connsiteX120" fmla="*/ 700088 w 6143624"/>
              <a:gd name="connsiteY120" fmla="*/ 271462 h 1228725"/>
              <a:gd name="connsiteX121" fmla="*/ 785813 w 6143624"/>
              <a:gd name="connsiteY121" fmla="*/ 200025 h 1228725"/>
              <a:gd name="connsiteX122" fmla="*/ 871538 w 6143624"/>
              <a:gd name="connsiteY122" fmla="*/ 157162 h 1228725"/>
              <a:gd name="connsiteX123" fmla="*/ 971550 w 6143624"/>
              <a:gd name="connsiteY123" fmla="*/ 114300 h 1228725"/>
              <a:gd name="connsiteX124" fmla="*/ 1028700 w 6143624"/>
              <a:gd name="connsiteY124" fmla="*/ 171450 h 1228725"/>
              <a:gd name="connsiteX125" fmla="*/ 1071563 w 6143624"/>
              <a:gd name="connsiteY125" fmla="*/ 200025 h 1228725"/>
              <a:gd name="connsiteX126" fmla="*/ 1157288 w 6143624"/>
              <a:gd name="connsiteY126" fmla="*/ 185737 h 1228725"/>
              <a:gd name="connsiteX127" fmla="*/ 1200150 w 6143624"/>
              <a:gd name="connsiteY127" fmla="*/ 157162 h 1228725"/>
              <a:gd name="connsiteX128" fmla="*/ 1257300 w 6143624"/>
              <a:gd name="connsiteY128" fmla="*/ 128587 h 1228725"/>
              <a:gd name="connsiteX129" fmla="*/ 1343025 w 6143624"/>
              <a:gd name="connsiteY129" fmla="*/ 71437 h 1228725"/>
              <a:gd name="connsiteX130" fmla="*/ 1385888 w 6143624"/>
              <a:gd name="connsiteY130" fmla="*/ 42862 h 1228725"/>
              <a:gd name="connsiteX131" fmla="*/ 1471613 w 6143624"/>
              <a:gd name="connsiteY131" fmla="*/ 14287 h 122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6143624" h="1228725">
                <a:moveTo>
                  <a:pt x="1514475" y="0"/>
                </a:moveTo>
                <a:cubicBezTo>
                  <a:pt x="1528763" y="4762"/>
                  <a:pt x="1545578" y="4879"/>
                  <a:pt x="1557338" y="14287"/>
                </a:cubicBezTo>
                <a:cubicBezTo>
                  <a:pt x="1570747" y="25014"/>
                  <a:pt x="1574920" y="43958"/>
                  <a:pt x="1585913" y="57150"/>
                </a:cubicBezTo>
                <a:cubicBezTo>
                  <a:pt x="1598848" y="72672"/>
                  <a:pt x="1614488" y="85725"/>
                  <a:pt x="1628775" y="100012"/>
                </a:cubicBezTo>
                <a:cubicBezTo>
                  <a:pt x="1714500" y="95250"/>
                  <a:pt x="1800756" y="96374"/>
                  <a:pt x="1885950" y="85725"/>
                </a:cubicBezTo>
                <a:cubicBezTo>
                  <a:pt x="1915838" y="81989"/>
                  <a:pt x="1971675" y="57150"/>
                  <a:pt x="1971675" y="57150"/>
                </a:cubicBezTo>
                <a:cubicBezTo>
                  <a:pt x="1985963" y="47625"/>
                  <a:pt x="1998846" y="35549"/>
                  <a:pt x="2014538" y="28575"/>
                </a:cubicBezTo>
                <a:cubicBezTo>
                  <a:pt x="2042063" y="16342"/>
                  <a:pt x="2100263" y="0"/>
                  <a:pt x="2100263" y="0"/>
                </a:cubicBezTo>
                <a:cubicBezTo>
                  <a:pt x="2109788" y="14287"/>
                  <a:pt x="2119737" y="28301"/>
                  <a:pt x="2128838" y="42862"/>
                </a:cubicBezTo>
                <a:cubicBezTo>
                  <a:pt x="2143556" y="66411"/>
                  <a:pt x="2152064" y="94664"/>
                  <a:pt x="2171700" y="114300"/>
                </a:cubicBezTo>
                <a:cubicBezTo>
                  <a:pt x="2182349" y="124949"/>
                  <a:pt x="2200275" y="123825"/>
                  <a:pt x="2214563" y="128587"/>
                </a:cubicBezTo>
                <a:cubicBezTo>
                  <a:pt x="2281468" y="120224"/>
                  <a:pt x="2376258" y="98851"/>
                  <a:pt x="2443163" y="128587"/>
                </a:cubicBezTo>
                <a:cubicBezTo>
                  <a:pt x="2456925" y="134704"/>
                  <a:pt x="2448042" y="159690"/>
                  <a:pt x="2457450" y="171450"/>
                </a:cubicBezTo>
                <a:cubicBezTo>
                  <a:pt x="2468177" y="184859"/>
                  <a:pt x="2486025" y="190500"/>
                  <a:pt x="2500313" y="200025"/>
                </a:cubicBezTo>
                <a:cubicBezTo>
                  <a:pt x="2552700" y="195262"/>
                  <a:pt x="2605893" y="196054"/>
                  <a:pt x="2657475" y="185737"/>
                </a:cubicBezTo>
                <a:cubicBezTo>
                  <a:pt x="2678360" y="181560"/>
                  <a:pt x="2695235" y="165975"/>
                  <a:pt x="2714625" y="157162"/>
                </a:cubicBezTo>
                <a:cubicBezTo>
                  <a:pt x="2902551" y="71742"/>
                  <a:pt x="2742068" y="150585"/>
                  <a:pt x="2871788" y="85725"/>
                </a:cubicBezTo>
                <a:cubicBezTo>
                  <a:pt x="2900363" y="90487"/>
                  <a:pt x="2931041" y="88246"/>
                  <a:pt x="2957513" y="100012"/>
                </a:cubicBezTo>
                <a:cubicBezTo>
                  <a:pt x="2975977" y="108218"/>
                  <a:pt x="2983563" y="131667"/>
                  <a:pt x="3000375" y="142875"/>
                </a:cubicBezTo>
                <a:cubicBezTo>
                  <a:pt x="3012906" y="151229"/>
                  <a:pt x="3028950" y="152400"/>
                  <a:pt x="3043238" y="157162"/>
                </a:cubicBezTo>
                <a:cubicBezTo>
                  <a:pt x="3131273" y="127818"/>
                  <a:pt x="3037321" y="161380"/>
                  <a:pt x="3143250" y="114300"/>
                </a:cubicBezTo>
                <a:cubicBezTo>
                  <a:pt x="3166687" y="103884"/>
                  <a:pt x="3192173" y="98006"/>
                  <a:pt x="3214688" y="85725"/>
                </a:cubicBezTo>
                <a:cubicBezTo>
                  <a:pt x="3244837" y="69280"/>
                  <a:pt x="3300413" y="28575"/>
                  <a:pt x="3300413" y="28575"/>
                </a:cubicBezTo>
                <a:cubicBezTo>
                  <a:pt x="3319463" y="57150"/>
                  <a:pt x="3346703" y="81719"/>
                  <a:pt x="3357563" y="114300"/>
                </a:cubicBezTo>
                <a:cubicBezTo>
                  <a:pt x="3391568" y="216315"/>
                  <a:pt x="3369430" y="174963"/>
                  <a:pt x="3414713" y="242887"/>
                </a:cubicBezTo>
                <a:cubicBezTo>
                  <a:pt x="3443288" y="238125"/>
                  <a:pt x="3472334" y="235626"/>
                  <a:pt x="3500438" y="228600"/>
                </a:cubicBezTo>
                <a:cubicBezTo>
                  <a:pt x="3529659" y="221295"/>
                  <a:pt x="3586163" y="200025"/>
                  <a:pt x="3586163" y="200025"/>
                </a:cubicBezTo>
                <a:cubicBezTo>
                  <a:pt x="3607834" y="185577"/>
                  <a:pt x="3642312" y="157162"/>
                  <a:pt x="3671888" y="157162"/>
                </a:cubicBezTo>
                <a:cubicBezTo>
                  <a:pt x="3691524" y="157162"/>
                  <a:pt x="3709988" y="166687"/>
                  <a:pt x="3729038" y="171450"/>
                </a:cubicBezTo>
                <a:cubicBezTo>
                  <a:pt x="3738563" y="185737"/>
                  <a:pt x="3743326" y="204787"/>
                  <a:pt x="3757613" y="214312"/>
                </a:cubicBezTo>
                <a:cubicBezTo>
                  <a:pt x="3814293" y="252099"/>
                  <a:pt x="3962626" y="203956"/>
                  <a:pt x="3986213" y="200025"/>
                </a:cubicBezTo>
                <a:cubicBezTo>
                  <a:pt x="4043363" y="204787"/>
                  <a:pt x="4100818" y="206733"/>
                  <a:pt x="4157663" y="214312"/>
                </a:cubicBezTo>
                <a:cubicBezTo>
                  <a:pt x="4172591" y="216302"/>
                  <a:pt x="4185465" y="228600"/>
                  <a:pt x="4200525" y="228600"/>
                </a:cubicBezTo>
                <a:cubicBezTo>
                  <a:pt x="4220161" y="228600"/>
                  <a:pt x="4238506" y="218572"/>
                  <a:pt x="4257675" y="214312"/>
                </a:cubicBezTo>
                <a:cubicBezTo>
                  <a:pt x="4281381" y="209044"/>
                  <a:pt x="4305300" y="204787"/>
                  <a:pt x="4329113" y="200025"/>
                </a:cubicBezTo>
                <a:cubicBezTo>
                  <a:pt x="4356144" y="188440"/>
                  <a:pt x="4430768" y="153180"/>
                  <a:pt x="4471988" y="142875"/>
                </a:cubicBezTo>
                <a:cubicBezTo>
                  <a:pt x="4495547" y="136985"/>
                  <a:pt x="4519997" y="134977"/>
                  <a:pt x="4543425" y="128587"/>
                </a:cubicBezTo>
                <a:cubicBezTo>
                  <a:pt x="4572484" y="120662"/>
                  <a:pt x="4629150" y="100012"/>
                  <a:pt x="4629150" y="100012"/>
                </a:cubicBezTo>
                <a:cubicBezTo>
                  <a:pt x="4648200" y="85725"/>
                  <a:pt x="4668220" y="72647"/>
                  <a:pt x="4686300" y="57150"/>
                </a:cubicBezTo>
                <a:cubicBezTo>
                  <a:pt x="4701641" y="44000"/>
                  <a:pt x="4709994" y="20677"/>
                  <a:pt x="4729163" y="14287"/>
                </a:cubicBezTo>
                <a:lnTo>
                  <a:pt x="4772025" y="28575"/>
                </a:lnTo>
                <a:cubicBezTo>
                  <a:pt x="4835183" y="123311"/>
                  <a:pt x="4760953" y="18038"/>
                  <a:pt x="4843463" y="114300"/>
                </a:cubicBezTo>
                <a:cubicBezTo>
                  <a:pt x="4858960" y="132380"/>
                  <a:pt x="4870828" y="153370"/>
                  <a:pt x="4886325" y="171450"/>
                </a:cubicBezTo>
                <a:cubicBezTo>
                  <a:pt x="4899475" y="186791"/>
                  <a:pt x="4916253" y="198790"/>
                  <a:pt x="4929188" y="214312"/>
                </a:cubicBezTo>
                <a:cubicBezTo>
                  <a:pt x="4940181" y="227504"/>
                  <a:pt x="4940983" y="253527"/>
                  <a:pt x="4957763" y="257175"/>
                </a:cubicBezTo>
                <a:cubicBezTo>
                  <a:pt x="5055935" y="278517"/>
                  <a:pt x="5157788" y="276225"/>
                  <a:pt x="5257800" y="285750"/>
                </a:cubicBezTo>
                <a:cubicBezTo>
                  <a:pt x="5262563" y="304800"/>
                  <a:pt x="5269652" y="323415"/>
                  <a:pt x="5272088" y="342900"/>
                </a:cubicBezTo>
                <a:cubicBezTo>
                  <a:pt x="5279201" y="399805"/>
                  <a:pt x="5271599" y="458938"/>
                  <a:pt x="5286375" y="514350"/>
                </a:cubicBezTo>
                <a:cubicBezTo>
                  <a:pt x="5301584" y="571385"/>
                  <a:pt x="5417361" y="578739"/>
                  <a:pt x="5443538" y="585787"/>
                </a:cubicBezTo>
                <a:cubicBezTo>
                  <a:pt x="5528907" y="608771"/>
                  <a:pt x="5613036" y="630916"/>
                  <a:pt x="5696266" y="655888"/>
                </a:cubicBezTo>
                <a:lnTo>
                  <a:pt x="5815013" y="694162"/>
                </a:lnTo>
                <a:lnTo>
                  <a:pt x="5815013" y="694162"/>
                </a:lnTo>
                <a:lnTo>
                  <a:pt x="5820479" y="695924"/>
                </a:lnTo>
                <a:cubicBezTo>
                  <a:pt x="5861687" y="710282"/>
                  <a:pt x="5902713" y="725804"/>
                  <a:pt x="5943599" y="742950"/>
                </a:cubicBezTo>
                <a:cubicBezTo>
                  <a:pt x="6012344" y="771778"/>
                  <a:pt x="6076949" y="809625"/>
                  <a:pt x="6143624" y="842962"/>
                </a:cubicBezTo>
                <a:cubicBezTo>
                  <a:pt x="6138862" y="857250"/>
                  <a:pt x="6139986" y="875176"/>
                  <a:pt x="6129337" y="885825"/>
                </a:cubicBezTo>
                <a:cubicBezTo>
                  <a:pt x="6118688" y="896474"/>
                  <a:pt x="6101085" y="896459"/>
                  <a:pt x="6086474" y="900112"/>
                </a:cubicBezTo>
                <a:cubicBezTo>
                  <a:pt x="6062915" y="906002"/>
                  <a:pt x="6038849" y="909637"/>
                  <a:pt x="6015037" y="914400"/>
                </a:cubicBezTo>
                <a:cubicBezTo>
                  <a:pt x="5943076" y="962374"/>
                  <a:pt x="5980648" y="944267"/>
                  <a:pt x="5857874" y="971550"/>
                </a:cubicBezTo>
                <a:lnTo>
                  <a:pt x="5815013" y="981075"/>
                </a:lnTo>
                <a:lnTo>
                  <a:pt x="5815013" y="981075"/>
                </a:lnTo>
                <a:lnTo>
                  <a:pt x="5729288" y="1000125"/>
                </a:lnTo>
                <a:cubicBezTo>
                  <a:pt x="5665572" y="1012868"/>
                  <a:pt x="5633439" y="1013371"/>
                  <a:pt x="5572125" y="1028700"/>
                </a:cubicBezTo>
                <a:cubicBezTo>
                  <a:pt x="5557515" y="1032353"/>
                  <a:pt x="5543550" y="1038225"/>
                  <a:pt x="5529263" y="1042987"/>
                </a:cubicBezTo>
                <a:cubicBezTo>
                  <a:pt x="5462588" y="1033462"/>
                  <a:pt x="5395565" y="1026117"/>
                  <a:pt x="5329238" y="1014412"/>
                </a:cubicBezTo>
                <a:cubicBezTo>
                  <a:pt x="5314407" y="1011795"/>
                  <a:pt x="5298135" y="1009533"/>
                  <a:pt x="5286375" y="1000125"/>
                </a:cubicBezTo>
                <a:cubicBezTo>
                  <a:pt x="5272966" y="989398"/>
                  <a:pt x="5267325" y="971550"/>
                  <a:pt x="5257800" y="957262"/>
                </a:cubicBezTo>
                <a:cubicBezTo>
                  <a:pt x="5205413" y="962025"/>
                  <a:pt x="5151104" y="956707"/>
                  <a:pt x="5100638" y="971550"/>
                </a:cubicBezTo>
                <a:cubicBezTo>
                  <a:pt x="5067691" y="981240"/>
                  <a:pt x="5043488" y="1009650"/>
                  <a:pt x="5014913" y="1028700"/>
                </a:cubicBezTo>
                <a:cubicBezTo>
                  <a:pt x="4948018" y="1073297"/>
                  <a:pt x="4939187" y="1080850"/>
                  <a:pt x="4843463" y="1128712"/>
                </a:cubicBezTo>
                <a:cubicBezTo>
                  <a:pt x="4820524" y="1140182"/>
                  <a:pt x="4796128" y="1148522"/>
                  <a:pt x="4772025" y="1157287"/>
                </a:cubicBezTo>
                <a:cubicBezTo>
                  <a:pt x="4743718" y="1167581"/>
                  <a:pt x="4686300" y="1185862"/>
                  <a:pt x="4686300" y="1185862"/>
                </a:cubicBezTo>
                <a:cubicBezTo>
                  <a:pt x="4652963" y="1181100"/>
                  <a:pt x="4617719" y="1183664"/>
                  <a:pt x="4586288" y="1171575"/>
                </a:cubicBezTo>
                <a:cubicBezTo>
                  <a:pt x="4356212" y="1083085"/>
                  <a:pt x="4599885" y="1150554"/>
                  <a:pt x="4457700" y="1071562"/>
                </a:cubicBezTo>
                <a:cubicBezTo>
                  <a:pt x="4429238" y="1055750"/>
                  <a:pt x="4351721" y="1037924"/>
                  <a:pt x="4314825" y="1028700"/>
                </a:cubicBezTo>
                <a:cubicBezTo>
                  <a:pt x="4249726" y="1050399"/>
                  <a:pt x="4261912" y="1047027"/>
                  <a:pt x="4171950" y="1071562"/>
                </a:cubicBezTo>
                <a:cubicBezTo>
                  <a:pt x="4153006" y="1076729"/>
                  <a:pt x="4133429" y="1079640"/>
                  <a:pt x="4114800" y="1085850"/>
                </a:cubicBezTo>
                <a:cubicBezTo>
                  <a:pt x="4024188" y="1116055"/>
                  <a:pt x="4070743" y="1108643"/>
                  <a:pt x="4000500" y="1128712"/>
                </a:cubicBezTo>
                <a:cubicBezTo>
                  <a:pt x="3953409" y="1142167"/>
                  <a:pt x="3921031" y="1147464"/>
                  <a:pt x="3871913" y="1157287"/>
                </a:cubicBezTo>
                <a:cubicBezTo>
                  <a:pt x="3838575" y="1152525"/>
                  <a:pt x="3804156" y="1152677"/>
                  <a:pt x="3771900" y="1143000"/>
                </a:cubicBezTo>
                <a:cubicBezTo>
                  <a:pt x="3755453" y="1138066"/>
                  <a:pt x="3744396" y="1122104"/>
                  <a:pt x="3729038" y="1114425"/>
                </a:cubicBezTo>
                <a:cubicBezTo>
                  <a:pt x="3715567" y="1107690"/>
                  <a:pt x="3699646" y="1106872"/>
                  <a:pt x="3686175" y="1100137"/>
                </a:cubicBezTo>
                <a:cubicBezTo>
                  <a:pt x="3670817" y="1092458"/>
                  <a:pt x="3660373" y="1073512"/>
                  <a:pt x="3643313" y="1071562"/>
                </a:cubicBezTo>
                <a:cubicBezTo>
                  <a:pt x="3491603" y="1054224"/>
                  <a:pt x="3338513" y="1052512"/>
                  <a:pt x="3186113" y="1042987"/>
                </a:cubicBezTo>
                <a:cubicBezTo>
                  <a:pt x="3171825" y="1038225"/>
                  <a:pt x="3156721" y="1035435"/>
                  <a:pt x="3143250" y="1028700"/>
                </a:cubicBezTo>
                <a:cubicBezTo>
                  <a:pt x="3127891" y="1021021"/>
                  <a:pt x="3116331" y="1006502"/>
                  <a:pt x="3100388" y="1000125"/>
                </a:cubicBezTo>
                <a:cubicBezTo>
                  <a:pt x="3044455" y="977752"/>
                  <a:pt x="2928938" y="942975"/>
                  <a:pt x="2928938" y="942975"/>
                </a:cubicBezTo>
                <a:cubicBezTo>
                  <a:pt x="2892072" y="948241"/>
                  <a:pt x="2825965" y="951599"/>
                  <a:pt x="2786063" y="971550"/>
                </a:cubicBezTo>
                <a:cubicBezTo>
                  <a:pt x="2662479" y="1033342"/>
                  <a:pt x="2766532" y="1001435"/>
                  <a:pt x="2657475" y="1028700"/>
                </a:cubicBezTo>
                <a:cubicBezTo>
                  <a:pt x="2633663" y="1042987"/>
                  <a:pt x="2611414" y="1060284"/>
                  <a:pt x="2586038" y="1071562"/>
                </a:cubicBezTo>
                <a:cubicBezTo>
                  <a:pt x="2568094" y="1079537"/>
                  <a:pt x="2547696" y="1080207"/>
                  <a:pt x="2528888" y="1085850"/>
                </a:cubicBezTo>
                <a:cubicBezTo>
                  <a:pt x="2500038" y="1094505"/>
                  <a:pt x="2471738" y="1104900"/>
                  <a:pt x="2443163" y="1114425"/>
                </a:cubicBezTo>
                <a:cubicBezTo>
                  <a:pt x="2428875" y="1119187"/>
                  <a:pt x="2415334" y="1127828"/>
                  <a:pt x="2400300" y="1128712"/>
                </a:cubicBezTo>
                <a:lnTo>
                  <a:pt x="2157413" y="1143000"/>
                </a:lnTo>
                <a:cubicBezTo>
                  <a:pt x="2138363" y="1147762"/>
                  <a:pt x="2119071" y="1151645"/>
                  <a:pt x="2100263" y="1157287"/>
                </a:cubicBezTo>
                <a:cubicBezTo>
                  <a:pt x="2071413" y="1165942"/>
                  <a:pt x="2043500" y="1177587"/>
                  <a:pt x="2014538" y="1185862"/>
                </a:cubicBezTo>
                <a:cubicBezTo>
                  <a:pt x="1900044" y="1218574"/>
                  <a:pt x="1947417" y="1203472"/>
                  <a:pt x="1871663" y="1228725"/>
                </a:cubicBezTo>
                <a:cubicBezTo>
                  <a:pt x="1687904" y="1182785"/>
                  <a:pt x="1796549" y="1202762"/>
                  <a:pt x="1543050" y="1185862"/>
                </a:cubicBezTo>
                <a:cubicBezTo>
                  <a:pt x="1354804" y="1138802"/>
                  <a:pt x="1450267" y="1157107"/>
                  <a:pt x="1057275" y="1185862"/>
                </a:cubicBezTo>
                <a:cubicBezTo>
                  <a:pt x="1004171" y="1189748"/>
                  <a:pt x="952770" y="1206538"/>
                  <a:pt x="900113" y="1214437"/>
                </a:cubicBezTo>
                <a:cubicBezTo>
                  <a:pt x="857464" y="1220834"/>
                  <a:pt x="814388" y="1223962"/>
                  <a:pt x="771525" y="1228725"/>
                </a:cubicBezTo>
                <a:cubicBezTo>
                  <a:pt x="695325" y="1223962"/>
                  <a:pt x="618429" y="1225763"/>
                  <a:pt x="542925" y="1214437"/>
                </a:cubicBezTo>
                <a:cubicBezTo>
                  <a:pt x="521862" y="1211278"/>
                  <a:pt x="503836" y="1197150"/>
                  <a:pt x="485775" y="1185862"/>
                </a:cubicBezTo>
                <a:cubicBezTo>
                  <a:pt x="398239" y="1131152"/>
                  <a:pt x="444852" y="1144939"/>
                  <a:pt x="357188" y="1057275"/>
                </a:cubicBezTo>
                <a:cubicBezTo>
                  <a:pt x="345046" y="1045133"/>
                  <a:pt x="328613" y="1038225"/>
                  <a:pt x="314325" y="1028700"/>
                </a:cubicBezTo>
                <a:cubicBezTo>
                  <a:pt x="298296" y="980612"/>
                  <a:pt x="299712" y="978122"/>
                  <a:pt x="271463" y="928687"/>
                </a:cubicBezTo>
                <a:cubicBezTo>
                  <a:pt x="262944" y="913778"/>
                  <a:pt x="256079" y="896818"/>
                  <a:pt x="242888" y="885825"/>
                </a:cubicBezTo>
                <a:cubicBezTo>
                  <a:pt x="198293" y="848662"/>
                  <a:pt x="187541" y="865295"/>
                  <a:pt x="142875" y="842962"/>
                </a:cubicBezTo>
                <a:cubicBezTo>
                  <a:pt x="127517" y="835283"/>
                  <a:pt x="114300" y="823912"/>
                  <a:pt x="100013" y="814387"/>
                </a:cubicBezTo>
                <a:cubicBezTo>
                  <a:pt x="82544" y="779450"/>
                  <a:pt x="68107" y="744668"/>
                  <a:pt x="42863" y="714375"/>
                </a:cubicBezTo>
                <a:cubicBezTo>
                  <a:pt x="29928" y="698853"/>
                  <a:pt x="11744" y="687954"/>
                  <a:pt x="0" y="671512"/>
                </a:cubicBezTo>
                <a:lnTo>
                  <a:pt x="0" y="549149"/>
                </a:lnTo>
                <a:lnTo>
                  <a:pt x="28" y="549031"/>
                </a:lnTo>
                <a:cubicBezTo>
                  <a:pt x="7735" y="517896"/>
                  <a:pt x="13051" y="503774"/>
                  <a:pt x="42863" y="414337"/>
                </a:cubicBezTo>
                <a:cubicBezTo>
                  <a:pt x="53054" y="383762"/>
                  <a:pt x="59657" y="351421"/>
                  <a:pt x="85725" y="328612"/>
                </a:cubicBezTo>
                <a:cubicBezTo>
                  <a:pt x="146191" y="275704"/>
                  <a:pt x="155442" y="276798"/>
                  <a:pt x="214313" y="257175"/>
                </a:cubicBezTo>
                <a:lnTo>
                  <a:pt x="385763" y="314325"/>
                </a:lnTo>
                <a:lnTo>
                  <a:pt x="428625" y="328612"/>
                </a:lnTo>
                <a:lnTo>
                  <a:pt x="471488" y="342900"/>
                </a:lnTo>
                <a:cubicBezTo>
                  <a:pt x="519113" y="338137"/>
                  <a:pt x="568679" y="342888"/>
                  <a:pt x="614363" y="328612"/>
                </a:cubicBezTo>
                <a:cubicBezTo>
                  <a:pt x="647143" y="318368"/>
                  <a:pt x="671513" y="290512"/>
                  <a:pt x="700088" y="271462"/>
                </a:cubicBezTo>
                <a:cubicBezTo>
                  <a:pt x="806503" y="200519"/>
                  <a:pt x="675808" y="291695"/>
                  <a:pt x="785813" y="200025"/>
                </a:cubicBezTo>
                <a:cubicBezTo>
                  <a:pt x="847233" y="148842"/>
                  <a:pt x="807099" y="189382"/>
                  <a:pt x="871538" y="157162"/>
                </a:cubicBezTo>
                <a:cubicBezTo>
                  <a:pt x="970203" y="107829"/>
                  <a:pt x="852611" y="144034"/>
                  <a:pt x="971550" y="114300"/>
                </a:cubicBezTo>
                <a:cubicBezTo>
                  <a:pt x="1065069" y="145472"/>
                  <a:pt x="973282" y="102177"/>
                  <a:pt x="1028700" y="171450"/>
                </a:cubicBezTo>
                <a:cubicBezTo>
                  <a:pt x="1039427" y="184859"/>
                  <a:pt x="1057275" y="190500"/>
                  <a:pt x="1071563" y="200025"/>
                </a:cubicBezTo>
                <a:cubicBezTo>
                  <a:pt x="1100138" y="195262"/>
                  <a:pt x="1129805" y="194898"/>
                  <a:pt x="1157288" y="185737"/>
                </a:cubicBezTo>
                <a:cubicBezTo>
                  <a:pt x="1173578" y="180307"/>
                  <a:pt x="1185241" y="165681"/>
                  <a:pt x="1200150" y="157162"/>
                </a:cubicBezTo>
                <a:cubicBezTo>
                  <a:pt x="1218642" y="146595"/>
                  <a:pt x="1239037" y="139545"/>
                  <a:pt x="1257300" y="128587"/>
                </a:cubicBezTo>
                <a:cubicBezTo>
                  <a:pt x="1286749" y="110918"/>
                  <a:pt x="1314450" y="90487"/>
                  <a:pt x="1343025" y="71437"/>
                </a:cubicBezTo>
                <a:cubicBezTo>
                  <a:pt x="1357313" y="61912"/>
                  <a:pt x="1369598" y="48292"/>
                  <a:pt x="1385888" y="42862"/>
                </a:cubicBezTo>
                <a:lnTo>
                  <a:pt x="1471613" y="14287"/>
                </a:lnTo>
                <a:close/>
              </a:path>
            </a:pathLst>
          </a:cu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54" name="Text Box 9"/>
          <p:cNvSpPr txBox="1">
            <a:spLocks noChangeArrowheads="1"/>
          </p:cNvSpPr>
          <p:nvPr/>
        </p:nvSpPr>
        <p:spPr bwMode="auto">
          <a:xfrm flipH="1">
            <a:off x="1999787" y="109296"/>
            <a:ext cx="826545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Văn</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bản</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2. SƠN TINH, THUỶ TINH</a:t>
            </a:r>
          </a:p>
        </p:txBody>
      </p:sp>
      <p:grpSp>
        <p:nvGrpSpPr>
          <p:cNvPr id="56" name="Group 5"/>
          <p:cNvGrpSpPr>
            <a:grpSpLocks/>
          </p:cNvGrpSpPr>
          <p:nvPr/>
        </p:nvGrpSpPr>
        <p:grpSpPr bwMode="auto">
          <a:xfrm flipH="1">
            <a:off x="335138" y="-80578"/>
            <a:ext cx="1035923" cy="1032413"/>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777369" y="-63512"/>
            <a:ext cx="1066794" cy="1021393"/>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31221" y="16847"/>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3"/>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4"/>
          <a:stretch>
            <a:fillRect/>
          </a:stretch>
        </p:blipFill>
        <p:spPr>
          <a:xfrm>
            <a:off x="8270537" y="818854"/>
            <a:ext cx="1577468" cy="627942"/>
          </a:xfrm>
          <a:prstGeom prst="rect">
            <a:avLst/>
          </a:prstGeom>
        </p:spPr>
      </p:pic>
      <p:pic>
        <p:nvPicPr>
          <p:cNvPr id="27" name="Picture 26"/>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p>
        </p:txBody>
      </p:sp>
      <p:sp>
        <p:nvSpPr>
          <p:cNvPr id="3" name="Rectangle 2"/>
          <p:cNvSpPr/>
          <p:nvPr/>
        </p:nvSpPr>
        <p:spPr>
          <a:xfrm>
            <a:off x="484806" y="1229087"/>
            <a:ext cx="4012637" cy="460895"/>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tab pos="1386840" algn="l"/>
              </a:tabLst>
              <a:defRPr/>
            </a:pPr>
            <a:r>
              <a:rPr kumimoji="0" lang="en-US" sz="2400" b="1" i="1" u="none" strike="noStrike" kern="1200" cap="none" spc="0" normalizeH="0" baseline="0" noProof="0" dirty="0">
                <a:ln>
                  <a:noFill/>
                </a:ln>
                <a:solidFill>
                  <a:srgbClr val="800000"/>
                </a:solidFill>
                <a:effectLst/>
                <a:uLnTx/>
                <a:uFillTx/>
                <a:latin typeface="Times New Roman" panose="02020603050405020304" pitchFamily="18" charset="0"/>
                <a:ea typeface="MS Mincho"/>
                <a:cs typeface="+mn-cs"/>
              </a:rPr>
              <a:t>3. Chi </a:t>
            </a:r>
            <a:r>
              <a:rPr kumimoji="0" lang="en-US" sz="2400" b="1" i="1" u="none" strike="noStrike" kern="1200" cap="none" spc="0" normalizeH="0" baseline="0" noProof="0" dirty="0" err="1">
                <a:ln>
                  <a:noFill/>
                </a:ln>
                <a:solidFill>
                  <a:srgbClr val="800000"/>
                </a:solidFill>
                <a:effectLst/>
                <a:uLnTx/>
                <a:uFillTx/>
                <a:latin typeface="Times New Roman" panose="02020603050405020304" pitchFamily="18" charset="0"/>
                <a:ea typeface="MS Mincho"/>
                <a:cs typeface="+mn-cs"/>
              </a:rPr>
              <a:t>tiết</a:t>
            </a:r>
            <a:r>
              <a:rPr kumimoji="0" lang="en-US" sz="2400" b="1" i="1" u="none" strike="noStrike" kern="1200" cap="none" spc="0" normalizeH="0" baseline="0" noProof="0" dirty="0">
                <a:ln>
                  <a:noFill/>
                </a:ln>
                <a:solidFill>
                  <a:srgbClr val="800000"/>
                </a:solidFill>
                <a:effectLst/>
                <a:uLnTx/>
                <a:uFillTx/>
                <a:latin typeface="Times New Roman" panose="02020603050405020304" pitchFamily="18" charset="0"/>
                <a:ea typeface="MS Mincho"/>
                <a:cs typeface="+mn-cs"/>
              </a:rPr>
              <a:t> </a:t>
            </a:r>
            <a:r>
              <a:rPr kumimoji="0" lang="en-US" sz="2400" b="1" i="1" u="none" strike="noStrike" kern="1200" cap="none" spc="0" normalizeH="0" baseline="0" noProof="0" dirty="0" err="1">
                <a:ln>
                  <a:noFill/>
                </a:ln>
                <a:solidFill>
                  <a:srgbClr val="800000"/>
                </a:solidFill>
                <a:effectLst/>
                <a:uLnTx/>
                <a:uFillTx/>
                <a:latin typeface="Times New Roman" panose="02020603050405020304" pitchFamily="18" charset="0"/>
                <a:ea typeface="MS Mincho"/>
                <a:cs typeface="+mn-cs"/>
              </a:rPr>
              <a:t>hoang</a:t>
            </a:r>
            <a:r>
              <a:rPr kumimoji="0" lang="en-US" sz="2400" b="1" i="1" u="none" strike="noStrike" kern="1200" cap="none" spc="0" normalizeH="0" baseline="0" noProof="0" dirty="0">
                <a:ln>
                  <a:noFill/>
                </a:ln>
                <a:solidFill>
                  <a:srgbClr val="800000"/>
                </a:solidFill>
                <a:effectLst/>
                <a:uLnTx/>
                <a:uFillTx/>
                <a:latin typeface="Times New Roman" panose="02020603050405020304" pitchFamily="18" charset="0"/>
                <a:ea typeface="MS Mincho"/>
                <a:cs typeface="+mn-cs"/>
              </a:rPr>
              <a:t> </a:t>
            </a:r>
            <a:r>
              <a:rPr kumimoji="0" lang="en-US" sz="2400" b="1" i="1" u="none" strike="noStrike" kern="1200" cap="none" spc="0" normalizeH="0" baseline="0" noProof="0" dirty="0" err="1">
                <a:ln>
                  <a:noFill/>
                </a:ln>
                <a:solidFill>
                  <a:srgbClr val="800000"/>
                </a:solidFill>
                <a:effectLst/>
                <a:uLnTx/>
                <a:uFillTx/>
                <a:latin typeface="Times New Roman" panose="02020603050405020304" pitchFamily="18" charset="0"/>
                <a:ea typeface="MS Mincho"/>
                <a:cs typeface="+mn-cs"/>
              </a:rPr>
              <a:t>đường</a:t>
            </a:r>
            <a:r>
              <a:rPr kumimoji="0" lang="en-US" sz="2400" b="1" i="1" u="none" strike="noStrike" kern="1200" cap="none" spc="0" normalizeH="0" baseline="0" noProof="0" dirty="0">
                <a:ln>
                  <a:noFill/>
                </a:ln>
                <a:solidFill>
                  <a:srgbClr val="800000"/>
                </a:solidFill>
                <a:effectLst/>
                <a:uLnTx/>
                <a:uFillTx/>
                <a:latin typeface="Times New Roman" panose="02020603050405020304" pitchFamily="18" charset="0"/>
                <a:ea typeface="MS Mincho"/>
                <a:cs typeface="+mn-cs"/>
              </a:rPr>
              <a:t> </a:t>
            </a:r>
            <a:r>
              <a:rPr kumimoji="0" lang="en-US" sz="2400" b="1" i="1" u="none" strike="noStrike" kern="1200" cap="none" spc="0" normalizeH="0" baseline="0" noProof="0" dirty="0" err="1">
                <a:ln>
                  <a:noFill/>
                </a:ln>
                <a:solidFill>
                  <a:srgbClr val="800000"/>
                </a:solidFill>
                <a:effectLst/>
                <a:uLnTx/>
                <a:uFillTx/>
                <a:latin typeface="Times New Roman" panose="02020603050405020304" pitchFamily="18" charset="0"/>
                <a:ea typeface="MS Mincho"/>
                <a:cs typeface="+mn-cs"/>
              </a:rPr>
              <a:t>kì</a:t>
            </a:r>
            <a:r>
              <a:rPr kumimoji="0" lang="en-US" sz="2400" b="1" i="1" u="none" strike="noStrike" kern="1200" cap="none" spc="0" normalizeH="0" baseline="0" noProof="0" dirty="0">
                <a:ln>
                  <a:noFill/>
                </a:ln>
                <a:solidFill>
                  <a:srgbClr val="800000"/>
                </a:solidFill>
                <a:effectLst/>
                <a:uLnTx/>
                <a:uFillTx/>
                <a:latin typeface="Times New Roman" panose="02020603050405020304" pitchFamily="18" charset="0"/>
                <a:ea typeface="MS Mincho"/>
                <a:cs typeface="+mn-cs"/>
              </a:rPr>
              <a:t> </a:t>
            </a:r>
            <a:r>
              <a:rPr kumimoji="0" lang="en-US" sz="2400" b="1" i="1" u="none" strike="noStrike" kern="1200" cap="none" spc="0" normalizeH="0" baseline="0" noProof="0" dirty="0" err="1">
                <a:ln>
                  <a:noFill/>
                </a:ln>
                <a:solidFill>
                  <a:srgbClr val="800000"/>
                </a:solidFill>
                <a:effectLst/>
                <a:uLnTx/>
                <a:uFillTx/>
                <a:latin typeface="Times New Roman" panose="02020603050405020304" pitchFamily="18" charset="0"/>
                <a:ea typeface="MS Mincho"/>
                <a:cs typeface="+mn-cs"/>
              </a:rPr>
              <a:t>ảo</a:t>
            </a:r>
            <a:r>
              <a:rPr kumimoji="0" lang="en-US" sz="2400" b="1" i="1" u="none" strike="noStrike" kern="1200" cap="none" spc="0" normalizeH="0" baseline="0" noProof="0" dirty="0">
                <a:ln>
                  <a:noFill/>
                </a:ln>
                <a:solidFill>
                  <a:srgbClr val="800000"/>
                </a:solidFill>
                <a:effectLst/>
                <a:uLnTx/>
                <a:uFillTx/>
                <a:latin typeface="Times New Roman" panose="02020603050405020304" pitchFamily="18" charset="0"/>
                <a:ea typeface="MS Mincho"/>
                <a:cs typeface="+mn-cs"/>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0" name="Freeform 9"/>
          <p:cNvSpPr/>
          <p:nvPr/>
        </p:nvSpPr>
        <p:spPr>
          <a:xfrm>
            <a:off x="1099591" y="3554017"/>
            <a:ext cx="2390189" cy="1195094"/>
          </a:xfrm>
          <a:custGeom>
            <a:avLst/>
            <a:gdLst>
              <a:gd name="connsiteX0" fmla="*/ 0 w 2390189"/>
              <a:gd name="connsiteY0" fmla="*/ 119509 h 1195094"/>
              <a:gd name="connsiteX1" fmla="*/ 119509 w 2390189"/>
              <a:gd name="connsiteY1" fmla="*/ 0 h 1195094"/>
              <a:gd name="connsiteX2" fmla="*/ 2270680 w 2390189"/>
              <a:gd name="connsiteY2" fmla="*/ 0 h 1195094"/>
              <a:gd name="connsiteX3" fmla="*/ 2390189 w 2390189"/>
              <a:gd name="connsiteY3" fmla="*/ 119509 h 1195094"/>
              <a:gd name="connsiteX4" fmla="*/ 2390189 w 2390189"/>
              <a:gd name="connsiteY4" fmla="*/ 1075585 h 1195094"/>
              <a:gd name="connsiteX5" fmla="*/ 2270680 w 2390189"/>
              <a:gd name="connsiteY5" fmla="*/ 1195094 h 1195094"/>
              <a:gd name="connsiteX6" fmla="*/ 119509 w 2390189"/>
              <a:gd name="connsiteY6" fmla="*/ 1195094 h 1195094"/>
              <a:gd name="connsiteX7" fmla="*/ 0 w 2390189"/>
              <a:gd name="connsiteY7" fmla="*/ 1075585 h 1195094"/>
              <a:gd name="connsiteX8" fmla="*/ 0 w 2390189"/>
              <a:gd name="connsiteY8" fmla="*/ 119509 h 1195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0189" h="1195094">
                <a:moveTo>
                  <a:pt x="0" y="119509"/>
                </a:moveTo>
                <a:cubicBezTo>
                  <a:pt x="0" y="53506"/>
                  <a:pt x="53506" y="0"/>
                  <a:pt x="119509" y="0"/>
                </a:cubicBezTo>
                <a:lnTo>
                  <a:pt x="2270680" y="0"/>
                </a:lnTo>
                <a:cubicBezTo>
                  <a:pt x="2336683" y="0"/>
                  <a:pt x="2390189" y="53506"/>
                  <a:pt x="2390189" y="119509"/>
                </a:cubicBezTo>
                <a:lnTo>
                  <a:pt x="2390189" y="1075585"/>
                </a:lnTo>
                <a:cubicBezTo>
                  <a:pt x="2390189" y="1141588"/>
                  <a:pt x="2336683" y="1195094"/>
                  <a:pt x="2270680" y="1195094"/>
                </a:cubicBezTo>
                <a:lnTo>
                  <a:pt x="119509" y="1195094"/>
                </a:lnTo>
                <a:cubicBezTo>
                  <a:pt x="53506" y="1195094"/>
                  <a:pt x="0" y="1141588"/>
                  <a:pt x="0" y="1075585"/>
                </a:cubicBezTo>
                <a:lnTo>
                  <a:pt x="0" y="119509"/>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2783" tIns="52783" rIns="52783" bIns="52783"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Chi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tiết</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hoang</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đường</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kì</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ảo</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p:txBody>
      </p:sp>
      <p:sp>
        <p:nvSpPr>
          <p:cNvPr id="11" name="Freeform 10"/>
          <p:cNvSpPr/>
          <p:nvPr/>
        </p:nvSpPr>
        <p:spPr>
          <a:xfrm rot="18289469">
            <a:off x="3130719" y="3441204"/>
            <a:ext cx="1674199" cy="46360"/>
          </a:xfrm>
          <a:custGeom>
            <a:avLst/>
            <a:gdLst>
              <a:gd name="connsiteX0" fmla="*/ 0 w 1674199"/>
              <a:gd name="connsiteY0" fmla="*/ 23180 h 46360"/>
              <a:gd name="connsiteX1" fmla="*/ 1674199 w 1674199"/>
              <a:gd name="connsiteY1" fmla="*/ 23180 h 46360"/>
            </a:gdLst>
            <a:ahLst/>
            <a:cxnLst>
              <a:cxn ang="0">
                <a:pos x="connsiteX0" y="connsiteY0"/>
              </a:cxn>
              <a:cxn ang="0">
                <a:pos x="connsiteX1" y="connsiteY1"/>
              </a:cxn>
            </a:cxnLst>
            <a:rect l="l" t="t" r="r" b="b"/>
            <a:pathLst>
              <a:path w="1674199" h="46360">
                <a:moveTo>
                  <a:pt x="0" y="23180"/>
                </a:moveTo>
                <a:lnTo>
                  <a:pt x="1674199" y="23180"/>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807944" tIns="-18674" rIns="807945" bIns="-18676"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US" sz="500" b="0" i="0" u="none" strike="noStrike" kern="1200" cap="none" spc="0" normalizeH="0" baseline="0" noProof="0">
              <a:ln>
                <a:noFill/>
              </a:ln>
              <a:solidFill>
                <a:prstClr val="black">
                  <a:hueOff val="0"/>
                  <a:satOff val="0"/>
                  <a:lumOff val="0"/>
                  <a:alphaOff val="0"/>
                </a:prstClr>
              </a:solidFill>
              <a:effectLst/>
              <a:uLnTx/>
              <a:uFillTx/>
              <a:latin typeface="Calibri"/>
              <a:ea typeface="+mn-ea"/>
              <a:cs typeface="+mn-cs"/>
            </a:endParaRPr>
          </a:p>
        </p:txBody>
      </p:sp>
      <p:sp>
        <p:nvSpPr>
          <p:cNvPr id="12" name="Freeform 11"/>
          <p:cNvSpPr/>
          <p:nvPr/>
        </p:nvSpPr>
        <p:spPr>
          <a:xfrm>
            <a:off x="4445857" y="2179658"/>
            <a:ext cx="2390189" cy="1195094"/>
          </a:xfrm>
          <a:custGeom>
            <a:avLst/>
            <a:gdLst>
              <a:gd name="connsiteX0" fmla="*/ 0 w 2390189"/>
              <a:gd name="connsiteY0" fmla="*/ 119509 h 1195094"/>
              <a:gd name="connsiteX1" fmla="*/ 119509 w 2390189"/>
              <a:gd name="connsiteY1" fmla="*/ 0 h 1195094"/>
              <a:gd name="connsiteX2" fmla="*/ 2270680 w 2390189"/>
              <a:gd name="connsiteY2" fmla="*/ 0 h 1195094"/>
              <a:gd name="connsiteX3" fmla="*/ 2390189 w 2390189"/>
              <a:gd name="connsiteY3" fmla="*/ 119509 h 1195094"/>
              <a:gd name="connsiteX4" fmla="*/ 2390189 w 2390189"/>
              <a:gd name="connsiteY4" fmla="*/ 1075585 h 1195094"/>
              <a:gd name="connsiteX5" fmla="*/ 2270680 w 2390189"/>
              <a:gd name="connsiteY5" fmla="*/ 1195094 h 1195094"/>
              <a:gd name="connsiteX6" fmla="*/ 119509 w 2390189"/>
              <a:gd name="connsiteY6" fmla="*/ 1195094 h 1195094"/>
              <a:gd name="connsiteX7" fmla="*/ 0 w 2390189"/>
              <a:gd name="connsiteY7" fmla="*/ 1075585 h 1195094"/>
              <a:gd name="connsiteX8" fmla="*/ 0 w 2390189"/>
              <a:gd name="connsiteY8" fmla="*/ 119509 h 1195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0189" h="1195094">
                <a:moveTo>
                  <a:pt x="0" y="119509"/>
                </a:moveTo>
                <a:cubicBezTo>
                  <a:pt x="0" y="53506"/>
                  <a:pt x="53506" y="0"/>
                  <a:pt x="119509" y="0"/>
                </a:cubicBezTo>
                <a:lnTo>
                  <a:pt x="2270680" y="0"/>
                </a:lnTo>
                <a:cubicBezTo>
                  <a:pt x="2336683" y="0"/>
                  <a:pt x="2390189" y="53506"/>
                  <a:pt x="2390189" y="119509"/>
                </a:cubicBezTo>
                <a:lnTo>
                  <a:pt x="2390189" y="1075585"/>
                </a:lnTo>
                <a:cubicBezTo>
                  <a:pt x="2390189" y="1141588"/>
                  <a:pt x="2336683" y="1195094"/>
                  <a:pt x="2270680" y="1195094"/>
                </a:cubicBezTo>
                <a:lnTo>
                  <a:pt x="119509" y="1195094"/>
                </a:lnTo>
                <a:cubicBezTo>
                  <a:pt x="53506" y="1195094"/>
                  <a:pt x="0" y="1141588"/>
                  <a:pt x="0" y="1075585"/>
                </a:cubicBezTo>
                <a:lnTo>
                  <a:pt x="0" y="119509"/>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0243" tIns="50243" rIns="50243" bIns="50243"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Chi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tiết</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kể</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về</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tài</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năng</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Sơn</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Tinh</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Thủy</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Tinh</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13" name="Freeform 12"/>
          <p:cNvSpPr/>
          <p:nvPr/>
        </p:nvSpPr>
        <p:spPr>
          <a:xfrm rot="19457599">
            <a:off x="6725378" y="2410435"/>
            <a:ext cx="1177410" cy="46360"/>
          </a:xfrm>
          <a:custGeom>
            <a:avLst/>
            <a:gdLst>
              <a:gd name="connsiteX0" fmla="*/ 0 w 1177410"/>
              <a:gd name="connsiteY0" fmla="*/ 23180 h 46360"/>
              <a:gd name="connsiteX1" fmla="*/ 1177410 w 1177410"/>
              <a:gd name="connsiteY1" fmla="*/ 23180 h 46360"/>
            </a:gdLst>
            <a:ahLst/>
            <a:cxnLst>
              <a:cxn ang="0">
                <a:pos x="connsiteX0" y="connsiteY0"/>
              </a:cxn>
              <a:cxn ang="0">
                <a:pos x="connsiteX1" y="connsiteY1"/>
              </a:cxn>
            </a:cxnLst>
            <a:rect l="l" t="t" r="r" b="b"/>
            <a:pathLst>
              <a:path w="1177410" h="46360">
                <a:moveTo>
                  <a:pt x="0" y="23180"/>
                </a:moveTo>
                <a:lnTo>
                  <a:pt x="1177410" y="23180"/>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571969" tIns="-6255" rIns="571969" bIns="-6255"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US" sz="500" b="0" i="0" u="none" strike="noStrike" kern="1200" cap="none" spc="0" normalizeH="0" baseline="0" noProof="0">
              <a:ln>
                <a:noFill/>
              </a:ln>
              <a:solidFill>
                <a:prstClr val="black">
                  <a:hueOff val="0"/>
                  <a:satOff val="0"/>
                  <a:lumOff val="0"/>
                  <a:alphaOff val="0"/>
                </a:prstClr>
              </a:solidFill>
              <a:effectLst/>
              <a:uLnTx/>
              <a:uFillTx/>
              <a:latin typeface="Calibri"/>
              <a:ea typeface="+mn-ea"/>
              <a:cs typeface="+mn-cs"/>
            </a:endParaRPr>
          </a:p>
        </p:txBody>
      </p:sp>
      <p:sp>
        <p:nvSpPr>
          <p:cNvPr id="14" name="Freeform 13"/>
          <p:cNvSpPr/>
          <p:nvPr/>
        </p:nvSpPr>
        <p:spPr>
          <a:xfrm>
            <a:off x="7792122" y="1492479"/>
            <a:ext cx="2897267" cy="1195094"/>
          </a:xfrm>
          <a:custGeom>
            <a:avLst/>
            <a:gdLst>
              <a:gd name="connsiteX0" fmla="*/ 0 w 2897267"/>
              <a:gd name="connsiteY0" fmla="*/ 119509 h 1195094"/>
              <a:gd name="connsiteX1" fmla="*/ 119509 w 2897267"/>
              <a:gd name="connsiteY1" fmla="*/ 0 h 1195094"/>
              <a:gd name="connsiteX2" fmla="*/ 2777758 w 2897267"/>
              <a:gd name="connsiteY2" fmla="*/ 0 h 1195094"/>
              <a:gd name="connsiteX3" fmla="*/ 2897267 w 2897267"/>
              <a:gd name="connsiteY3" fmla="*/ 119509 h 1195094"/>
              <a:gd name="connsiteX4" fmla="*/ 2897267 w 2897267"/>
              <a:gd name="connsiteY4" fmla="*/ 1075585 h 1195094"/>
              <a:gd name="connsiteX5" fmla="*/ 2777758 w 2897267"/>
              <a:gd name="connsiteY5" fmla="*/ 1195094 h 1195094"/>
              <a:gd name="connsiteX6" fmla="*/ 119509 w 2897267"/>
              <a:gd name="connsiteY6" fmla="*/ 1195094 h 1195094"/>
              <a:gd name="connsiteX7" fmla="*/ 0 w 2897267"/>
              <a:gd name="connsiteY7" fmla="*/ 1075585 h 1195094"/>
              <a:gd name="connsiteX8" fmla="*/ 0 w 2897267"/>
              <a:gd name="connsiteY8" fmla="*/ 119509 h 1195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97267" h="1195094">
                <a:moveTo>
                  <a:pt x="0" y="119509"/>
                </a:moveTo>
                <a:cubicBezTo>
                  <a:pt x="0" y="53506"/>
                  <a:pt x="53506" y="0"/>
                  <a:pt x="119509" y="0"/>
                </a:cubicBezTo>
                <a:lnTo>
                  <a:pt x="2777758" y="0"/>
                </a:lnTo>
                <a:cubicBezTo>
                  <a:pt x="2843761" y="0"/>
                  <a:pt x="2897267" y="53506"/>
                  <a:pt x="2897267" y="119509"/>
                </a:cubicBezTo>
                <a:lnTo>
                  <a:pt x="2897267" y="1075585"/>
                </a:lnTo>
                <a:cubicBezTo>
                  <a:pt x="2897267" y="1141588"/>
                  <a:pt x="2843761" y="1195094"/>
                  <a:pt x="2777758" y="1195094"/>
                </a:cubicBezTo>
                <a:lnTo>
                  <a:pt x="119509" y="1195094"/>
                </a:lnTo>
                <a:cubicBezTo>
                  <a:pt x="53506" y="1195094"/>
                  <a:pt x="0" y="1141588"/>
                  <a:pt x="0" y="1075585"/>
                </a:cubicBezTo>
                <a:lnTo>
                  <a:pt x="0" y="119509"/>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0243" tIns="50243" rIns="50243" bIns="50243"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Sơn</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Tinh</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Vẫy</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tay</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về</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phía</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đông</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mọc</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lên</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tưng</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dãy</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núi</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đồi</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6" name="Freeform 15"/>
          <p:cNvSpPr/>
          <p:nvPr/>
        </p:nvSpPr>
        <p:spPr>
          <a:xfrm rot="2142401">
            <a:off x="6725378" y="3097615"/>
            <a:ext cx="1177410" cy="46360"/>
          </a:xfrm>
          <a:custGeom>
            <a:avLst/>
            <a:gdLst>
              <a:gd name="connsiteX0" fmla="*/ 0 w 1177410"/>
              <a:gd name="connsiteY0" fmla="*/ 23180 h 46360"/>
              <a:gd name="connsiteX1" fmla="*/ 1177410 w 1177410"/>
              <a:gd name="connsiteY1" fmla="*/ 23180 h 46360"/>
            </a:gdLst>
            <a:ahLst/>
            <a:cxnLst>
              <a:cxn ang="0">
                <a:pos x="connsiteX0" y="connsiteY0"/>
              </a:cxn>
              <a:cxn ang="0">
                <a:pos x="connsiteX1" y="connsiteY1"/>
              </a:cxn>
            </a:cxnLst>
            <a:rect l="l" t="t" r="r" b="b"/>
            <a:pathLst>
              <a:path w="1177410" h="46360">
                <a:moveTo>
                  <a:pt x="0" y="23180"/>
                </a:moveTo>
                <a:lnTo>
                  <a:pt x="1177410" y="23180"/>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571969" tIns="-6256" rIns="571970" bIns="-6255"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US" sz="500" b="0" i="0" u="none" strike="noStrike" kern="1200" cap="none" spc="0" normalizeH="0" baseline="0" noProof="0">
              <a:ln>
                <a:noFill/>
              </a:ln>
              <a:solidFill>
                <a:prstClr val="black">
                  <a:hueOff val="0"/>
                  <a:satOff val="0"/>
                  <a:lumOff val="0"/>
                  <a:alphaOff val="0"/>
                </a:prstClr>
              </a:solidFill>
              <a:effectLst/>
              <a:uLnTx/>
              <a:uFillTx/>
              <a:latin typeface="Calibri"/>
              <a:ea typeface="+mn-ea"/>
              <a:cs typeface="+mn-cs"/>
            </a:endParaRPr>
          </a:p>
        </p:txBody>
      </p:sp>
      <p:sp>
        <p:nvSpPr>
          <p:cNvPr id="17" name="Freeform 16"/>
          <p:cNvSpPr/>
          <p:nvPr/>
        </p:nvSpPr>
        <p:spPr>
          <a:xfrm>
            <a:off x="7792121" y="2866837"/>
            <a:ext cx="2897267" cy="1195094"/>
          </a:xfrm>
          <a:custGeom>
            <a:avLst/>
            <a:gdLst>
              <a:gd name="connsiteX0" fmla="*/ 0 w 2556044"/>
              <a:gd name="connsiteY0" fmla="*/ 119509 h 1195094"/>
              <a:gd name="connsiteX1" fmla="*/ 119509 w 2556044"/>
              <a:gd name="connsiteY1" fmla="*/ 0 h 1195094"/>
              <a:gd name="connsiteX2" fmla="*/ 2436535 w 2556044"/>
              <a:gd name="connsiteY2" fmla="*/ 0 h 1195094"/>
              <a:gd name="connsiteX3" fmla="*/ 2556044 w 2556044"/>
              <a:gd name="connsiteY3" fmla="*/ 119509 h 1195094"/>
              <a:gd name="connsiteX4" fmla="*/ 2556044 w 2556044"/>
              <a:gd name="connsiteY4" fmla="*/ 1075585 h 1195094"/>
              <a:gd name="connsiteX5" fmla="*/ 2436535 w 2556044"/>
              <a:gd name="connsiteY5" fmla="*/ 1195094 h 1195094"/>
              <a:gd name="connsiteX6" fmla="*/ 119509 w 2556044"/>
              <a:gd name="connsiteY6" fmla="*/ 1195094 h 1195094"/>
              <a:gd name="connsiteX7" fmla="*/ 0 w 2556044"/>
              <a:gd name="connsiteY7" fmla="*/ 1075585 h 1195094"/>
              <a:gd name="connsiteX8" fmla="*/ 0 w 2556044"/>
              <a:gd name="connsiteY8" fmla="*/ 119509 h 1195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6044" h="1195094">
                <a:moveTo>
                  <a:pt x="0" y="119509"/>
                </a:moveTo>
                <a:cubicBezTo>
                  <a:pt x="0" y="53506"/>
                  <a:pt x="53506" y="0"/>
                  <a:pt x="119509" y="0"/>
                </a:cubicBezTo>
                <a:lnTo>
                  <a:pt x="2436535" y="0"/>
                </a:lnTo>
                <a:cubicBezTo>
                  <a:pt x="2502538" y="0"/>
                  <a:pt x="2556044" y="53506"/>
                  <a:pt x="2556044" y="119509"/>
                </a:cubicBezTo>
                <a:lnTo>
                  <a:pt x="2556044" y="1075585"/>
                </a:lnTo>
                <a:cubicBezTo>
                  <a:pt x="2556044" y="1141588"/>
                  <a:pt x="2502538" y="1195094"/>
                  <a:pt x="2436535" y="1195094"/>
                </a:cubicBezTo>
                <a:lnTo>
                  <a:pt x="119509" y="1195094"/>
                </a:lnTo>
                <a:cubicBezTo>
                  <a:pt x="53506" y="1195094"/>
                  <a:pt x="0" y="1141588"/>
                  <a:pt x="0" y="1075585"/>
                </a:cubicBezTo>
                <a:lnTo>
                  <a:pt x="0" y="119509"/>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0243" tIns="50243" rIns="50243" bIns="50243"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Thủy</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Tinh</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hô</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mưa</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gọi</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gió</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làm</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thành</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dông</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bão</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 name="Freeform 17"/>
          <p:cNvSpPr/>
          <p:nvPr/>
        </p:nvSpPr>
        <p:spPr>
          <a:xfrm>
            <a:off x="3489781" y="4128384"/>
            <a:ext cx="956075" cy="46360"/>
          </a:xfrm>
          <a:custGeom>
            <a:avLst/>
            <a:gdLst>
              <a:gd name="connsiteX0" fmla="*/ 0 w 956075"/>
              <a:gd name="connsiteY0" fmla="*/ 23180 h 46360"/>
              <a:gd name="connsiteX1" fmla="*/ 956075 w 956075"/>
              <a:gd name="connsiteY1" fmla="*/ 23180 h 46360"/>
            </a:gdLst>
            <a:ahLst/>
            <a:cxnLst>
              <a:cxn ang="0">
                <a:pos x="connsiteX0" y="connsiteY0"/>
              </a:cxn>
              <a:cxn ang="0">
                <a:pos x="connsiteX1" y="connsiteY1"/>
              </a:cxn>
            </a:cxnLst>
            <a:rect l="l" t="t" r="r" b="b"/>
            <a:pathLst>
              <a:path w="956075" h="46360">
                <a:moveTo>
                  <a:pt x="0" y="23180"/>
                </a:moveTo>
                <a:lnTo>
                  <a:pt x="956075" y="23180"/>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66836" tIns="-722" rIns="466836" bIns="-721"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US" sz="500" b="0" i="0" u="none" strike="noStrike" kern="1200" cap="none" spc="0" normalizeH="0" baseline="0" noProof="0">
              <a:ln>
                <a:noFill/>
              </a:ln>
              <a:solidFill>
                <a:prstClr val="black">
                  <a:hueOff val="0"/>
                  <a:satOff val="0"/>
                  <a:lumOff val="0"/>
                  <a:alphaOff val="0"/>
                </a:prstClr>
              </a:solidFill>
              <a:effectLst/>
              <a:uLnTx/>
              <a:uFillTx/>
              <a:latin typeface="Calibri"/>
              <a:ea typeface="+mn-ea"/>
              <a:cs typeface="+mn-cs"/>
            </a:endParaRPr>
          </a:p>
        </p:txBody>
      </p:sp>
      <p:sp>
        <p:nvSpPr>
          <p:cNvPr id="19" name="Freeform 18"/>
          <p:cNvSpPr/>
          <p:nvPr/>
        </p:nvSpPr>
        <p:spPr>
          <a:xfrm>
            <a:off x="4445857" y="3554017"/>
            <a:ext cx="2390189" cy="1195094"/>
          </a:xfrm>
          <a:custGeom>
            <a:avLst/>
            <a:gdLst>
              <a:gd name="connsiteX0" fmla="*/ 0 w 2390189"/>
              <a:gd name="connsiteY0" fmla="*/ 119509 h 1195094"/>
              <a:gd name="connsiteX1" fmla="*/ 119509 w 2390189"/>
              <a:gd name="connsiteY1" fmla="*/ 0 h 1195094"/>
              <a:gd name="connsiteX2" fmla="*/ 2270680 w 2390189"/>
              <a:gd name="connsiteY2" fmla="*/ 0 h 1195094"/>
              <a:gd name="connsiteX3" fmla="*/ 2390189 w 2390189"/>
              <a:gd name="connsiteY3" fmla="*/ 119509 h 1195094"/>
              <a:gd name="connsiteX4" fmla="*/ 2390189 w 2390189"/>
              <a:gd name="connsiteY4" fmla="*/ 1075585 h 1195094"/>
              <a:gd name="connsiteX5" fmla="*/ 2270680 w 2390189"/>
              <a:gd name="connsiteY5" fmla="*/ 1195094 h 1195094"/>
              <a:gd name="connsiteX6" fmla="*/ 119509 w 2390189"/>
              <a:gd name="connsiteY6" fmla="*/ 1195094 h 1195094"/>
              <a:gd name="connsiteX7" fmla="*/ 0 w 2390189"/>
              <a:gd name="connsiteY7" fmla="*/ 1075585 h 1195094"/>
              <a:gd name="connsiteX8" fmla="*/ 0 w 2390189"/>
              <a:gd name="connsiteY8" fmla="*/ 119509 h 1195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0189" h="1195094">
                <a:moveTo>
                  <a:pt x="0" y="119509"/>
                </a:moveTo>
                <a:cubicBezTo>
                  <a:pt x="0" y="53506"/>
                  <a:pt x="53506" y="0"/>
                  <a:pt x="119509" y="0"/>
                </a:cubicBezTo>
                <a:lnTo>
                  <a:pt x="2270680" y="0"/>
                </a:lnTo>
                <a:cubicBezTo>
                  <a:pt x="2336683" y="0"/>
                  <a:pt x="2390189" y="53506"/>
                  <a:pt x="2390189" y="119509"/>
                </a:cubicBezTo>
                <a:lnTo>
                  <a:pt x="2390189" y="1075585"/>
                </a:lnTo>
                <a:cubicBezTo>
                  <a:pt x="2390189" y="1141588"/>
                  <a:pt x="2336683" y="1195094"/>
                  <a:pt x="2270680" y="1195094"/>
                </a:cubicBezTo>
                <a:lnTo>
                  <a:pt x="119509" y="1195094"/>
                </a:lnTo>
                <a:cubicBezTo>
                  <a:pt x="53506" y="1195094"/>
                  <a:pt x="0" y="1141588"/>
                  <a:pt x="0" y="1075585"/>
                </a:cubicBezTo>
                <a:lnTo>
                  <a:pt x="0" y="119509"/>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0243" tIns="50243" rIns="50243" bIns="50243"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Chi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tiết</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về</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lễ</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vật</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thách</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cưới</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vua</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Hùng</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20" name="Freeform 19"/>
          <p:cNvSpPr/>
          <p:nvPr/>
        </p:nvSpPr>
        <p:spPr>
          <a:xfrm rot="3310531">
            <a:off x="3130719" y="4815563"/>
            <a:ext cx="1674199" cy="46360"/>
          </a:xfrm>
          <a:custGeom>
            <a:avLst/>
            <a:gdLst>
              <a:gd name="connsiteX0" fmla="*/ 0 w 1674199"/>
              <a:gd name="connsiteY0" fmla="*/ 23180 h 46360"/>
              <a:gd name="connsiteX1" fmla="*/ 1674199 w 1674199"/>
              <a:gd name="connsiteY1" fmla="*/ 23180 h 46360"/>
            </a:gdLst>
            <a:ahLst/>
            <a:cxnLst>
              <a:cxn ang="0">
                <a:pos x="connsiteX0" y="connsiteY0"/>
              </a:cxn>
              <a:cxn ang="0">
                <a:pos x="connsiteX1" y="connsiteY1"/>
              </a:cxn>
            </a:cxnLst>
            <a:rect l="l" t="t" r="r" b="b"/>
            <a:pathLst>
              <a:path w="1674199" h="46360">
                <a:moveTo>
                  <a:pt x="0" y="23180"/>
                </a:moveTo>
                <a:lnTo>
                  <a:pt x="1674199" y="23180"/>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807945" tIns="-18675" rIns="807944" bIns="-18675"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US" sz="500" b="0" i="0" u="none" strike="noStrike" kern="1200" cap="none" spc="0" normalizeH="0" baseline="0" noProof="0">
              <a:ln>
                <a:noFill/>
              </a:ln>
              <a:solidFill>
                <a:prstClr val="black">
                  <a:hueOff val="0"/>
                  <a:satOff val="0"/>
                  <a:lumOff val="0"/>
                  <a:alphaOff val="0"/>
                </a:prstClr>
              </a:solidFill>
              <a:effectLst/>
              <a:uLnTx/>
              <a:uFillTx/>
              <a:latin typeface="Calibri"/>
              <a:ea typeface="+mn-ea"/>
              <a:cs typeface="+mn-cs"/>
            </a:endParaRPr>
          </a:p>
        </p:txBody>
      </p:sp>
      <p:sp>
        <p:nvSpPr>
          <p:cNvPr id="21" name="Freeform 20"/>
          <p:cNvSpPr/>
          <p:nvPr/>
        </p:nvSpPr>
        <p:spPr>
          <a:xfrm>
            <a:off x="4445857" y="4928376"/>
            <a:ext cx="5941150" cy="1195094"/>
          </a:xfrm>
          <a:custGeom>
            <a:avLst/>
            <a:gdLst>
              <a:gd name="connsiteX0" fmla="*/ 0 w 5941150"/>
              <a:gd name="connsiteY0" fmla="*/ 119509 h 1195094"/>
              <a:gd name="connsiteX1" fmla="*/ 119509 w 5941150"/>
              <a:gd name="connsiteY1" fmla="*/ 0 h 1195094"/>
              <a:gd name="connsiteX2" fmla="*/ 5821641 w 5941150"/>
              <a:gd name="connsiteY2" fmla="*/ 0 h 1195094"/>
              <a:gd name="connsiteX3" fmla="*/ 5941150 w 5941150"/>
              <a:gd name="connsiteY3" fmla="*/ 119509 h 1195094"/>
              <a:gd name="connsiteX4" fmla="*/ 5941150 w 5941150"/>
              <a:gd name="connsiteY4" fmla="*/ 1075585 h 1195094"/>
              <a:gd name="connsiteX5" fmla="*/ 5821641 w 5941150"/>
              <a:gd name="connsiteY5" fmla="*/ 1195094 h 1195094"/>
              <a:gd name="connsiteX6" fmla="*/ 119509 w 5941150"/>
              <a:gd name="connsiteY6" fmla="*/ 1195094 h 1195094"/>
              <a:gd name="connsiteX7" fmla="*/ 0 w 5941150"/>
              <a:gd name="connsiteY7" fmla="*/ 1075585 h 1195094"/>
              <a:gd name="connsiteX8" fmla="*/ 0 w 5941150"/>
              <a:gd name="connsiteY8" fmla="*/ 119509 h 1195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41150" h="1195094">
                <a:moveTo>
                  <a:pt x="0" y="119509"/>
                </a:moveTo>
                <a:cubicBezTo>
                  <a:pt x="0" y="53506"/>
                  <a:pt x="53506" y="0"/>
                  <a:pt x="119509" y="0"/>
                </a:cubicBezTo>
                <a:lnTo>
                  <a:pt x="5821641" y="0"/>
                </a:lnTo>
                <a:cubicBezTo>
                  <a:pt x="5887644" y="0"/>
                  <a:pt x="5941150" y="53506"/>
                  <a:pt x="5941150" y="119509"/>
                </a:cubicBezTo>
                <a:lnTo>
                  <a:pt x="5941150" y="1075585"/>
                </a:lnTo>
                <a:cubicBezTo>
                  <a:pt x="5941150" y="1141588"/>
                  <a:pt x="5887644" y="1195094"/>
                  <a:pt x="5821641" y="1195094"/>
                </a:cubicBezTo>
                <a:lnTo>
                  <a:pt x="119509" y="1195094"/>
                </a:lnTo>
                <a:cubicBezTo>
                  <a:pt x="53506" y="1195094"/>
                  <a:pt x="0" y="1141588"/>
                  <a:pt x="0" y="1075585"/>
                </a:cubicBezTo>
                <a:lnTo>
                  <a:pt x="0" y="119509"/>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0243" tIns="50243" rIns="50243" bIns="50243"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Chi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tiết</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chống</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trả</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Sơn</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Tinh</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Bốc</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từng</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quả</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đồi</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dời</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từng</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dãy</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núi</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Nước</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cao</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lên</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bao</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nhiêu</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thì</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đồi</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núi</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cao</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lên</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bấy</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nhiêu</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22" name="Picture 21"/>
          <p:cNvPicPr>
            <a:picLocks noChangeAspect="1"/>
          </p:cNvPicPr>
          <p:nvPr/>
        </p:nvPicPr>
        <p:blipFill>
          <a:blip r:embed="rId7"/>
          <a:stretch>
            <a:fillRect/>
          </a:stretch>
        </p:blipFill>
        <p:spPr>
          <a:xfrm>
            <a:off x="1122868" y="1819619"/>
            <a:ext cx="2386217" cy="1524174"/>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23" name="Picture 22"/>
          <p:cNvPicPr>
            <a:picLocks noChangeAspect="1"/>
          </p:cNvPicPr>
          <p:nvPr/>
        </p:nvPicPr>
        <p:blipFill>
          <a:blip r:embed="rId8"/>
          <a:stretch>
            <a:fillRect/>
          </a:stretch>
        </p:blipFill>
        <p:spPr>
          <a:xfrm>
            <a:off x="1124407" y="4882092"/>
            <a:ext cx="2384677" cy="1559296"/>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340006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1000"/>
                                        <p:tgtEl>
                                          <p:spTgt spid="16"/>
                                        </p:tgtEl>
                                      </p:cBhvr>
                                    </p:animEffect>
                                    <p:anim calcmode="lin" valueType="num">
                                      <p:cBhvr>
                                        <p:cTn id="39" dur="1000" fill="hold"/>
                                        <p:tgtEl>
                                          <p:spTgt spid="16"/>
                                        </p:tgtEl>
                                        <p:attrNameLst>
                                          <p:attrName>ppt_x</p:attrName>
                                        </p:attrNameLst>
                                      </p:cBhvr>
                                      <p:tavLst>
                                        <p:tav tm="0">
                                          <p:val>
                                            <p:strVal val="#ppt_x"/>
                                          </p:val>
                                        </p:tav>
                                        <p:tav tm="100000">
                                          <p:val>
                                            <p:strVal val="#ppt_x"/>
                                          </p:val>
                                        </p:tav>
                                      </p:tavLst>
                                    </p:anim>
                                    <p:anim calcmode="lin" valueType="num">
                                      <p:cBhvr>
                                        <p:cTn id="40" dur="1000" fill="hold"/>
                                        <p:tgtEl>
                                          <p:spTgt spid="16"/>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1000"/>
                                        <p:tgtEl>
                                          <p:spTgt spid="17"/>
                                        </p:tgtEl>
                                      </p:cBhvr>
                                    </p:animEffect>
                                    <p:anim calcmode="lin" valueType="num">
                                      <p:cBhvr>
                                        <p:cTn id="44" dur="1000" fill="hold"/>
                                        <p:tgtEl>
                                          <p:spTgt spid="17"/>
                                        </p:tgtEl>
                                        <p:attrNameLst>
                                          <p:attrName>ppt_x</p:attrName>
                                        </p:attrNameLst>
                                      </p:cBhvr>
                                      <p:tavLst>
                                        <p:tav tm="0">
                                          <p:val>
                                            <p:strVal val="#ppt_x"/>
                                          </p:val>
                                        </p:tav>
                                        <p:tav tm="100000">
                                          <p:val>
                                            <p:strVal val="#ppt_x"/>
                                          </p:val>
                                        </p:tav>
                                      </p:tavLst>
                                    </p:anim>
                                    <p:anim calcmode="lin" valueType="num">
                                      <p:cBhvr>
                                        <p:cTn id="4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1000"/>
                                        <p:tgtEl>
                                          <p:spTgt spid="18"/>
                                        </p:tgtEl>
                                      </p:cBhvr>
                                    </p:animEffect>
                                    <p:anim calcmode="lin" valueType="num">
                                      <p:cBhvr>
                                        <p:cTn id="51" dur="1000" fill="hold"/>
                                        <p:tgtEl>
                                          <p:spTgt spid="18"/>
                                        </p:tgtEl>
                                        <p:attrNameLst>
                                          <p:attrName>ppt_x</p:attrName>
                                        </p:attrNameLst>
                                      </p:cBhvr>
                                      <p:tavLst>
                                        <p:tav tm="0">
                                          <p:val>
                                            <p:strVal val="#ppt_x"/>
                                          </p:val>
                                        </p:tav>
                                        <p:tav tm="100000">
                                          <p:val>
                                            <p:strVal val="#ppt_x"/>
                                          </p:val>
                                        </p:tav>
                                      </p:tavLst>
                                    </p:anim>
                                    <p:anim calcmode="lin" valueType="num">
                                      <p:cBhvr>
                                        <p:cTn id="52" dur="1000" fill="hold"/>
                                        <p:tgtEl>
                                          <p:spTgt spid="18"/>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1000"/>
                                        <p:tgtEl>
                                          <p:spTgt spid="19"/>
                                        </p:tgtEl>
                                      </p:cBhvr>
                                    </p:animEffect>
                                    <p:anim calcmode="lin" valueType="num">
                                      <p:cBhvr>
                                        <p:cTn id="56" dur="1000" fill="hold"/>
                                        <p:tgtEl>
                                          <p:spTgt spid="19"/>
                                        </p:tgtEl>
                                        <p:attrNameLst>
                                          <p:attrName>ppt_x</p:attrName>
                                        </p:attrNameLst>
                                      </p:cBhvr>
                                      <p:tavLst>
                                        <p:tav tm="0">
                                          <p:val>
                                            <p:strVal val="#ppt_x"/>
                                          </p:val>
                                        </p:tav>
                                        <p:tav tm="100000">
                                          <p:val>
                                            <p:strVal val="#ppt_x"/>
                                          </p:val>
                                        </p:tav>
                                      </p:tavLst>
                                    </p:anim>
                                    <p:anim calcmode="lin" valueType="num">
                                      <p:cBhvr>
                                        <p:cTn id="5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1000"/>
                                        <p:tgtEl>
                                          <p:spTgt spid="22"/>
                                        </p:tgtEl>
                                      </p:cBhvr>
                                    </p:animEffect>
                                    <p:anim calcmode="lin" valueType="num">
                                      <p:cBhvr>
                                        <p:cTn id="63" dur="1000" fill="hold"/>
                                        <p:tgtEl>
                                          <p:spTgt spid="22"/>
                                        </p:tgtEl>
                                        <p:attrNameLst>
                                          <p:attrName>ppt_x</p:attrName>
                                        </p:attrNameLst>
                                      </p:cBhvr>
                                      <p:tavLst>
                                        <p:tav tm="0">
                                          <p:val>
                                            <p:strVal val="#ppt_x"/>
                                          </p:val>
                                        </p:tav>
                                        <p:tav tm="100000">
                                          <p:val>
                                            <p:strVal val="#ppt_x"/>
                                          </p:val>
                                        </p:tav>
                                      </p:tavLst>
                                    </p:anim>
                                    <p:anim calcmode="lin" valueType="num">
                                      <p:cBhvr>
                                        <p:cTn id="6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fade">
                                      <p:cBhvr>
                                        <p:cTn id="69" dur="1000"/>
                                        <p:tgtEl>
                                          <p:spTgt spid="20"/>
                                        </p:tgtEl>
                                      </p:cBhvr>
                                    </p:animEffect>
                                    <p:anim calcmode="lin" valueType="num">
                                      <p:cBhvr>
                                        <p:cTn id="70" dur="1000" fill="hold"/>
                                        <p:tgtEl>
                                          <p:spTgt spid="20"/>
                                        </p:tgtEl>
                                        <p:attrNameLst>
                                          <p:attrName>ppt_x</p:attrName>
                                        </p:attrNameLst>
                                      </p:cBhvr>
                                      <p:tavLst>
                                        <p:tav tm="0">
                                          <p:val>
                                            <p:strVal val="#ppt_x"/>
                                          </p:val>
                                        </p:tav>
                                        <p:tav tm="100000">
                                          <p:val>
                                            <p:strVal val="#ppt_x"/>
                                          </p:val>
                                        </p:tav>
                                      </p:tavLst>
                                    </p:anim>
                                    <p:anim calcmode="lin" valueType="num">
                                      <p:cBhvr>
                                        <p:cTn id="71" dur="1000" fill="hold"/>
                                        <p:tgtEl>
                                          <p:spTgt spid="20"/>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fade">
                                      <p:cBhvr>
                                        <p:cTn id="74" dur="1000"/>
                                        <p:tgtEl>
                                          <p:spTgt spid="21"/>
                                        </p:tgtEl>
                                      </p:cBhvr>
                                    </p:animEffect>
                                    <p:anim calcmode="lin" valueType="num">
                                      <p:cBhvr>
                                        <p:cTn id="75" dur="1000" fill="hold"/>
                                        <p:tgtEl>
                                          <p:spTgt spid="21"/>
                                        </p:tgtEl>
                                        <p:attrNameLst>
                                          <p:attrName>ppt_x</p:attrName>
                                        </p:attrNameLst>
                                      </p:cBhvr>
                                      <p:tavLst>
                                        <p:tav tm="0">
                                          <p:val>
                                            <p:strVal val="#ppt_x"/>
                                          </p:val>
                                        </p:tav>
                                        <p:tav tm="100000">
                                          <p:val>
                                            <p:strVal val="#ppt_x"/>
                                          </p:val>
                                        </p:tav>
                                      </p:tavLst>
                                    </p:anim>
                                    <p:anim calcmode="lin" valueType="num">
                                      <p:cBhvr>
                                        <p:cTn id="76" dur="1000" fill="hold"/>
                                        <p:tgtEl>
                                          <p:spTgt spid="21"/>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23"/>
                                        </p:tgtEl>
                                        <p:attrNameLst>
                                          <p:attrName>style.visibility</p:attrName>
                                        </p:attrNameLst>
                                      </p:cBhvr>
                                      <p:to>
                                        <p:strVal val="visible"/>
                                      </p:to>
                                    </p:set>
                                    <p:animEffect transition="in" filter="fade">
                                      <p:cBhvr>
                                        <p:cTn id="79" dur="1000"/>
                                        <p:tgtEl>
                                          <p:spTgt spid="23"/>
                                        </p:tgtEl>
                                      </p:cBhvr>
                                    </p:animEffect>
                                    <p:anim calcmode="lin" valueType="num">
                                      <p:cBhvr>
                                        <p:cTn id="80" dur="1000" fill="hold"/>
                                        <p:tgtEl>
                                          <p:spTgt spid="23"/>
                                        </p:tgtEl>
                                        <p:attrNameLst>
                                          <p:attrName>ppt_x</p:attrName>
                                        </p:attrNameLst>
                                      </p:cBhvr>
                                      <p:tavLst>
                                        <p:tav tm="0">
                                          <p:val>
                                            <p:strVal val="#ppt_x"/>
                                          </p:val>
                                        </p:tav>
                                        <p:tav tm="100000">
                                          <p:val>
                                            <p:strVal val="#ppt_x"/>
                                          </p:val>
                                        </p:tav>
                                      </p:tavLst>
                                    </p:anim>
                                    <p:anim calcmode="lin" valueType="num">
                                      <p:cBhvr>
                                        <p:cTn id="8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6" grpId="0" animBg="1"/>
      <p:bldP spid="17" grpId="0" animBg="1"/>
      <p:bldP spid="18" grpId="0" animBg="1"/>
      <p:bldP spid="19" grpId="0" animBg="1"/>
      <p:bldP spid="20" grpId="0" animBg="1"/>
      <p:bldP spid="2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Freeform 49"/>
          <p:cNvSpPr/>
          <p:nvPr/>
        </p:nvSpPr>
        <p:spPr>
          <a:xfrm>
            <a:off x="4020305" y="642360"/>
            <a:ext cx="4543479" cy="814913"/>
          </a:xfrm>
          <a:custGeom>
            <a:avLst/>
            <a:gdLst>
              <a:gd name="connsiteX0" fmla="*/ 1514475 w 6143624"/>
              <a:gd name="connsiteY0" fmla="*/ 0 h 1228725"/>
              <a:gd name="connsiteX1" fmla="*/ 1557338 w 6143624"/>
              <a:gd name="connsiteY1" fmla="*/ 14287 h 1228725"/>
              <a:gd name="connsiteX2" fmla="*/ 1585913 w 6143624"/>
              <a:gd name="connsiteY2" fmla="*/ 57150 h 1228725"/>
              <a:gd name="connsiteX3" fmla="*/ 1628775 w 6143624"/>
              <a:gd name="connsiteY3" fmla="*/ 100012 h 1228725"/>
              <a:gd name="connsiteX4" fmla="*/ 1885950 w 6143624"/>
              <a:gd name="connsiteY4" fmla="*/ 85725 h 1228725"/>
              <a:gd name="connsiteX5" fmla="*/ 1971675 w 6143624"/>
              <a:gd name="connsiteY5" fmla="*/ 57150 h 1228725"/>
              <a:gd name="connsiteX6" fmla="*/ 2014538 w 6143624"/>
              <a:gd name="connsiteY6" fmla="*/ 28575 h 1228725"/>
              <a:gd name="connsiteX7" fmla="*/ 2100263 w 6143624"/>
              <a:gd name="connsiteY7" fmla="*/ 0 h 1228725"/>
              <a:gd name="connsiteX8" fmla="*/ 2128838 w 6143624"/>
              <a:gd name="connsiteY8" fmla="*/ 42862 h 1228725"/>
              <a:gd name="connsiteX9" fmla="*/ 2171700 w 6143624"/>
              <a:gd name="connsiteY9" fmla="*/ 114300 h 1228725"/>
              <a:gd name="connsiteX10" fmla="*/ 2214563 w 6143624"/>
              <a:gd name="connsiteY10" fmla="*/ 128587 h 1228725"/>
              <a:gd name="connsiteX11" fmla="*/ 2443163 w 6143624"/>
              <a:gd name="connsiteY11" fmla="*/ 128587 h 1228725"/>
              <a:gd name="connsiteX12" fmla="*/ 2457450 w 6143624"/>
              <a:gd name="connsiteY12" fmla="*/ 171450 h 1228725"/>
              <a:gd name="connsiteX13" fmla="*/ 2500313 w 6143624"/>
              <a:gd name="connsiteY13" fmla="*/ 200025 h 1228725"/>
              <a:gd name="connsiteX14" fmla="*/ 2657475 w 6143624"/>
              <a:gd name="connsiteY14" fmla="*/ 185737 h 1228725"/>
              <a:gd name="connsiteX15" fmla="*/ 2714625 w 6143624"/>
              <a:gd name="connsiteY15" fmla="*/ 157162 h 1228725"/>
              <a:gd name="connsiteX16" fmla="*/ 2871788 w 6143624"/>
              <a:gd name="connsiteY16" fmla="*/ 85725 h 1228725"/>
              <a:gd name="connsiteX17" fmla="*/ 2957513 w 6143624"/>
              <a:gd name="connsiteY17" fmla="*/ 100012 h 1228725"/>
              <a:gd name="connsiteX18" fmla="*/ 3000375 w 6143624"/>
              <a:gd name="connsiteY18" fmla="*/ 142875 h 1228725"/>
              <a:gd name="connsiteX19" fmla="*/ 3043238 w 6143624"/>
              <a:gd name="connsiteY19" fmla="*/ 157162 h 1228725"/>
              <a:gd name="connsiteX20" fmla="*/ 3143250 w 6143624"/>
              <a:gd name="connsiteY20" fmla="*/ 114300 h 1228725"/>
              <a:gd name="connsiteX21" fmla="*/ 3214688 w 6143624"/>
              <a:gd name="connsiteY21" fmla="*/ 85725 h 1228725"/>
              <a:gd name="connsiteX22" fmla="*/ 3300413 w 6143624"/>
              <a:gd name="connsiteY22" fmla="*/ 28575 h 1228725"/>
              <a:gd name="connsiteX23" fmla="*/ 3357563 w 6143624"/>
              <a:gd name="connsiteY23" fmla="*/ 114300 h 1228725"/>
              <a:gd name="connsiteX24" fmla="*/ 3414713 w 6143624"/>
              <a:gd name="connsiteY24" fmla="*/ 242887 h 1228725"/>
              <a:gd name="connsiteX25" fmla="*/ 3500438 w 6143624"/>
              <a:gd name="connsiteY25" fmla="*/ 228600 h 1228725"/>
              <a:gd name="connsiteX26" fmla="*/ 3586163 w 6143624"/>
              <a:gd name="connsiteY26" fmla="*/ 200025 h 1228725"/>
              <a:gd name="connsiteX27" fmla="*/ 3671888 w 6143624"/>
              <a:gd name="connsiteY27" fmla="*/ 157162 h 1228725"/>
              <a:gd name="connsiteX28" fmla="*/ 3729038 w 6143624"/>
              <a:gd name="connsiteY28" fmla="*/ 171450 h 1228725"/>
              <a:gd name="connsiteX29" fmla="*/ 3757613 w 6143624"/>
              <a:gd name="connsiteY29" fmla="*/ 214312 h 1228725"/>
              <a:gd name="connsiteX30" fmla="*/ 3986213 w 6143624"/>
              <a:gd name="connsiteY30" fmla="*/ 200025 h 1228725"/>
              <a:gd name="connsiteX31" fmla="*/ 4157663 w 6143624"/>
              <a:gd name="connsiteY31" fmla="*/ 214312 h 1228725"/>
              <a:gd name="connsiteX32" fmla="*/ 4200525 w 6143624"/>
              <a:gd name="connsiteY32" fmla="*/ 228600 h 1228725"/>
              <a:gd name="connsiteX33" fmla="*/ 4257675 w 6143624"/>
              <a:gd name="connsiteY33" fmla="*/ 214312 h 1228725"/>
              <a:gd name="connsiteX34" fmla="*/ 4329113 w 6143624"/>
              <a:gd name="connsiteY34" fmla="*/ 200025 h 1228725"/>
              <a:gd name="connsiteX35" fmla="*/ 4471988 w 6143624"/>
              <a:gd name="connsiteY35" fmla="*/ 142875 h 1228725"/>
              <a:gd name="connsiteX36" fmla="*/ 4543425 w 6143624"/>
              <a:gd name="connsiteY36" fmla="*/ 128587 h 1228725"/>
              <a:gd name="connsiteX37" fmla="*/ 4629150 w 6143624"/>
              <a:gd name="connsiteY37" fmla="*/ 100012 h 1228725"/>
              <a:gd name="connsiteX38" fmla="*/ 4686300 w 6143624"/>
              <a:gd name="connsiteY38" fmla="*/ 57150 h 1228725"/>
              <a:gd name="connsiteX39" fmla="*/ 4729163 w 6143624"/>
              <a:gd name="connsiteY39" fmla="*/ 14287 h 1228725"/>
              <a:gd name="connsiteX40" fmla="*/ 4772025 w 6143624"/>
              <a:gd name="connsiteY40" fmla="*/ 28575 h 1228725"/>
              <a:gd name="connsiteX41" fmla="*/ 4843463 w 6143624"/>
              <a:gd name="connsiteY41" fmla="*/ 114300 h 1228725"/>
              <a:gd name="connsiteX42" fmla="*/ 4886325 w 6143624"/>
              <a:gd name="connsiteY42" fmla="*/ 171450 h 1228725"/>
              <a:gd name="connsiteX43" fmla="*/ 4929188 w 6143624"/>
              <a:gd name="connsiteY43" fmla="*/ 214312 h 1228725"/>
              <a:gd name="connsiteX44" fmla="*/ 4957763 w 6143624"/>
              <a:gd name="connsiteY44" fmla="*/ 257175 h 1228725"/>
              <a:gd name="connsiteX45" fmla="*/ 5257800 w 6143624"/>
              <a:gd name="connsiteY45" fmla="*/ 285750 h 1228725"/>
              <a:gd name="connsiteX46" fmla="*/ 5272088 w 6143624"/>
              <a:gd name="connsiteY46" fmla="*/ 342900 h 1228725"/>
              <a:gd name="connsiteX47" fmla="*/ 5286375 w 6143624"/>
              <a:gd name="connsiteY47" fmla="*/ 514350 h 1228725"/>
              <a:gd name="connsiteX48" fmla="*/ 5443538 w 6143624"/>
              <a:gd name="connsiteY48" fmla="*/ 585787 h 1228725"/>
              <a:gd name="connsiteX49" fmla="*/ 5696266 w 6143624"/>
              <a:gd name="connsiteY49" fmla="*/ 655888 h 1228725"/>
              <a:gd name="connsiteX50" fmla="*/ 5815013 w 6143624"/>
              <a:gd name="connsiteY50" fmla="*/ 694162 h 1228725"/>
              <a:gd name="connsiteX51" fmla="*/ 5815013 w 6143624"/>
              <a:gd name="connsiteY51" fmla="*/ 694162 h 1228725"/>
              <a:gd name="connsiteX52" fmla="*/ 5820479 w 6143624"/>
              <a:gd name="connsiteY52" fmla="*/ 695924 h 1228725"/>
              <a:gd name="connsiteX53" fmla="*/ 5943599 w 6143624"/>
              <a:gd name="connsiteY53" fmla="*/ 742950 h 1228725"/>
              <a:gd name="connsiteX54" fmla="*/ 6143624 w 6143624"/>
              <a:gd name="connsiteY54" fmla="*/ 842962 h 1228725"/>
              <a:gd name="connsiteX55" fmla="*/ 6129337 w 6143624"/>
              <a:gd name="connsiteY55" fmla="*/ 885825 h 1228725"/>
              <a:gd name="connsiteX56" fmla="*/ 6086474 w 6143624"/>
              <a:gd name="connsiteY56" fmla="*/ 900112 h 1228725"/>
              <a:gd name="connsiteX57" fmla="*/ 6015037 w 6143624"/>
              <a:gd name="connsiteY57" fmla="*/ 914400 h 1228725"/>
              <a:gd name="connsiteX58" fmla="*/ 5857874 w 6143624"/>
              <a:gd name="connsiteY58" fmla="*/ 971550 h 1228725"/>
              <a:gd name="connsiteX59" fmla="*/ 5815013 w 6143624"/>
              <a:gd name="connsiteY59" fmla="*/ 981075 h 1228725"/>
              <a:gd name="connsiteX60" fmla="*/ 5815013 w 6143624"/>
              <a:gd name="connsiteY60" fmla="*/ 981075 h 1228725"/>
              <a:gd name="connsiteX61" fmla="*/ 5729288 w 6143624"/>
              <a:gd name="connsiteY61" fmla="*/ 1000125 h 1228725"/>
              <a:gd name="connsiteX62" fmla="*/ 5572125 w 6143624"/>
              <a:gd name="connsiteY62" fmla="*/ 1028700 h 1228725"/>
              <a:gd name="connsiteX63" fmla="*/ 5529263 w 6143624"/>
              <a:gd name="connsiteY63" fmla="*/ 1042987 h 1228725"/>
              <a:gd name="connsiteX64" fmla="*/ 5329238 w 6143624"/>
              <a:gd name="connsiteY64" fmla="*/ 1014412 h 1228725"/>
              <a:gd name="connsiteX65" fmla="*/ 5286375 w 6143624"/>
              <a:gd name="connsiteY65" fmla="*/ 1000125 h 1228725"/>
              <a:gd name="connsiteX66" fmla="*/ 5257800 w 6143624"/>
              <a:gd name="connsiteY66" fmla="*/ 957262 h 1228725"/>
              <a:gd name="connsiteX67" fmla="*/ 5100638 w 6143624"/>
              <a:gd name="connsiteY67" fmla="*/ 971550 h 1228725"/>
              <a:gd name="connsiteX68" fmla="*/ 5014913 w 6143624"/>
              <a:gd name="connsiteY68" fmla="*/ 1028700 h 1228725"/>
              <a:gd name="connsiteX69" fmla="*/ 4843463 w 6143624"/>
              <a:gd name="connsiteY69" fmla="*/ 1128712 h 1228725"/>
              <a:gd name="connsiteX70" fmla="*/ 4772025 w 6143624"/>
              <a:gd name="connsiteY70" fmla="*/ 1157287 h 1228725"/>
              <a:gd name="connsiteX71" fmla="*/ 4686300 w 6143624"/>
              <a:gd name="connsiteY71" fmla="*/ 1185862 h 1228725"/>
              <a:gd name="connsiteX72" fmla="*/ 4586288 w 6143624"/>
              <a:gd name="connsiteY72" fmla="*/ 1171575 h 1228725"/>
              <a:gd name="connsiteX73" fmla="*/ 4457700 w 6143624"/>
              <a:gd name="connsiteY73" fmla="*/ 1071562 h 1228725"/>
              <a:gd name="connsiteX74" fmla="*/ 4314825 w 6143624"/>
              <a:gd name="connsiteY74" fmla="*/ 1028700 h 1228725"/>
              <a:gd name="connsiteX75" fmla="*/ 4171950 w 6143624"/>
              <a:gd name="connsiteY75" fmla="*/ 1071562 h 1228725"/>
              <a:gd name="connsiteX76" fmla="*/ 4114800 w 6143624"/>
              <a:gd name="connsiteY76" fmla="*/ 1085850 h 1228725"/>
              <a:gd name="connsiteX77" fmla="*/ 4000500 w 6143624"/>
              <a:gd name="connsiteY77" fmla="*/ 1128712 h 1228725"/>
              <a:gd name="connsiteX78" fmla="*/ 3871913 w 6143624"/>
              <a:gd name="connsiteY78" fmla="*/ 1157287 h 1228725"/>
              <a:gd name="connsiteX79" fmla="*/ 3771900 w 6143624"/>
              <a:gd name="connsiteY79" fmla="*/ 1143000 h 1228725"/>
              <a:gd name="connsiteX80" fmla="*/ 3729038 w 6143624"/>
              <a:gd name="connsiteY80" fmla="*/ 1114425 h 1228725"/>
              <a:gd name="connsiteX81" fmla="*/ 3686175 w 6143624"/>
              <a:gd name="connsiteY81" fmla="*/ 1100137 h 1228725"/>
              <a:gd name="connsiteX82" fmla="*/ 3643313 w 6143624"/>
              <a:gd name="connsiteY82" fmla="*/ 1071562 h 1228725"/>
              <a:gd name="connsiteX83" fmla="*/ 3186113 w 6143624"/>
              <a:gd name="connsiteY83" fmla="*/ 1042987 h 1228725"/>
              <a:gd name="connsiteX84" fmla="*/ 3143250 w 6143624"/>
              <a:gd name="connsiteY84" fmla="*/ 1028700 h 1228725"/>
              <a:gd name="connsiteX85" fmla="*/ 3100388 w 6143624"/>
              <a:gd name="connsiteY85" fmla="*/ 1000125 h 1228725"/>
              <a:gd name="connsiteX86" fmla="*/ 2928938 w 6143624"/>
              <a:gd name="connsiteY86" fmla="*/ 942975 h 1228725"/>
              <a:gd name="connsiteX87" fmla="*/ 2786063 w 6143624"/>
              <a:gd name="connsiteY87" fmla="*/ 971550 h 1228725"/>
              <a:gd name="connsiteX88" fmla="*/ 2657475 w 6143624"/>
              <a:gd name="connsiteY88" fmla="*/ 1028700 h 1228725"/>
              <a:gd name="connsiteX89" fmla="*/ 2586038 w 6143624"/>
              <a:gd name="connsiteY89" fmla="*/ 1071562 h 1228725"/>
              <a:gd name="connsiteX90" fmla="*/ 2528888 w 6143624"/>
              <a:gd name="connsiteY90" fmla="*/ 1085850 h 1228725"/>
              <a:gd name="connsiteX91" fmla="*/ 2443163 w 6143624"/>
              <a:gd name="connsiteY91" fmla="*/ 1114425 h 1228725"/>
              <a:gd name="connsiteX92" fmla="*/ 2400300 w 6143624"/>
              <a:gd name="connsiteY92" fmla="*/ 1128712 h 1228725"/>
              <a:gd name="connsiteX93" fmla="*/ 2157413 w 6143624"/>
              <a:gd name="connsiteY93" fmla="*/ 1143000 h 1228725"/>
              <a:gd name="connsiteX94" fmla="*/ 2100263 w 6143624"/>
              <a:gd name="connsiteY94" fmla="*/ 1157287 h 1228725"/>
              <a:gd name="connsiteX95" fmla="*/ 2014538 w 6143624"/>
              <a:gd name="connsiteY95" fmla="*/ 1185862 h 1228725"/>
              <a:gd name="connsiteX96" fmla="*/ 1871663 w 6143624"/>
              <a:gd name="connsiteY96" fmla="*/ 1228725 h 1228725"/>
              <a:gd name="connsiteX97" fmla="*/ 1543050 w 6143624"/>
              <a:gd name="connsiteY97" fmla="*/ 1185862 h 1228725"/>
              <a:gd name="connsiteX98" fmla="*/ 1057275 w 6143624"/>
              <a:gd name="connsiteY98" fmla="*/ 1185862 h 1228725"/>
              <a:gd name="connsiteX99" fmla="*/ 900113 w 6143624"/>
              <a:gd name="connsiteY99" fmla="*/ 1214437 h 1228725"/>
              <a:gd name="connsiteX100" fmla="*/ 771525 w 6143624"/>
              <a:gd name="connsiteY100" fmla="*/ 1228725 h 1228725"/>
              <a:gd name="connsiteX101" fmla="*/ 542925 w 6143624"/>
              <a:gd name="connsiteY101" fmla="*/ 1214437 h 1228725"/>
              <a:gd name="connsiteX102" fmla="*/ 485775 w 6143624"/>
              <a:gd name="connsiteY102" fmla="*/ 1185862 h 1228725"/>
              <a:gd name="connsiteX103" fmla="*/ 357188 w 6143624"/>
              <a:gd name="connsiteY103" fmla="*/ 1057275 h 1228725"/>
              <a:gd name="connsiteX104" fmla="*/ 314325 w 6143624"/>
              <a:gd name="connsiteY104" fmla="*/ 1028700 h 1228725"/>
              <a:gd name="connsiteX105" fmla="*/ 271463 w 6143624"/>
              <a:gd name="connsiteY105" fmla="*/ 928687 h 1228725"/>
              <a:gd name="connsiteX106" fmla="*/ 242888 w 6143624"/>
              <a:gd name="connsiteY106" fmla="*/ 885825 h 1228725"/>
              <a:gd name="connsiteX107" fmla="*/ 142875 w 6143624"/>
              <a:gd name="connsiteY107" fmla="*/ 842962 h 1228725"/>
              <a:gd name="connsiteX108" fmla="*/ 100013 w 6143624"/>
              <a:gd name="connsiteY108" fmla="*/ 814387 h 1228725"/>
              <a:gd name="connsiteX109" fmla="*/ 42863 w 6143624"/>
              <a:gd name="connsiteY109" fmla="*/ 714375 h 1228725"/>
              <a:gd name="connsiteX110" fmla="*/ 0 w 6143624"/>
              <a:gd name="connsiteY110" fmla="*/ 671512 h 1228725"/>
              <a:gd name="connsiteX111" fmla="*/ 0 w 6143624"/>
              <a:gd name="connsiteY111" fmla="*/ 549149 h 1228725"/>
              <a:gd name="connsiteX112" fmla="*/ 28 w 6143624"/>
              <a:gd name="connsiteY112" fmla="*/ 549031 h 1228725"/>
              <a:gd name="connsiteX113" fmla="*/ 42863 w 6143624"/>
              <a:gd name="connsiteY113" fmla="*/ 414337 h 1228725"/>
              <a:gd name="connsiteX114" fmla="*/ 85725 w 6143624"/>
              <a:gd name="connsiteY114" fmla="*/ 328612 h 1228725"/>
              <a:gd name="connsiteX115" fmla="*/ 214313 w 6143624"/>
              <a:gd name="connsiteY115" fmla="*/ 257175 h 1228725"/>
              <a:gd name="connsiteX116" fmla="*/ 385763 w 6143624"/>
              <a:gd name="connsiteY116" fmla="*/ 314325 h 1228725"/>
              <a:gd name="connsiteX117" fmla="*/ 428625 w 6143624"/>
              <a:gd name="connsiteY117" fmla="*/ 328612 h 1228725"/>
              <a:gd name="connsiteX118" fmla="*/ 471488 w 6143624"/>
              <a:gd name="connsiteY118" fmla="*/ 342900 h 1228725"/>
              <a:gd name="connsiteX119" fmla="*/ 614363 w 6143624"/>
              <a:gd name="connsiteY119" fmla="*/ 328612 h 1228725"/>
              <a:gd name="connsiteX120" fmla="*/ 700088 w 6143624"/>
              <a:gd name="connsiteY120" fmla="*/ 271462 h 1228725"/>
              <a:gd name="connsiteX121" fmla="*/ 785813 w 6143624"/>
              <a:gd name="connsiteY121" fmla="*/ 200025 h 1228725"/>
              <a:gd name="connsiteX122" fmla="*/ 871538 w 6143624"/>
              <a:gd name="connsiteY122" fmla="*/ 157162 h 1228725"/>
              <a:gd name="connsiteX123" fmla="*/ 971550 w 6143624"/>
              <a:gd name="connsiteY123" fmla="*/ 114300 h 1228725"/>
              <a:gd name="connsiteX124" fmla="*/ 1028700 w 6143624"/>
              <a:gd name="connsiteY124" fmla="*/ 171450 h 1228725"/>
              <a:gd name="connsiteX125" fmla="*/ 1071563 w 6143624"/>
              <a:gd name="connsiteY125" fmla="*/ 200025 h 1228725"/>
              <a:gd name="connsiteX126" fmla="*/ 1157288 w 6143624"/>
              <a:gd name="connsiteY126" fmla="*/ 185737 h 1228725"/>
              <a:gd name="connsiteX127" fmla="*/ 1200150 w 6143624"/>
              <a:gd name="connsiteY127" fmla="*/ 157162 h 1228725"/>
              <a:gd name="connsiteX128" fmla="*/ 1257300 w 6143624"/>
              <a:gd name="connsiteY128" fmla="*/ 128587 h 1228725"/>
              <a:gd name="connsiteX129" fmla="*/ 1343025 w 6143624"/>
              <a:gd name="connsiteY129" fmla="*/ 71437 h 1228725"/>
              <a:gd name="connsiteX130" fmla="*/ 1385888 w 6143624"/>
              <a:gd name="connsiteY130" fmla="*/ 42862 h 1228725"/>
              <a:gd name="connsiteX131" fmla="*/ 1471613 w 6143624"/>
              <a:gd name="connsiteY131" fmla="*/ 14287 h 122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6143624" h="1228725">
                <a:moveTo>
                  <a:pt x="1514475" y="0"/>
                </a:moveTo>
                <a:cubicBezTo>
                  <a:pt x="1528763" y="4762"/>
                  <a:pt x="1545578" y="4879"/>
                  <a:pt x="1557338" y="14287"/>
                </a:cubicBezTo>
                <a:cubicBezTo>
                  <a:pt x="1570747" y="25014"/>
                  <a:pt x="1574920" y="43958"/>
                  <a:pt x="1585913" y="57150"/>
                </a:cubicBezTo>
                <a:cubicBezTo>
                  <a:pt x="1598848" y="72672"/>
                  <a:pt x="1614488" y="85725"/>
                  <a:pt x="1628775" y="100012"/>
                </a:cubicBezTo>
                <a:cubicBezTo>
                  <a:pt x="1714500" y="95250"/>
                  <a:pt x="1800756" y="96374"/>
                  <a:pt x="1885950" y="85725"/>
                </a:cubicBezTo>
                <a:cubicBezTo>
                  <a:pt x="1915838" y="81989"/>
                  <a:pt x="1971675" y="57150"/>
                  <a:pt x="1971675" y="57150"/>
                </a:cubicBezTo>
                <a:cubicBezTo>
                  <a:pt x="1985963" y="47625"/>
                  <a:pt x="1998846" y="35549"/>
                  <a:pt x="2014538" y="28575"/>
                </a:cubicBezTo>
                <a:cubicBezTo>
                  <a:pt x="2042063" y="16342"/>
                  <a:pt x="2100263" y="0"/>
                  <a:pt x="2100263" y="0"/>
                </a:cubicBezTo>
                <a:cubicBezTo>
                  <a:pt x="2109788" y="14287"/>
                  <a:pt x="2119737" y="28301"/>
                  <a:pt x="2128838" y="42862"/>
                </a:cubicBezTo>
                <a:cubicBezTo>
                  <a:pt x="2143556" y="66411"/>
                  <a:pt x="2152064" y="94664"/>
                  <a:pt x="2171700" y="114300"/>
                </a:cubicBezTo>
                <a:cubicBezTo>
                  <a:pt x="2182349" y="124949"/>
                  <a:pt x="2200275" y="123825"/>
                  <a:pt x="2214563" y="128587"/>
                </a:cubicBezTo>
                <a:cubicBezTo>
                  <a:pt x="2281468" y="120224"/>
                  <a:pt x="2376258" y="98851"/>
                  <a:pt x="2443163" y="128587"/>
                </a:cubicBezTo>
                <a:cubicBezTo>
                  <a:pt x="2456925" y="134704"/>
                  <a:pt x="2448042" y="159690"/>
                  <a:pt x="2457450" y="171450"/>
                </a:cubicBezTo>
                <a:cubicBezTo>
                  <a:pt x="2468177" y="184859"/>
                  <a:pt x="2486025" y="190500"/>
                  <a:pt x="2500313" y="200025"/>
                </a:cubicBezTo>
                <a:cubicBezTo>
                  <a:pt x="2552700" y="195262"/>
                  <a:pt x="2605893" y="196054"/>
                  <a:pt x="2657475" y="185737"/>
                </a:cubicBezTo>
                <a:cubicBezTo>
                  <a:pt x="2678360" y="181560"/>
                  <a:pt x="2695235" y="165975"/>
                  <a:pt x="2714625" y="157162"/>
                </a:cubicBezTo>
                <a:cubicBezTo>
                  <a:pt x="2902551" y="71742"/>
                  <a:pt x="2742068" y="150585"/>
                  <a:pt x="2871788" y="85725"/>
                </a:cubicBezTo>
                <a:cubicBezTo>
                  <a:pt x="2900363" y="90487"/>
                  <a:pt x="2931041" y="88246"/>
                  <a:pt x="2957513" y="100012"/>
                </a:cubicBezTo>
                <a:cubicBezTo>
                  <a:pt x="2975977" y="108218"/>
                  <a:pt x="2983563" y="131667"/>
                  <a:pt x="3000375" y="142875"/>
                </a:cubicBezTo>
                <a:cubicBezTo>
                  <a:pt x="3012906" y="151229"/>
                  <a:pt x="3028950" y="152400"/>
                  <a:pt x="3043238" y="157162"/>
                </a:cubicBezTo>
                <a:cubicBezTo>
                  <a:pt x="3131273" y="127818"/>
                  <a:pt x="3037321" y="161380"/>
                  <a:pt x="3143250" y="114300"/>
                </a:cubicBezTo>
                <a:cubicBezTo>
                  <a:pt x="3166687" y="103884"/>
                  <a:pt x="3192173" y="98006"/>
                  <a:pt x="3214688" y="85725"/>
                </a:cubicBezTo>
                <a:cubicBezTo>
                  <a:pt x="3244837" y="69280"/>
                  <a:pt x="3300413" y="28575"/>
                  <a:pt x="3300413" y="28575"/>
                </a:cubicBezTo>
                <a:cubicBezTo>
                  <a:pt x="3319463" y="57150"/>
                  <a:pt x="3346703" y="81719"/>
                  <a:pt x="3357563" y="114300"/>
                </a:cubicBezTo>
                <a:cubicBezTo>
                  <a:pt x="3391568" y="216315"/>
                  <a:pt x="3369430" y="174963"/>
                  <a:pt x="3414713" y="242887"/>
                </a:cubicBezTo>
                <a:cubicBezTo>
                  <a:pt x="3443288" y="238125"/>
                  <a:pt x="3472334" y="235626"/>
                  <a:pt x="3500438" y="228600"/>
                </a:cubicBezTo>
                <a:cubicBezTo>
                  <a:pt x="3529659" y="221295"/>
                  <a:pt x="3586163" y="200025"/>
                  <a:pt x="3586163" y="200025"/>
                </a:cubicBezTo>
                <a:cubicBezTo>
                  <a:pt x="3607834" y="185577"/>
                  <a:pt x="3642312" y="157162"/>
                  <a:pt x="3671888" y="157162"/>
                </a:cubicBezTo>
                <a:cubicBezTo>
                  <a:pt x="3691524" y="157162"/>
                  <a:pt x="3709988" y="166687"/>
                  <a:pt x="3729038" y="171450"/>
                </a:cubicBezTo>
                <a:cubicBezTo>
                  <a:pt x="3738563" y="185737"/>
                  <a:pt x="3743326" y="204787"/>
                  <a:pt x="3757613" y="214312"/>
                </a:cubicBezTo>
                <a:cubicBezTo>
                  <a:pt x="3814293" y="252099"/>
                  <a:pt x="3962626" y="203956"/>
                  <a:pt x="3986213" y="200025"/>
                </a:cubicBezTo>
                <a:cubicBezTo>
                  <a:pt x="4043363" y="204787"/>
                  <a:pt x="4100818" y="206733"/>
                  <a:pt x="4157663" y="214312"/>
                </a:cubicBezTo>
                <a:cubicBezTo>
                  <a:pt x="4172591" y="216302"/>
                  <a:pt x="4185465" y="228600"/>
                  <a:pt x="4200525" y="228600"/>
                </a:cubicBezTo>
                <a:cubicBezTo>
                  <a:pt x="4220161" y="228600"/>
                  <a:pt x="4238506" y="218572"/>
                  <a:pt x="4257675" y="214312"/>
                </a:cubicBezTo>
                <a:cubicBezTo>
                  <a:pt x="4281381" y="209044"/>
                  <a:pt x="4305300" y="204787"/>
                  <a:pt x="4329113" y="200025"/>
                </a:cubicBezTo>
                <a:cubicBezTo>
                  <a:pt x="4356144" y="188440"/>
                  <a:pt x="4430768" y="153180"/>
                  <a:pt x="4471988" y="142875"/>
                </a:cubicBezTo>
                <a:cubicBezTo>
                  <a:pt x="4495547" y="136985"/>
                  <a:pt x="4519997" y="134977"/>
                  <a:pt x="4543425" y="128587"/>
                </a:cubicBezTo>
                <a:cubicBezTo>
                  <a:pt x="4572484" y="120662"/>
                  <a:pt x="4629150" y="100012"/>
                  <a:pt x="4629150" y="100012"/>
                </a:cubicBezTo>
                <a:cubicBezTo>
                  <a:pt x="4648200" y="85725"/>
                  <a:pt x="4668220" y="72647"/>
                  <a:pt x="4686300" y="57150"/>
                </a:cubicBezTo>
                <a:cubicBezTo>
                  <a:pt x="4701641" y="44000"/>
                  <a:pt x="4709994" y="20677"/>
                  <a:pt x="4729163" y="14287"/>
                </a:cubicBezTo>
                <a:lnTo>
                  <a:pt x="4772025" y="28575"/>
                </a:lnTo>
                <a:cubicBezTo>
                  <a:pt x="4835183" y="123311"/>
                  <a:pt x="4760953" y="18038"/>
                  <a:pt x="4843463" y="114300"/>
                </a:cubicBezTo>
                <a:cubicBezTo>
                  <a:pt x="4858960" y="132380"/>
                  <a:pt x="4870828" y="153370"/>
                  <a:pt x="4886325" y="171450"/>
                </a:cubicBezTo>
                <a:cubicBezTo>
                  <a:pt x="4899475" y="186791"/>
                  <a:pt x="4916253" y="198790"/>
                  <a:pt x="4929188" y="214312"/>
                </a:cubicBezTo>
                <a:cubicBezTo>
                  <a:pt x="4940181" y="227504"/>
                  <a:pt x="4940983" y="253527"/>
                  <a:pt x="4957763" y="257175"/>
                </a:cubicBezTo>
                <a:cubicBezTo>
                  <a:pt x="5055935" y="278517"/>
                  <a:pt x="5157788" y="276225"/>
                  <a:pt x="5257800" y="285750"/>
                </a:cubicBezTo>
                <a:cubicBezTo>
                  <a:pt x="5262563" y="304800"/>
                  <a:pt x="5269652" y="323415"/>
                  <a:pt x="5272088" y="342900"/>
                </a:cubicBezTo>
                <a:cubicBezTo>
                  <a:pt x="5279201" y="399805"/>
                  <a:pt x="5271599" y="458938"/>
                  <a:pt x="5286375" y="514350"/>
                </a:cubicBezTo>
                <a:cubicBezTo>
                  <a:pt x="5301584" y="571385"/>
                  <a:pt x="5417361" y="578739"/>
                  <a:pt x="5443538" y="585787"/>
                </a:cubicBezTo>
                <a:cubicBezTo>
                  <a:pt x="5528907" y="608771"/>
                  <a:pt x="5613036" y="630916"/>
                  <a:pt x="5696266" y="655888"/>
                </a:cubicBezTo>
                <a:lnTo>
                  <a:pt x="5815013" y="694162"/>
                </a:lnTo>
                <a:lnTo>
                  <a:pt x="5815013" y="694162"/>
                </a:lnTo>
                <a:lnTo>
                  <a:pt x="5820479" y="695924"/>
                </a:lnTo>
                <a:cubicBezTo>
                  <a:pt x="5861687" y="710282"/>
                  <a:pt x="5902713" y="725804"/>
                  <a:pt x="5943599" y="742950"/>
                </a:cubicBezTo>
                <a:cubicBezTo>
                  <a:pt x="6012344" y="771778"/>
                  <a:pt x="6076949" y="809625"/>
                  <a:pt x="6143624" y="842962"/>
                </a:cubicBezTo>
                <a:cubicBezTo>
                  <a:pt x="6138862" y="857250"/>
                  <a:pt x="6139986" y="875176"/>
                  <a:pt x="6129337" y="885825"/>
                </a:cubicBezTo>
                <a:cubicBezTo>
                  <a:pt x="6118688" y="896474"/>
                  <a:pt x="6101085" y="896459"/>
                  <a:pt x="6086474" y="900112"/>
                </a:cubicBezTo>
                <a:cubicBezTo>
                  <a:pt x="6062915" y="906002"/>
                  <a:pt x="6038849" y="909637"/>
                  <a:pt x="6015037" y="914400"/>
                </a:cubicBezTo>
                <a:cubicBezTo>
                  <a:pt x="5943076" y="962374"/>
                  <a:pt x="5980648" y="944267"/>
                  <a:pt x="5857874" y="971550"/>
                </a:cubicBezTo>
                <a:lnTo>
                  <a:pt x="5815013" y="981075"/>
                </a:lnTo>
                <a:lnTo>
                  <a:pt x="5815013" y="981075"/>
                </a:lnTo>
                <a:lnTo>
                  <a:pt x="5729288" y="1000125"/>
                </a:lnTo>
                <a:cubicBezTo>
                  <a:pt x="5665572" y="1012868"/>
                  <a:pt x="5633439" y="1013371"/>
                  <a:pt x="5572125" y="1028700"/>
                </a:cubicBezTo>
                <a:cubicBezTo>
                  <a:pt x="5557515" y="1032353"/>
                  <a:pt x="5543550" y="1038225"/>
                  <a:pt x="5529263" y="1042987"/>
                </a:cubicBezTo>
                <a:cubicBezTo>
                  <a:pt x="5462588" y="1033462"/>
                  <a:pt x="5395565" y="1026117"/>
                  <a:pt x="5329238" y="1014412"/>
                </a:cubicBezTo>
                <a:cubicBezTo>
                  <a:pt x="5314407" y="1011795"/>
                  <a:pt x="5298135" y="1009533"/>
                  <a:pt x="5286375" y="1000125"/>
                </a:cubicBezTo>
                <a:cubicBezTo>
                  <a:pt x="5272966" y="989398"/>
                  <a:pt x="5267325" y="971550"/>
                  <a:pt x="5257800" y="957262"/>
                </a:cubicBezTo>
                <a:cubicBezTo>
                  <a:pt x="5205413" y="962025"/>
                  <a:pt x="5151104" y="956707"/>
                  <a:pt x="5100638" y="971550"/>
                </a:cubicBezTo>
                <a:cubicBezTo>
                  <a:pt x="5067691" y="981240"/>
                  <a:pt x="5043488" y="1009650"/>
                  <a:pt x="5014913" y="1028700"/>
                </a:cubicBezTo>
                <a:cubicBezTo>
                  <a:pt x="4948018" y="1073297"/>
                  <a:pt x="4939187" y="1080850"/>
                  <a:pt x="4843463" y="1128712"/>
                </a:cubicBezTo>
                <a:cubicBezTo>
                  <a:pt x="4820524" y="1140182"/>
                  <a:pt x="4796128" y="1148522"/>
                  <a:pt x="4772025" y="1157287"/>
                </a:cubicBezTo>
                <a:cubicBezTo>
                  <a:pt x="4743718" y="1167581"/>
                  <a:pt x="4686300" y="1185862"/>
                  <a:pt x="4686300" y="1185862"/>
                </a:cubicBezTo>
                <a:cubicBezTo>
                  <a:pt x="4652963" y="1181100"/>
                  <a:pt x="4617719" y="1183664"/>
                  <a:pt x="4586288" y="1171575"/>
                </a:cubicBezTo>
                <a:cubicBezTo>
                  <a:pt x="4356212" y="1083085"/>
                  <a:pt x="4599885" y="1150554"/>
                  <a:pt x="4457700" y="1071562"/>
                </a:cubicBezTo>
                <a:cubicBezTo>
                  <a:pt x="4429238" y="1055750"/>
                  <a:pt x="4351721" y="1037924"/>
                  <a:pt x="4314825" y="1028700"/>
                </a:cubicBezTo>
                <a:cubicBezTo>
                  <a:pt x="4249726" y="1050399"/>
                  <a:pt x="4261912" y="1047027"/>
                  <a:pt x="4171950" y="1071562"/>
                </a:cubicBezTo>
                <a:cubicBezTo>
                  <a:pt x="4153006" y="1076729"/>
                  <a:pt x="4133429" y="1079640"/>
                  <a:pt x="4114800" y="1085850"/>
                </a:cubicBezTo>
                <a:cubicBezTo>
                  <a:pt x="4024188" y="1116055"/>
                  <a:pt x="4070743" y="1108643"/>
                  <a:pt x="4000500" y="1128712"/>
                </a:cubicBezTo>
                <a:cubicBezTo>
                  <a:pt x="3953409" y="1142167"/>
                  <a:pt x="3921031" y="1147464"/>
                  <a:pt x="3871913" y="1157287"/>
                </a:cubicBezTo>
                <a:cubicBezTo>
                  <a:pt x="3838575" y="1152525"/>
                  <a:pt x="3804156" y="1152677"/>
                  <a:pt x="3771900" y="1143000"/>
                </a:cubicBezTo>
                <a:cubicBezTo>
                  <a:pt x="3755453" y="1138066"/>
                  <a:pt x="3744396" y="1122104"/>
                  <a:pt x="3729038" y="1114425"/>
                </a:cubicBezTo>
                <a:cubicBezTo>
                  <a:pt x="3715567" y="1107690"/>
                  <a:pt x="3699646" y="1106872"/>
                  <a:pt x="3686175" y="1100137"/>
                </a:cubicBezTo>
                <a:cubicBezTo>
                  <a:pt x="3670817" y="1092458"/>
                  <a:pt x="3660373" y="1073512"/>
                  <a:pt x="3643313" y="1071562"/>
                </a:cubicBezTo>
                <a:cubicBezTo>
                  <a:pt x="3491603" y="1054224"/>
                  <a:pt x="3338513" y="1052512"/>
                  <a:pt x="3186113" y="1042987"/>
                </a:cubicBezTo>
                <a:cubicBezTo>
                  <a:pt x="3171825" y="1038225"/>
                  <a:pt x="3156721" y="1035435"/>
                  <a:pt x="3143250" y="1028700"/>
                </a:cubicBezTo>
                <a:cubicBezTo>
                  <a:pt x="3127891" y="1021021"/>
                  <a:pt x="3116331" y="1006502"/>
                  <a:pt x="3100388" y="1000125"/>
                </a:cubicBezTo>
                <a:cubicBezTo>
                  <a:pt x="3044455" y="977752"/>
                  <a:pt x="2928938" y="942975"/>
                  <a:pt x="2928938" y="942975"/>
                </a:cubicBezTo>
                <a:cubicBezTo>
                  <a:pt x="2892072" y="948241"/>
                  <a:pt x="2825965" y="951599"/>
                  <a:pt x="2786063" y="971550"/>
                </a:cubicBezTo>
                <a:cubicBezTo>
                  <a:pt x="2662479" y="1033342"/>
                  <a:pt x="2766532" y="1001435"/>
                  <a:pt x="2657475" y="1028700"/>
                </a:cubicBezTo>
                <a:cubicBezTo>
                  <a:pt x="2633663" y="1042987"/>
                  <a:pt x="2611414" y="1060284"/>
                  <a:pt x="2586038" y="1071562"/>
                </a:cubicBezTo>
                <a:cubicBezTo>
                  <a:pt x="2568094" y="1079537"/>
                  <a:pt x="2547696" y="1080207"/>
                  <a:pt x="2528888" y="1085850"/>
                </a:cubicBezTo>
                <a:cubicBezTo>
                  <a:pt x="2500038" y="1094505"/>
                  <a:pt x="2471738" y="1104900"/>
                  <a:pt x="2443163" y="1114425"/>
                </a:cubicBezTo>
                <a:cubicBezTo>
                  <a:pt x="2428875" y="1119187"/>
                  <a:pt x="2415334" y="1127828"/>
                  <a:pt x="2400300" y="1128712"/>
                </a:cubicBezTo>
                <a:lnTo>
                  <a:pt x="2157413" y="1143000"/>
                </a:lnTo>
                <a:cubicBezTo>
                  <a:pt x="2138363" y="1147762"/>
                  <a:pt x="2119071" y="1151645"/>
                  <a:pt x="2100263" y="1157287"/>
                </a:cubicBezTo>
                <a:cubicBezTo>
                  <a:pt x="2071413" y="1165942"/>
                  <a:pt x="2043500" y="1177587"/>
                  <a:pt x="2014538" y="1185862"/>
                </a:cubicBezTo>
                <a:cubicBezTo>
                  <a:pt x="1900044" y="1218574"/>
                  <a:pt x="1947417" y="1203472"/>
                  <a:pt x="1871663" y="1228725"/>
                </a:cubicBezTo>
                <a:cubicBezTo>
                  <a:pt x="1687904" y="1182785"/>
                  <a:pt x="1796549" y="1202762"/>
                  <a:pt x="1543050" y="1185862"/>
                </a:cubicBezTo>
                <a:cubicBezTo>
                  <a:pt x="1354804" y="1138802"/>
                  <a:pt x="1450267" y="1157107"/>
                  <a:pt x="1057275" y="1185862"/>
                </a:cubicBezTo>
                <a:cubicBezTo>
                  <a:pt x="1004171" y="1189748"/>
                  <a:pt x="952770" y="1206538"/>
                  <a:pt x="900113" y="1214437"/>
                </a:cubicBezTo>
                <a:cubicBezTo>
                  <a:pt x="857464" y="1220834"/>
                  <a:pt x="814388" y="1223962"/>
                  <a:pt x="771525" y="1228725"/>
                </a:cubicBezTo>
                <a:cubicBezTo>
                  <a:pt x="695325" y="1223962"/>
                  <a:pt x="618429" y="1225763"/>
                  <a:pt x="542925" y="1214437"/>
                </a:cubicBezTo>
                <a:cubicBezTo>
                  <a:pt x="521862" y="1211278"/>
                  <a:pt x="503836" y="1197150"/>
                  <a:pt x="485775" y="1185862"/>
                </a:cubicBezTo>
                <a:cubicBezTo>
                  <a:pt x="398239" y="1131152"/>
                  <a:pt x="444852" y="1144939"/>
                  <a:pt x="357188" y="1057275"/>
                </a:cubicBezTo>
                <a:cubicBezTo>
                  <a:pt x="345046" y="1045133"/>
                  <a:pt x="328613" y="1038225"/>
                  <a:pt x="314325" y="1028700"/>
                </a:cubicBezTo>
                <a:cubicBezTo>
                  <a:pt x="298296" y="980612"/>
                  <a:pt x="299712" y="978122"/>
                  <a:pt x="271463" y="928687"/>
                </a:cubicBezTo>
                <a:cubicBezTo>
                  <a:pt x="262944" y="913778"/>
                  <a:pt x="256079" y="896818"/>
                  <a:pt x="242888" y="885825"/>
                </a:cubicBezTo>
                <a:cubicBezTo>
                  <a:pt x="198293" y="848662"/>
                  <a:pt x="187541" y="865295"/>
                  <a:pt x="142875" y="842962"/>
                </a:cubicBezTo>
                <a:cubicBezTo>
                  <a:pt x="127517" y="835283"/>
                  <a:pt x="114300" y="823912"/>
                  <a:pt x="100013" y="814387"/>
                </a:cubicBezTo>
                <a:cubicBezTo>
                  <a:pt x="82544" y="779450"/>
                  <a:pt x="68107" y="744668"/>
                  <a:pt x="42863" y="714375"/>
                </a:cubicBezTo>
                <a:cubicBezTo>
                  <a:pt x="29928" y="698853"/>
                  <a:pt x="11744" y="687954"/>
                  <a:pt x="0" y="671512"/>
                </a:cubicBezTo>
                <a:lnTo>
                  <a:pt x="0" y="549149"/>
                </a:lnTo>
                <a:lnTo>
                  <a:pt x="28" y="549031"/>
                </a:lnTo>
                <a:cubicBezTo>
                  <a:pt x="7735" y="517896"/>
                  <a:pt x="13051" y="503774"/>
                  <a:pt x="42863" y="414337"/>
                </a:cubicBezTo>
                <a:cubicBezTo>
                  <a:pt x="53054" y="383762"/>
                  <a:pt x="59657" y="351421"/>
                  <a:pt x="85725" y="328612"/>
                </a:cubicBezTo>
                <a:cubicBezTo>
                  <a:pt x="146191" y="275704"/>
                  <a:pt x="155442" y="276798"/>
                  <a:pt x="214313" y="257175"/>
                </a:cubicBezTo>
                <a:lnTo>
                  <a:pt x="385763" y="314325"/>
                </a:lnTo>
                <a:lnTo>
                  <a:pt x="428625" y="328612"/>
                </a:lnTo>
                <a:lnTo>
                  <a:pt x="471488" y="342900"/>
                </a:lnTo>
                <a:cubicBezTo>
                  <a:pt x="519113" y="338137"/>
                  <a:pt x="568679" y="342888"/>
                  <a:pt x="614363" y="328612"/>
                </a:cubicBezTo>
                <a:cubicBezTo>
                  <a:pt x="647143" y="318368"/>
                  <a:pt x="671513" y="290512"/>
                  <a:pt x="700088" y="271462"/>
                </a:cubicBezTo>
                <a:cubicBezTo>
                  <a:pt x="806503" y="200519"/>
                  <a:pt x="675808" y="291695"/>
                  <a:pt x="785813" y="200025"/>
                </a:cubicBezTo>
                <a:cubicBezTo>
                  <a:pt x="847233" y="148842"/>
                  <a:pt x="807099" y="189382"/>
                  <a:pt x="871538" y="157162"/>
                </a:cubicBezTo>
                <a:cubicBezTo>
                  <a:pt x="970203" y="107829"/>
                  <a:pt x="852611" y="144034"/>
                  <a:pt x="971550" y="114300"/>
                </a:cubicBezTo>
                <a:cubicBezTo>
                  <a:pt x="1065069" y="145472"/>
                  <a:pt x="973282" y="102177"/>
                  <a:pt x="1028700" y="171450"/>
                </a:cubicBezTo>
                <a:cubicBezTo>
                  <a:pt x="1039427" y="184859"/>
                  <a:pt x="1057275" y="190500"/>
                  <a:pt x="1071563" y="200025"/>
                </a:cubicBezTo>
                <a:cubicBezTo>
                  <a:pt x="1100138" y="195262"/>
                  <a:pt x="1129805" y="194898"/>
                  <a:pt x="1157288" y="185737"/>
                </a:cubicBezTo>
                <a:cubicBezTo>
                  <a:pt x="1173578" y="180307"/>
                  <a:pt x="1185241" y="165681"/>
                  <a:pt x="1200150" y="157162"/>
                </a:cubicBezTo>
                <a:cubicBezTo>
                  <a:pt x="1218642" y="146595"/>
                  <a:pt x="1239037" y="139545"/>
                  <a:pt x="1257300" y="128587"/>
                </a:cubicBezTo>
                <a:cubicBezTo>
                  <a:pt x="1286749" y="110918"/>
                  <a:pt x="1314450" y="90487"/>
                  <a:pt x="1343025" y="71437"/>
                </a:cubicBezTo>
                <a:cubicBezTo>
                  <a:pt x="1357313" y="61912"/>
                  <a:pt x="1369598" y="48292"/>
                  <a:pt x="1385888" y="42862"/>
                </a:cubicBezTo>
                <a:lnTo>
                  <a:pt x="1471613" y="14287"/>
                </a:lnTo>
                <a:close/>
              </a:path>
            </a:pathLst>
          </a:cu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54" name="Text Box 9"/>
          <p:cNvSpPr txBox="1">
            <a:spLocks noChangeArrowheads="1"/>
          </p:cNvSpPr>
          <p:nvPr/>
        </p:nvSpPr>
        <p:spPr bwMode="auto">
          <a:xfrm flipH="1">
            <a:off x="1999787" y="109296"/>
            <a:ext cx="826545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Văn</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bản</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2. SƠN TINH, THUỶ TINH</a:t>
            </a:r>
          </a:p>
        </p:txBody>
      </p:sp>
      <p:grpSp>
        <p:nvGrpSpPr>
          <p:cNvPr id="56" name="Group 5"/>
          <p:cNvGrpSpPr>
            <a:grpSpLocks/>
          </p:cNvGrpSpPr>
          <p:nvPr/>
        </p:nvGrpSpPr>
        <p:grpSpPr bwMode="auto">
          <a:xfrm flipH="1">
            <a:off x="335138" y="-80578"/>
            <a:ext cx="1035923" cy="1032413"/>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777369" y="-63512"/>
            <a:ext cx="1066794" cy="1021393"/>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31221" y="16847"/>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3"/>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4"/>
          <a:stretch>
            <a:fillRect/>
          </a:stretch>
        </p:blipFill>
        <p:spPr>
          <a:xfrm>
            <a:off x="8270537" y="818854"/>
            <a:ext cx="1577468" cy="627942"/>
          </a:xfrm>
          <a:prstGeom prst="rect">
            <a:avLst/>
          </a:prstGeom>
        </p:spPr>
      </p:pic>
      <p:pic>
        <p:nvPicPr>
          <p:cNvPr id="27" name="Picture 26"/>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p>
        </p:txBody>
      </p:sp>
      <p:sp>
        <p:nvSpPr>
          <p:cNvPr id="3" name="Rectangle 2"/>
          <p:cNvSpPr/>
          <p:nvPr/>
        </p:nvSpPr>
        <p:spPr>
          <a:xfrm>
            <a:off x="484806" y="1229087"/>
            <a:ext cx="4012637" cy="460895"/>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tab pos="1386840" algn="l"/>
              </a:tabLst>
              <a:defRPr/>
            </a:pPr>
            <a:r>
              <a:rPr kumimoji="0" lang="en-US" sz="2400" b="1" i="1" u="none" strike="noStrike" kern="1200" cap="none" spc="0" normalizeH="0" baseline="0" noProof="0" dirty="0">
                <a:ln>
                  <a:noFill/>
                </a:ln>
                <a:solidFill>
                  <a:srgbClr val="800000"/>
                </a:solidFill>
                <a:effectLst/>
                <a:uLnTx/>
                <a:uFillTx/>
                <a:latin typeface="Times New Roman" panose="02020603050405020304" pitchFamily="18" charset="0"/>
                <a:ea typeface="MS Mincho"/>
                <a:cs typeface="+mn-cs"/>
              </a:rPr>
              <a:t>3. Chi </a:t>
            </a:r>
            <a:r>
              <a:rPr kumimoji="0" lang="en-US" sz="2400" b="1" i="1" u="none" strike="noStrike" kern="1200" cap="none" spc="0" normalizeH="0" baseline="0" noProof="0" dirty="0" err="1">
                <a:ln>
                  <a:noFill/>
                </a:ln>
                <a:solidFill>
                  <a:srgbClr val="800000"/>
                </a:solidFill>
                <a:effectLst/>
                <a:uLnTx/>
                <a:uFillTx/>
                <a:latin typeface="Times New Roman" panose="02020603050405020304" pitchFamily="18" charset="0"/>
                <a:ea typeface="MS Mincho"/>
                <a:cs typeface="+mn-cs"/>
              </a:rPr>
              <a:t>tiết</a:t>
            </a:r>
            <a:r>
              <a:rPr kumimoji="0" lang="en-US" sz="2400" b="1" i="1" u="none" strike="noStrike" kern="1200" cap="none" spc="0" normalizeH="0" baseline="0" noProof="0" dirty="0">
                <a:ln>
                  <a:noFill/>
                </a:ln>
                <a:solidFill>
                  <a:srgbClr val="800000"/>
                </a:solidFill>
                <a:effectLst/>
                <a:uLnTx/>
                <a:uFillTx/>
                <a:latin typeface="Times New Roman" panose="02020603050405020304" pitchFamily="18" charset="0"/>
                <a:ea typeface="MS Mincho"/>
                <a:cs typeface="+mn-cs"/>
              </a:rPr>
              <a:t> </a:t>
            </a:r>
            <a:r>
              <a:rPr kumimoji="0" lang="en-US" sz="2400" b="1" i="1" u="none" strike="noStrike" kern="1200" cap="none" spc="0" normalizeH="0" baseline="0" noProof="0" dirty="0" err="1">
                <a:ln>
                  <a:noFill/>
                </a:ln>
                <a:solidFill>
                  <a:srgbClr val="800000"/>
                </a:solidFill>
                <a:effectLst/>
                <a:uLnTx/>
                <a:uFillTx/>
                <a:latin typeface="Times New Roman" panose="02020603050405020304" pitchFamily="18" charset="0"/>
                <a:ea typeface="MS Mincho"/>
                <a:cs typeface="+mn-cs"/>
              </a:rPr>
              <a:t>hoang</a:t>
            </a:r>
            <a:r>
              <a:rPr kumimoji="0" lang="en-US" sz="2400" b="1" i="1" u="none" strike="noStrike" kern="1200" cap="none" spc="0" normalizeH="0" baseline="0" noProof="0" dirty="0">
                <a:ln>
                  <a:noFill/>
                </a:ln>
                <a:solidFill>
                  <a:srgbClr val="800000"/>
                </a:solidFill>
                <a:effectLst/>
                <a:uLnTx/>
                <a:uFillTx/>
                <a:latin typeface="Times New Roman" panose="02020603050405020304" pitchFamily="18" charset="0"/>
                <a:ea typeface="MS Mincho"/>
                <a:cs typeface="+mn-cs"/>
              </a:rPr>
              <a:t> </a:t>
            </a:r>
            <a:r>
              <a:rPr kumimoji="0" lang="en-US" sz="2400" b="1" i="1" u="none" strike="noStrike" kern="1200" cap="none" spc="0" normalizeH="0" baseline="0" noProof="0" dirty="0" err="1">
                <a:ln>
                  <a:noFill/>
                </a:ln>
                <a:solidFill>
                  <a:srgbClr val="800000"/>
                </a:solidFill>
                <a:effectLst/>
                <a:uLnTx/>
                <a:uFillTx/>
                <a:latin typeface="Times New Roman" panose="02020603050405020304" pitchFamily="18" charset="0"/>
                <a:ea typeface="MS Mincho"/>
                <a:cs typeface="+mn-cs"/>
              </a:rPr>
              <a:t>đường</a:t>
            </a:r>
            <a:r>
              <a:rPr kumimoji="0" lang="en-US" sz="2400" b="1" i="1" u="none" strike="noStrike" kern="1200" cap="none" spc="0" normalizeH="0" baseline="0" noProof="0" dirty="0">
                <a:ln>
                  <a:noFill/>
                </a:ln>
                <a:solidFill>
                  <a:srgbClr val="800000"/>
                </a:solidFill>
                <a:effectLst/>
                <a:uLnTx/>
                <a:uFillTx/>
                <a:latin typeface="Times New Roman" panose="02020603050405020304" pitchFamily="18" charset="0"/>
                <a:ea typeface="MS Mincho"/>
                <a:cs typeface="+mn-cs"/>
              </a:rPr>
              <a:t> </a:t>
            </a:r>
            <a:r>
              <a:rPr kumimoji="0" lang="en-US" sz="2400" b="1" i="1" u="none" strike="noStrike" kern="1200" cap="none" spc="0" normalizeH="0" baseline="0" noProof="0" dirty="0" err="1">
                <a:ln>
                  <a:noFill/>
                </a:ln>
                <a:solidFill>
                  <a:srgbClr val="800000"/>
                </a:solidFill>
                <a:effectLst/>
                <a:uLnTx/>
                <a:uFillTx/>
                <a:latin typeface="Times New Roman" panose="02020603050405020304" pitchFamily="18" charset="0"/>
                <a:ea typeface="MS Mincho"/>
                <a:cs typeface="+mn-cs"/>
              </a:rPr>
              <a:t>kì</a:t>
            </a:r>
            <a:r>
              <a:rPr kumimoji="0" lang="en-US" sz="2400" b="1" i="1" u="none" strike="noStrike" kern="1200" cap="none" spc="0" normalizeH="0" baseline="0" noProof="0" dirty="0">
                <a:ln>
                  <a:noFill/>
                </a:ln>
                <a:solidFill>
                  <a:srgbClr val="800000"/>
                </a:solidFill>
                <a:effectLst/>
                <a:uLnTx/>
                <a:uFillTx/>
                <a:latin typeface="Times New Roman" panose="02020603050405020304" pitchFamily="18" charset="0"/>
                <a:ea typeface="MS Mincho"/>
                <a:cs typeface="+mn-cs"/>
              </a:rPr>
              <a:t> </a:t>
            </a:r>
            <a:r>
              <a:rPr kumimoji="0" lang="en-US" sz="2400" b="1" i="1" u="none" strike="noStrike" kern="1200" cap="none" spc="0" normalizeH="0" baseline="0" noProof="0" dirty="0" err="1">
                <a:ln>
                  <a:noFill/>
                </a:ln>
                <a:solidFill>
                  <a:srgbClr val="800000"/>
                </a:solidFill>
                <a:effectLst/>
                <a:uLnTx/>
                <a:uFillTx/>
                <a:latin typeface="Times New Roman" panose="02020603050405020304" pitchFamily="18" charset="0"/>
                <a:ea typeface="MS Mincho"/>
                <a:cs typeface="+mn-cs"/>
              </a:rPr>
              <a:t>ảo</a:t>
            </a:r>
            <a:r>
              <a:rPr kumimoji="0" lang="en-US" sz="2400" b="1" i="1" u="none" strike="noStrike" kern="1200" cap="none" spc="0" normalizeH="0" baseline="0" noProof="0" dirty="0">
                <a:ln>
                  <a:noFill/>
                </a:ln>
                <a:solidFill>
                  <a:srgbClr val="800000"/>
                </a:solidFill>
                <a:effectLst/>
                <a:uLnTx/>
                <a:uFillTx/>
                <a:latin typeface="Times New Roman" panose="02020603050405020304" pitchFamily="18" charset="0"/>
                <a:ea typeface="MS Mincho"/>
                <a:cs typeface="+mn-cs"/>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18" name="Group 17"/>
          <p:cNvGrpSpPr/>
          <p:nvPr/>
        </p:nvGrpSpPr>
        <p:grpSpPr>
          <a:xfrm>
            <a:off x="757237" y="1683524"/>
            <a:ext cx="10761663" cy="4183565"/>
            <a:chOff x="757237" y="1683524"/>
            <a:chExt cx="10761663" cy="4183565"/>
          </a:xfrm>
        </p:grpSpPr>
        <p:grpSp>
          <p:nvGrpSpPr>
            <p:cNvPr id="9" name="Group 8"/>
            <p:cNvGrpSpPr/>
            <p:nvPr/>
          </p:nvGrpSpPr>
          <p:grpSpPr>
            <a:xfrm>
              <a:off x="1970440" y="2030631"/>
              <a:ext cx="8124080" cy="3836458"/>
              <a:chOff x="2001746" y="2107142"/>
              <a:chExt cx="8124080" cy="3836458"/>
            </a:xfrm>
          </p:grpSpPr>
          <p:sp>
            <p:nvSpPr>
              <p:cNvPr id="10" name="Freeform 9"/>
              <p:cNvSpPr/>
              <p:nvPr/>
            </p:nvSpPr>
            <p:spPr>
              <a:xfrm>
                <a:off x="6098194" y="3071539"/>
                <a:ext cx="2189605" cy="754730"/>
              </a:xfrm>
              <a:custGeom>
                <a:avLst/>
                <a:gdLst/>
                <a:ahLst/>
                <a:cxnLst/>
                <a:rect l="0" t="0" r="0" b="0"/>
                <a:pathLst>
                  <a:path>
                    <a:moveTo>
                      <a:pt x="0" y="0"/>
                    </a:moveTo>
                    <a:lnTo>
                      <a:pt x="0" y="368745"/>
                    </a:lnTo>
                    <a:lnTo>
                      <a:pt x="2189605" y="368745"/>
                    </a:lnTo>
                    <a:lnTo>
                      <a:pt x="2189605" y="754730"/>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mn-cs"/>
                </a:endParaRPr>
              </a:p>
            </p:txBody>
          </p:sp>
          <p:sp>
            <p:nvSpPr>
              <p:cNvPr id="11" name="Freeform 10"/>
              <p:cNvSpPr/>
              <p:nvPr/>
            </p:nvSpPr>
            <p:spPr>
              <a:xfrm>
                <a:off x="3839773" y="3071539"/>
                <a:ext cx="2258420" cy="754730"/>
              </a:xfrm>
              <a:custGeom>
                <a:avLst/>
                <a:gdLst/>
                <a:ahLst/>
                <a:cxnLst/>
                <a:rect l="0" t="0" r="0" b="0"/>
                <a:pathLst>
                  <a:path>
                    <a:moveTo>
                      <a:pt x="2258420" y="0"/>
                    </a:moveTo>
                    <a:lnTo>
                      <a:pt x="2258420" y="368745"/>
                    </a:lnTo>
                    <a:lnTo>
                      <a:pt x="0" y="368745"/>
                    </a:lnTo>
                    <a:lnTo>
                      <a:pt x="0" y="754730"/>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mn-cs"/>
                </a:endParaRPr>
              </a:p>
            </p:txBody>
          </p:sp>
          <p:sp>
            <p:nvSpPr>
              <p:cNvPr id="12" name="Freeform 11"/>
              <p:cNvSpPr/>
              <p:nvPr/>
            </p:nvSpPr>
            <p:spPr>
              <a:xfrm>
                <a:off x="4799095" y="2107142"/>
                <a:ext cx="2598198" cy="964396"/>
              </a:xfrm>
              <a:custGeom>
                <a:avLst/>
                <a:gdLst>
                  <a:gd name="connsiteX0" fmla="*/ 0 w 2598198"/>
                  <a:gd name="connsiteY0" fmla="*/ 0 h 1197676"/>
                  <a:gd name="connsiteX1" fmla="*/ 2598198 w 2598198"/>
                  <a:gd name="connsiteY1" fmla="*/ 0 h 1197676"/>
                  <a:gd name="connsiteX2" fmla="*/ 2598198 w 2598198"/>
                  <a:gd name="connsiteY2" fmla="*/ 1197676 h 1197676"/>
                  <a:gd name="connsiteX3" fmla="*/ 0 w 2598198"/>
                  <a:gd name="connsiteY3" fmla="*/ 1197676 h 1197676"/>
                  <a:gd name="connsiteX4" fmla="*/ 0 w 2598198"/>
                  <a:gd name="connsiteY4" fmla="*/ 0 h 1197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8198" h="1197676">
                    <a:moveTo>
                      <a:pt x="0" y="0"/>
                    </a:moveTo>
                    <a:lnTo>
                      <a:pt x="2598198" y="0"/>
                    </a:lnTo>
                    <a:lnTo>
                      <a:pt x="2598198" y="1197676"/>
                    </a:lnTo>
                    <a:lnTo>
                      <a:pt x="0" y="1197676"/>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875" tIns="15875" rIns="15875" bIns="15875" numCol="1" spcCol="1270" anchor="ctr" anchorCtr="0">
                <a:noAutofit/>
              </a:bodyPr>
              <a:lstStyle/>
              <a:p>
                <a:pPr marL="0" marR="0" lvl="0" indent="0" algn="ctr" defTabSz="1111250" rtl="0" eaLnBrk="1" fontAlgn="auto" latinLnBrk="0" hangingPunct="1">
                  <a:lnSpc>
                    <a:spcPct val="90000"/>
                  </a:lnSpc>
                  <a:spcBef>
                    <a:spcPct val="0"/>
                  </a:spcBef>
                  <a:spcAft>
                    <a:spcPct val="35000"/>
                  </a:spcAft>
                  <a:buClrTx/>
                  <a:buSzTx/>
                  <a:buFontTx/>
                  <a:buNone/>
                  <a:tabLst/>
                  <a:defRPr/>
                </a:pPr>
                <a:r>
                  <a:rPr kumimoji="0" lang="en-US" sz="25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Ý </a:t>
                </a:r>
                <a:r>
                  <a:rPr kumimoji="0" lang="en-US" sz="25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nghĩa</a:t>
                </a:r>
                <a:r>
                  <a:rPr kumimoji="0" lang="en-US" sz="25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25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3" name="Freeform 12"/>
              <p:cNvSpPr/>
              <p:nvPr/>
            </p:nvSpPr>
            <p:spPr>
              <a:xfrm>
                <a:off x="2001746" y="3826270"/>
                <a:ext cx="3676054" cy="2117330"/>
              </a:xfrm>
              <a:custGeom>
                <a:avLst/>
                <a:gdLst>
                  <a:gd name="connsiteX0" fmla="*/ 0 w 3676054"/>
                  <a:gd name="connsiteY0" fmla="*/ 0 h 1838027"/>
                  <a:gd name="connsiteX1" fmla="*/ 3676054 w 3676054"/>
                  <a:gd name="connsiteY1" fmla="*/ 0 h 1838027"/>
                  <a:gd name="connsiteX2" fmla="*/ 3676054 w 3676054"/>
                  <a:gd name="connsiteY2" fmla="*/ 1838027 h 1838027"/>
                  <a:gd name="connsiteX3" fmla="*/ 0 w 3676054"/>
                  <a:gd name="connsiteY3" fmla="*/ 1838027 h 1838027"/>
                  <a:gd name="connsiteX4" fmla="*/ 0 w 3676054"/>
                  <a:gd name="connsiteY4" fmla="*/ 0 h 1838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054" h="1838027">
                    <a:moveTo>
                      <a:pt x="0" y="0"/>
                    </a:moveTo>
                    <a:lnTo>
                      <a:pt x="3676054" y="0"/>
                    </a:lnTo>
                    <a:lnTo>
                      <a:pt x="3676054" y="1838027"/>
                    </a:lnTo>
                    <a:lnTo>
                      <a:pt x="0" y="1838027"/>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875" tIns="15875" rIns="15875" bIns="15875" numCol="1" spcCol="1270" anchor="ctr" anchorCtr="0">
                <a:noAutofit/>
              </a:bodyPr>
              <a:lstStyle/>
              <a:p>
                <a:pPr marL="0" marR="0" lvl="0" indent="0" algn="ctr" defTabSz="1111250" rtl="0" eaLnBrk="1" fontAlgn="auto" latinLnBrk="0" hangingPunct="1">
                  <a:lnSpc>
                    <a:spcPct val="90000"/>
                  </a:lnSpc>
                  <a:spcBef>
                    <a:spcPct val="0"/>
                  </a:spcBef>
                  <a:spcAft>
                    <a:spcPct val="35000"/>
                  </a:spcAft>
                  <a:buClrTx/>
                  <a:buSzTx/>
                  <a:buFontTx/>
                  <a:buNone/>
                  <a:tabLst/>
                  <a:defRPr/>
                </a:pPr>
                <a:r>
                  <a:rPr kumimoji="0" lang="en-US" sz="25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Nhấn</a:t>
                </a:r>
                <a:r>
                  <a:rPr kumimoji="0" lang="en-US" sz="25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mạnh</a:t>
                </a:r>
                <a:r>
                  <a:rPr kumimoji="0" lang="en-US" sz="25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tài</a:t>
                </a:r>
                <a:r>
                  <a:rPr kumimoji="0" lang="en-US" sz="25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năng</a:t>
                </a:r>
                <a:r>
                  <a:rPr kumimoji="0" lang="en-US" sz="25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sz="25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hai</a:t>
                </a:r>
                <a:r>
                  <a:rPr kumimoji="0" lang="en-US" sz="25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vị</a:t>
                </a:r>
                <a:r>
                  <a:rPr kumimoji="0" lang="en-US" sz="25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thần</a:t>
                </a:r>
                <a:r>
                  <a:rPr kumimoji="0" lang="en-US" sz="25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Đặc</a:t>
                </a:r>
                <a:r>
                  <a:rPr kumimoji="0" lang="en-US" sz="25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biệt</a:t>
                </a:r>
                <a:r>
                  <a:rPr kumimoji="0" lang="en-US" sz="25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ca </a:t>
                </a:r>
                <a:r>
                  <a:rPr kumimoji="0" lang="en-US" sz="25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ngợi</a:t>
                </a:r>
                <a:r>
                  <a:rPr kumimoji="0" lang="en-US" sz="25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tài</a:t>
                </a:r>
                <a:r>
                  <a:rPr kumimoji="0" lang="en-US" sz="25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năng</a:t>
                </a:r>
                <a:r>
                  <a:rPr kumimoji="0" lang="en-US" sz="25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sức</a:t>
                </a:r>
                <a:r>
                  <a:rPr kumimoji="0" lang="en-US" sz="25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mạnh</a:t>
                </a:r>
                <a:r>
                  <a:rPr kumimoji="0" lang="en-US" sz="25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ý </a:t>
                </a:r>
                <a:r>
                  <a:rPr kumimoji="0" lang="en-US" sz="25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chí</a:t>
                </a:r>
                <a:r>
                  <a:rPr kumimoji="0" lang="en-US" sz="25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sz="25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người</a:t>
                </a:r>
                <a:r>
                  <a:rPr kumimoji="0" lang="en-US" sz="25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anh</a:t>
                </a:r>
                <a:r>
                  <a:rPr kumimoji="0" lang="en-US" sz="25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hùng</a:t>
                </a:r>
                <a:r>
                  <a:rPr kumimoji="0" lang="en-US" sz="25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Sơn</a:t>
                </a:r>
                <a:r>
                  <a:rPr kumimoji="0" lang="en-US" sz="25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Tinh</a:t>
                </a:r>
                <a:r>
                  <a:rPr kumimoji="0" lang="en-US" sz="25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trong</a:t>
                </a:r>
                <a:r>
                  <a:rPr kumimoji="0" lang="en-US" sz="25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việc</a:t>
                </a:r>
                <a:r>
                  <a:rPr kumimoji="0" lang="en-US" sz="25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chống</a:t>
                </a:r>
                <a:r>
                  <a:rPr kumimoji="0" lang="en-US" sz="25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lũ</a:t>
                </a:r>
                <a:r>
                  <a:rPr kumimoji="0" lang="en-US" sz="25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lụt</a:t>
                </a:r>
                <a:r>
                  <a:rPr kumimoji="0" lang="en-US" sz="25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p:txBody>
          </p:sp>
          <p:sp>
            <p:nvSpPr>
              <p:cNvPr id="14" name="Freeform 13"/>
              <p:cNvSpPr/>
              <p:nvPr/>
            </p:nvSpPr>
            <p:spPr>
              <a:xfrm>
                <a:off x="6449772" y="3826270"/>
                <a:ext cx="3676054" cy="2117330"/>
              </a:xfrm>
              <a:custGeom>
                <a:avLst/>
                <a:gdLst>
                  <a:gd name="connsiteX0" fmla="*/ 0 w 3676054"/>
                  <a:gd name="connsiteY0" fmla="*/ 0 h 1838027"/>
                  <a:gd name="connsiteX1" fmla="*/ 3676054 w 3676054"/>
                  <a:gd name="connsiteY1" fmla="*/ 0 h 1838027"/>
                  <a:gd name="connsiteX2" fmla="*/ 3676054 w 3676054"/>
                  <a:gd name="connsiteY2" fmla="*/ 1838027 h 1838027"/>
                  <a:gd name="connsiteX3" fmla="*/ 0 w 3676054"/>
                  <a:gd name="connsiteY3" fmla="*/ 1838027 h 1838027"/>
                  <a:gd name="connsiteX4" fmla="*/ 0 w 3676054"/>
                  <a:gd name="connsiteY4" fmla="*/ 0 h 1838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054" h="1838027">
                    <a:moveTo>
                      <a:pt x="0" y="0"/>
                    </a:moveTo>
                    <a:lnTo>
                      <a:pt x="3676054" y="0"/>
                    </a:lnTo>
                    <a:lnTo>
                      <a:pt x="3676054" y="1838027"/>
                    </a:lnTo>
                    <a:lnTo>
                      <a:pt x="0" y="1838027"/>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875" tIns="15875" rIns="15875" bIns="15875" numCol="1" spcCol="1270" anchor="ctr" anchorCtr="0">
                <a:noAutofit/>
              </a:bodyPr>
              <a:lstStyle/>
              <a:p>
                <a:pPr marL="0" marR="0" lvl="0" indent="0" algn="ctr" defTabSz="1111250" rtl="0" eaLnBrk="1" fontAlgn="auto" latinLnBrk="0" hangingPunct="1">
                  <a:lnSpc>
                    <a:spcPct val="90000"/>
                  </a:lnSpc>
                  <a:spcBef>
                    <a:spcPct val="0"/>
                  </a:spcBef>
                  <a:spcAft>
                    <a:spcPct val="35000"/>
                  </a:spcAft>
                  <a:buClrTx/>
                  <a:buSzTx/>
                  <a:buFontTx/>
                  <a:buNone/>
                  <a:tabLst/>
                  <a:defRPr/>
                </a:pPr>
                <a:r>
                  <a:rPr kumimoji="0" lang="en-US" sz="25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Thể</a:t>
                </a:r>
                <a:r>
                  <a:rPr kumimoji="0" lang="en-US" sz="25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hiện</a:t>
                </a:r>
                <a:r>
                  <a:rPr kumimoji="0" lang="en-US" sz="25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ước</a:t>
                </a:r>
                <a:r>
                  <a:rPr kumimoji="0" lang="en-US" sz="25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mơ</a:t>
                </a:r>
                <a:r>
                  <a:rPr kumimoji="0" lang="en-US" sz="25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sz="25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nhân</a:t>
                </a:r>
                <a:r>
                  <a:rPr kumimoji="0" lang="en-US" sz="25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dân</a:t>
                </a:r>
                <a:r>
                  <a:rPr kumimoji="0" lang="en-US" sz="25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trong</a:t>
                </a:r>
                <a:r>
                  <a:rPr kumimoji="0" lang="en-US" sz="25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việc</a:t>
                </a:r>
                <a:r>
                  <a:rPr kumimoji="0" lang="en-US" sz="25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chế</a:t>
                </a:r>
                <a:r>
                  <a:rPr kumimoji="0" lang="en-US" sz="25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ngự</a:t>
                </a:r>
                <a:r>
                  <a:rPr kumimoji="0" lang="en-US" sz="25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thiên</a:t>
                </a:r>
                <a:r>
                  <a:rPr kumimoji="0" lang="en-US" sz="25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tai, </a:t>
                </a:r>
                <a:r>
                  <a:rPr kumimoji="0" lang="en-US" sz="25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bảo</a:t>
                </a:r>
                <a:r>
                  <a:rPr kumimoji="0" lang="en-US" sz="25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vệ</a:t>
                </a:r>
                <a:r>
                  <a:rPr kumimoji="0" lang="en-US" sz="25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cuộc</a:t>
                </a:r>
                <a:r>
                  <a:rPr kumimoji="0" lang="en-US" sz="25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sống</a:t>
                </a:r>
                <a:r>
                  <a:rPr kumimoji="0" lang="en-US" sz="25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p:txBody>
          </p:sp>
        </p:grpSp>
        <p:pic>
          <p:nvPicPr>
            <p:cNvPr id="16" name="Picture 15"/>
            <p:cNvPicPr>
              <a:picLocks noChangeAspect="1"/>
            </p:cNvPicPr>
            <p:nvPr/>
          </p:nvPicPr>
          <p:blipFill>
            <a:blip r:embed="rId7"/>
            <a:stretch>
              <a:fillRect/>
            </a:stretch>
          </p:blipFill>
          <p:spPr>
            <a:xfrm>
              <a:off x="757237" y="1757998"/>
              <a:ext cx="2995097" cy="188531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7" name="Picture 16"/>
            <p:cNvPicPr>
              <a:picLocks noChangeAspect="1"/>
            </p:cNvPicPr>
            <p:nvPr/>
          </p:nvPicPr>
          <p:blipFill>
            <a:blip r:embed="rId8"/>
            <a:stretch>
              <a:fillRect/>
            </a:stretch>
          </p:blipFill>
          <p:spPr>
            <a:xfrm>
              <a:off x="8366714" y="1683524"/>
              <a:ext cx="3152186" cy="195979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grpSp>
    </p:spTree>
    <p:extLst>
      <p:ext uri="{BB962C8B-B14F-4D97-AF65-F5344CB8AC3E}">
        <p14:creationId xmlns:p14="http://schemas.microsoft.com/office/powerpoint/2010/main" val="708879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Freeform 49"/>
          <p:cNvSpPr/>
          <p:nvPr/>
        </p:nvSpPr>
        <p:spPr>
          <a:xfrm>
            <a:off x="4020305" y="642360"/>
            <a:ext cx="4543479" cy="814913"/>
          </a:xfrm>
          <a:custGeom>
            <a:avLst/>
            <a:gdLst>
              <a:gd name="connsiteX0" fmla="*/ 1514475 w 6143624"/>
              <a:gd name="connsiteY0" fmla="*/ 0 h 1228725"/>
              <a:gd name="connsiteX1" fmla="*/ 1557338 w 6143624"/>
              <a:gd name="connsiteY1" fmla="*/ 14287 h 1228725"/>
              <a:gd name="connsiteX2" fmla="*/ 1585913 w 6143624"/>
              <a:gd name="connsiteY2" fmla="*/ 57150 h 1228725"/>
              <a:gd name="connsiteX3" fmla="*/ 1628775 w 6143624"/>
              <a:gd name="connsiteY3" fmla="*/ 100012 h 1228725"/>
              <a:gd name="connsiteX4" fmla="*/ 1885950 w 6143624"/>
              <a:gd name="connsiteY4" fmla="*/ 85725 h 1228725"/>
              <a:gd name="connsiteX5" fmla="*/ 1971675 w 6143624"/>
              <a:gd name="connsiteY5" fmla="*/ 57150 h 1228725"/>
              <a:gd name="connsiteX6" fmla="*/ 2014538 w 6143624"/>
              <a:gd name="connsiteY6" fmla="*/ 28575 h 1228725"/>
              <a:gd name="connsiteX7" fmla="*/ 2100263 w 6143624"/>
              <a:gd name="connsiteY7" fmla="*/ 0 h 1228725"/>
              <a:gd name="connsiteX8" fmla="*/ 2128838 w 6143624"/>
              <a:gd name="connsiteY8" fmla="*/ 42862 h 1228725"/>
              <a:gd name="connsiteX9" fmla="*/ 2171700 w 6143624"/>
              <a:gd name="connsiteY9" fmla="*/ 114300 h 1228725"/>
              <a:gd name="connsiteX10" fmla="*/ 2214563 w 6143624"/>
              <a:gd name="connsiteY10" fmla="*/ 128587 h 1228725"/>
              <a:gd name="connsiteX11" fmla="*/ 2443163 w 6143624"/>
              <a:gd name="connsiteY11" fmla="*/ 128587 h 1228725"/>
              <a:gd name="connsiteX12" fmla="*/ 2457450 w 6143624"/>
              <a:gd name="connsiteY12" fmla="*/ 171450 h 1228725"/>
              <a:gd name="connsiteX13" fmla="*/ 2500313 w 6143624"/>
              <a:gd name="connsiteY13" fmla="*/ 200025 h 1228725"/>
              <a:gd name="connsiteX14" fmla="*/ 2657475 w 6143624"/>
              <a:gd name="connsiteY14" fmla="*/ 185737 h 1228725"/>
              <a:gd name="connsiteX15" fmla="*/ 2714625 w 6143624"/>
              <a:gd name="connsiteY15" fmla="*/ 157162 h 1228725"/>
              <a:gd name="connsiteX16" fmla="*/ 2871788 w 6143624"/>
              <a:gd name="connsiteY16" fmla="*/ 85725 h 1228725"/>
              <a:gd name="connsiteX17" fmla="*/ 2957513 w 6143624"/>
              <a:gd name="connsiteY17" fmla="*/ 100012 h 1228725"/>
              <a:gd name="connsiteX18" fmla="*/ 3000375 w 6143624"/>
              <a:gd name="connsiteY18" fmla="*/ 142875 h 1228725"/>
              <a:gd name="connsiteX19" fmla="*/ 3043238 w 6143624"/>
              <a:gd name="connsiteY19" fmla="*/ 157162 h 1228725"/>
              <a:gd name="connsiteX20" fmla="*/ 3143250 w 6143624"/>
              <a:gd name="connsiteY20" fmla="*/ 114300 h 1228725"/>
              <a:gd name="connsiteX21" fmla="*/ 3214688 w 6143624"/>
              <a:gd name="connsiteY21" fmla="*/ 85725 h 1228725"/>
              <a:gd name="connsiteX22" fmla="*/ 3300413 w 6143624"/>
              <a:gd name="connsiteY22" fmla="*/ 28575 h 1228725"/>
              <a:gd name="connsiteX23" fmla="*/ 3357563 w 6143624"/>
              <a:gd name="connsiteY23" fmla="*/ 114300 h 1228725"/>
              <a:gd name="connsiteX24" fmla="*/ 3414713 w 6143624"/>
              <a:gd name="connsiteY24" fmla="*/ 242887 h 1228725"/>
              <a:gd name="connsiteX25" fmla="*/ 3500438 w 6143624"/>
              <a:gd name="connsiteY25" fmla="*/ 228600 h 1228725"/>
              <a:gd name="connsiteX26" fmla="*/ 3586163 w 6143624"/>
              <a:gd name="connsiteY26" fmla="*/ 200025 h 1228725"/>
              <a:gd name="connsiteX27" fmla="*/ 3671888 w 6143624"/>
              <a:gd name="connsiteY27" fmla="*/ 157162 h 1228725"/>
              <a:gd name="connsiteX28" fmla="*/ 3729038 w 6143624"/>
              <a:gd name="connsiteY28" fmla="*/ 171450 h 1228725"/>
              <a:gd name="connsiteX29" fmla="*/ 3757613 w 6143624"/>
              <a:gd name="connsiteY29" fmla="*/ 214312 h 1228725"/>
              <a:gd name="connsiteX30" fmla="*/ 3986213 w 6143624"/>
              <a:gd name="connsiteY30" fmla="*/ 200025 h 1228725"/>
              <a:gd name="connsiteX31" fmla="*/ 4157663 w 6143624"/>
              <a:gd name="connsiteY31" fmla="*/ 214312 h 1228725"/>
              <a:gd name="connsiteX32" fmla="*/ 4200525 w 6143624"/>
              <a:gd name="connsiteY32" fmla="*/ 228600 h 1228725"/>
              <a:gd name="connsiteX33" fmla="*/ 4257675 w 6143624"/>
              <a:gd name="connsiteY33" fmla="*/ 214312 h 1228725"/>
              <a:gd name="connsiteX34" fmla="*/ 4329113 w 6143624"/>
              <a:gd name="connsiteY34" fmla="*/ 200025 h 1228725"/>
              <a:gd name="connsiteX35" fmla="*/ 4471988 w 6143624"/>
              <a:gd name="connsiteY35" fmla="*/ 142875 h 1228725"/>
              <a:gd name="connsiteX36" fmla="*/ 4543425 w 6143624"/>
              <a:gd name="connsiteY36" fmla="*/ 128587 h 1228725"/>
              <a:gd name="connsiteX37" fmla="*/ 4629150 w 6143624"/>
              <a:gd name="connsiteY37" fmla="*/ 100012 h 1228725"/>
              <a:gd name="connsiteX38" fmla="*/ 4686300 w 6143624"/>
              <a:gd name="connsiteY38" fmla="*/ 57150 h 1228725"/>
              <a:gd name="connsiteX39" fmla="*/ 4729163 w 6143624"/>
              <a:gd name="connsiteY39" fmla="*/ 14287 h 1228725"/>
              <a:gd name="connsiteX40" fmla="*/ 4772025 w 6143624"/>
              <a:gd name="connsiteY40" fmla="*/ 28575 h 1228725"/>
              <a:gd name="connsiteX41" fmla="*/ 4843463 w 6143624"/>
              <a:gd name="connsiteY41" fmla="*/ 114300 h 1228725"/>
              <a:gd name="connsiteX42" fmla="*/ 4886325 w 6143624"/>
              <a:gd name="connsiteY42" fmla="*/ 171450 h 1228725"/>
              <a:gd name="connsiteX43" fmla="*/ 4929188 w 6143624"/>
              <a:gd name="connsiteY43" fmla="*/ 214312 h 1228725"/>
              <a:gd name="connsiteX44" fmla="*/ 4957763 w 6143624"/>
              <a:gd name="connsiteY44" fmla="*/ 257175 h 1228725"/>
              <a:gd name="connsiteX45" fmla="*/ 5257800 w 6143624"/>
              <a:gd name="connsiteY45" fmla="*/ 285750 h 1228725"/>
              <a:gd name="connsiteX46" fmla="*/ 5272088 w 6143624"/>
              <a:gd name="connsiteY46" fmla="*/ 342900 h 1228725"/>
              <a:gd name="connsiteX47" fmla="*/ 5286375 w 6143624"/>
              <a:gd name="connsiteY47" fmla="*/ 514350 h 1228725"/>
              <a:gd name="connsiteX48" fmla="*/ 5443538 w 6143624"/>
              <a:gd name="connsiteY48" fmla="*/ 585787 h 1228725"/>
              <a:gd name="connsiteX49" fmla="*/ 5696266 w 6143624"/>
              <a:gd name="connsiteY49" fmla="*/ 655888 h 1228725"/>
              <a:gd name="connsiteX50" fmla="*/ 5815013 w 6143624"/>
              <a:gd name="connsiteY50" fmla="*/ 694162 h 1228725"/>
              <a:gd name="connsiteX51" fmla="*/ 5815013 w 6143624"/>
              <a:gd name="connsiteY51" fmla="*/ 694162 h 1228725"/>
              <a:gd name="connsiteX52" fmla="*/ 5820479 w 6143624"/>
              <a:gd name="connsiteY52" fmla="*/ 695924 h 1228725"/>
              <a:gd name="connsiteX53" fmla="*/ 5943599 w 6143624"/>
              <a:gd name="connsiteY53" fmla="*/ 742950 h 1228725"/>
              <a:gd name="connsiteX54" fmla="*/ 6143624 w 6143624"/>
              <a:gd name="connsiteY54" fmla="*/ 842962 h 1228725"/>
              <a:gd name="connsiteX55" fmla="*/ 6129337 w 6143624"/>
              <a:gd name="connsiteY55" fmla="*/ 885825 h 1228725"/>
              <a:gd name="connsiteX56" fmla="*/ 6086474 w 6143624"/>
              <a:gd name="connsiteY56" fmla="*/ 900112 h 1228725"/>
              <a:gd name="connsiteX57" fmla="*/ 6015037 w 6143624"/>
              <a:gd name="connsiteY57" fmla="*/ 914400 h 1228725"/>
              <a:gd name="connsiteX58" fmla="*/ 5857874 w 6143624"/>
              <a:gd name="connsiteY58" fmla="*/ 971550 h 1228725"/>
              <a:gd name="connsiteX59" fmla="*/ 5815013 w 6143624"/>
              <a:gd name="connsiteY59" fmla="*/ 981075 h 1228725"/>
              <a:gd name="connsiteX60" fmla="*/ 5815013 w 6143624"/>
              <a:gd name="connsiteY60" fmla="*/ 981075 h 1228725"/>
              <a:gd name="connsiteX61" fmla="*/ 5729288 w 6143624"/>
              <a:gd name="connsiteY61" fmla="*/ 1000125 h 1228725"/>
              <a:gd name="connsiteX62" fmla="*/ 5572125 w 6143624"/>
              <a:gd name="connsiteY62" fmla="*/ 1028700 h 1228725"/>
              <a:gd name="connsiteX63" fmla="*/ 5529263 w 6143624"/>
              <a:gd name="connsiteY63" fmla="*/ 1042987 h 1228725"/>
              <a:gd name="connsiteX64" fmla="*/ 5329238 w 6143624"/>
              <a:gd name="connsiteY64" fmla="*/ 1014412 h 1228725"/>
              <a:gd name="connsiteX65" fmla="*/ 5286375 w 6143624"/>
              <a:gd name="connsiteY65" fmla="*/ 1000125 h 1228725"/>
              <a:gd name="connsiteX66" fmla="*/ 5257800 w 6143624"/>
              <a:gd name="connsiteY66" fmla="*/ 957262 h 1228725"/>
              <a:gd name="connsiteX67" fmla="*/ 5100638 w 6143624"/>
              <a:gd name="connsiteY67" fmla="*/ 971550 h 1228725"/>
              <a:gd name="connsiteX68" fmla="*/ 5014913 w 6143624"/>
              <a:gd name="connsiteY68" fmla="*/ 1028700 h 1228725"/>
              <a:gd name="connsiteX69" fmla="*/ 4843463 w 6143624"/>
              <a:gd name="connsiteY69" fmla="*/ 1128712 h 1228725"/>
              <a:gd name="connsiteX70" fmla="*/ 4772025 w 6143624"/>
              <a:gd name="connsiteY70" fmla="*/ 1157287 h 1228725"/>
              <a:gd name="connsiteX71" fmla="*/ 4686300 w 6143624"/>
              <a:gd name="connsiteY71" fmla="*/ 1185862 h 1228725"/>
              <a:gd name="connsiteX72" fmla="*/ 4586288 w 6143624"/>
              <a:gd name="connsiteY72" fmla="*/ 1171575 h 1228725"/>
              <a:gd name="connsiteX73" fmla="*/ 4457700 w 6143624"/>
              <a:gd name="connsiteY73" fmla="*/ 1071562 h 1228725"/>
              <a:gd name="connsiteX74" fmla="*/ 4314825 w 6143624"/>
              <a:gd name="connsiteY74" fmla="*/ 1028700 h 1228725"/>
              <a:gd name="connsiteX75" fmla="*/ 4171950 w 6143624"/>
              <a:gd name="connsiteY75" fmla="*/ 1071562 h 1228725"/>
              <a:gd name="connsiteX76" fmla="*/ 4114800 w 6143624"/>
              <a:gd name="connsiteY76" fmla="*/ 1085850 h 1228725"/>
              <a:gd name="connsiteX77" fmla="*/ 4000500 w 6143624"/>
              <a:gd name="connsiteY77" fmla="*/ 1128712 h 1228725"/>
              <a:gd name="connsiteX78" fmla="*/ 3871913 w 6143624"/>
              <a:gd name="connsiteY78" fmla="*/ 1157287 h 1228725"/>
              <a:gd name="connsiteX79" fmla="*/ 3771900 w 6143624"/>
              <a:gd name="connsiteY79" fmla="*/ 1143000 h 1228725"/>
              <a:gd name="connsiteX80" fmla="*/ 3729038 w 6143624"/>
              <a:gd name="connsiteY80" fmla="*/ 1114425 h 1228725"/>
              <a:gd name="connsiteX81" fmla="*/ 3686175 w 6143624"/>
              <a:gd name="connsiteY81" fmla="*/ 1100137 h 1228725"/>
              <a:gd name="connsiteX82" fmla="*/ 3643313 w 6143624"/>
              <a:gd name="connsiteY82" fmla="*/ 1071562 h 1228725"/>
              <a:gd name="connsiteX83" fmla="*/ 3186113 w 6143624"/>
              <a:gd name="connsiteY83" fmla="*/ 1042987 h 1228725"/>
              <a:gd name="connsiteX84" fmla="*/ 3143250 w 6143624"/>
              <a:gd name="connsiteY84" fmla="*/ 1028700 h 1228725"/>
              <a:gd name="connsiteX85" fmla="*/ 3100388 w 6143624"/>
              <a:gd name="connsiteY85" fmla="*/ 1000125 h 1228725"/>
              <a:gd name="connsiteX86" fmla="*/ 2928938 w 6143624"/>
              <a:gd name="connsiteY86" fmla="*/ 942975 h 1228725"/>
              <a:gd name="connsiteX87" fmla="*/ 2786063 w 6143624"/>
              <a:gd name="connsiteY87" fmla="*/ 971550 h 1228725"/>
              <a:gd name="connsiteX88" fmla="*/ 2657475 w 6143624"/>
              <a:gd name="connsiteY88" fmla="*/ 1028700 h 1228725"/>
              <a:gd name="connsiteX89" fmla="*/ 2586038 w 6143624"/>
              <a:gd name="connsiteY89" fmla="*/ 1071562 h 1228725"/>
              <a:gd name="connsiteX90" fmla="*/ 2528888 w 6143624"/>
              <a:gd name="connsiteY90" fmla="*/ 1085850 h 1228725"/>
              <a:gd name="connsiteX91" fmla="*/ 2443163 w 6143624"/>
              <a:gd name="connsiteY91" fmla="*/ 1114425 h 1228725"/>
              <a:gd name="connsiteX92" fmla="*/ 2400300 w 6143624"/>
              <a:gd name="connsiteY92" fmla="*/ 1128712 h 1228725"/>
              <a:gd name="connsiteX93" fmla="*/ 2157413 w 6143624"/>
              <a:gd name="connsiteY93" fmla="*/ 1143000 h 1228725"/>
              <a:gd name="connsiteX94" fmla="*/ 2100263 w 6143624"/>
              <a:gd name="connsiteY94" fmla="*/ 1157287 h 1228725"/>
              <a:gd name="connsiteX95" fmla="*/ 2014538 w 6143624"/>
              <a:gd name="connsiteY95" fmla="*/ 1185862 h 1228725"/>
              <a:gd name="connsiteX96" fmla="*/ 1871663 w 6143624"/>
              <a:gd name="connsiteY96" fmla="*/ 1228725 h 1228725"/>
              <a:gd name="connsiteX97" fmla="*/ 1543050 w 6143624"/>
              <a:gd name="connsiteY97" fmla="*/ 1185862 h 1228725"/>
              <a:gd name="connsiteX98" fmla="*/ 1057275 w 6143624"/>
              <a:gd name="connsiteY98" fmla="*/ 1185862 h 1228725"/>
              <a:gd name="connsiteX99" fmla="*/ 900113 w 6143624"/>
              <a:gd name="connsiteY99" fmla="*/ 1214437 h 1228725"/>
              <a:gd name="connsiteX100" fmla="*/ 771525 w 6143624"/>
              <a:gd name="connsiteY100" fmla="*/ 1228725 h 1228725"/>
              <a:gd name="connsiteX101" fmla="*/ 542925 w 6143624"/>
              <a:gd name="connsiteY101" fmla="*/ 1214437 h 1228725"/>
              <a:gd name="connsiteX102" fmla="*/ 485775 w 6143624"/>
              <a:gd name="connsiteY102" fmla="*/ 1185862 h 1228725"/>
              <a:gd name="connsiteX103" fmla="*/ 357188 w 6143624"/>
              <a:gd name="connsiteY103" fmla="*/ 1057275 h 1228725"/>
              <a:gd name="connsiteX104" fmla="*/ 314325 w 6143624"/>
              <a:gd name="connsiteY104" fmla="*/ 1028700 h 1228725"/>
              <a:gd name="connsiteX105" fmla="*/ 271463 w 6143624"/>
              <a:gd name="connsiteY105" fmla="*/ 928687 h 1228725"/>
              <a:gd name="connsiteX106" fmla="*/ 242888 w 6143624"/>
              <a:gd name="connsiteY106" fmla="*/ 885825 h 1228725"/>
              <a:gd name="connsiteX107" fmla="*/ 142875 w 6143624"/>
              <a:gd name="connsiteY107" fmla="*/ 842962 h 1228725"/>
              <a:gd name="connsiteX108" fmla="*/ 100013 w 6143624"/>
              <a:gd name="connsiteY108" fmla="*/ 814387 h 1228725"/>
              <a:gd name="connsiteX109" fmla="*/ 42863 w 6143624"/>
              <a:gd name="connsiteY109" fmla="*/ 714375 h 1228725"/>
              <a:gd name="connsiteX110" fmla="*/ 0 w 6143624"/>
              <a:gd name="connsiteY110" fmla="*/ 671512 h 1228725"/>
              <a:gd name="connsiteX111" fmla="*/ 0 w 6143624"/>
              <a:gd name="connsiteY111" fmla="*/ 549149 h 1228725"/>
              <a:gd name="connsiteX112" fmla="*/ 28 w 6143624"/>
              <a:gd name="connsiteY112" fmla="*/ 549031 h 1228725"/>
              <a:gd name="connsiteX113" fmla="*/ 42863 w 6143624"/>
              <a:gd name="connsiteY113" fmla="*/ 414337 h 1228725"/>
              <a:gd name="connsiteX114" fmla="*/ 85725 w 6143624"/>
              <a:gd name="connsiteY114" fmla="*/ 328612 h 1228725"/>
              <a:gd name="connsiteX115" fmla="*/ 214313 w 6143624"/>
              <a:gd name="connsiteY115" fmla="*/ 257175 h 1228725"/>
              <a:gd name="connsiteX116" fmla="*/ 385763 w 6143624"/>
              <a:gd name="connsiteY116" fmla="*/ 314325 h 1228725"/>
              <a:gd name="connsiteX117" fmla="*/ 428625 w 6143624"/>
              <a:gd name="connsiteY117" fmla="*/ 328612 h 1228725"/>
              <a:gd name="connsiteX118" fmla="*/ 471488 w 6143624"/>
              <a:gd name="connsiteY118" fmla="*/ 342900 h 1228725"/>
              <a:gd name="connsiteX119" fmla="*/ 614363 w 6143624"/>
              <a:gd name="connsiteY119" fmla="*/ 328612 h 1228725"/>
              <a:gd name="connsiteX120" fmla="*/ 700088 w 6143624"/>
              <a:gd name="connsiteY120" fmla="*/ 271462 h 1228725"/>
              <a:gd name="connsiteX121" fmla="*/ 785813 w 6143624"/>
              <a:gd name="connsiteY121" fmla="*/ 200025 h 1228725"/>
              <a:gd name="connsiteX122" fmla="*/ 871538 w 6143624"/>
              <a:gd name="connsiteY122" fmla="*/ 157162 h 1228725"/>
              <a:gd name="connsiteX123" fmla="*/ 971550 w 6143624"/>
              <a:gd name="connsiteY123" fmla="*/ 114300 h 1228725"/>
              <a:gd name="connsiteX124" fmla="*/ 1028700 w 6143624"/>
              <a:gd name="connsiteY124" fmla="*/ 171450 h 1228725"/>
              <a:gd name="connsiteX125" fmla="*/ 1071563 w 6143624"/>
              <a:gd name="connsiteY125" fmla="*/ 200025 h 1228725"/>
              <a:gd name="connsiteX126" fmla="*/ 1157288 w 6143624"/>
              <a:gd name="connsiteY126" fmla="*/ 185737 h 1228725"/>
              <a:gd name="connsiteX127" fmla="*/ 1200150 w 6143624"/>
              <a:gd name="connsiteY127" fmla="*/ 157162 h 1228725"/>
              <a:gd name="connsiteX128" fmla="*/ 1257300 w 6143624"/>
              <a:gd name="connsiteY128" fmla="*/ 128587 h 1228725"/>
              <a:gd name="connsiteX129" fmla="*/ 1343025 w 6143624"/>
              <a:gd name="connsiteY129" fmla="*/ 71437 h 1228725"/>
              <a:gd name="connsiteX130" fmla="*/ 1385888 w 6143624"/>
              <a:gd name="connsiteY130" fmla="*/ 42862 h 1228725"/>
              <a:gd name="connsiteX131" fmla="*/ 1471613 w 6143624"/>
              <a:gd name="connsiteY131" fmla="*/ 14287 h 122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6143624" h="1228725">
                <a:moveTo>
                  <a:pt x="1514475" y="0"/>
                </a:moveTo>
                <a:cubicBezTo>
                  <a:pt x="1528763" y="4762"/>
                  <a:pt x="1545578" y="4879"/>
                  <a:pt x="1557338" y="14287"/>
                </a:cubicBezTo>
                <a:cubicBezTo>
                  <a:pt x="1570747" y="25014"/>
                  <a:pt x="1574920" y="43958"/>
                  <a:pt x="1585913" y="57150"/>
                </a:cubicBezTo>
                <a:cubicBezTo>
                  <a:pt x="1598848" y="72672"/>
                  <a:pt x="1614488" y="85725"/>
                  <a:pt x="1628775" y="100012"/>
                </a:cubicBezTo>
                <a:cubicBezTo>
                  <a:pt x="1714500" y="95250"/>
                  <a:pt x="1800756" y="96374"/>
                  <a:pt x="1885950" y="85725"/>
                </a:cubicBezTo>
                <a:cubicBezTo>
                  <a:pt x="1915838" y="81989"/>
                  <a:pt x="1971675" y="57150"/>
                  <a:pt x="1971675" y="57150"/>
                </a:cubicBezTo>
                <a:cubicBezTo>
                  <a:pt x="1985963" y="47625"/>
                  <a:pt x="1998846" y="35549"/>
                  <a:pt x="2014538" y="28575"/>
                </a:cubicBezTo>
                <a:cubicBezTo>
                  <a:pt x="2042063" y="16342"/>
                  <a:pt x="2100263" y="0"/>
                  <a:pt x="2100263" y="0"/>
                </a:cubicBezTo>
                <a:cubicBezTo>
                  <a:pt x="2109788" y="14287"/>
                  <a:pt x="2119737" y="28301"/>
                  <a:pt x="2128838" y="42862"/>
                </a:cubicBezTo>
                <a:cubicBezTo>
                  <a:pt x="2143556" y="66411"/>
                  <a:pt x="2152064" y="94664"/>
                  <a:pt x="2171700" y="114300"/>
                </a:cubicBezTo>
                <a:cubicBezTo>
                  <a:pt x="2182349" y="124949"/>
                  <a:pt x="2200275" y="123825"/>
                  <a:pt x="2214563" y="128587"/>
                </a:cubicBezTo>
                <a:cubicBezTo>
                  <a:pt x="2281468" y="120224"/>
                  <a:pt x="2376258" y="98851"/>
                  <a:pt x="2443163" y="128587"/>
                </a:cubicBezTo>
                <a:cubicBezTo>
                  <a:pt x="2456925" y="134704"/>
                  <a:pt x="2448042" y="159690"/>
                  <a:pt x="2457450" y="171450"/>
                </a:cubicBezTo>
                <a:cubicBezTo>
                  <a:pt x="2468177" y="184859"/>
                  <a:pt x="2486025" y="190500"/>
                  <a:pt x="2500313" y="200025"/>
                </a:cubicBezTo>
                <a:cubicBezTo>
                  <a:pt x="2552700" y="195262"/>
                  <a:pt x="2605893" y="196054"/>
                  <a:pt x="2657475" y="185737"/>
                </a:cubicBezTo>
                <a:cubicBezTo>
                  <a:pt x="2678360" y="181560"/>
                  <a:pt x="2695235" y="165975"/>
                  <a:pt x="2714625" y="157162"/>
                </a:cubicBezTo>
                <a:cubicBezTo>
                  <a:pt x="2902551" y="71742"/>
                  <a:pt x="2742068" y="150585"/>
                  <a:pt x="2871788" y="85725"/>
                </a:cubicBezTo>
                <a:cubicBezTo>
                  <a:pt x="2900363" y="90487"/>
                  <a:pt x="2931041" y="88246"/>
                  <a:pt x="2957513" y="100012"/>
                </a:cubicBezTo>
                <a:cubicBezTo>
                  <a:pt x="2975977" y="108218"/>
                  <a:pt x="2983563" y="131667"/>
                  <a:pt x="3000375" y="142875"/>
                </a:cubicBezTo>
                <a:cubicBezTo>
                  <a:pt x="3012906" y="151229"/>
                  <a:pt x="3028950" y="152400"/>
                  <a:pt x="3043238" y="157162"/>
                </a:cubicBezTo>
                <a:cubicBezTo>
                  <a:pt x="3131273" y="127818"/>
                  <a:pt x="3037321" y="161380"/>
                  <a:pt x="3143250" y="114300"/>
                </a:cubicBezTo>
                <a:cubicBezTo>
                  <a:pt x="3166687" y="103884"/>
                  <a:pt x="3192173" y="98006"/>
                  <a:pt x="3214688" y="85725"/>
                </a:cubicBezTo>
                <a:cubicBezTo>
                  <a:pt x="3244837" y="69280"/>
                  <a:pt x="3300413" y="28575"/>
                  <a:pt x="3300413" y="28575"/>
                </a:cubicBezTo>
                <a:cubicBezTo>
                  <a:pt x="3319463" y="57150"/>
                  <a:pt x="3346703" y="81719"/>
                  <a:pt x="3357563" y="114300"/>
                </a:cubicBezTo>
                <a:cubicBezTo>
                  <a:pt x="3391568" y="216315"/>
                  <a:pt x="3369430" y="174963"/>
                  <a:pt x="3414713" y="242887"/>
                </a:cubicBezTo>
                <a:cubicBezTo>
                  <a:pt x="3443288" y="238125"/>
                  <a:pt x="3472334" y="235626"/>
                  <a:pt x="3500438" y="228600"/>
                </a:cubicBezTo>
                <a:cubicBezTo>
                  <a:pt x="3529659" y="221295"/>
                  <a:pt x="3586163" y="200025"/>
                  <a:pt x="3586163" y="200025"/>
                </a:cubicBezTo>
                <a:cubicBezTo>
                  <a:pt x="3607834" y="185577"/>
                  <a:pt x="3642312" y="157162"/>
                  <a:pt x="3671888" y="157162"/>
                </a:cubicBezTo>
                <a:cubicBezTo>
                  <a:pt x="3691524" y="157162"/>
                  <a:pt x="3709988" y="166687"/>
                  <a:pt x="3729038" y="171450"/>
                </a:cubicBezTo>
                <a:cubicBezTo>
                  <a:pt x="3738563" y="185737"/>
                  <a:pt x="3743326" y="204787"/>
                  <a:pt x="3757613" y="214312"/>
                </a:cubicBezTo>
                <a:cubicBezTo>
                  <a:pt x="3814293" y="252099"/>
                  <a:pt x="3962626" y="203956"/>
                  <a:pt x="3986213" y="200025"/>
                </a:cubicBezTo>
                <a:cubicBezTo>
                  <a:pt x="4043363" y="204787"/>
                  <a:pt x="4100818" y="206733"/>
                  <a:pt x="4157663" y="214312"/>
                </a:cubicBezTo>
                <a:cubicBezTo>
                  <a:pt x="4172591" y="216302"/>
                  <a:pt x="4185465" y="228600"/>
                  <a:pt x="4200525" y="228600"/>
                </a:cubicBezTo>
                <a:cubicBezTo>
                  <a:pt x="4220161" y="228600"/>
                  <a:pt x="4238506" y="218572"/>
                  <a:pt x="4257675" y="214312"/>
                </a:cubicBezTo>
                <a:cubicBezTo>
                  <a:pt x="4281381" y="209044"/>
                  <a:pt x="4305300" y="204787"/>
                  <a:pt x="4329113" y="200025"/>
                </a:cubicBezTo>
                <a:cubicBezTo>
                  <a:pt x="4356144" y="188440"/>
                  <a:pt x="4430768" y="153180"/>
                  <a:pt x="4471988" y="142875"/>
                </a:cubicBezTo>
                <a:cubicBezTo>
                  <a:pt x="4495547" y="136985"/>
                  <a:pt x="4519997" y="134977"/>
                  <a:pt x="4543425" y="128587"/>
                </a:cubicBezTo>
                <a:cubicBezTo>
                  <a:pt x="4572484" y="120662"/>
                  <a:pt x="4629150" y="100012"/>
                  <a:pt x="4629150" y="100012"/>
                </a:cubicBezTo>
                <a:cubicBezTo>
                  <a:pt x="4648200" y="85725"/>
                  <a:pt x="4668220" y="72647"/>
                  <a:pt x="4686300" y="57150"/>
                </a:cubicBezTo>
                <a:cubicBezTo>
                  <a:pt x="4701641" y="44000"/>
                  <a:pt x="4709994" y="20677"/>
                  <a:pt x="4729163" y="14287"/>
                </a:cubicBezTo>
                <a:lnTo>
                  <a:pt x="4772025" y="28575"/>
                </a:lnTo>
                <a:cubicBezTo>
                  <a:pt x="4835183" y="123311"/>
                  <a:pt x="4760953" y="18038"/>
                  <a:pt x="4843463" y="114300"/>
                </a:cubicBezTo>
                <a:cubicBezTo>
                  <a:pt x="4858960" y="132380"/>
                  <a:pt x="4870828" y="153370"/>
                  <a:pt x="4886325" y="171450"/>
                </a:cubicBezTo>
                <a:cubicBezTo>
                  <a:pt x="4899475" y="186791"/>
                  <a:pt x="4916253" y="198790"/>
                  <a:pt x="4929188" y="214312"/>
                </a:cubicBezTo>
                <a:cubicBezTo>
                  <a:pt x="4940181" y="227504"/>
                  <a:pt x="4940983" y="253527"/>
                  <a:pt x="4957763" y="257175"/>
                </a:cubicBezTo>
                <a:cubicBezTo>
                  <a:pt x="5055935" y="278517"/>
                  <a:pt x="5157788" y="276225"/>
                  <a:pt x="5257800" y="285750"/>
                </a:cubicBezTo>
                <a:cubicBezTo>
                  <a:pt x="5262563" y="304800"/>
                  <a:pt x="5269652" y="323415"/>
                  <a:pt x="5272088" y="342900"/>
                </a:cubicBezTo>
                <a:cubicBezTo>
                  <a:pt x="5279201" y="399805"/>
                  <a:pt x="5271599" y="458938"/>
                  <a:pt x="5286375" y="514350"/>
                </a:cubicBezTo>
                <a:cubicBezTo>
                  <a:pt x="5301584" y="571385"/>
                  <a:pt x="5417361" y="578739"/>
                  <a:pt x="5443538" y="585787"/>
                </a:cubicBezTo>
                <a:cubicBezTo>
                  <a:pt x="5528907" y="608771"/>
                  <a:pt x="5613036" y="630916"/>
                  <a:pt x="5696266" y="655888"/>
                </a:cubicBezTo>
                <a:lnTo>
                  <a:pt x="5815013" y="694162"/>
                </a:lnTo>
                <a:lnTo>
                  <a:pt x="5815013" y="694162"/>
                </a:lnTo>
                <a:lnTo>
                  <a:pt x="5820479" y="695924"/>
                </a:lnTo>
                <a:cubicBezTo>
                  <a:pt x="5861687" y="710282"/>
                  <a:pt x="5902713" y="725804"/>
                  <a:pt x="5943599" y="742950"/>
                </a:cubicBezTo>
                <a:cubicBezTo>
                  <a:pt x="6012344" y="771778"/>
                  <a:pt x="6076949" y="809625"/>
                  <a:pt x="6143624" y="842962"/>
                </a:cubicBezTo>
                <a:cubicBezTo>
                  <a:pt x="6138862" y="857250"/>
                  <a:pt x="6139986" y="875176"/>
                  <a:pt x="6129337" y="885825"/>
                </a:cubicBezTo>
                <a:cubicBezTo>
                  <a:pt x="6118688" y="896474"/>
                  <a:pt x="6101085" y="896459"/>
                  <a:pt x="6086474" y="900112"/>
                </a:cubicBezTo>
                <a:cubicBezTo>
                  <a:pt x="6062915" y="906002"/>
                  <a:pt x="6038849" y="909637"/>
                  <a:pt x="6015037" y="914400"/>
                </a:cubicBezTo>
                <a:cubicBezTo>
                  <a:pt x="5943076" y="962374"/>
                  <a:pt x="5980648" y="944267"/>
                  <a:pt x="5857874" y="971550"/>
                </a:cubicBezTo>
                <a:lnTo>
                  <a:pt x="5815013" y="981075"/>
                </a:lnTo>
                <a:lnTo>
                  <a:pt x="5815013" y="981075"/>
                </a:lnTo>
                <a:lnTo>
                  <a:pt x="5729288" y="1000125"/>
                </a:lnTo>
                <a:cubicBezTo>
                  <a:pt x="5665572" y="1012868"/>
                  <a:pt x="5633439" y="1013371"/>
                  <a:pt x="5572125" y="1028700"/>
                </a:cubicBezTo>
                <a:cubicBezTo>
                  <a:pt x="5557515" y="1032353"/>
                  <a:pt x="5543550" y="1038225"/>
                  <a:pt x="5529263" y="1042987"/>
                </a:cubicBezTo>
                <a:cubicBezTo>
                  <a:pt x="5462588" y="1033462"/>
                  <a:pt x="5395565" y="1026117"/>
                  <a:pt x="5329238" y="1014412"/>
                </a:cubicBezTo>
                <a:cubicBezTo>
                  <a:pt x="5314407" y="1011795"/>
                  <a:pt x="5298135" y="1009533"/>
                  <a:pt x="5286375" y="1000125"/>
                </a:cubicBezTo>
                <a:cubicBezTo>
                  <a:pt x="5272966" y="989398"/>
                  <a:pt x="5267325" y="971550"/>
                  <a:pt x="5257800" y="957262"/>
                </a:cubicBezTo>
                <a:cubicBezTo>
                  <a:pt x="5205413" y="962025"/>
                  <a:pt x="5151104" y="956707"/>
                  <a:pt x="5100638" y="971550"/>
                </a:cubicBezTo>
                <a:cubicBezTo>
                  <a:pt x="5067691" y="981240"/>
                  <a:pt x="5043488" y="1009650"/>
                  <a:pt x="5014913" y="1028700"/>
                </a:cubicBezTo>
                <a:cubicBezTo>
                  <a:pt x="4948018" y="1073297"/>
                  <a:pt x="4939187" y="1080850"/>
                  <a:pt x="4843463" y="1128712"/>
                </a:cubicBezTo>
                <a:cubicBezTo>
                  <a:pt x="4820524" y="1140182"/>
                  <a:pt x="4796128" y="1148522"/>
                  <a:pt x="4772025" y="1157287"/>
                </a:cubicBezTo>
                <a:cubicBezTo>
                  <a:pt x="4743718" y="1167581"/>
                  <a:pt x="4686300" y="1185862"/>
                  <a:pt x="4686300" y="1185862"/>
                </a:cubicBezTo>
                <a:cubicBezTo>
                  <a:pt x="4652963" y="1181100"/>
                  <a:pt x="4617719" y="1183664"/>
                  <a:pt x="4586288" y="1171575"/>
                </a:cubicBezTo>
                <a:cubicBezTo>
                  <a:pt x="4356212" y="1083085"/>
                  <a:pt x="4599885" y="1150554"/>
                  <a:pt x="4457700" y="1071562"/>
                </a:cubicBezTo>
                <a:cubicBezTo>
                  <a:pt x="4429238" y="1055750"/>
                  <a:pt x="4351721" y="1037924"/>
                  <a:pt x="4314825" y="1028700"/>
                </a:cubicBezTo>
                <a:cubicBezTo>
                  <a:pt x="4249726" y="1050399"/>
                  <a:pt x="4261912" y="1047027"/>
                  <a:pt x="4171950" y="1071562"/>
                </a:cubicBezTo>
                <a:cubicBezTo>
                  <a:pt x="4153006" y="1076729"/>
                  <a:pt x="4133429" y="1079640"/>
                  <a:pt x="4114800" y="1085850"/>
                </a:cubicBezTo>
                <a:cubicBezTo>
                  <a:pt x="4024188" y="1116055"/>
                  <a:pt x="4070743" y="1108643"/>
                  <a:pt x="4000500" y="1128712"/>
                </a:cubicBezTo>
                <a:cubicBezTo>
                  <a:pt x="3953409" y="1142167"/>
                  <a:pt x="3921031" y="1147464"/>
                  <a:pt x="3871913" y="1157287"/>
                </a:cubicBezTo>
                <a:cubicBezTo>
                  <a:pt x="3838575" y="1152525"/>
                  <a:pt x="3804156" y="1152677"/>
                  <a:pt x="3771900" y="1143000"/>
                </a:cubicBezTo>
                <a:cubicBezTo>
                  <a:pt x="3755453" y="1138066"/>
                  <a:pt x="3744396" y="1122104"/>
                  <a:pt x="3729038" y="1114425"/>
                </a:cubicBezTo>
                <a:cubicBezTo>
                  <a:pt x="3715567" y="1107690"/>
                  <a:pt x="3699646" y="1106872"/>
                  <a:pt x="3686175" y="1100137"/>
                </a:cubicBezTo>
                <a:cubicBezTo>
                  <a:pt x="3670817" y="1092458"/>
                  <a:pt x="3660373" y="1073512"/>
                  <a:pt x="3643313" y="1071562"/>
                </a:cubicBezTo>
                <a:cubicBezTo>
                  <a:pt x="3491603" y="1054224"/>
                  <a:pt x="3338513" y="1052512"/>
                  <a:pt x="3186113" y="1042987"/>
                </a:cubicBezTo>
                <a:cubicBezTo>
                  <a:pt x="3171825" y="1038225"/>
                  <a:pt x="3156721" y="1035435"/>
                  <a:pt x="3143250" y="1028700"/>
                </a:cubicBezTo>
                <a:cubicBezTo>
                  <a:pt x="3127891" y="1021021"/>
                  <a:pt x="3116331" y="1006502"/>
                  <a:pt x="3100388" y="1000125"/>
                </a:cubicBezTo>
                <a:cubicBezTo>
                  <a:pt x="3044455" y="977752"/>
                  <a:pt x="2928938" y="942975"/>
                  <a:pt x="2928938" y="942975"/>
                </a:cubicBezTo>
                <a:cubicBezTo>
                  <a:pt x="2892072" y="948241"/>
                  <a:pt x="2825965" y="951599"/>
                  <a:pt x="2786063" y="971550"/>
                </a:cubicBezTo>
                <a:cubicBezTo>
                  <a:pt x="2662479" y="1033342"/>
                  <a:pt x="2766532" y="1001435"/>
                  <a:pt x="2657475" y="1028700"/>
                </a:cubicBezTo>
                <a:cubicBezTo>
                  <a:pt x="2633663" y="1042987"/>
                  <a:pt x="2611414" y="1060284"/>
                  <a:pt x="2586038" y="1071562"/>
                </a:cubicBezTo>
                <a:cubicBezTo>
                  <a:pt x="2568094" y="1079537"/>
                  <a:pt x="2547696" y="1080207"/>
                  <a:pt x="2528888" y="1085850"/>
                </a:cubicBezTo>
                <a:cubicBezTo>
                  <a:pt x="2500038" y="1094505"/>
                  <a:pt x="2471738" y="1104900"/>
                  <a:pt x="2443163" y="1114425"/>
                </a:cubicBezTo>
                <a:cubicBezTo>
                  <a:pt x="2428875" y="1119187"/>
                  <a:pt x="2415334" y="1127828"/>
                  <a:pt x="2400300" y="1128712"/>
                </a:cubicBezTo>
                <a:lnTo>
                  <a:pt x="2157413" y="1143000"/>
                </a:lnTo>
                <a:cubicBezTo>
                  <a:pt x="2138363" y="1147762"/>
                  <a:pt x="2119071" y="1151645"/>
                  <a:pt x="2100263" y="1157287"/>
                </a:cubicBezTo>
                <a:cubicBezTo>
                  <a:pt x="2071413" y="1165942"/>
                  <a:pt x="2043500" y="1177587"/>
                  <a:pt x="2014538" y="1185862"/>
                </a:cubicBezTo>
                <a:cubicBezTo>
                  <a:pt x="1900044" y="1218574"/>
                  <a:pt x="1947417" y="1203472"/>
                  <a:pt x="1871663" y="1228725"/>
                </a:cubicBezTo>
                <a:cubicBezTo>
                  <a:pt x="1687904" y="1182785"/>
                  <a:pt x="1796549" y="1202762"/>
                  <a:pt x="1543050" y="1185862"/>
                </a:cubicBezTo>
                <a:cubicBezTo>
                  <a:pt x="1354804" y="1138802"/>
                  <a:pt x="1450267" y="1157107"/>
                  <a:pt x="1057275" y="1185862"/>
                </a:cubicBezTo>
                <a:cubicBezTo>
                  <a:pt x="1004171" y="1189748"/>
                  <a:pt x="952770" y="1206538"/>
                  <a:pt x="900113" y="1214437"/>
                </a:cubicBezTo>
                <a:cubicBezTo>
                  <a:pt x="857464" y="1220834"/>
                  <a:pt x="814388" y="1223962"/>
                  <a:pt x="771525" y="1228725"/>
                </a:cubicBezTo>
                <a:cubicBezTo>
                  <a:pt x="695325" y="1223962"/>
                  <a:pt x="618429" y="1225763"/>
                  <a:pt x="542925" y="1214437"/>
                </a:cubicBezTo>
                <a:cubicBezTo>
                  <a:pt x="521862" y="1211278"/>
                  <a:pt x="503836" y="1197150"/>
                  <a:pt x="485775" y="1185862"/>
                </a:cubicBezTo>
                <a:cubicBezTo>
                  <a:pt x="398239" y="1131152"/>
                  <a:pt x="444852" y="1144939"/>
                  <a:pt x="357188" y="1057275"/>
                </a:cubicBezTo>
                <a:cubicBezTo>
                  <a:pt x="345046" y="1045133"/>
                  <a:pt x="328613" y="1038225"/>
                  <a:pt x="314325" y="1028700"/>
                </a:cubicBezTo>
                <a:cubicBezTo>
                  <a:pt x="298296" y="980612"/>
                  <a:pt x="299712" y="978122"/>
                  <a:pt x="271463" y="928687"/>
                </a:cubicBezTo>
                <a:cubicBezTo>
                  <a:pt x="262944" y="913778"/>
                  <a:pt x="256079" y="896818"/>
                  <a:pt x="242888" y="885825"/>
                </a:cubicBezTo>
                <a:cubicBezTo>
                  <a:pt x="198293" y="848662"/>
                  <a:pt x="187541" y="865295"/>
                  <a:pt x="142875" y="842962"/>
                </a:cubicBezTo>
                <a:cubicBezTo>
                  <a:pt x="127517" y="835283"/>
                  <a:pt x="114300" y="823912"/>
                  <a:pt x="100013" y="814387"/>
                </a:cubicBezTo>
                <a:cubicBezTo>
                  <a:pt x="82544" y="779450"/>
                  <a:pt x="68107" y="744668"/>
                  <a:pt x="42863" y="714375"/>
                </a:cubicBezTo>
                <a:cubicBezTo>
                  <a:pt x="29928" y="698853"/>
                  <a:pt x="11744" y="687954"/>
                  <a:pt x="0" y="671512"/>
                </a:cubicBezTo>
                <a:lnTo>
                  <a:pt x="0" y="549149"/>
                </a:lnTo>
                <a:lnTo>
                  <a:pt x="28" y="549031"/>
                </a:lnTo>
                <a:cubicBezTo>
                  <a:pt x="7735" y="517896"/>
                  <a:pt x="13051" y="503774"/>
                  <a:pt x="42863" y="414337"/>
                </a:cubicBezTo>
                <a:cubicBezTo>
                  <a:pt x="53054" y="383762"/>
                  <a:pt x="59657" y="351421"/>
                  <a:pt x="85725" y="328612"/>
                </a:cubicBezTo>
                <a:cubicBezTo>
                  <a:pt x="146191" y="275704"/>
                  <a:pt x="155442" y="276798"/>
                  <a:pt x="214313" y="257175"/>
                </a:cubicBezTo>
                <a:lnTo>
                  <a:pt x="385763" y="314325"/>
                </a:lnTo>
                <a:lnTo>
                  <a:pt x="428625" y="328612"/>
                </a:lnTo>
                <a:lnTo>
                  <a:pt x="471488" y="342900"/>
                </a:lnTo>
                <a:cubicBezTo>
                  <a:pt x="519113" y="338137"/>
                  <a:pt x="568679" y="342888"/>
                  <a:pt x="614363" y="328612"/>
                </a:cubicBezTo>
                <a:cubicBezTo>
                  <a:pt x="647143" y="318368"/>
                  <a:pt x="671513" y="290512"/>
                  <a:pt x="700088" y="271462"/>
                </a:cubicBezTo>
                <a:cubicBezTo>
                  <a:pt x="806503" y="200519"/>
                  <a:pt x="675808" y="291695"/>
                  <a:pt x="785813" y="200025"/>
                </a:cubicBezTo>
                <a:cubicBezTo>
                  <a:pt x="847233" y="148842"/>
                  <a:pt x="807099" y="189382"/>
                  <a:pt x="871538" y="157162"/>
                </a:cubicBezTo>
                <a:cubicBezTo>
                  <a:pt x="970203" y="107829"/>
                  <a:pt x="852611" y="144034"/>
                  <a:pt x="971550" y="114300"/>
                </a:cubicBezTo>
                <a:cubicBezTo>
                  <a:pt x="1065069" y="145472"/>
                  <a:pt x="973282" y="102177"/>
                  <a:pt x="1028700" y="171450"/>
                </a:cubicBezTo>
                <a:cubicBezTo>
                  <a:pt x="1039427" y="184859"/>
                  <a:pt x="1057275" y="190500"/>
                  <a:pt x="1071563" y="200025"/>
                </a:cubicBezTo>
                <a:cubicBezTo>
                  <a:pt x="1100138" y="195262"/>
                  <a:pt x="1129805" y="194898"/>
                  <a:pt x="1157288" y="185737"/>
                </a:cubicBezTo>
                <a:cubicBezTo>
                  <a:pt x="1173578" y="180307"/>
                  <a:pt x="1185241" y="165681"/>
                  <a:pt x="1200150" y="157162"/>
                </a:cubicBezTo>
                <a:cubicBezTo>
                  <a:pt x="1218642" y="146595"/>
                  <a:pt x="1239037" y="139545"/>
                  <a:pt x="1257300" y="128587"/>
                </a:cubicBezTo>
                <a:cubicBezTo>
                  <a:pt x="1286749" y="110918"/>
                  <a:pt x="1314450" y="90487"/>
                  <a:pt x="1343025" y="71437"/>
                </a:cubicBezTo>
                <a:cubicBezTo>
                  <a:pt x="1357313" y="61912"/>
                  <a:pt x="1369598" y="48292"/>
                  <a:pt x="1385888" y="42862"/>
                </a:cubicBezTo>
                <a:lnTo>
                  <a:pt x="1471613" y="14287"/>
                </a:lnTo>
                <a:close/>
              </a:path>
            </a:pathLst>
          </a:cu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54" name="Text Box 9"/>
          <p:cNvSpPr txBox="1">
            <a:spLocks noChangeArrowheads="1"/>
          </p:cNvSpPr>
          <p:nvPr/>
        </p:nvSpPr>
        <p:spPr bwMode="auto">
          <a:xfrm flipH="1">
            <a:off x="1999787" y="109296"/>
            <a:ext cx="826545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Văn</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bản</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2. SƠN TINH, THUỶ TINH</a:t>
            </a:r>
          </a:p>
        </p:txBody>
      </p:sp>
      <p:grpSp>
        <p:nvGrpSpPr>
          <p:cNvPr id="56" name="Group 5"/>
          <p:cNvGrpSpPr>
            <a:grpSpLocks/>
          </p:cNvGrpSpPr>
          <p:nvPr/>
        </p:nvGrpSpPr>
        <p:grpSpPr bwMode="auto">
          <a:xfrm flipH="1">
            <a:off x="335138" y="-80578"/>
            <a:ext cx="1035923" cy="1032413"/>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777369" y="-63512"/>
            <a:ext cx="1066794" cy="1021393"/>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31221" y="16847"/>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3"/>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4"/>
          <a:stretch>
            <a:fillRect/>
          </a:stretch>
        </p:blipFill>
        <p:spPr>
          <a:xfrm>
            <a:off x="8270537" y="818854"/>
            <a:ext cx="1577468" cy="627942"/>
          </a:xfrm>
          <a:prstGeom prst="rect">
            <a:avLst/>
          </a:prstGeom>
        </p:spPr>
      </p:pic>
      <p:pic>
        <p:nvPicPr>
          <p:cNvPr id="27" name="Picture 26"/>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p>
        </p:txBody>
      </p:sp>
      <p:sp>
        <p:nvSpPr>
          <p:cNvPr id="4" name="Rectangle 3"/>
          <p:cNvSpPr/>
          <p:nvPr/>
        </p:nvSpPr>
        <p:spPr>
          <a:xfrm>
            <a:off x="660400" y="1352692"/>
            <a:ext cx="6096000" cy="1009122"/>
          </a:xfrm>
          <a:prstGeom prst="rect">
            <a:avLst/>
          </a:prstGeom>
        </p:spPr>
        <p:txBody>
          <a:bodyPr>
            <a:spAutoFit/>
          </a:bodyPr>
          <a:lstStyle/>
          <a:p>
            <a:pPr marL="0" marR="0" lvl="0" indent="0" algn="l" defTabSz="914400" rtl="0" eaLnBrk="1" fontAlgn="auto" latinLnBrk="0" hangingPunct="1">
              <a:lnSpc>
                <a:spcPct val="107000"/>
              </a:lnSpc>
              <a:spcBef>
                <a:spcPts val="0"/>
              </a:spcBef>
              <a:spcAft>
                <a:spcPts val="0"/>
              </a:spcAft>
              <a:buClrTx/>
              <a:buSzTx/>
              <a:buFontTx/>
              <a:buNone/>
              <a:tabLst>
                <a:tab pos="1386840" algn="l"/>
              </a:tabLst>
              <a:defRPr/>
            </a:pPr>
            <a:r>
              <a:rPr kumimoji="0" lang="en-US" sz="2800" b="1" i="1" u="none" strike="noStrike" kern="1200" cap="none" spc="0" normalizeH="0" baseline="0" noProof="0" dirty="0">
                <a:ln>
                  <a:noFill/>
                </a:ln>
                <a:solidFill>
                  <a:srgbClr val="800000"/>
                </a:solidFill>
                <a:effectLst/>
                <a:uLnTx/>
                <a:uFillTx/>
                <a:latin typeface="Times New Roman" panose="02020603050405020304" pitchFamily="18" charset="0"/>
                <a:ea typeface="Times New Roman" panose="02020603050405020304" pitchFamily="18" charset="0"/>
                <a:cs typeface="+mn-cs"/>
              </a:rPr>
              <a:t>4.  </a:t>
            </a:r>
            <a:r>
              <a:rPr kumimoji="0" lang="en-US" sz="2800" b="1" i="1" u="none" strike="noStrike" kern="1200" cap="none" spc="0" normalizeH="0" baseline="0" noProof="0" dirty="0" err="1">
                <a:ln>
                  <a:noFill/>
                </a:ln>
                <a:solidFill>
                  <a:srgbClr val="800000"/>
                </a:solidFill>
                <a:effectLst/>
                <a:uLnTx/>
                <a:uFillTx/>
                <a:latin typeface="Times New Roman" panose="02020603050405020304" pitchFamily="18" charset="0"/>
                <a:ea typeface="Times New Roman" panose="02020603050405020304" pitchFamily="18" charset="0"/>
                <a:cs typeface="+mn-cs"/>
              </a:rPr>
              <a:t>Các</a:t>
            </a:r>
            <a:r>
              <a:rPr kumimoji="0" lang="en-US" sz="2800" b="1" i="1" u="none" strike="noStrike" kern="1200" cap="none" spc="0" normalizeH="0" baseline="0" noProof="0" dirty="0">
                <a:ln>
                  <a:noFill/>
                </a:ln>
                <a:solidFill>
                  <a:srgbClr val="800000"/>
                </a:solidFill>
                <a:effectLst/>
                <a:uLnTx/>
                <a:uFillTx/>
                <a:latin typeface="Times New Roman" panose="02020603050405020304" pitchFamily="18" charset="0"/>
                <a:ea typeface="Times New Roman" panose="02020603050405020304" pitchFamily="18" charset="0"/>
                <a:cs typeface="+mn-cs"/>
              </a:rPr>
              <a:t> chi </a:t>
            </a:r>
            <a:r>
              <a:rPr kumimoji="0" lang="en-US" sz="2800" b="1" i="1" u="none" strike="noStrike" kern="1200" cap="none" spc="0" normalizeH="0" baseline="0" noProof="0" dirty="0" err="1">
                <a:ln>
                  <a:noFill/>
                </a:ln>
                <a:solidFill>
                  <a:srgbClr val="800000"/>
                </a:solidFill>
                <a:effectLst/>
                <a:uLnTx/>
                <a:uFillTx/>
                <a:latin typeface="Times New Roman" panose="02020603050405020304" pitchFamily="18" charset="0"/>
                <a:ea typeface="Times New Roman" panose="02020603050405020304" pitchFamily="18" charset="0"/>
                <a:cs typeface="+mn-cs"/>
              </a:rPr>
              <a:t>tiết</a:t>
            </a:r>
            <a:r>
              <a:rPr kumimoji="0" lang="en-US" sz="2800" b="1" i="1" u="none" strike="noStrike" kern="1200" cap="none" spc="0" normalizeH="0" baseline="0" noProof="0" dirty="0">
                <a:ln>
                  <a:noFill/>
                </a:ln>
                <a:solidFill>
                  <a:srgbClr val="80000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800000"/>
                </a:solidFill>
                <a:effectLst/>
                <a:uLnTx/>
                <a:uFillTx/>
                <a:latin typeface="Times New Roman" panose="02020603050405020304" pitchFamily="18" charset="0"/>
                <a:ea typeface="Times New Roman" panose="02020603050405020304" pitchFamily="18" charset="0"/>
                <a:cs typeface="+mn-cs"/>
              </a:rPr>
              <a:t>liên</a:t>
            </a:r>
            <a:r>
              <a:rPr kumimoji="0" lang="en-US" sz="2800" b="1" i="1" u="none" strike="noStrike" kern="1200" cap="none" spc="0" normalizeH="0" baseline="0" noProof="0" dirty="0">
                <a:ln>
                  <a:noFill/>
                </a:ln>
                <a:solidFill>
                  <a:srgbClr val="80000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800000"/>
                </a:solidFill>
                <a:effectLst/>
                <a:uLnTx/>
                <a:uFillTx/>
                <a:latin typeface="Times New Roman" panose="02020603050405020304" pitchFamily="18" charset="0"/>
                <a:ea typeface="Times New Roman" panose="02020603050405020304" pitchFamily="18" charset="0"/>
                <a:cs typeface="+mn-cs"/>
              </a:rPr>
              <a:t>quan</a:t>
            </a:r>
            <a:r>
              <a:rPr kumimoji="0" lang="en-US" sz="2800" b="1" i="1" u="none" strike="noStrike" kern="1200" cap="none" spc="0" normalizeH="0" baseline="0" noProof="0" dirty="0">
                <a:ln>
                  <a:noFill/>
                </a:ln>
                <a:solidFill>
                  <a:srgbClr val="80000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800000"/>
                </a:solidFill>
                <a:effectLst/>
                <a:uLnTx/>
                <a:uFillTx/>
                <a:latin typeface="Times New Roman" panose="02020603050405020304" pitchFamily="18" charset="0"/>
                <a:ea typeface="Times New Roman" panose="02020603050405020304" pitchFamily="18" charset="0"/>
                <a:cs typeface="+mn-cs"/>
              </a:rPr>
              <a:t>đến</a:t>
            </a:r>
            <a:r>
              <a:rPr kumimoji="0" lang="en-US" sz="2800" b="1" i="1" u="none" strike="noStrike" kern="1200" cap="none" spc="0" normalizeH="0" baseline="0" noProof="0" dirty="0">
                <a:ln>
                  <a:noFill/>
                </a:ln>
                <a:solidFill>
                  <a:srgbClr val="80000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800000"/>
                </a:solidFill>
                <a:effectLst/>
                <a:uLnTx/>
                <a:uFillTx/>
                <a:latin typeface="Times New Roman" panose="02020603050405020304" pitchFamily="18" charset="0"/>
                <a:ea typeface="Times New Roman" panose="02020603050405020304" pitchFamily="18" charset="0"/>
                <a:cs typeface="+mn-cs"/>
              </a:rPr>
              <a:t>sự</a:t>
            </a:r>
            <a:r>
              <a:rPr kumimoji="0" lang="en-US" sz="2800" b="1" i="1" u="none" strike="noStrike" kern="1200" cap="none" spc="0" normalizeH="0" baseline="0" noProof="0" dirty="0">
                <a:ln>
                  <a:noFill/>
                </a:ln>
                <a:solidFill>
                  <a:srgbClr val="80000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800000"/>
                </a:solidFill>
                <a:effectLst/>
                <a:uLnTx/>
                <a:uFillTx/>
                <a:latin typeface="Times New Roman" panose="02020603050405020304" pitchFamily="18" charset="0"/>
                <a:ea typeface="Times New Roman" panose="02020603050405020304" pitchFamily="18" charset="0"/>
                <a:cs typeface="+mn-cs"/>
              </a:rPr>
              <a:t>thật</a:t>
            </a:r>
            <a:r>
              <a:rPr kumimoji="0" lang="en-US" sz="2800" b="1" i="1" u="none" strike="noStrike" kern="1200" cap="none" spc="0" normalizeH="0" baseline="0" noProof="0" dirty="0">
                <a:ln>
                  <a:noFill/>
                </a:ln>
                <a:solidFill>
                  <a:srgbClr val="80000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800000"/>
                </a:solidFill>
                <a:effectLst/>
                <a:uLnTx/>
                <a:uFillTx/>
                <a:latin typeface="Times New Roman" panose="02020603050405020304" pitchFamily="18" charset="0"/>
                <a:ea typeface="MS Mincho"/>
                <a:cs typeface="+mn-cs"/>
              </a:rPr>
              <a:t>a. </a:t>
            </a:r>
            <a:r>
              <a:rPr kumimoji="0" lang="en-US" sz="2800" b="1" i="0" u="none" strike="noStrike" kern="1200" cap="none" spc="0" normalizeH="0" baseline="0" noProof="0" dirty="0" err="1">
                <a:ln>
                  <a:noFill/>
                </a:ln>
                <a:solidFill>
                  <a:srgbClr val="800000"/>
                </a:solidFill>
                <a:effectLst/>
                <a:uLnTx/>
                <a:uFillTx/>
                <a:latin typeface="Times New Roman" panose="02020603050405020304" pitchFamily="18" charset="0"/>
                <a:ea typeface="MS Mincho"/>
                <a:cs typeface="+mn-cs"/>
              </a:rPr>
              <a:t>Bối</a:t>
            </a:r>
            <a:r>
              <a:rPr kumimoji="0" lang="en-US" sz="2800" b="1" i="0" u="none" strike="noStrike" kern="1200" cap="none" spc="0" normalizeH="0" baseline="0" noProof="0" dirty="0">
                <a:ln>
                  <a:noFill/>
                </a:ln>
                <a:solidFill>
                  <a:srgbClr val="80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800000"/>
                </a:solidFill>
                <a:effectLst/>
                <a:uLnTx/>
                <a:uFillTx/>
                <a:latin typeface="Times New Roman" panose="02020603050405020304" pitchFamily="18" charset="0"/>
                <a:ea typeface="MS Mincho"/>
                <a:cs typeface="+mn-cs"/>
              </a:rPr>
              <a:t>cảnh</a:t>
            </a:r>
            <a:r>
              <a:rPr kumimoji="0" lang="en-US" sz="2800" b="1" i="0" u="none" strike="noStrike" kern="1200" cap="none" spc="0" normalizeH="0" baseline="0" noProof="0" dirty="0">
                <a:ln>
                  <a:noFill/>
                </a:ln>
                <a:solidFill>
                  <a:srgbClr val="80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800000"/>
                </a:solidFill>
                <a:effectLst/>
                <a:uLnTx/>
                <a:uFillTx/>
                <a:latin typeface="Times New Roman" panose="02020603050405020304" pitchFamily="18" charset="0"/>
                <a:ea typeface="MS Mincho"/>
                <a:cs typeface="+mn-cs"/>
              </a:rPr>
              <a:t>câu</a:t>
            </a:r>
            <a:r>
              <a:rPr kumimoji="0" lang="en-US" sz="2800" b="1" i="0" u="none" strike="noStrike" kern="1200" cap="none" spc="0" normalizeH="0" baseline="0" noProof="0" dirty="0">
                <a:ln>
                  <a:noFill/>
                </a:ln>
                <a:solidFill>
                  <a:srgbClr val="80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800000"/>
                </a:solidFill>
                <a:effectLst/>
                <a:uLnTx/>
                <a:uFillTx/>
                <a:latin typeface="Times New Roman" panose="02020603050405020304" pitchFamily="18" charset="0"/>
                <a:ea typeface="MS Mincho"/>
                <a:cs typeface="+mn-cs"/>
              </a:rPr>
              <a:t>chuyện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pic>
        <p:nvPicPr>
          <p:cNvPr id="36" name="Picture 35"/>
          <p:cNvPicPr>
            <a:picLocks noChangeAspect="1"/>
          </p:cNvPicPr>
          <p:nvPr/>
        </p:nvPicPr>
        <p:blipFill>
          <a:blip r:embed="rId7"/>
          <a:srcRect l="54930" t="24825" r="41566" b="72527"/>
          <a:stretch>
            <a:fillRect/>
          </a:stretch>
        </p:blipFill>
        <p:spPr>
          <a:xfrm>
            <a:off x="4729163" y="3286126"/>
            <a:ext cx="216584" cy="95135"/>
          </a:xfrm>
          <a:custGeom>
            <a:avLst/>
            <a:gdLst>
              <a:gd name="connsiteX0" fmla="*/ 0 w 216584"/>
              <a:gd name="connsiteY0" fmla="*/ 0 h 95135"/>
              <a:gd name="connsiteX1" fmla="*/ 128587 w 216584"/>
              <a:gd name="connsiteY1" fmla="*/ 42863 h 95135"/>
              <a:gd name="connsiteX2" fmla="*/ 214312 w 216584"/>
              <a:gd name="connsiteY2" fmla="*/ 85725 h 95135"/>
              <a:gd name="connsiteX3" fmla="*/ 216584 w 216584"/>
              <a:gd name="connsiteY3" fmla="*/ 95135 h 95135"/>
              <a:gd name="connsiteX4" fmla="*/ 0 w 216584"/>
              <a:gd name="connsiteY4" fmla="*/ 0 h 951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584" h="95135">
                <a:moveTo>
                  <a:pt x="0" y="0"/>
                </a:moveTo>
                <a:cubicBezTo>
                  <a:pt x="42862" y="14288"/>
                  <a:pt x="90994" y="17801"/>
                  <a:pt x="128587" y="42863"/>
                </a:cubicBezTo>
                <a:cubicBezTo>
                  <a:pt x="183981" y="79792"/>
                  <a:pt x="155160" y="66008"/>
                  <a:pt x="214312" y="85725"/>
                </a:cubicBezTo>
                <a:lnTo>
                  <a:pt x="216584" y="95135"/>
                </a:lnTo>
                <a:lnTo>
                  <a:pt x="0" y="0"/>
                </a:lnTo>
                <a:close/>
              </a:path>
            </a:pathLst>
          </a:custGeom>
        </p:spPr>
      </p:pic>
      <p:pic>
        <p:nvPicPr>
          <p:cNvPr id="42" name="Picture 41"/>
          <p:cNvPicPr>
            <a:picLocks noChangeAspect="1"/>
          </p:cNvPicPr>
          <p:nvPr/>
        </p:nvPicPr>
        <p:blipFill>
          <a:blip r:embed="rId7"/>
          <a:srcRect l="54930" t="24825" r="41566" b="72527"/>
          <a:stretch>
            <a:fillRect/>
          </a:stretch>
        </p:blipFill>
        <p:spPr>
          <a:xfrm>
            <a:off x="3845610" y="3368601"/>
            <a:ext cx="216584" cy="95135"/>
          </a:xfrm>
          <a:custGeom>
            <a:avLst/>
            <a:gdLst>
              <a:gd name="connsiteX0" fmla="*/ 0 w 216584"/>
              <a:gd name="connsiteY0" fmla="*/ 0 h 95135"/>
              <a:gd name="connsiteX1" fmla="*/ 21248 w 216584"/>
              <a:gd name="connsiteY1" fmla="*/ 5576 h 95135"/>
              <a:gd name="connsiteX2" fmla="*/ 215715 w 216584"/>
              <a:gd name="connsiteY2" fmla="*/ 91535 h 95135"/>
              <a:gd name="connsiteX3" fmla="*/ 216584 w 216584"/>
              <a:gd name="connsiteY3" fmla="*/ 95135 h 95135"/>
              <a:gd name="connsiteX4" fmla="*/ 0 w 216584"/>
              <a:gd name="connsiteY4" fmla="*/ 0 h 951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584" h="95135">
                <a:moveTo>
                  <a:pt x="0" y="0"/>
                </a:moveTo>
                <a:lnTo>
                  <a:pt x="21248" y="5576"/>
                </a:lnTo>
                <a:lnTo>
                  <a:pt x="215715" y="91535"/>
                </a:lnTo>
                <a:lnTo>
                  <a:pt x="216584" y="95135"/>
                </a:lnTo>
                <a:lnTo>
                  <a:pt x="0" y="0"/>
                </a:lnTo>
                <a:close/>
              </a:path>
            </a:pathLst>
          </a:custGeom>
        </p:spPr>
      </p:pic>
      <p:pic>
        <p:nvPicPr>
          <p:cNvPr id="51" name="Picture 50"/>
          <p:cNvPicPr>
            <a:picLocks noChangeAspect="1"/>
          </p:cNvPicPr>
          <p:nvPr/>
        </p:nvPicPr>
        <p:blipFill>
          <a:blip r:embed="rId7"/>
          <a:srcRect l="7781" t="23234" r="27273" b="15946"/>
          <a:stretch>
            <a:fillRect/>
          </a:stretch>
        </p:blipFill>
        <p:spPr>
          <a:xfrm>
            <a:off x="594084" y="4231612"/>
            <a:ext cx="4014787" cy="2184689"/>
          </a:xfrm>
          <a:custGeom>
            <a:avLst/>
            <a:gdLst>
              <a:gd name="connsiteX0" fmla="*/ 0 w 4014787"/>
              <a:gd name="connsiteY0" fmla="*/ 0 h 2184689"/>
              <a:gd name="connsiteX1" fmla="*/ 2793991 w 4014787"/>
              <a:gd name="connsiteY1" fmla="*/ 0 h 2184689"/>
              <a:gd name="connsiteX2" fmla="*/ 2935898 w 4014787"/>
              <a:gd name="connsiteY2" fmla="*/ 62726 h 2184689"/>
              <a:gd name="connsiteX3" fmla="*/ 2914650 w 4014787"/>
              <a:gd name="connsiteY3" fmla="*/ 57150 h 2184689"/>
              <a:gd name="connsiteX4" fmla="*/ 3131234 w 4014787"/>
              <a:gd name="connsiteY4" fmla="*/ 152285 h 2184689"/>
              <a:gd name="connsiteX5" fmla="*/ 3134364 w 4014787"/>
              <a:gd name="connsiteY5" fmla="*/ 165255 h 2184689"/>
              <a:gd name="connsiteX6" fmla="*/ 3143250 w 4014787"/>
              <a:gd name="connsiteY6" fmla="*/ 185738 h 2184689"/>
              <a:gd name="connsiteX7" fmla="*/ 3186112 w 4014787"/>
              <a:gd name="connsiteY7" fmla="*/ 214313 h 2184689"/>
              <a:gd name="connsiteX8" fmla="*/ 3214687 w 4014787"/>
              <a:gd name="connsiteY8" fmla="*/ 257175 h 2184689"/>
              <a:gd name="connsiteX9" fmla="*/ 3257550 w 4014787"/>
              <a:gd name="connsiteY9" fmla="*/ 414338 h 2184689"/>
              <a:gd name="connsiteX10" fmla="*/ 3271837 w 4014787"/>
              <a:gd name="connsiteY10" fmla="*/ 457200 h 2184689"/>
              <a:gd name="connsiteX11" fmla="*/ 3300412 w 4014787"/>
              <a:gd name="connsiteY11" fmla="*/ 500063 h 2184689"/>
              <a:gd name="connsiteX12" fmla="*/ 3314700 w 4014787"/>
              <a:gd name="connsiteY12" fmla="*/ 542925 h 2184689"/>
              <a:gd name="connsiteX13" fmla="*/ 3400425 w 4014787"/>
              <a:gd name="connsiteY13" fmla="*/ 600075 h 2184689"/>
              <a:gd name="connsiteX14" fmla="*/ 3429000 w 4014787"/>
              <a:gd name="connsiteY14" fmla="*/ 642938 h 2184689"/>
              <a:gd name="connsiteX15" fmla="*/ 3857625 w 4014787"/>
              <a:gd name="connsiteY15" fmla="*/ 657225 h 2184689"/>
              <a:gd name="connsiteX16" fmla="*/ 3929062 w 4014787"/>
              <a:gd name="connsiteY16" fmla="*/ 671513 h 2184689"/>
              <a:gd name="connsiteX17" fmla="*/ 4014787 w 4014787"/>
              <a:gd name="connsiteY17" fmla="*/ 678107 h 2184689"/>
              <a:gd name="connsiteX18" fmla="*/ 4014787 w 4014787"/>
              <a:gd name="connsiteY18" fmla="*/ 2184689 h 2184689"/>
              <a:gd name="connsiteX19" fmla="*/ 0 w 4014787"/>
              <a:gd name="connsiteY19" fmla="*/ 2184689 h 2184689"/>
              <a:gd name="connsiteX20" fmla="*/ 0 w 4014787"/>
              <a:gd name="connsiteY20" fmla="*/ 0 h 2184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14787" h="2184689">
                <a:moveTo>
                  <a:pt x="0" y="0"/>
                </a:moveTo>
                <a:lnTo>
                  <a:pt x="2793991" y="0"/>
                </a:lnTo>
                <a:lnTo>
                  <a:pt x="2935898" y="62726"/>
                </a:lnTo>
                <a:lnTo>
                  <a:pt x="2914650" y="57150"/>
                </a:lnTo>
                <a:lnTo>
                  <a:pt x="3131234" y="152285"/>
                </a:lnTo>
                <a:lnTo>
                  <a:pt x="3134364" y="165255"/>
                </a:lnTo>
                <a:cubicBezTo>
                  <a:pt x="3136165" y="172714"/>
                  <a:pt x="3138546" y="179858"/>
                  <a:pt x="3143250" y="185738"/>
                </a:cubicBezTo>
                <a:cubicBezTo>
                  <a:pt x="3153977" y="199147"/>
                  <a:pt x="3173970" y="202171"/>
                  <a:pt x="3186112" y="214313"/>
                </a:cubicBezTo>
                <a:cubicBezTo>
                  <a:pt x="3198254" y="226455"/>
                  <a:pt x="3205162" y="242888"/>
                  <a:pt x="3214687" y="257175"/>
                </a:cubicBezTo>
                <a:cubicBezTo>
                  <a:pt x="3234883" y="358150"/>
                  <a:pt x="3221295" y="305573"/>
                  <a:pt x="3257550" y="414338"/>
                </a:cubicBezTo>
                <a:cubicBezTo>
                  <a:pt x="3262312" y="428625"/>
                  <a:pt x="3263483" y="444669"/>
                  <a:pt x="3271837" y="457200"/>
                </a:cubicBezTo>
                <a:cubicBezTo>
                  <a:pt x="3281362" y="471488"/>
                  <a:pt x="3292733" y="484704"/>
                  <a:pt x="3300412" y="500063"/>
                </a:cubicBezTo>
                <a:cubicBezTo>
                  <a:pt x="3307147" y="513533"/>
                  <a:pt x="3306346" y="530394"/>
                  <a:pt x="3314700" y="542925"/>
                </a:cubicBezTo>
                <a:cubicBezTo>
                  <a:pt x="3345279" y="588794"/>
                  <a:pt x="3355486" y="585096"/>
                  <a:pt x="3400425" y="600075"/>
                </a:cubicBezTo>
                <a:cubicBezTo>
                  <a:pt x="3409950" y="614363"/>
                  <a:pt x="3411961" y="640808"/>
                  <a:pt x="3429000" y="642938"/>
                </a:cubicBezTo>
                <a:cubicBezTo>
                  <a:pt x="3570850" y="660669"/>
                  <a:pt x="3714903" y="649069"/>
                  <a:pt x="3857625" y="657225"/>
                </a:cubicBezTo>
                <a:cubicBezTo>
                  <a:pt x="3881869" y="658610"/>
                  <a:pt x="3904927" y="668831"/>
                  <a:pt x="3929062" y="671513"/>
                </a:cubicBezTo>
                <a:lnTo>
                  <a:pt x="4014787" y="678107"/>
                </a:lnTo>
                <a:lnTo>
                  <a:pt x="4014787" y="2184689"/>
                </a:lnTo>
                <a:lnTo>
                  <a:pt x="0" y="2184689"/>
                </a:lnTo>
                <a:lnTo>
                  <a:pt x="0" y="0"/>
                </a:lnTo>
                <a:close/>
              </a:path>
            </a:pathLst>
          </a:custGeom>
        </p:spPr>
      </p:pic>
      <p:pic>
        <p:nvPicPr>
          <p:cNvPr id="49" name="Picture 48"/>
          <p:cNvPicPr>
            <a:picLocks noChangeAspect="1"/>
          </p:cNvPicPr>
          <p:nvPr/>
        </p:nvPicPr>
        <p:blipFill>
          <a:blip r:embed="rId7"/>
          <a:srcRect l="55" t="84054" r="13637" b="-6303"/>
          <a:stretch>
            <a:fillRect/>
          </a:stretch>
        </p:blipFill>
        <p:spPr>
          <a:xfrm>
            <a:off x="660399" y="5715660"/>
            <a:ext cx="5335272" cy="799208"/>
          </a:xfrm>
          <a:custGeom>
            <a:avLst/>
            <a:gdLst>
              <a:gd name="connsiteX0" fmla="*/ 0 w 5335272"/>
              <a:gd name="connsiteY0" fmla="*/ 0 h 799208"/>
              <a:gd name="connsiteX1" fmla="*/ 477572 w 5335272"/>
              <a:gd name="connsiteY1" fmla="*/ 0 h 799208"/>
              <a:gd name="connsiteX2" fmla="*/ 477572 w 5335272"/>
              <a:gd name="connsiteY2" fmla="*/ 572799 h 799208"/>
              <a:gd name="connsiteX3" fmla="*/ 4492359 w 5335272"/>
              <a:gd name="connsiteY3" fmla="*/ 572799 h 799208"/>
              <a:gd name="connsiteX4" fmla="*/ 4492359 w 5335272"/>
              <a:gd name="connsiteY4" fmla="*/ 0 h 799208"/>
              <a:gd name="connsiteX5" fmla="*/ 5335272 w 5335272"/>
              <a:gd name="connsiteY5" fmla="*/ 0 h 799208"/>
              <a:gd name="connsiteX6" fmla="*/ 5335272 w 5335272"/>
              <a:gd name="connsiteY6" fmla="*/ 799208 h 799208"/>
              <a:gd name="connsiteX7" fmla="*/ 0 w 5335272"/>
              <a:gd name="connsiteY7" fmla="*/ 799208 h 799208"/>
              <a:gd name="connsiteX8" fmla="*/ 0 w 5335272"/>
              <a:gd name="connsiteY8" fmla="*/ 0 h 799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5272" h="799208">
                <a:moveTo>
                  <a:pt x="0" y="0"/>
                </a:moveTo>
                <a:lnTo>
                  <a:pt x="477572" y="0"/>
                </a:lnTo>
                <a:lnTo>
                  <a:pt x="477572" y="572799"/>
                </a:lnTo>
                <a:lnTo>
                  <a:pt x="4492359" y="572799"/>
                </a:lnTo>
                <a:lnTo>
                  <a:pt x="4492359" y="0"/>
                </a:lnTo>
                <a:lnTo>
                  <a:pt x="5335272" y="0"/>
                </a:lnTo>
                <a:lnTo>
                  <a:pt x="5335272" y="799208"/>
                </a:lnTo>
                <a:lnTo>
                  <a:pt x="0" y="799208"/>
                </a:lnTo>
                <a:lnTo>
                  <a:pt x="0" y="0"/>
                </a:lnTo>
                <a:close/>
              </a:path>
            </a:pathLst>
          </a:custGeom>
        </p:spPr>
      </p:pic>
      <p:pic>
        <p:nvPicPr>
          <p:cNvPr id="39" name="Picture 38"/>
          <p:cNvPicPr>
            <a:picLocks noChangeAspect="1"/>
          </p:cNvPicPr>
          <p:nvPr/>
        </p:nvPicPr>
        <p:blipFill>
          <a:blip r:embed="rId7"/>
          <a:srcRect l="55274" t="24980" r="41580" b="72627"/>
          <a:stretch>
            <a:fillRect/>
          </a:stretch>
        </p:blipFill>
        <p:spPr>
          <a:xfrm>
            <a:off x="3866858" y="3374177"/>
            <a:ext cx="194467" cy="85959"/>
          </a:xfrm>
          <a:custGeom>
            <a:avLst/>
            <a:gdLst>
              <a:gd name="connsiteX0" fmla="*/ 0 w 194467"/>
              <a:gd name="connsiteY0" fmla="*/ 0 h 85959"/>
              <a:gd name="connsiteX1" fmla="*/ 45021 w 194467"/>
              <a:gd name="connsiteY1" fmla="*/ 11815 h 85959"/>
              <a:gd name="connsiteX2" fmla="*/ 107339 w 194467"/>
              <a:gd name="connsiteY2" fmla="*/ 37287 h 85959"/>
              <a:gd name="connsiteX3" fmla="*/ 193064 w 194467"/>
              <a:gd name="connsiteY3" fmla="*/ 80149 h 85959"/>
              <a:gd name="connsiteX4" fmla="*/ 194467 w 194467"/>
              <a:gd name="connsiteY4" fmla="*/ 85959 h 85959"/>
              <a:gd name="connsiteX5" fmla="*/ 0 w 194467"/>
              <a:gd name="connsiteY5" fmla="*/ 0 h 85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4467" h="85959">
                <a:moveTo>
                  <a:pt x="0" y="0"/>
                </a:moveTo>
                <a:lnTo>
                  <a:pt x="45021" y="11815"/>
                </a:lnTo>
                <a:cubicBezTo>
                  <a:pt x="67111" y="17612"/>
                  <a:pt x="88543" y="24756"/>
                  <a:pt x="107339" y="37287"/>
                </a:cubicBezTo>
                <a:cubicBezTo>
                  <a:pt x="162733" y="74216"/>
                  <a:pt x="133912" y="60432"/>
                  <a:pt x="193064" y="80149"/>
                </a:cubicBezTo>
                <a:lnTo>
                  <a:pt x="194467" y="85959"/>
                </a:lnTo>
                <a:lnTo>
                  <a:pt x="0" y="0"/>
                </a:lnTo>
                <a:close/>
              </a:path>
            </a:pathLst>
          </a:custGeom>
        </p:spPr>
      </p:pic>
      <p:pic>
        <p:nvPicPr>
          <p:cNvPr id="38" name="Picture 37"/>
          <p:cNvPicPr>
            <a:picLocks noChangeAspect="1"/>
          </p:cNvPicPr>
          <p:nvPr/>
        </p:nvPicPr>
        <p:blipFill>
          <a:blip r:embed="rId7"/>
          <a:srcRect l="58420" t="27373" r="27273" b="61722"/>
          <a:stretch>
            <a:fillRect/>
          </a:stretch>
        </p:blipFill>
        <p:spPr>
          <a:xfrm>
            <a:off x="4061325" y="3460136"/>
            <a:ext cx="884422" cy="391703"/>
          </a:xfrm>
          <a:custGeom>
            <a:avLst/>
            <a:gdLst>
              <a:gd name="connsiteX0" fmla="*/ 0 w 884422"/>
              <a:gd name="connsiteY0" fmla="*/ 0 h 391703"/>
              <a:gd name="connsiteX1" fmla="*/ 884422 w 884422"/>
              <a:gd name="connsiteY1" fmla="*/ 390935 h 391703"/>
              <a:gd name="connsiteX2" fmla="*/ 884422 w 884422"/>
              <a:gd name="connsiteY2" fmla="*/ 391703 h 391703"/>
              <a:gd name="connsiteX3" fmla="*/ 869 w 884422"/>
              <a:gd name="connsiteY3" fmla="*/ 3600 h 391703"/>
              <a:gd name="connsiteX4" fmla="*/ 0 w 884422"/>
              <a:gd name="connsiteY4" fmla="*/ 0 h 391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422" h="391703">
                <a:moveTo>
                  <a:pt x="0" y="0"/>
                </a:moveTo>
                <a:lnTo>
                  <a:pt x="884422" y="390935"/>
                </a:lnTo>
                <a:lnTo>
                  <a:pt x="884422" y="391703"/>
                </a:lnTo>
                <a:lnTo>
                  <a:pt x="869" y="3600"/>
                </a:lnTo>
                <a:lnTo>
                  <a:pt x="0" y="0"/>
                </a:lnTo>
                <a:close/>
              </a:path>
            </a:pathLst>
          </a:custGeom>
        </p:spPr>
      </p:pic>
      <p:pic>
        <p:nvPicPr>
          <p:cNvPr id="33" name="Picture 32"/>
          <p:cNvPicPr>
            <a:picLocks noChangeAspect="1"/>
          </p:cNvPicPr>
          <p:nvPr/>
        </p:nvPicPr>
        <p:blipFill>
          <a:blip r:embed="rId7"/>
          <a:srcRect l="72727" t="38278" r="21890" b="57492"/>
          <a:stretch>
            <a:fillRect/>
          </a:stretch>
        </p:blipFill>
        <p:spPr>
          <a:xfrm>
            <a:off x="5829300" y="3769363"/>
            <a:ext cx="332745" cy="151954"/>
          </a:xfrm>
          <a:custGeom>
            <a:avLst/>
            <a:gdLst>
              <a:gd name="connsiteX0" fmla="*/ 0 w 332745"/>
              <a:gd name="connsiteY0" fmla="*/ 0 h 151954"/>
              <a:gd name="connsiteX1" fmla="*/ 332745 w 332745"/>
              <a:gd name="connsiteY1" fmla="*/ 146160 h 151954"/>
              <a:gd name="connsiteX2" fmla="*/ 320914 w 332745"/>
              <a:gd name="connsiteY2" fmla="*/ 147645 h 151954"/>
              <a:gd name="connsiteX3" fmla="*/ 100013 w 332745"/>
              <a:gd name="connsiteY3" fmla="*/ 145412 h 151954"/>
              <a:gd name="connsiteX4" fmla="*/ 0 w 332745"/>
              <a:gd name="connsiteY4" fmla="*/ 137719 h 151954"/>
              <a:gd name="connsiteX5" fmla="*/ 0 w 332745"/>
              <a:gd name="connsiteY5" fmla="*/ 0 h 151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2745" h="151954">
                <a:moveTo>
                  <a:pt x="0" y="0"/>
                </a:moveTo>
                <a:lnTo>
                  <a:pt x="332745" y="146160"/>
                </a:lnTo>
                <a:lnTo>
                  <a:pt x="320914" y="147645"/>
                </a:lnTo>
                <a:cubicBezTo>
                  <a:pt x="283399" y="151810"/>
                  <a:pt x="219716" y="155672"/>
                  <a:pt x="100013" y="145412"/>
                </a:cubicBezTo>
                <a:lnTo>
                  <a:pt x="0" y="137719"/>
                </a:lnTo>
                <a:lnTo>
                  <a:pt x="0" y="0"/>
                </a:lnTo>
                <a:close/>
              </a:path>
            </a:pathLst>
          </a:custGeom>
        </p:spPr>
      </p:pic>
      <p:pic>
        <p:nvPicPr>
          <p:cNvPr id="32" name="Picture 31"/>
          <p:cNvPicPr>
            <a:picLocks noChangeAspect="1"/>
          </p:cNvPicPr>
          <p:nvPr/>
        </p:nvPicPr>
        <p:blipFill>
          <a:blip r:embed="rId7"/>
          <a:srcRect l="78110" t="42253" r="20339" b="56481"/>
          <a:stretch>
            <a:fillRect/>
          </a:stretch>
        </p:blipFill>
        <p:spPr>
          <a:xfrm>
            <a:off x="6162045" y="3912150"/>
            <a:ext cx="95880" cy="45488"/>
          </a:xfrm>
          <a:custGeom>
            <a:avLst/>
            <a:gdLst>
              <a:gd name="connsiteX0" fmla="*/ 37153 w 95880"/>
              <a:gd name="connsiteY0" fmla="*/ 219 h 45488"/>
              <a:gd name="connsiteX1" fmla="*/ 95880 w 95880"/>
              <a:gd name="connsiteY1" fmla="*/ 45488 h 45488"/>
              <a:gd name="connsiteX2" fmla="*/ 0 w 95880"/>
              <a:gd name="connsiteY2" fmla="*/ 3373 h 45488"/>
              <a:gd name="connsiteX3" fmla="*/ 18067 w 95880"/>
              <a:gd name="connsiteY3" fmla="*/ 1104 h 45488"/>
              <a:gd name="connsiteX4" fmla="*/ 37153 w 95880"/>
              <a:gd name="connsiteY4" fmla="*/ 219 h 45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0" h="45488">
                <a:moveTo>
                  <a:pt x="37153" y="219"/>
                </a:moveTo>
                <a:cubicBezTo>
                  <a:pt x="53045" y="1793"/>
                  <a:pt x="62670" y="12276"/>
                  <a:pt x="95880" y="45488"/>
                </a:cubicBezTo>
                <a:lnTo>
                  <a:pt x="0" y="3373"/>
                </a:lnTo>
                <a:lnTo>
                  <a:pt x="18067" y="1104"/>
                </a:lnTo>
                <a:cubicBezTo>
                  <a:pt x="25863" y="161"/>
                  <a:pt x="31856" y="-305"/>
                  <a:pt x="37153" y="219"/>
                </a:cubicBezTo>
                <a:close/>
              </a:path>
            </a:pathLst>
          </a:custGeom>
        </p:spPr>
      </p:pic>
      <p:pic>
        <p:nvPicPr>
          <p:cNvPr id="47" name="Picture 46"/>
          <p:cNvPicPr>
            <a:picLocks noChangeAspect="1"/>
          </p:cNvPicPr>
          <p:nvPr/>
        </p:nvPicPr>
        <p:blipFill>
          <a:blip r:embed="rId8"/>
          <a:srcRect l="7146" t="36499" r="55469" b="6650"/>
          <a:stretch>
            <a:fillRect/>
          </a:stretch>
        </p:blipFill>
        <p:spPr>
          <a:xfrm>
            <a:off x="4236766" y="2361814"/>
            <a:ext cx="2415674" cy="2391778"/>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23" name="Striped Right Arrow 22"/>
          <p:cNvSpPr/>
          <p:nvPr/>
        </p:nvSpPr>
        <p:spPr>
          <a:xfrm>
            <a:off x="1774815" y="2400639"/>
            <a:ext cx="2591115" cy="1148853"/>
          </a:xfrm>
          <a:prstGeom prst="stripedRightArrow">
            <a:avLst/>
          </a:prstGeom>
          <a:blipFill>
            <a:blip r:embed="rId9"/>
            <a:tile tx="0" ty="0" sx="100000" sy="100000" flip="none" algn="tl"/>
          </a:blipFill>
          <a:ln>
            <a:noFill/>
          </a:ln>
          <a:effectLst>
            <a:outerShdw blurRad="107950" dist="12700" dir="5400000" algn="ctr">
              <a:srgbClr val="000000"/>
            </a:outerShdw>
          </a:effectLst>
          <a:scene3d>
            <a:camera prst="perspectiveHeroicExtremeLeftFacing"/>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NHÓM CHUYÊN GIA</a:t>
            </a:r>
          </a:p>
        </p:txBody>
      </p:sp>
      <p:sp>
        <p:nvSpPr>
          <p:cNvPr id="25" name="Right Arrow 24"/>
          <p:cNvSpPr/>
          <p:nvPr/>
        </p:nvSpPr>
        <p:spPr>
          <a:xfrm>
            <a:off x="5955022" y="1414761"/>
            <a:ext cx="3757613" cy="1231286"/>
          </a:xfrm>
          <a:prstGeom prst="rightArrow">
            <a:avLst/>
          </a:prstGeom>
          <a:ln>
            <a:noFill/>
          </a:ln>
          <a:effectLst>
            <a:outerShdw blurRad="107950" dist="12700" dir="5400000" algn="ctr">
              <a:srgbClr val="000000"/>
            </a:outerShdw>
          </a:effectLst>
          <a:scene3d>
            <a:camera prst="perspectiveHeroicExtremeLeftFacing"/>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hỏi</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thảo</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luận</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nhóm</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chuyên</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gia</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6" name="Rectangle 25"/>
          <p:cNvSpPr/>
          <p:nvPr/>
        </p:nvSpPr>
        <p:spPr>
          <a:xfrm>
            <a:off x="7082375" y="2799926"/>
            <a:ext cx="4331852" cy="361637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Câu</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1.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Nêu</a:t>
            </a:r>
            <a:r>
              <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thời gian, địa điểm, hoàn cảnh diễn ra các sự việc trong câu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ch</a:t>
            </a:r>
            <a:r>
              <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uyện?</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Hoàn</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cảnh</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ấy</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cho</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ta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biết</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được</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điều</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gì</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Câu</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2. </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Theo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em</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truyện</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Sơn</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Tinh</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Thuỷ</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Tinh</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lí</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giải</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hiện</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tượng</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tự</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nhiên</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nào</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Tác</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giả</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dân</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gian</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cho</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rằng</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do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đâu</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mà</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có</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hiện</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tượng</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tự</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nhiên</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đó</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3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endParaRPr kumimoji="0" lang="en-US" sz="1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6007394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Freeform 49"/>
          <p:cNvSpPr/>
          <p:nvPr/>
        </p:nvSpPr>
        <p:spPr>
          <a:xfrm>
            <a:off x="4020305" y="642360"/>
            <a:ext cx="4543479" cy="814913"/>
          </a:xfrm>
          <a:custGeom>
            <a:avLst/>
            <a:gdLst>
              <a:gd name="connsiteX0" fmla="*/ 1514475 w 6143624"/>
              <a:gd name="connsiteY0" fmla="*/ 0 h 1228725"/>
              <a:gd name="connsiteX1" fmla="*/ 1557338 w 6143624"/>
              <a:gd name="connsiteY1" fmla="*/ 14287 h 1228725"/>
              <a:gd name="connsiteX2" fmla="*/ 1585913 w 6143624"/>
              <a:gd name="connsiteY2" fmla="*/ 57150 h 1228725"/>
              <a:gd name="connsiteX3" fmla="*/ 1628775 w 6143624"/>
              <a:gd name="connsiteY3" fmla="*/ 100012 h 1228725"/>
              <a:gd name="connsiteX4" fmla="*/ 1885950 w 6143624"/>
              <a:gd name="connsiteY4" fmla="*/ 85725 h 1228725"/>
              <a:gd name="connsiteX5" fmla="*/ 1971675 w 6143624"/>
              <a:gd name="connsiteY5" fmla="*/ 57150 h 1228725"/>
              <a:gd name="connsiteX6" fmla="*/ 2014538 w 6143624"/>
              <a:gd name="connsiteY6" fmla="*/ 28575 h 1228725"/>
              <a:gd name="connsiteX7" fmla="*/ 2100263 w 6143624"/>
              <a:gd name="connsiteY7" fmla="*/ 0 h 1228725"/>
              <a:gd name="connsiteX8" fmla="*/ 2128838 w 6143624"/>
              <a:gd name="connsiteY8" fmla="*/ 42862 h 1228725"/>
              <a:gd name="connsiteX9" fmla="*/ 2171700 w 6143624"/>
              <a:gd name="connsiteY9" fmla="*/ 114300 h 1228725"/>
              <a:gd name="connsiteX10" fmla="*/ 2214563 w 6143624"/>
              <a:gd name="connsiteY10" fmla="*/ 128587 h 1228725"/>
              <a:gd name="connsiteX11" fmla="*/ 2443163 w 6143624"/>
              <a:gd name="connsiteY11" fmla="*/ 128587 h 1228725"/>
              <a:gd name="connsiteX12" fmla="*/ 2457450 w 6143624"/>
              <a:gd name="connsiteY12" fmla="*/ 171450 h 1228725"/>
              <a:gd name="connsiteX13" fmla="*/ 2500313 w 6143624"/>
              <a:gd name="connsiteY13" fmla="*/ 200025 h 1228725"/>
              <a:gd name="connsiteX14" fmla="*/ 2657475 w 6143624"/>
              <a:gd name="connsiteY14" fmla="*/ 185737 h 1228725"/>
              <a:gd name="connsiteX15" fmla="*/ 2714625 w 6143624"/>
              <a:gd name="connsiteY15" fmla="*/ 157162 h 1228725"/>
              <a:gd name="connsiteX16" fmla="*/ 2871788 w 6143624"/>
              <a:gd name="connsiteY16" fmla="*/ 85725 h 1228725"/>
              <a:gd name="connsiteX17" fmla="*/ 2957513 w 6143624"/>
              <a:gd name="connsiteY17" fmla="*/ 100012 h 1228725"/>
              <a:gd name="connsiteX18" fmla="*/ 3000375 w 6143624"/>
              <a:gd name="connsiteY18" fmla="*/ 142875 h 1228725"/>
              <a:gd name="connsiteX19" fmla="*/ 3043238 w 6143624"/>
              <a:gd name="connsiteY19" fmla="*/ 157162 h 1228725"/>
              <a:gd name="connsiteX20" fmla="*/ 3143250 w 6143624"/>
              <a:gd name="connsiteY20" fmla="*/ 114300 h 1228725"/>
              <a:gd name="connsiteX21" fmla="*/ 3214688 w 6143624"/>
              <a:gd name="connsiteY21" fmla="*/ 85725 h 1228725"/>
              <a:gd name="connsiteX22" fmla="*/ 3300413 w 6143624"/>
              <a:gd name="connsiteY22" fmla="*/ 28575 h 1228725"/>
              <a:gd name="connsiteX23" fmla="*/ 3357563 w 6143624"/>
              <a:gd name="connsiteY23" fmla="*/ 114300 h 1228725"/>
              <a:gd name="connsiteX24" fmla="*/ 3414713 w 6143624"/>
              <a:gd name="connsiteY24" fmla="*/ 242887 h 1228725"/>
              <a:gd name="connsiteX25" fmla="*/ 3500438 w 6143624"/>
              <a:gd name="connsiteY25" fmla="*/ 228600 h 1228725"/>
              <a:gd name="connsiteX26" fmla="*/ 3586163 w 6143624"/>
              <a:gd name="connsiteY26" fmla="*/ 200025 h 1228725"/>
              <a:gd name="connsiteX27" fmla="*/ 3671888 w 6143624"/>
              <a:gd name="connsiteY27" fmla="*/ 157162 h 1228725"/>
              <a:gd name="connsiteX28" fmla="*/ 3729038 w 6143624"/>
              <a:gd name="connsiteY28" fmla="*/ 171450 h 1228725"/>
              <a:gd name="connsiteX29" fmla="*/ 3757613 w 6143624"/>
              <a:gd name="connsiteY29" fmla="*/ 214312 h 1228725"/>
              <a:gd name="connsiteX30" fmla="*/ 3986213 w 6143624"/>
              <a:gd name="connsiteY30" fmla="*/ 200025 h 1228725"/>
              <a:gd name="connsiteX31" fmla="*/ 4157663 w 6143624"/>
              <a:gd name="connsiteY31" fmla="*/ 214312 h 1228725"/>
              <a:gd name="connsiteX32" fmla="*/ 4200525 w 6143624"/>
              <a:gd name="connsiteY32" fmla="*/ 228600 h 1228725"/>
              <a:gd name="connsiteX33" fmla="*/ 4257675 w 6143624"/>
              <a:gd name="connsiteY33" fmla="*/ 214312 h 1228725"/>
              <a:gd name="connsiteX34" fmla="*/ 4329113 w 6143624"/>
              <a:gd name="connsiteY34" fmla="*/ 200025 h 1228725"/>
              <a:gd name="connsiteX35" fmla="*/ 4471988 w 6143624"/>
              <a:gd name="connsiteY35" fmla="*/ 142875 h 1228725"/>
              <a:gd name="connsiteX36" fmla="*/ 4543425 w 6143624"/>
              <a:gd name="connsiteY36" fmla="*/ 128587 h 1228725"/>
              <a:gd name="connsiteX37" fmla="*/ 4629150 w 6143624"/>
              <a:gd name="connsiteY37" fmla="*/ 100012 h 1228725"/>
              <a:gd name="connsiteX38" fmla="*/ 4686300 w 6143624"/>
              <a:gd name="connsiteY38" fmla="*/ 57150 h 1228725"/>
              <a:gd name="connsiteX39" fmla="*/ 4729163 w 6143624"/>
              <a:gd name="connsiteY39" fmla="*/ 14287 h 1228725"/>
              <a:gd name="connsiteX40" fmla="*/ 4772025 w 6143624"/>
              <a:gd name="connsiteY40" fmla="*/ 28575 h 1228725"/>
              <a:gd name="connsiteX41" fmla="*/ 4843463 w 6143624"/>
              <a:gd name="connsiteY41" fmla="*/ 114300 h 1228725"/>
              <a:gd name="connsiteX42" fmla="*/ 4886325 w 6143624"/>
              <a:gd name="connsiteY42" fmla="*/ 171450 h 1228725"/>
              <a:gd name="connsiteX43" fmla="*/ 4929188 w 6143624"/>
              <a:gd name="connsiteY43" fmla="*/ 214312 h 1228725"/>
              <a:gd name="connsiteX44" fmla="*/ 4957763 w 6143624"/>
              <a:gd name="connsiteY44" fmla="*/ 257175 h 1228725"/>
              <a:gd name="connsiteX45" fmla="*/ 5257800 w 6143624"/>
              <a:gd name="connsiteY45" fmla="*/ 285750 h 1228725"/>
              <a:gd name="connsiteX46" fmla="*/ 5272088 w 6143624"/>
              <a:gd name="connsiteY46" fmla="*/ 342900 h 1228725"/>
              <a:gd name="connsiteX47" fmla="*/ 5286375 w 6143624"/>
              <a:gd name="connsiteY47" fmla="*/ 514350 h 1228725"/>
              <a:gd name="connsiteX48" fmla="*/ 5443538 w 6143624"/>
              <a:gd name="connsiteY48" fmla="*/ 585787 h 1228725"/>
              <a:gd name="connsiteX49" fmla="*/ 5696266 w 6143624"/>
              <a:gd name="connsiteY49" fmla="*/ 655888 h 1228725"/>
              <a:gd name="connsiteX50" fmla="*/ 5815013 w 6143624"/>
              <a:gd name="connsiteY50" fmla="*/ 694162 h 1228725"/>
              <a:gd name="connsiteX51" fmla="*/ 5815013 w 6143624"/>
              <a:gd name="connsiteY51" fmla="*/ 694162 h 1228725"/>
              <a:gd name="connsiteX52" fmla="*/ 5820479 w 6143624"/>
              <a:gd name="connsiteY52" fmla="*/ 695924 h 1228725"/>
              <a:gd name="connsiteX53" fmla="*/ 5943599 w 6143624"/>
              <a:gd name="connsiteY53" fmla="*/ 742950 h 1228725"/>
              <a:gd name="connsiteX54" fmla="*/ 6143624 w 6143624"/>
              <a:gd name="connsiteY54" fmla="*/ 842962 h 1228725"/>
              <a:gd name="connsiteX55" fmla="*/ 6129337 w 6143624"/>
              <a:gd name="connsiteY55" fmla="*/ 885825 h 1228725"/>
              <a:gd name="connsiteX56" fmla="*/ 6086474 w 6143624"/>
              <a:gd name="connsiteY56" fmla="*/ 900112 h 1228725"/>
              <a:gd name="connsiteX57" fmla="*/ 6015037 w 6143624"/>
              <a:gd name="connsiteY57" fmla="*/ 914400 h 1228725"/>
              <a:gd name="connsiteX58" fmla="*/ 5857874 w 6143624"/>
              <a:gd name="connsiteY58" fmla="*/ 971550 h 1228725"/>
              <a:gd name="connsiteX59" fmla="*/ 5815013 w 6143624"/>
              <a:gd name="connsiteY59" fmla="*/ 981075 h 1228725"/>
              <a:gd name="connsiteX60" fmla="*/ 5815013 w 6143624"/>
              <a:gd name="connsiteY60" fmla="*/ 981075 h 1228725"/>
              <a:gd name="connsiteX61" fmla="*/ 5729288 w 6143624"/>
              <a:gd name="connsiteY61" fmla="*/ 1000125 h 1228725"/>
              <a:gd name="connsiteX62" fmla="*/ 5572125 w 6143624"/>
              <a:gd name="connsiteY62" fmla="*/ 1028700 h 1228725"/>
              <a:gd name="connsiteX63" fmla="*/ 5529263 w 6143624"/>
              <a:gd name="connsiteY63" fmla="*/ 1042987 h 1228725"/>
              <a:gd name="connsiteX64" fmla="*/ 5329238 w 6143624"/>
              <a:gd name="connsiteY64" fmla="*/ 1014412 h 1228725"/>
              <a:gd name="connsiteX65" fmla="*/ 5286375 w 6143624"/>
              <a:gd name="connsiteY65" fmla="*/ 1000125 h 1228725"/>
              <a:gd name="connsiteX66" fmla="*/ 5257800 w 6143624"/>
              <a:gd name="connsiteY66" fmla="*/ 957262 h 1228725"/>
              <a:gd name="connsiteX67" fmla="*/ 5100638 w 6143624"/>
              <a:gd name="connsiteY67" fmla="*/ 971550 h 1228725"/>
              <a:gd name="connsiteX68" fmla="*/ 5014913 w 6143624"/>
              <a:gd name="connsiteY68" fmla="*/ 1028700 h 1228725"/>
              <a:gd name="connsiteX69" fmla="*/ 4843463 w 6143624"/>
              <a:gd name="connsiteY69" fmla="*/ 1128712 h 1228725"/>
              <a:gd name="connsiteX70" fmla="*/ 4772025 w 6143624"/>
              <a:gd name="connsiteY70" fmla="*/ 1157287 h 1228725"/>
              <a:gd name="connsiteX71" fmla="*/ 4686300 w 6143624"/>
              <a:gd name="connsiteY71" fmla="*/ 1185862 h 1228725"/>
              <a:gd name="connsiteX72" fmla="*/ 4586288 w 6143624"/>
              <a:gd name="connsiteY72" fmla="*/ 1171575 h 1228725"/>
              <a:gd name="connsiteX73" fmla="*/ 4457700 w 6143624"/>
              <a:gd name="connsiteY73" fmla="*/ 1071562 h 1228725"/>
              <a:gd name="connsiteX74" fmla="*/ 4314825 w 6143624"/>
              <a:gd name="connsiteY74" fmla="*/ 1028700 h 1228725"/>
              <a:gd name="connsiteX75" fmla="*/ 4171950 w 6143624"/>
              <a:gd name="connsiteY75" fmla="*/ 1071562 h 1228725"/>
              <a:gd name="connsiteX76" fmla="*/ 4114800 w 6143624"/>
              <a:gd name="connsiteY76" fmla="*/ 1085850 h 1228725"/>
              <a:gd name="connsiteX77" fmla="*/ 4000500 w 6143624"/>
              <a:gd name="connsiteY77" fmla="*/ 1128712 h 1228725"/>
              <a:gd name="connsiteX78" fmla="*/ 3871913 w 6143624"/>
              <a:gd name="connsiteY78" fmla="*/ 1157287 h 1228725"/>
              <a:gd name="connsiteX79" fmla="*/ 3771900 w 6143624"/>
              <a:gd name="connsiteY79" fmla="*/ 1143000 h 1228725"/>
              <a:gd name="connsiteX80" fmla="*/ 3729038 w 6143624"/>
              <a:gd name="connsiteY80" fmla="*/ 1114425 h 1228725"/>
              <a:gd name="connsiteX81" fmla="*/ 3686175 w 6143624"/>
              <a:gd name="connsiteY81" fmla="*/ 1100137 h 1228725"/>
              <a:gd name="connsiteX82" fmla="*/ 3643313 w 6143624"/>
              <a:gd name="connsiteY82" fmla="*/ 1071562 h 1228725"/>
              <a:gd name="connsiteX83" fmla="*/ 3186113 w 6143624"/>
              <a:gd name="connsiteY83" fmla="*/ 1042987 h 1228725"/>
              <a:gd name="connsiteX84" fmla="*/ 3143250 w 6143624"/>
              <a:gd name="connsiteY84" fmla="*/ 1028700 h 1228725"/>
              <a:gd name="connsiteX85" fmla="*/ 3100388 w 6143624"/>
              <a:gd name="connsiteY85" fmla="*/ 1000125 h 1228725"/>
              <a:gd name="connsiteX86" fmla="*/ 2928938 w 6143624"/>
              <a:gd name="connsiteY86" fmla="*/ 942975 h 1228725"/>
              <a:gd name="connsiteX87" fmla="*/ 2786063 w 6143624"/>
              <a:gd name="connsiteY87" fmla="*/ 971550 h 1228725"/>
              <a:gd name="connsiteX88" fmla="*/ 2657475 w 6143624"/>
              <a:gd name="connsiteY88" fmla="*/ 1028700 h 1228725"/>
              <a:gd name="connsiteX89" fmla="*/ 2586038 w 6143624"/>
              <a:gd name="connsiteY89" fmla="*/ 1071562 h 1228725"/>
              <a:gd name="connsiteX90" fmla="*/ 2528888 w 6143624"/>
              <a:gd name="connsiteY90" fmla="*/ 1085850 h 1228725"/>
              <a:gd name="connsiteX91" fmla="*/ 2443163 w 6143624"/>
              <a:gd name="connsiteY91" fmla="*/ 1114425 h 1228725"/>
              <a:gd name="connsiteX92" fmla="*/ 2400300 w 6143624"/>
              <a:gd name="connsiteY92" fmla="*/ 1128712 h 1228725"/>
              <a:gd name="connsiteX93" fmla="*/ 2157413 w 6143624"/>
              <a:gd name="connsiteY93" fmla="*/ 1143000 h 1228725"/>
              <a:gd name="connsiteX94" fmla="*/ 2100263 w 6143624"/>
              <a:gd name="connsiteY94" fmla="*/ 1157287 h 1228725"/>
              <a:gd name="connsiteX95" fmla="*/ 2014538 w 6143624"/>
              <a:gd name="connsiteY95" fmla="*/ 1185862 h 1228725"/>
              <a:gd name="connsiteX96" fmla="*/ 1871663 w 6143624"/>
              <a:gd name="connsiteY96" fmla="*/ 1228725 h 1228725"/>
              <a:gd name="connsiteX97" fmla="*/ 1543050 w 6143624"/>
              <a:gd name="connsiteY97" fmla="*/ 1185862 h 1228725"/>
              <a:gd name="connsiteX98" fmla="*/ 1057275 w 6143624"/>
              <a:gd name="connsiteY98" fmla="*/ 1185862 h 1228725"/>
              <a:gd name="connsiteX99" fmla="*/ 900113 w 6143624"/>
              <a:gd name="connsiteY99" fmla="*/ 1214437 h 1228725"/>
              <a:gd name="connsiteX100" fmla="*/ 771525 w 6143624"/>
              <a:gd name="connsiteY100" fmla="*/ 1228725 h 1228725"/>
              <a:gd name="connsiteX101" fmla="*/ 542925 w 6143624"/>
              <a:gd name="connsiteY101" fmla="*/ 1214437 h 1228725"/>
              <a:gd name="connsiteX102" fmla="*/ 485775 w 6143624"/>
              <a:gd name="connsiteY102" fmla="*/ 1185862 h 1228725"/>
              <a:gd name="connsiteX103" fmla="*/ 357188 w 6143624"/>
              <a:gd name="connsiteY103" fmla="*/ 1057275 h 1228725"/>
              <a:gd name="connsiteX104" fmla="*/ 314325 w 6143624"/>
              <a:gd name="connsiteY104" fmla="*/ 1028700 h 1228725"/>
              <a:gd name="connsiteX105" fmla="*/ 271463 w 6143624"/>
              <a:gd name="connsiteY105" fmla="*/ 928687 h 1228725"/>
              <a:gd name="connsiteX106" fmla="*/ 242888 w 6143624"/>
              <a:gd name="connsiteY106" fmla="*/ 885825 h 1228725"/>
              <a:gd name="connsiteX107" fmla="*/ 142875 w 6143624"/>
              <a:gd name="connsiteY107" fmla="*/ 842962 h 1228725"/>
              <a:gd name="connsiteX108" fmla="*/ 100013 w 6143624"/>
              <a:gd name="connsiteY108" fmla="*/ 814387 h 1228725"/>
              <a:gd name="connsiteX109" fmla="*/ 42863 w 6143624"/>
              <a:gd name="connsiteY109" fmla="*/ 714375 h 1228725"/>
              <a:gd name="connsiteX110" fmla="*/ 0 w 6143624"/>
              <a:gd name="connsiteY110" fmla="*/ 671512 h 1228725"/>
              <a:gd name="connsiteX111" fmla="*/ 0 w 6143624"/>
              <a:gd name="connsiteY111" fmla="*/ 549149 h 1228725"/>
              <a:gd name="connsiteX112" fmla="*/ 28 w 6143624"/>
              <a:gd name="connsiteY112" fmla="*/ 549031 h 1228725"/>
              <a:gd name="connsiteX113" fmla="*/ 42863 w 6143624"/>
              <a:gd name="connsiteY113" fmla="*/ 414337 h 1228725"/>
              <a:gd name="connsiteX114" fmla="*/ 85725 w 6143624"/>
              <a:gd name="connsiteY114" fmla="*/ 328612 h 1228725"/>
              <a:gd name="connsiteX115" fmla="*/ 214313 w 6143624"/>
              <a:gd name="connsiteY115" fmla="*/ 257175 h 1228725"/>
              <a:gd name="connsiteX116" fmla="*/ 385763 w 6143624"/>
              <a:gd name="connsiteY116" fmla="*/ 314325 h 1228725"/>
              <a:gd name="connsiteX117" fmla="*/ 428625 w 6143624"/>
              <a:gd name="connsiteY117" fmla="*/ 328612 h 1228725"/>
              <a:gd name="connsiteX118" fmla="*/ 471488 w 6143624"/>
              <a:gd name="connsiteY118" fmla="*/ 342900 h 1228725"/>
              <a:gd name="connsiteX119" fmla="*/ 614363 w 6143624"/>
              <a:gd name="connsiteY119" fmla="*/ 328612 h 1228725"/>
              <a:gd name="connsiteX120" fmla="*/ 700088 w 6143624"/>
              <a:gd name="connsiteY120" fmla="*/ 271462 h 1228725"/>
              <a:gd name="connsiteX121" fmla="*/ 785813 w 6143624"/>
              <a:gd name="connsiteY121" fmla="*/ 200025 h 1228725"/>
              <a:gd name="connsiteX122" fmla="*/ 871538 w 6143624"/>
              <a:gd name="connsiteY122" fmla="*/ 157162 h 1228725"/>
              <a:gd name="connsiteX123" fmla="*/ 971550 w 6143624"/>
              <a:gd name="connsiteY123" fmla="*/ 114300 h 1228725"/>
              <a:gd name="connsiteX124" fmla="*/ 1028700 w 6143624"/>
              <a:gd name="connsiteY124" fmla="*/ 171450 h 1228725"/>
              <a:gd name="connsiteX125" fmla="*/ 1071563 w 6143624"/>
              <a:gd name="connsiteY125" fmla="*/ 200025 h 1228725"/>
              <a:gd name="connsiteX126" fmla="*/ 1157288 w 6143624"/>
              <a:gd name="connsiteY126" fmla="*/ 185737 h 1228725"/>
              <a:gd name="connsiteX127" fmla="*/ 1200150 w 6143624"/>
              <a:gd name="connsiteY127" fmla="*/ 157162 h 1228725"/>
              <a:gd name="connsiteX128" fmla="*/ 1257300 w 6143624"/>
              <a:gd name="connsiteY128" fmla="*/ 128587 h 1228725"/>
              <a:gd name="connsiteX129" fmla="*/ 1343025 w 6143624"/>
              <a:gd name="connsiteY129" fmla="*/ 71437 h 1228725"/>
              <a:gd name="connsiteX130" fmla="*/ 1385888 w 6143624"/>
              <a:gd name="connsiteY130" fmla="*/ 42862 h 1228725"/>
              <a:gd name="connsiteX131" fmla="*/ 1471613 w 6143624"/>
              <a:gd name="connsiteY131" fmla="*/ 14287 h 122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6143624" h="1228725">
                <a:moveTo>
                  <a:pt x="1514475" y="0"/>
                </a:moveTo>
                <a:cubicBezTo>
                  <a:pt x="1528763" y="4762"/>
                  <a:pt x="1545578" y="4879"/>
                  <a:pt x="1557338" y="14287"/>
                </a:cubicBezTo>
                <a:cubicBezTo>
                  <a:pt x="1570747" y="25014"/>
                  <a:pt x="1574920" y="43958"/>
                  <a:pt x="1585913" y="57150"/>
                </a:cubicBezTo>
                <a:cubicBezTo>
                  <a:pt x="1598848" y="72672"/>
                  <a:pt x="1614488" y="85725"/>
                  <a:pt x="1628775" y="100012"/>
                </a:cubicBezTo>
                <a:cubicBezTo>
                  <a:pt x="1714500" y="95250"/>
                  <a:pt x="1800756" y="96374"/>
                  <a:pt x="1885950" y="85725"/>
                </a:cubicBezTo>
                <a:cubicBezTo>
                  <a:pt x="1915838" y="81989"/>
                  <a:pt x="1971675" y="57150"/>
                  <a:pt x="1971675" y="57150"/>
                </a:cubicBezTo>
                <a:cubicBezTo>
                  <a:pt x="1985963" y="47625"/>
                  <a:pt x="1998846" y="35549"/>
                  <a:pt x="2014538" y="28575"/>
                </a:cubicBezTo>
                <a:cubicBezTo>
                  <a:pt x="2042063" y="16342"/>
                  <a:pt x="2100263" y="0"/>
                  <a:pt x="2100263" y="0"/>
                </a:cubicBezTo>
                <a:cubicBezTo>
                  <a:pt x="2109788" y="14287"/>
                  <a:pt x="2119737" y="28301"/>
                  <a:pt x="2128838" y="42862"/>
                </a:cubicBezTo>
                <a:cubicBezTo>
                  <a:pt x="2143556" y="66411"/>
                  <a:pt x="2152064" y="94664"/>
                  <a:pt x="2171700" y="114300"/>
                </a:cubicBezTo>
                <a:cubicBezTo>
                  <a:pt x="2182349" y="124949"/>
                  <a:pt x="2200275" y="123825"/>
                  <a:pt x="2214563" y="128587"/>
                </a:cubicBezTo>
                <a:cubicBezTo>
                  <a:pt x="2281468" y="120224"/>
                  <a:pt x="2376258" y="98851"/>
                  <a:pt x="2443163" y="128587"/>
                </a:cubicBezTo>
                <a:cubicBezTo>
                  <a:pt x="2456925" y="134704"/>
                  <a:pt x="2448042" y="159690"/>
                  <a:pt x="2457450" y="171450"/>
                </a:cubicBezTo>
                <a:cubicBezTo>
                  <a:pt x="2468177" y="184859"/>
                  <a:pt x="2486025" y="190500"/>
                  <a:pt x="2500313" y="200025"/>
                </a:cubicBezTo>
                <a:cubicBezTo>
                  <a:pt x="2552700" y="195262"/>
                  <a:pt x="2605893" y="196054"/>
                  <a:pt x="2657475" y="185737"/>
                </a:cubicBezTo>
                <a:cubicBezTo>
                  <a:pt x="2678360" y="181560"/>
                  <a:pt x="2695235" y="165975"/>
                  <a:pt x="2714625" y="157162"/>
                </a:cubicBezTo>
                <a:cubicBezTo>
                  <a:pt x="2902551" y="71742"/>
                  <a:pt x="2742068" y="150585"/>
                  <a:pt x="2871788" y="85725"/>
                </a:cubicBezTo>
                <a:cubicBezTo>
                  <a:pt x="2900363" y="90487"/>
                  <a:pt x="2931041" y="88246"/>
                  <a:pt x="2957513" y="100012"/>
                </a:cubicBezTo>
                <a:cubicBezTo>
                  <a:pt x="2975977" y="108218"/>
                  <a:pt x="2983563" y="131667"/>
                  <a:pt x="3000375" y="142875"/>
                </a:cubicBezTo>
                <a:cubicBezTo>
                  <a:pt x="3012906" y="151229"/>
                  <a:pt x="3028950" y="152400"/>
                  <a:pt x="3043238" y="157162"/>
                </a:cubicBezTo>
                <a:cubicBezTo>
                  <a:pt x="3131273" y="127818"/>
                  <a:pt x="3037321" y="161380"/>
                  <a:pt x="3143250" y="114300"/>
                </a:cubicBezTo>
                <a:cubicBezTo>
                  <a:pt x="3166687" y="103884"/>
                  <a:pt x="3192173" y="98006"/>
                  <a:pt x="3214688" y="85725"/>
                </a:cubicBezTo>
                <a:cubicBezTo>
                  <a:pt x="3244837" y="69280"/>
                  <a:pt x="3300413" y="28575"/>
                  <a:pt x="3300413" y="28575"/>
                </a:cubicBezTo>
                <a:cubicBezTo>
                  <a:pt x="3319463" y="57150"/>
                  <a:pt x="3346703" y="81719"/>
                  <a:pt x="3357563" y="114300"/>
                </a:cubicBezTo>
                <a:cubicBezTo>
                  <a:pt x="3391568" y="216315"/>
                  <a:pt x="3369430" y="174963"/>
                  <a:pt x="3414713" y="242887"/>
                </a:cubicBezTo>
                <a:cubicBezTo>
                  <a:pt x="3443288" y="238125"/>
                  <a:pt x="3472334" y="235626"/>
                  <a:pt x="3500438" y="228600"/>
                </a:cubicBezTo>
                <a:cubicBezTo>
                  <a:pt x="3529659" y="221295"/>
                  <a:pt x="3586163" y="200025"/>
                  <a:pt x="3586163" y="200025"/>
                </a:cubicBezTo>
                <a:cubicBezTo>
                  <a:pt x="3607834" y="185577"/>
                  <a:pt x="3642312" y="157162"/>
                  <a:pt x="3671888" y="157162"/>
                </a:cubicBezTo>
                <a:cubicBezTo>
                  <a:pt x="3691524" y="157162"/>
                  <a:pt x="3709988" y="166687"/>
                  <a:pt x="3729038" y="171450"/>
                </a:cubicBezTo>
                <a:cubicBezTo>
                  <a:pt x="3738563" y="185737"/>
                  <a:pt x="3743326" y="204787"/>
                  <a:pt x="3757613" y="214312"/>
                </a:cubicBezTo>
                <a:cubicBezTo>
                  <a:pt x="3814293" y="252099"/>
                  <a:pt x="3962626" y="203956"/>
                  <a:pt x="3986213" y="200025"/>
                </a:cubicBezTo>
                <a:cubicBezTo>
                  <a:pt x="4043363" y="204787"/>
                  <a:pt x="4100818" y="206733"/>
                  <a:pt x="4157663" y="214312"/>
                </a:cubicBezTo>
                <a:cubicBezTo>
                  <a:pt x="4172591" y="216302"/>
                  <a:pt x="4185465" y="228600"/>
                  <a:pt x="4200525" y="228600"/>
                </a:cubicBezTo>
                <a:cubicBezTo>
                  <a:pt x="4220161" y="228600"/>
                  <a:pt x="4238506" y="218572"/>
                  <a:pt x="4257675" y="214312"/>
                </a:cubicBezTo>
                <a:cubicBezTo>
                  <a:pt x="4281381" y="209044"/>
                  <a:pt x="4305300" y="204787"/>
                  <a:pt x="4329113" y="200025"/>
                </a:cubicBezTo>
                <a:cubicBezTo>
                  <a:pt x="4356144" y="188440"/>
                  <a:pt x="4430768" y="153180"/>
                  <a:pt x="4471988" y="142875"/>
                </a:cubicBezTo>
                <a:cubicBezTo>
                  <a:pt x="4495547" y="136985"/>
                  <a:pt x="4519997" y="134977"/>
                  <a:pt x="4543425" y="128587"/>
                </a:cubicBezTo>
                <a:cubicBezTo>
                  <a:pt x="4572484" y="120662"/>
                  <a:pt x="4629150" y="100012"/>
                  <a:pt x="4629150" y="100012"/>
                </a:cubicBezTo>
                <a:cubicBezTo>
                  <a:pt x="4648200" y="85725"/>
                  <a:pt x="4668220" y="72647"/>
                  <a:pt x="4686300" y="57150"/>
                </a:cubicBezTo>
                <a:cubicBezTo>
                  <a:pt x="4701641" y="44000"/>
                  <a:pt x="4709994" y="20677"/>
                  <a:pt x="4729163" y="14287"/>
                </a:cubicBezTo>
                <a:lnTo>
                  <a:pt x="4772025" y="28575"/>
                </a:lnTo>
                <a:cubicBezTo>
                  <a:pt x="4835183" y="123311"/>
                  <a:pt x="4760953" y="18038"/>
                  <a:pt x="4843463" y="114300"/>
                </a:cubicBezTo>
                <a:cubicBezTo>
                  <a:pt x="4858960" y="132380"/>
                  <a:pt x="4870828" y="153370"/>
                  <a:pt x="4886325" y="171450"/>
                </a:cubicBezTo>
                <a:cubicBezTo>
                  <a:pt x="4899475" y="186791"/>
                  <a:pt x="4916253" y="198790"/>
                  <a:pt x="4929188" y="214312"/>
                </a:cubicBezTo>
                <a:cubicBezTo>
                  <a:pt x="4940181" y="227504"/>
                  <a:pt x="4940983" y="253527"/>
                  <a:pt x="4957763" y="257175"/>
                </a:cubicBezTo>
                <a:cubicBezTo>
                  <a:pt x="5055935" y="278517"/>
                  <a:pt x="5157788" y="276225"/>
                  <a:pt x="5257800" y="285750"/>
                </a:cubicBezTo>
                <a:cubicBezTo>
                  <a:pt x="5262563" y="304800"/>
                  <a:pt x="5269652" y="323415"/>
                  <a:pt x="5272088" y="342900"/>
                </a:cubicBezTo>
                <a:cubicBezTo>
                  <a:pt x="5279201" y="399805"/>
                  <a:pt x="5271599" y="458938"/>
                  <a:pt x="5286375" y="514350"/>
                </a:cubicBezTo>
                <a:cubicBezTo>
                  <a:pt x="5301584" y="571385"/>
                  <a:pt x="5417361" y="578739"/>
                  <a:pt x="5443538" y="585787"/>
                </a:cubicBezTo>
                <a:cubicBezTo>
                  <a:pt x="5528907" y="608771"/>
                  <a:pt x="5613036" y="630916"/>
                  <a:pt x="5696266" y="655888"/>
                </a:cubicBezTo>
                <a:lnTo>
                  <a:pt x="5815013" y="694162"/>
                </a:lnTo>
                <a:lnTo>
                  <a:pt x="5815013" y="694162"/>
                </a:lnTo>
                <a:lnTo>
                  <a:pt x="5820479" y="695924"/>
                </a:lnTo>
                <a:cubicBezTo>
                  <a:pt x="5861687" y="710282"/>
                  <a:pt x="5902713" y="725804"/>
                  <a:pt x="5943599" y="742950"/>
                </a:cubicBezTo>
                <a:cubicBezTo>
                  <a:pt x="6012344" y="771778"/>
                  <a:pt x="6076949" y="809625"/>
                  <a:pt x="6143624" y="842962"/>
                </a:cubicBezTo>
                <a:cubicBezTo>
                  <a:pt x="6138862" y="857250"/>
                  <a:pt x="6139986" y="875176"/>
                  <a:pt x="6129337" y="885825"/>
                </a:cubicBezTo>
                <a:cubicBezTo>
                  <a:pt x="6118688" y="896474"/>
                  <a:pt x="6101085" y="896459"/>
                  <a:pt x="6086474" y="900112"/>
                </a:cubicBezTo>
                <a:cubicBezTo>
                  <a:pt x="6062915" y="906002"/>
                  <a:pt x="6038849" y="909637"/>
                  <a:pt x="6015037" y="914400"/>
                </a:cubicBezTo>
                <a:cubicBezTo>
                  <a:pt x="5943076" y="962374"/>
                  <a:pt x="5980648" y="944267"/>
                  <a:pt x="5857874" y="971550"/>
                </a:cubicBezTo>
                <a:lnTo>
                  <a:pt x="5815013" y="981075"/>
                </a:lnTo>
                <a:lnTo>
                  <a:pt x="5815013" y="981075"/>
                </a:lnTo>
                <a:lnTo>
                  <a:pt x="5729288" y="1000125"/>
                </a:lnTo>
                <a:cubicBezTo>
                  <a:pt x="5665572" y="1012868"/>
                  <a:pt x="5633439" y="1013371"/>
                  <a:pt x="5572125" y="1028700"/>
                </a:cubicBezTo>
                <a:cubicBezTo>
                  <a:pt x="5557515" y="1032353"/>
                  <a:pt x="5543550" y="1038225"/>
                  <a:pt x="5529263" y="1042987"/>
                </a:cubicBezTo>
                <a:cubicBezTo>
                  <a:pt x="5462588" y="1033462"/>
                  <a:pt x="5395565" y="1026117"/>
                  <a:pt x="5329238" y="1014412"/>
                </a:cubicBezTo>
                <a:cubicBezTo>
                  <a:pt x="5314407" y="1011795"/>
                  <a:pt x="5298135" y="1009533"/>
                  <a:pt x="5286375" y="1000125"/>
                </a:cubicBezTo>
                <a:cubicBezTo>
                  <a:pt x="5272966" y="989398"/>
                  <a:pt x="5267325" y="971550"/>
                  <a:pt x="5257800" y="957262"/>
                </a:cubicBezTo>
                <a:cubicBezTo>
                  <a:pt x="5205413" y="962025"/>
                  <a:pt x="5151104" y="956707"/>
                  <a:pt x="5100638" y="971550"/>
                </a:cubicBezTo>
                <a:cubicBezTo>
                  <a:pt x="5067691" y="981240"/>
                  <a:pt x="5043488" y="1009650"/>
                  <a:pt x="5014913" y="1028700"/>
                </a:cubicBezTo>
                <a:cubicBezTo>
                  <a:pt x="4948018" y="1073297"/>
                  <a:pt x="4939187" y="1080850"/>
                  <a:pt x="4843463" y="1128712"/>
                </a:cubicBezTo>
                <a:cubicBezTo>
                  <a:pt x="4820524" y="1140182"/>
                  <a:pt x="4796128" y="1148522"/>
                  <a:pt x="4772025" y="1157287"/>
                </a:cubicBezTo>
                <a:cubicBezTo>
                  <a:pt x="4743718" y="1167581"/>
                  <a:pt x="4686300" y="1185862"/>
                  <a:pt x="4686300" y="1185862"/>
                </a:cubicBezTo>
                <a:cubicBezTo>
                  <a:pt x="4652963" y="1181100"/>
                  <a:pt x="4617719" y="1183664"/>
                  <a:pt x="4586288" y="1171575"/>
                </a:cubicBezTo>
                <a:cubicBezTo>
                  <a:pt x="4356212" y="1083085"/>
                  <a:pt x="4599885" y="1150554"/>
                  <a:pt x="4457700" y="1071562"/>
                </a:cubicBezTo>
                <a:cubicBezTo>
                  <a:pt x="4429238" y="1055750"/>
                  <a:pt x="4351721" y="1037924"/>
                  <a:pt x="4314825" y="1028700"/>
                </a:cubicBezTo>
                <a:cubicBezTo>
                  <a:pt x="4249726" y="1050399"/>
                  <a:pt x="4261912" y="1047027"/>
                  <a:pt x="4171950" y="1071562"/>
                </a:cubicBezTo>
                <a:cubicBezTo>
                  <a:pt x="4153006" y="1076729"/>
                  <a:pt x="4133429" y="1079640"/>
                  <a:pt x="4114800" y="1085850"/>
                </a:cubicBezTo>
                <a:cubicBezTo>
                  <a:pt x="4024188" y="1116055"/>
                  <a:pt x="4070743" y="1108643"/>
                  <a:pt x="4000500" y="1128712"/>
                </a:cubicBezTo>
                <a:cubicBezTo>
                  <a:pt x="3953409" y="1142167"/>
                  <a:pt x="3921031" y="1147464"/>
                  <a:pt x="3871913" y="1157287"/>
                </a:cubicBezTo>
                <a:cubicBezTo>
                  <a:pt x="3838575" y="1152525"/>
                  <a:pt x="3804156" y="1152677"/>
                  <a:pt x="3771900" y="1143000"/>
                </a:cubicBezTo>
                <a:cubicBezTo>
                  <a:pt x="3755453" y="1138066"/>
                  <a:pt x="3744396" y="1122104"/>
                  <a:pt x="3729038" y="1114425"/>
                </a:cubicBezTo>
                <a:cubicBezTo>
                  <a:pt x="3715567" y="1107690"/>
                  <a:pt x="3699646" y="1106872"/>
                  <a:pt x="3686175" y="1100137"/>
                </a:cubicBezTo>
                <a:cubicBezTo>
                  <a:pt x="3670817" y="1092458"/>
                  <a:pt x="3660373" y="1073512"/>
                  <a:pt x="3643313" y="1071562"/>
                </a:cubicBezTo>
                <a:cubicBezTo>
                  <a:pt x="3491603" y="1054224"/>
                  <a:pt x="3338513" y="1052512"/>
                  <a:pt x="3186113" y="1042987"/>
                </a:cubicBezTo>
                <a:cubicBezTo>
                  <a:pt x="3171825" y="1038225"/>
                  <a:pt x="3156721" y="1035435"/>
                  <a:pt x="3143250" y="1028700"/>
                </a:cubicBezTo>
                <a:cubicBezTo>
                  <a:pt x="3127891" y="1021021"/>
                  <a:pt x="3116331" y="1006502"/>
                  <a:pt x="3100388" y="1000125"/>
                </a:cubicBezTo>
                <a:cubicBezTo>
                  <a:pt x="3044455" y="977752"/>
                  <a:pt x="2928938" y="942975"/>
                  <a:pt x="2928938" y="942975"/>
                </a:cubicBezTo>
                <a:cubicBezTo>
                  <a:pt x="2892072" y="948241"/>
                  <a:pt x="2825965" y="951599"/>
                  <a:pt x="2786063" y="971550"/>
                </a:cubicBezTo>
                <a:cubicBezTo>
                  <a:pt x="2662479" y="1033342"/>
                  <a:pt x="2766532" y="1001435"/>
                  <a:pt x="2657475" y="1028700"/>
                </a:cubicBezTo>
                <a:cubicBezTo>
                  <a:pt x="2633663" y="1042987"/>
                  <a:pt x="2611414" y="1060284"/>
                  <a:pt x="2586038" y="1071562"/>
                </a:cubicBezTo>
                <a:cubicBezTo>
                  <a:pt x="2568094" y="1079537"/>
                  <a:pt x="2547696" y="1080207"/>
                  <a:pt x="2528888" y="1085850"/>
                </a:cubicBezTo>
                <a:cubicBezTo>
                  <a:pt x="2500038" y="1094505"/>
                  <a:pt x="2471738" y="1104900"/>
                  <a:pt x="2443163" y="1114425"/>
                </a:cubicBezTo>
                <a:cubicBezTo>
                  <a:pt x="2428875" y="1119187"/>
                  <a:pt x="2415334" y="1127828"/>
                  <a:pt x="2400300" y="1128712"/>
                </a:cubicBezTo>
                <a:lnTo>
                  <a:pt x="2157413" y="1143000"/>
                </a:lnTo>
                <a:cubicBezTo>
                  <a:pt x="2138363" y="1147762"/>
                  <a:pt x="2119071" y="1151645"/>
                  <a:pt x="2100263" y="1157287"/>
                </a:cubicBezTo>
                <a:cubicBezTo>
                  <a:pt x="2071413" y="1165942"/>
                  <a:pt x="2043500" y="1177587"/>
                  <a:pt x="2014538" y="1185862"/>
                </a:cubicBezTo>
                <a:cubicBezTo>
                  <a:pt x="1900044" y="1218574"/>
                  <a:pt x="1947417" y="1203472"/>
                  <a:pt x="1871663" y="1228725"/>
                </a:cubicBezTo>
                <a:cubicBezTo>
                  <a:pt x="1687904" y="1182785"/>
                  <a:pt x="1796549" y="1202762"/>
                  <a:pt x="1543050" y="1185862"/>
                </a:cubicBezTo>
                <a:cubicBezTo>
                  <a:pt x="1354804" y="1138802"/>
                  <a:pt x="1450267" y="1157107"/>
                  <a:pt x="1057275" y="1185862"/>
                </a:cubicBezTo>
                <a:cubicBezTo>
                  <a:pt x="1004171" y="1189748"/>
                  <a:pt x="952770" y="1206538"/>
                  <a:pt x="900113" y="1214437"/>
                </a:cubicBezTo>
                <a:cubicBezTo>
                  <a:pt x="857464" y="1220834"/>
                  <a:pt x="814388" y="1223962"/>
                  <a:pt x="771525" y="1228725"/>
                </a:cubicBezTo>
                <a:cubicBezTo>
                  <a:pt x="695325" y="1223962"/>
                  <a:pt x="618429" y="1225763"/>
                  <a:pt x="542925" y="1214437"/>
                </a:cubicBezTo>
                <a:cubicBezTo>
                  <a:pt x="521862" y="1211278"/>
                  <a:pt x="503836" y="1197150"/>
                  <a:pt x="485775" y="1185862"/>
                </a:cubicBezTo>
                <a:cubicBezTo>
                  <a:pt x="398239" y="1131152"/>
                  <a:pt x="444852" y="1144939"/>
                  <a:pt x="357188" y="1057275"/>
                </a:cubicBezTo>
                <a:cubicBezTo>
                  <a:pt x="345046" y="1045133"/>
                  <a:pt x="328613" y="1038225"/>
                  <a:pt x="314325" y="1028700"/>
                </a:cubicBezTo>
                <a:cubicBezTo>
                  <a:pt x="298296" y="980612"/>
                  <a:pt x="299712" y="978122"/>
                  <a:pt x="271463" y="928687"/>
                </a:cubicBezTo>
                <a:cubicBezTo>
                  <a:pt x="262944" y="913778"/>
                  <a:pt x="256079" y="896818"/>
                  <a:pt x="242888" y="885825"/>
                </a:cubicBezTo>
                <a:cubicBezTo>
                  <a:pt x="198293" y="848662"/>
                  <a:pt x="187541" y="865295"/>
                  <a:pt x="142875" y="842962"/>
                </a:cubicBezTo>
                <a:cubicBezTo>
                  <a:pt x="127517" y="835283"/>
                  <a:pt x="114300" y="823912"/>
                  <a:pt x="100013" y="814387"/>
                </a:cubicBezTo>
                <a:cubicBezTo>
                  <a:pt x="82544" y="779450"/>
                  <a:pt x="68107" y="744668"/>
                  <a:pt x="42863" y="714375"/>
                </a:cubicBezTo>
                <a:cubicBezTo>
                  <a:pt x="29928" y="698853"/>
                  <a:pt x="11744" y="687954"/>
                  <a:pt x="0" y="671512"/>
                </a:cubicBezTo>
                <a:lnTo>
                  <a:pt x="0" y="549149"/>
                </a:lnTo>
                <a:lnTo>
                  <a:pt x="28" y="549031"/>
                </a:lnTo>
                <a:cubicBezTo>
                  <a:pt x="7735" y="517896"/>
                  <a:pt x="13051" y="503774"/>
                  <a:pt x="42863" y="414337"/>
                </a:cubicBezTo>
                <a:cubicBezTo>
                  <a:pt x="53054" y="383762"/>
                  <a:pt x="59657" y="351421"/>
                  <a:pt x="85725" y="328612"/>
                </a:cubicBezTo>
                <a:cubicBezTo>
                  <a:pt x="146191" y="275704"/>
                  <a:pt x="155442" y="276798"/>
                  <a:pt x="214313" y="257175"/>
                </a:cubicBezTo>
                <a:lnTo>
                  <a:pt x="385763" y="314325"/>
                </a:lnTo>
                <a:lnTo>
                  <a:pt x="428625" y="328612"/>
                </a:lnTo>
                <a:lnTo>
                  <a:pt x="471488" y="342900"/>
                </a:lnTo>
                <a:cubicBezTo>
                  <a:pt x="519113" y="338137"/>
                  <a:pt x="568679" y="342888"/>
                  <a:pt x="614363" y="328612"/>
                </a:cubicBezTo>
                <a:cubicBezTo>
                  <a:pt x="647143" y="318368"/>
                  <a:pt x="671513" y="290512"/>
                  <a:pt x="700088" y="271462"/>
                </a:cubicBezTo>
                <a:cubicBezTo>
                  <a:pt x="806503" y="200519"/>
                  <a:pt x="675808" y="291695"/>
                  <a:pt x="785813" y="200025"/>
                </a:cubicBezTo>
                <a:cubicBezTo>
                  <a:pt x="847233" y="148842"/>
                  <a:pt x="807099" y="189382"/>
                  <a:pt x="871538" y="157162"/>
                </a:cubicBezTo>
                <a:cubicBezTo>
                  <a:pt x="970203" y="107829"/>
                  <a:pt x="852611" y="144034"/>
                  <a:pt x="971550" y="114300"/>
                </a:cubicBezTo>
                <a:cubicBezTo>
                  <a:pt x="1065069" y="145472"/>
                  <a:pt x="973282" y="102177"/>
                  <a:pt x="1028700" y="171450"/>
                </a:cubicBezTo>
                <a:cubicBezTo>
                  <a:pt x="1039427" y="184859"/>
                  <a:pt x="1057275" y="190500"/>
                  <a:pt x="1071563" y="200025"/>
                </a:cubicBezTo>
                <a:cubicBezTo>
                  <a:pt x="1100138" y="195262"/>
                  <a:pt x="1129805" y="194898"/>
                  <a:pt x="1157288" y="185737"/>
                </a:cubicBezTo>
                <a:cubicBezTo>
                  <a:pt x="1173578" y="180307"/>
                  <a:pt x="1185241" y="165681"/>
                  <a:pt x="1200150" y="157162"/>
                </a:cubicBezTo>
                <a:cubicBezTo>
                  <a:pt x="1218642" y="146595"/>
                  <a:pt x="1239037" y="139545"/>
                  <a:pt x="1257300" y="128587"/>
                </a:cubicBezTo>
                <a:cubicBezTo>
                  <a:pt x="1286749" y="110918"/>
                  <a:pt x="1314450" y="90487"/>
                  <a:pt x="1343025" y="71437"/>
                </a:cubicBezTo>
                <a:cubicBezTo>
                  <a:pt x="1357313" y="61912"/>
                  <a:pt x="1369598" y="48292"/>
                  <a:pt x="1385888" y="42862"/>
                </a:cubicBezTo>
                <a:lnTo>
                  <a:pt x="1471613" y="14287"/>
                </a:lnTo>
                <a:close/>
              </a:path>
            </a:pathLst>
          </a:cu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54" name="Text Box 9"/>
          <p:cNvSpPr txBox="1">
            <a:spLocks noChangeArrowheads="1"/>
          </p:cNvSpPr>
          <p:nvPr/>
        </p:nvSpPr>
        <p:spPr bwMode="auto">
          <a:xfrm flipH="1">
            <a:off x="1999787" y="109296"/>
            <a:ext cx="826545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Văn</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bản</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2. SƠN TINH, THUỶ TINH</a:t>
            </a:r>
          </a:p>
        </p:txBody>
      </p:sp>
      <p:grpSp>
        <p:nvGrpSpPr>
          <p:cNvPr id="56" name="Group 5"/>
          <p:cNvGrpSpPr>
            <a:grpSpLocks/>
          </p:cNvGrpSpPr>
          <p:nvPr/>
        </p:nvGrpSpPr>
        <p:grpSpPr bwMode="auto">
          <a:xfrm flipH="1">
            <a:off x="335138" y="-80578"/>
            <a:ext cx="1035923" cy="1032413"/>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777369" y="-63512"/>
            <a:ext cx="1066794" cy="1021393"/>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31221" y="16847"/>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3"/>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4"/>
          <a:stretch>
            <a:fillRect/>
          </a:stretch>
        </p:blipFill>
        <p:spPr>
          <a:xfrm>
            <a:off x="8270537" y="818854"/>
            <a:ext cx="1577468" cy="627942"/>
          </a:xfrm>
          <a:prstGeom prst="rect">
            <a:avLst/>
          </a:prstGeom>
        </p:spPr>
      </p:pic>
      <p:pic>
        <p:nvPicPr>
          <p:cNvPr id="27" name="Picture 26"/>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p>
        </p:txBody>
      </p:sp>
      <p:sp>
        <p:nvSpPr>
          <p:cNvPr id="4" name="Rectangle 3"/>
          <p:cNvSpPr/>
          <p:nvPr/>
        </p:nvSpPr>
        <p:spPr>
          <a:xfrm>
            <a:off x="660400" y="1352692"/>
            <a:ext cx="6096000" cy="1009122"/>
          </a:xfrm>
          <a:prstGeom prst="rect">
            <a:avLst/>
          </a:prstGeom>
        </p:spPr>
        <p:txBody>
          <a:bodyPr>
            <a:spAutoFit/>
          </a:bodyPr>
          <a:lstStyle/>
          <a:p>
            <a:pPr marL="0" marR="0" lvl="0" indent="0" algn="l" defTabSz="914400" rtl="0" eaLnBrk="1" fontAlgn="auto" latinLnBrk="0" hangingPunct="1">
              <a:lnSpc>
                <a:spcPct val="107000"/>
              </a:lnSpc>
              <a:spcBef>
                <a:spcPts val="0"/>
              </a:spcBef>
              <a:spcAft>
                <a:spcPts val="0"/>
              </a:spcAft>
              <a:buClrTx/>
              <a:buSzTx/>
              <a:buFontTx/>
              <a:buNone/>
              <a:tabLst>
                <a:tab pos="1386840" algn="l"/>
              </a:tabLst>
              <a:defRPr/>
            </a:pPr>
            <a:r>
              <a:rPr kumimoji="0" lang="en-US" sz="2800" b="1" i="1" u="none" strike="noStrike" kern="1200" cap="none" spc="0" normalizeH="0" baseline="0" noProof="0" dirty="0">
                <a:ln>
                  <a:noFill/>
                </a:ln>
                <a:solidFill>
                  <a:srgbClr val="800000"/>
                </a:solidFill>
                <a:effectLst/>
                <a:uLnTx/>
                <a:uFillTx/>
                <a:latin typeface="Times New Roman" panose="02020603050405020304" pitchFamily="18" charset="0"/>
                <a:ea typeface="Times New Roman" panose="02020603050405020304" pitchFamily="18" charset="0"/>
                <a:cs typeface="+mn-cs"/>
              </a:rPr>
              <a:t>4.  </a:t>
            </a:r>
            <a:r>
              <a:rPr kumimoji="0" lang="en-US" sz="2800" b="1" i="1" u="none" strike="noStrike" kern="1200" cap="none" spc="0" normalizeH="0" baseline="0" noProof="0" dirty="0" err="1">
                <a:ln>
                  <a:noFill/>
                </a:ln>
                <a:solidFill>
                  <a:srgbClr val="800000"/>
                </a:solidFill>
                <a:effectLst/>
                <a:uLnTx/>
                <a:uFillTx/>
                <a:latin typeface="Times New Roman" panose="02020603050405020304" pitchFamily="18" charset="0"/>
                <a:ea typeface="Times New Roman" panose="02020603050405020304" pitchFamily="18" charset="0"/>
                <a:cs typeface="+mn-cs"/>
              </a:rPr>
              <a:t>Các</a:t>
            </a:r>
            <a:r>
              <a:rPr kumimoji="0" lang="en-US" sz="2800" b="1" i="1" u="none" strike="noStrike" kern="1200" cap="none" spc="0" normalizeH="0" baseline="0" noProof="0" dirty="0">
                <a:ln>
                  <a:noFill/>
                </a:ln>
                <a:solidFill>
                  <a:srgbClr val="800000"/>
                </a:solidFill>
                <a:effectLst/>
                <a:uLnTx/>
                <a:uFillTx/>
                <a:latin typeface="Times New Roman" panose="02020603050405020304" pitchFamily="18" charset="0"/>
                <a:ea typeface="Times New Roman" panose="02020603050405020304" pitchFamily="18" charset="0"/>
                <a:cs typeface="+mn-cs"/>
              </a:rPr>
              <a:t> chi </a:t>
            </a:r>
            <a:r>
              <a:rPr kumimoji="0" lang="en-US" sz="2800" b="1" i="1" u="none" strike="noStrike" kern="1200" cap="none" spc="0" normalizeH="0" baseline="0" noProof="0" dirty="0" err="1">
                <a:ln>
                  <a:noFill/>
                </a:ln>
                <a:solidFill>
                  <a:srgbClr val="800000"/>
                </a:solidFill>
                <a:effectLst/>
                <a:uLnTx/>
                <a:uFillTx/>
                <a:latin typeface="Times New Roman" panose="02020603050405020304" pitchFamily="18" charset="0"/>
                <a:ea typeface="Times New Roman" panose="02020603050405020304" pitchFamily="18" charset="0"/>
                <a:cs typeface="+mn-cs"/>
              </a:rPr>
              <a:t>tiết</a:t>
            </a:r>
            <a:r>
              <a:rPr kumimoji="0" lang="en-US" sz="2800" b="1" i="1" u="none" strike="noStrike" kern="1200" cap="none" spc="0" normalizeH="0" baseline="0" noProof="0" dirty="0">
                <a:ln>
                  <a:noFill/>
                </a:ln>
                <a:solidFill>
                  <a:srgbClr val="80000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800000"/>
                </a:solidFill>
                <a:effectLst/>
                <a:uLnTx/>
                <a:uFillTx/>
                <a:latin typeface="Times New Roman" panose="02020603050405020304" pitchFamily="18" charset="0"/>
                <a:ea typeface="Times New Roman" panose="02020603050405020304" pitchFamily="18" charset="0"/>
                <a:cs typeface="+mn-cs"/>
              </a:rPr>
              <a:t>liên</a:t>
            </a:r>
            <a:r>
              <a:rPr kumimoji="0" lang="en-US" sz="2800" b="1" i="1" u="none" strike="noStrike" kern="1200" cap="none" spc="0" normalizeH="0" baseline="0" noProof="0" dirty="0">
                <a:ln>
                  <a:noFill/>
                </a:ln>
                <a:solidFill>
                  <a:srgbClr val="80000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800000"/>
                </a:solidFill>
                <a:effectLst/>
                <a:uLnTx/>
                <a:uFillTx/>
                <a:latin typeface="Times New Roman" panose="02020603050405020304" pitchFamily="18" charset="0"/>
                <a:ea typeface="Times New Roman" panose="02020603050405020304" pitchFamily="18" charset="0"/>
                <a:cs typeface="+mn-cs"/>
              </a:rPr>
              <a:t>quan</a:t>
            </a:r>
            <a:r>
              <a:rPr kumimoji="0" lang="en-US" sz="2800" b="1" i="1" u="none" strike="noStrike" kern="1200" cap="none" spc="0" normalizeH="0" baseline="0" noProof="0" dirty="0">
                <a:ln>
                  <a:noFill/>
                </a:ln>
                <a:solidFill>
                  <a:srgbClr val="80000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800000"/>
                </a:solidFill>
                <a:effectLst/>
                <a:uLnTx/>
                <a:uFillTx/>
                <a:latin typeface="Times New Roman" panose="02020603050405020304" pitchFamily="18" charset="0"/>
                <a:ea typeface="Times New Roman" panose="02020603050405020304" pitchFamily="18" charset="0"/>
                <a:cs typeface="+mn-cs"/>
              </a:rPr>
              <a:t>đến</a:t>
            </a:r>
            <a:r>
              <a:rPr kumimoji="0" lang="en-US" sz="2800" b="1" i="1" u="none" strike="noStrike" kern="1200" cap="none" spc="0" normalizeH="0" baseline="0" noProof="0" dirty="0">
                <a:ln>
                  <a:noFill/>
                </a:ln>
                <a:solidFill>
                  <a:srgbClr val="80000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800000"/>
                </a:solidFill>
                <a:effectLst/>
                <a:uLnTx/>
                <a:uFillTx/>
                <a:latin typeface="Times New Roman" panose="02020603050405020304" pitchFamily="18" charset="0"/>
                <a:ea typeface="Times New Roman" panose="02020603050405020304" pitchFamily="18" charset="0"/>
                <a:cs typeface="+mn-cs"/>
              </a:rPr>
              <a:t>sự</a:t>
            </a:r>
            <a:r>
              <a:rPr kumimoji="0" lang="en-US" sz="2800" b="1" i="1" u="none" strike="noStrike" kern="1200" cap="none" spc="0" normalizeH="0" baseline="0" noProof="0" dirty="0">
                <a:ln>
                  <a:noFill/>
                </a:ln>
                <a:solidFill>
                  <a:srgbClr val="80000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800000"/>
                </a:solidFill>
                <a:effectLst/>
                <a:uLnTx/>
                <a:uFillTx/>
                <a:latin typeface="Times New Roman" panose="02020603050405020304" pitchFamily="18" charset="0"/>
                <a:ea typeface="Times New Roman" panose="02020603050405020304" pitchFamily="18" charset="0"/>
                <a:cs typeface="+mn-cs"/>
              </a:rPr>
              <a:t>thật</a:t>
            </a:r>
            <a:r>
              <a:rPr kumimoji="0" lang="en-US" sz="2800" b="1" i="1" u="none" strike="noStrike" kern="1200" cap="none" spc="0" normalizeH="0" baseline="0" noProof="0" dirty="0">
                <a:ln>
                  <a:noFill/>
                </a:ln>
                <a:solidFill>
                  <a:srgbClr val="80000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800000"/>
                </a:solidFill>
                <a:effectLst/>
                <a:uLnTx/>
                <a:uFillTx/>
                <a:latin typeface="Times New Roman" panose="02020603050405020304" pitchFamily="18" charset="0"/>
                <a:ea typeface="MS Mincho"/>
                <a:cs typeface="+mn-cs"/>
              </a:rPr>
              <a:t>a. </a:t>
            </a:r>
            <a:r>
              <a:rPr kumimoji="0" lang="en-US" sz="2800" b="1" i="0" u="none" strike="noStrike" kern="1200" cap="none" spc="0" normalizeH="0" baseline="0" noProof="0" dirty="0" err="1">
                <a:ln>
                  <a:noFill/>
                </a:ln>
                <a:solidFill>
                  <a:srgbClr val="800000"/>
                </a:solidFill>
                <a:effectLst/>
                <a:uLnTx/>
                <a:uFillTx/>
                <a:latin typeface="Times New Roman" panose="02020603050405020304" pitchFamily="18" charset="0"/>
                <a:ea typeface="MS Mincho"/>
                <a:cs typeface="+mn-cs"/>
              </a:rPr>
              <a:t>Bối</a:t>
            </a:r>
            <a:r>
              <a:rPr kumimoji="0" lang="en-US" sz="2800" b="1" i="0" u="none" strike="noStrike" kern="1200" cap="none" spc="0" normalizeH="0" baseline="0" noProof="0" dirty="0">
                <a:ln>
                  <a:noFill/>
                </a:ln>
                <a:solidFill>
                  <a:srgbClr val="80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800000"/>
                </a:solidFill>
                <a:effectLst/>
                <a:uLnTx/>
                <a:uFillTx/>
                <a:latin typeface="Times New Roman" panose="02020603050405020304" pitchFamily="18" charset="0"/>
                <a:ea typeface="MS Mincho"/>
                <a:cs typeface="+mn-cs"/>
              </a:rPr>
              <a:t>cảnh</a:t>
            </a:r>
            <a:r>
              <a:rPr kumimoji="0" lang="en-US" sz="2800" b="1" i="0" u="none" strike="noStrike" kern="1200" cap="none" spc="0" normalizeH="0" baseline="0" noProof="0" dirty="0">
                <a:ln>
                  <a:noFill/>
                </a:ln>
                <a:solidFill>
                  <a:srgbClr val="80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800000"/>
                </a:solidFill>
                <a:effectLst/>
                <a:uLnTx/>
                <a:uFillTx/>
                <a:latin typeface="Times New Roman" panose="02020603050405020304" pitchFamily="18" charset="0"/>
                <a:ea typeface="MS Mincho"/>
                <a:cs typeface="+mn-cs"/>
              </a:rPr>
              <a:t>câu</a:t>
            </a:r>
            <a:r>
              <a:rPr kumimoji="0" lang="en-US" sz="2800" b="1" i="0" u="none" strike="noStrike" kern="1200" cap="none" spc="0" normalizeH="0" baseline="0" noProof="0" dirty="0">
                <a:ln>
                  <a:noFill/>
                </a:ln>
                <a:solidFill>
                  <a:srgbClr val="80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800000"/>
                </a:solidFill>
                <a:effectLst/>
                <a:uLnTx/>
                <a:uFillTx/>
                <a:latin typeface="Times New Roman" panose="02020603050405020304" pitchFamily="18" charset="0"/>
                <a:ea typeface="MS Mincho"/>
                <a:cs typeface="+mn-cs"/>
              </a:rPr>
              <a:t>chuyện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pic>
        <p:nvPicPr>
          <p:cNvPr id="36" name="Picture 35"/>
          <p:cNvPicPr>
            <a:picLocks noChangeAspect="1"/>
          </p:cNvPicPr>
          <p:nvPr/>
        </p:nvPicPr>
        <p:blipFill>
          <a:blip r:embed="rId7"/>
          <a:srcRect l="54930" t="24825" r="41566" b="72527"/>
          <a:stretch>
            <a:fillRect/>
          </a:stretch>
        </p:blipFill>
        <p:spPr>
          <a:xfrm>
            <a:off x="4729163" y="3286126"/>
            <a:ext cx="216584" cy="95135"/>
          </a:xfrm>
          <a:custGeom>
            <a:avLst/>
            <a:gdLst>
              <a:gd name="connsiteX0" fmla="*/ 0 w 216584"/>
              <a:gd name="connsiteY0" fmla="*/ 0 h 95135"/>
              <a:gd name="connsiteX1" fmla="*/ 128587 w 216584"/>
              <a:gd name="connsiteY1" fmla="*/ 42863 h 95135"/>
              <a:gd name="connsiteX2" fmla="*/ 214312 w 216584"/>
              <a:gd name="connsiteY2" fmla="*/ 85725 h 95135"/>
              <a:gd name="connsiteX3" fmla="*/ 216584 w 216584"/>
              <a:gd name="connsiteY3" fmla="*/ 95135 h 95135"/>
              <a:gd name="connsiteX4" fmla="*/ 0 w 216584"/>
              <a:gd name="connsiteY4" fmla="*/ 0 h 951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584" h="95135">
                <a:moveTo>
                  <a:pt x="0" y="0"/>
                </a:moveTo>
                <a:cubicBezTo>
                  <a:pt x="42862" y="14288"/>
                  <a:pt x="90994" y="17801"/>
                  <a:pt x="128587" y="42863"/>
                </a:cubicBezTo>
                <a:cubicBezTo>
                  <a:pt x="183981" y="79792"/>
                  <a:pt x="155160" y="66008"/>
                  <a:pt x="214312" y="85725"/>
                </a:cubicBezTo>
                <a:lnTo>
                  <a:pt x="216584" y="95135"/>
                </a:lnTo>
                <a:lnTo>
                  <a:pt x="0" y="0"/>
                </a:lnTo>
                <a:close/>
              </a:path>
            </a:pathLst>
          </a:custGeom>
        </p:spPr>
      </p:pic>
      <p:pic>
        <p:nvPicPr>
          <p:cNvPr id="42" name="Picture 41"/>
          <p:cNvPicPr>
            <a:picLocks noChangeAspect="1"/>
          </p:cNvPicPr>
          <p:nvPr/>
        </p:nvPicPr>
        <p:blipFill>
          <a:blip r:embed="rId7"/>
          <a:srcRect l="54930" t="24825" r="41566" b="72527"/>
          <a:stretch>
            <a:fillRect/>
          </a:stretch>
        </p:blipFill>
        <p:spPr>
          <a:xfrm>
            <a:off x="3845610" y="3368601"/>
            <a:ext cx="216584" cy="95135"/>
          </a:xfrm>
          <a:custGeom>
            <a:avLst/>
            <a:gdLst>
              <a:gd name="connsiteX0" fmla="*/ 0 w 216584"/>
              <a:gd name="connsiteY0" fmla="*/ 0 h 95135"/>
              <a:gd name="connsiteX1" fmla="*/ 21248 w 216584"/>
              <a:gd name="connsiteY1" fmla="*/ 5576 h 95135"/>
              <a:gd name="connsiteX2" fmla="*/ 215715 w 216584"/>
              <a:gd name="connsiteY2" fmla="*/ 91535 h 95135"/>
              <a:gd name="connsiteX3" fmla="*/ 216584 w 216584"/>
              <a:gd name="connsiteY3" fmla="*/ 95135 h 95135"/>
              <a:gd name="connsiteX4" fmla="*/ 0 w 216584"/>
              <a:gd name="connsiteY4" fmla="*/ 0 h 951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584" h="95135">
                <a:moveTo>
                  <a:pt x="0" y="0"/>
                </a:moveTo>
                <a:lnTo>
                  <a:pt x="21248" y="5576"/>
                </a:lnTo>
                <a:lnTo>
                  <a:pt x="215715" y="91535"/>
                </a:lnTo>
                <a:lnTo>
                  <a:pt x="216584" y="95135"/>
                </a:lnTo>
                <a:lnTo>
                  <a:pt x="0" y="0"/>
                </a:lnTo>
                <a:close/>
              </a:path>
            </a:pathLst>
          </a:custGeom>
        </p:spPr>
      </p:pic>
      <p:pic>
        <p:nvPicPr>
          <p:cNvPr id="49" name="Picture 48"/>
          <p:cNvPicPr>
            <a:picLocks noChangeAspect="1"/>
          </p:cNvPicPr>
          <p:nvPr/>
        </p:nvPicPr>
        <p:blipFill>
          <a:blip r:embed="rId7"/>
          <a:srcRect l="55" t="84054" r="13637" b="-6303"/>
          <a:stretch>
            <a:fillRect/>
          </a:stretch>
        </p:blipFill>
        <p:spPr>
          <a:xfrm>
            <a:off x="660399" y="5715660"/>
            <a:ext cx="5335272" cy="799208"/>
          </a:xfrm>
          <a:custGeom>
            <a:avLst/>
            <a:gdLst>
              <a:gd name="connsiteX0" fmla="*/ 0 w 5335272"/>
              <a:gd name="connsiteY0" fmla="*/ 0 h 799208"/>
              <a:gd name="connsiteX1" fmla="*/ 477572 w 5335272"/>
              <a:gd name="connsiteY1" fmla="*/ 0 h 799208"/>
              <a:gd name="connsiteX2" fmla="*/ 477572 w 5335272"/>
              <a:gd name="connsiteY2" fmla="*/ 572799 h 799208"/>
              <a:gd name="connsiteX3" fmla="*/ 4492359 w 5335272"/>
              <a:gd name="connsiteY3" fmla="*/ 572799 h 799208"/>
              <a:gd name="connsiteX4" fmla="*/ 4492359 w 5335272"/>
              <a:gd name="connsiteY4" fmla="*/ 0 h 799208"/>
              <a:gd name="connsiteX5" fmla="*/ 5335272 w 5335272"/>
              <a:gd name="connsiteY5" fmla="*/ 0 h 799208"/>
              <a:gd name="connsiteX6" fmla="*/ 5335272 w 5335272"/>
              <a:gd name="connsiteY6" fmla="*/ 799208 h 799208"/>
              <a:gd name="connsiteX7" fmla="*/ 0 w 5335272"/>
              <a:gd name="connsiteY7" fmla="*/ 799208 h 799208"/>
              <a:gd name="connsiteX8" fmla="*/ 0 w 5335272"/>
              <a:gd name="connsiteY8" fmla="*/ 0 h 799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5272" h="799208">
                <a:moveTo>
                  <a:pt x="0" y="0"/>
                </a:moveTo>
                <a:lnTo>
                  <a:pt x="477572" y="0"/>
                </a:lnTo>
                <a:lnTo>
                  <a:pt x="477572" y="572799"/>
                </a:lnTo>
                <a:lnTo>
                  <a:pt x="4492359" y="572799"/>
                </a:lnTo>
                <a:lnTo>
                  <a:pt x="4492359" y="0"/>
                </a:lnTo>
                <a:lnTo>
                  <a:pt x="5335272" y="0"/>
                </a:lnTo>
                <a:lnTo>
                  <a:pt x="5335272" y="799208"/>
                </a:lnTo>
                <a:lnTo>
                  <a:pt x="0" y="799208"/>
                </a:lnTo>
                <a:lnTo>
                  <a:pt x="0" y="0"/>
                </a:lnTo>
                <a:close/>
              </a:path>
            </a:pathLst>
          </a:custGeom>
        </p:spPr>
      </p:pic>
      <p:pic>
        <p:nvPicPr>
          <p:cNvPr id="39" name="Picture 38"/>
          <p:cNvPicPr>
            <a:picLocks noChangeAspect="1"/>
          </p:cNvPicPr>
          <p:nvPr/>
        </p:nvPicPr>
        <p:blipFill>
          <a:blip r:embed="rId7"/>
          <a:srcRect l="55274" t="24980" r="41580" b="72627"/>
          <a:stretch>
            <a:fillRect/>
          </a:stretch>
        </p:blipFill>
        <p:spPr>
          <a:xfrm>
            <a:off x="3866858" y="3374177"/>
            <a:ext cx="194467" cy="85959"/>
          </a:xfrm>
          <a:custGeom>
            <a:avLst/>
            <a:gdLst>
              <a:gd name="connsiteX0" fmla="*/ 0 w 194467"/>
              <a:gd name="connsiteY0" fmla="*/ 0 h 85959"/>
              <a:gd name="connsiteX1" fmla="*/ 45021 w 194467"/>
              <a:gd name="connsiteY1" fmla="*/ 11815 h 85959"/>
              <a:gd name="connsiteX2" fmla="*/ 107339 w 194467"/>
              <a:gd name="connsiteY2" fmla="*/ 37287 h 85959"/>
              <a:gd name="connsiteX3" fmla="*/ 193064 w 194467"/>
              <a:gd name="connsiteY3" fmla="*/ 80149 h 85959"/>
              <a:gd name="connsiteX4" fmla="*/ 194467 w 194467"/>
              <a:gd name="connsiteY4" fmla="*/ 85959 h 85959"/>
              <a:gd name="connsiteX5" fmla="*/ 0 w 194467"/>
              <a:gd name="connsiteY5" fmla="*/ 0 h 85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4467" h="85959">
                <a:moveTo>
                  <a:pt x="0" y="0"/>
                </a:moveTo>
                <a:lnTo>
                  <a:pt x="45021" y="11815"/>
                </a:lnTo>
                <a:cubicBezTo>
                  <a:pt x="67111" y="17612"/>
                  <a:pt x="88543" y="24756"/>
                  <a:pt x="107339" y="37287"/>
                </a:cubicBezTo>
                <a:cubicBezTo>
                  <a:pt x="162733" y="74216"/>
                  <a:pt x="133912" y="60432"/>
                  <a:pt x="193064" y="80149"/>
                </a:cubicBezTo>
                <a:lnTo>
                  <a:pt x="194467" y="85959"/>
                </a:lnTo>
                <a:lnTo>
                  <a:pt x="0" y="0"/>
                </a:lnTo>
                <a:close/>
              </a:path>
            </a:pathLst>
          </a:custGeom>
        </p:spPr>
      </p:pic>
      <p:pic>
        <p:nvPicPr>
          <p:cNvPr id="38" name="Picture 37"/>
          <p:cNvPicPr>
            <a:picLocks noChangeAspect="1"/>
          </p:cNvPicPr>
          <p:nvPr/>
        </p:nvPicPr>
        <p:blipFill>
          <a:blip r:embed="rId7"/>
          <a:srcRect l="58420" t="27373" r="27273" b="61722"/>
          <a:stretch>
            <a:fillRect/>
          </a:stretch>
        </p:blipFill>
        <p:spPr>
          <a:xfrm>
            <a:off x="4061325" y="3460136"/>
            <a:ext cx="884422" cy="391703"/>
          </a:xfrm>
          <a:custGeom>
            <a:avLst/>
            <a:gdLst>
              <a:gd name="connsiteX0" fmla="*/ 0 w 884422"/>
              <a:gd name="connsiteY0" fmla="*/ 0 h 391703"/>
              <a:gd name="connsiteX1" fmla="*/ 884422 w 884422"/>
              <a:gd name="connsiteY1" fmla="*/ 390935 h 391703"/>
              <a:gd name="connsiteX2" fmla="*/ 884422 w 884422"/>
              <a:gd name="connsiteY2" fmla="*/ 391703 h 391703"/>
              <a:gd name="connsiteX3" fmla="*/ 869 w 884422"/>
              <a:gd name="connsiteY3" fmla="*/ 3600 h 391703"/>
              <a:gd name="connsiteX4" fmla="*/ 0 w 884422"/>
              <a:gd name="connsiteY4" fmla="*/ 0 h 391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422" h="391703">
                <a:moveTo>
                  <a:pt x="0" y="0"/>
                </a:moveTo>
                <a:lnTo>
                  <a:pt x="884422" y="390935"/>
                </a:lnTo>
                <a:lnTo>
                  <a:pt x="884422" y="391703"/>
                </a:lnTo>
                <a:lnTo>
                  <a:pt x="869" y="3600"/>
                </a:lnTo>
                <a:lnTo>
                  <a:pt x="0" y="0"/>
                </a:lnTo>
                <a:close/>
              </a:path>
            </a:pathLst>
          </a:custGeom>
        </p:spPr>
      </p:pic>
      <p:pic>
        <p:nvPicPr>
          <p:cNvPr id="33" name="Picture 32"/>
          <p:cNvPicPr>
            <a:picLocks noChangeAspect="1"/>
          </p:cNvPicPr>
          <p:nvPr/>
        </p:nvPicPr>
        <p:blipFill>
          <a:blip r:embed="rId7"/>
          <a:srcRect l="72727" t="38278" r="21890" b="57492"/>
          <a:stretch>
            <a:fillRect/>
          </a:stretch>
        </p:blipFill>
        <p:spPr>
          <a:xfrm>
            <a:off x="5829300" y="3769363"/>
            <a:ext cx="332745" cy="151954"/>
          </a:xfrm>
          <a:custGeom>
            <a:avLst/>
            <a:gdLst>
              <a:gd name="connsiteX0" fmla="*/ 0 w 332745"/>
              <a:gd name="connsiteY0" fmla="*/ 0 h 151954"/>
              <a:gd name="connsiteX1" fmla="*/ 332745 w 332745"/>
              <a:gd name="connsiteY1" fmla="*/ 146160 h 151954"/>
              <a:gd name="connsiteX2" fmla="*/ 320914 w 332745"/>
              <a:gd name="connsiteY2" fmla="*/ 147645 h 151954"/>
              <a:gd name="connsiteX3" fmla="*/ 100013 w 332745"/>
              <a:gd name="connsiteY3" fmla="*/ 145412 h 151954"/>
              <a:gd name="connsiteX4" fmla="*/ 0 w 332745"/>
              <a:gd name="connsiteY4" fmla="*/ 137719 h 151954"/>
              <a:gd name="connsiteX5" fmla="*/ 0 w 332745"/>
              <a:gd name="connsiteY5" fmla="*/ 0 h 151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2745" h="151954">
                <a:moveTo>
                  <a:pt x="0" y="0"/>
                </a:moveTo>
                <a:lnTo>
                  <a:pt x="332745" y="146160"/>
                </a:lnTo>
                <a:lnTo>
                  <a:pt x="320914" y="147645"/>
                </a:lnTo>
                <a:cubicBezTo>
                  <a:pt x="283399" y="151810"/>
                  <a:pt x="219716" y="155672"/>
                  <a:pt x="100013" y="145412"/>
                </a:cubicBezTo>
                <a:lnTo>
                  <a:pt x="0" y="137719"/>
                </a:lnTo>
                <a:lnTo>
                  <a:pt x="0" y="0"/>
                </a:lnTo>
                <a:close/>
              </a:path>
            </a:pathLst>
          </a:custGeom>
        </p:spPr>
      </p:pic>
      <p:pic>
        <p:nvPicPr>
          <p:cNvPr id="32" name="Picture 31"/>
          <p:cNvPicPr>
            <a:picLocks noChangeAspect="1"/>
          </p:cNvPicPr>
          <p:nvPr/>
        </p:nvPicPr>
        <p:blipFill>
          <a:blip r:embed="rId7"/>
          <a:srcRect l="78110" t="42253" r="20339" b="56481"/>
          <a:stretch>
            <a:fillRect/>
          </a:stretch>
        </p:blipFill>
        <p:spPr>
          <a:xfrm>
            <a:off x="6162045" y="3912150"/>
            <a:ext cx="95880" cy="45488"/>
          </a:xfrm>
          <a:custGeom>
            <a:avLst/>
            <a:gdLst>
              <a:gd name="connsiteX0" fmla="*/ 37153 w 95880"/>
              <a:gd name="connsiteY0" fmla="*/ 219 h 45488"/>
              <a:gd name="connsiteX1" fmla="*/ 95880 w 95880"/>
              <a:gd name="connsiteY1" fmla="*/ 45488 h 45488"/>
              <a:gd name="connsiteX2" fmla="*/ 0 w 95880"/>
              <a:gd name="connsiteY2" fmla="*/ 3373 h 45488"/>
              <a:gd name="connsiteX3" fmla="*/ 18067 w 95880"/>
              <a:gd name="connsiteY3" fmla="*/ 1104 h 45488"/>
              <a:gd name="connsiteX4" fmla="*/ 37153 w 95880"/>
              <a:gd name="connsiteY4" fmla="*/ 219 h 45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0" h="45488">
                <a:moveTo>
                  <a:pt x="37153" y="219"/>
                </a:moveTo>
                <a:cubicBezTo>
                  <a:pt x="53045" y="1793"/>
                  <a:pt x="62670" y="12276"/>
                  <a:pt x="95880" y="45488"/>
                </a:cubicBezTo>
                <a:lnTo>
                  <a:pt x="0" y="3373"/>
                </a:lnTo>
                <a:lnTo>
                  <a:pt x="18067" y="1104"/>
                </a:lnTo>
                <a:cubicBezTo>
                  <a:pt x="25863" y="161"/>
                  <a:pt x="31856" y="-305"/>
                  <a:pt x="37153" y="219"/>
                </a:cubicBezTo>
                <a:close/>
              </a:path>
            </a:pathLst>
          </a:custGeom>
        </p:spPr>
      </p:pic>
      <p:sp>
        <p:nvSpPr>
          <p:cNvPr id="3" name="Plaque 2"/>
          <p:cNvSpPr/>
          <p:nvPr/>
        </p:nvSpPr>
        <p:spPr>
          <a:xfrm>
            <a:off x="1095444" y="2403567"/>
            <a:ext cx="5572125" cy="882559"/>
          </a:xfrm>
          <a:prstGeom prst="plaque">
            <a:avLst/>
          </a:prstGeom>
          <a:blipFill>
            <a:blip r:embed="rId8"/>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Thời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gian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thời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Hùng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Vương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thứ</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mười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tám</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endParaRPr>
          </a:p>
        </p:txBody>
      </p:sp>
      <p:sp>
        <p:nvSpPr>
          <p:cNvPr id="30" name="Plaque 29"/>
          <p:cNvSpPr/>
          <p:nvPr/>
        </p:nvSpPr>
        <p:spPr>
          <a:xfrm>
            <a:off x="1138966" y="3378064"/>
            <a:ext cx="5572125" cy="1527523"/>
          </a:xfrm>
          <a:prstGeom prst="plaque">
            <a:avLst/>
          </a:prstGeom>
          <a:blipFill>
            <a:blip r:embed="rId8"/>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Địa</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danh</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cụ</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thể</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xác</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định</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được</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nhắc</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đến</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Thành</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Phong</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Châu</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xưa</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nơi</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vua</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Hùng</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đóng</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đô</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Sơn</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Tinh</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chính</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là</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thần</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núi</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Tản</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Viên</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(Ba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Vì</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địa</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bàn</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sinh</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sống</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của</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người</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Việt</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cổ</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endParaRPr>
          </a:p>
        </p:txBody>
      </p:sp>
      <p:sp>
        <p:nvSpPr>
          <p:cNvPr id="31" name="Plaque 30"/>
          <p:cNvSpPr/>
          <p:nvPr/>
        </p:nvSpPr>
        <p:spPr>
          <a:xfrm>
            <a:off x="1051922" y="4997526"/>
            <a:ext cx="5572125" cy="1332363"/>
          </a:xfrm>
          <a:prstGeom prst="plaque">
            <a:avLst/>
          </a:prstGeom>
          <a:blipFill>
            <a:blip r:embed="rId8"/>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Nhân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dân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ta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từ</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xưa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có</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nghề</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trồng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lúa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nước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thường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xuyên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phải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chống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lũ</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lụt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vào</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tháng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7,8.</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endParaRPr>
          </a:p>
        </p:txBody>
      </p:sp>
      <p:sp>
        <p:nvSpPr>
          <p:cNvPr id="7" name="Right Brace 6"/>
          <p:cNvSpPr/>
          <p:nvPr/>
        </p:nvSpPr>
        <p:spPr>
          <a:xfrm>
            <a:off x="6710433" y="2770432"/>
            <a:ext cx="818783" cy="3043897"/>
          </a:xfrm>
          <a:prstGeom prst="rightBrace">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lowchart: Display 7"/>
          <p:cNvSpPr/>
          <p:nvPr/>
        </p:nvSpPr>
        <p:spPr>
          <a:xfrm>
            <a:off x="7759298" y="2813458"/>
            <a:ext cx="3368080" cy="2957843"/>
          </a:xfrm>
          <a:prstGeom prst="flowChartDisplay">
            <a:avLst/>
          </a:prstGeom>
          <a:blipFill>
            <a:blip r:embed="rId9"/>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Làm</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cho</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câu</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chuyện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được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kể</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tăng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thêm</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tính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xác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thực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tạo</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niềm</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tin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thiêng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liêng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cho</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mọi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người</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endParaRPr>
          </a:p>
        </p:txBody>
      </p:sp>
    </p:spTree>
    <p:extLst>
      <p:ext uri="{BB962C8B-B14F-4D97-AF65-F5344CB8AC3E}">
        <p14:creationId xmlns:p14="http://schemas.microsoft.com/office/powerpoint/2010/main" val="2406168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1000"/>
                                        <p:tgtEl>
                                          <p:spTgt spid="30"/>
                                        </p:tgtEl>
                                      </p:cBhvr>
                                    </p:animEffect>
                                    <p:anim calcmode="lin" valueType="num">
                                      <p:cBhvr>
                                        <p:cTn id="15" dur="1000" fill="hold"/>
                                        <p:tgtEl>
                                          <p:spTgt spid="30"/>
                                        </p:tgtEl>
                                        <p:attrNameLst>
                                          <p:attrName>ppt_x</p:attrName>
                                        </p:attrNameLst>
                                      </p:cBhvr>
                                      <p:tavLst>
                                        <p:tav tm="0">
                                          <p:val>
                                            <p:strVal val="#ppt_x"/>
                                          </p:val>
                                        </p:tav>
                                        <p:tav tm="100000">
                                          <p:val>
                                            <p:strVal val="#ppt_x"/>
                                          </p:val>
                                        </p:tav>
                                      </p:tavLst>
                                    </p:anim>
                                    <p:anim calcmode="lin" valueType="num">
                                      <p:cBhvr>
                                        <p:cTn id="1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1000"/>
                                        <p:tgtEl>
                                          <p:spTgt spid="31"/>
                                        </p:tgtEl>
                                      </p:cBhvr>
                                    </p:animEffect>
                                    <p:anim calcmode="lin" valueType="num">
                                      <p:cBhvr>
                                        <p:cTn id="22" dur="1000" fill="hold"/>
                                        <p:tgtEl>
                                          <p:spTgt spid="31"/>
                                        </p:tgtEl>
                                        <p:attrNameLst>
                                          <p:attrName>ppt_x</p:attrName>
                                        </p:attrNameLst>
                                      </p:cBhvr>
                                      <p:tavLst>
                                        <p:tav tm="0">
                                          <p:val>
                                            <p:strVal val="#ppt_x"/>
                                          </p:val>
                                        </p:tav>
                                        <p:tav tm="100000">
                                          <p:val>
                                            <p:strVal val="#ppt_x"/>
                                          </p:val>
                                        </p:tav>
                                      </p:tavLst>
                                    </p:anim>
                                    <p:anim calcmode="lin" valueType="num">
                                      <p:cBhvr>
                                        <p:cTn id="23"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0" grpId="0" animBg="1"/>
      <p:bldP spid="31" grpId="0" animBg="1"/>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Freeform 49"/>
          <p:cNvSpPr/>
          <p:nvPr/>
        </p:nvSpPr>
        <p:spPr>
          <a:xfrm>
            <a:off x="4020305" y="642360"/>
            <a:ext cx="4543479" cy="814913"/>
          </a:xfrm>
          <a:custGeom>
            <a:avLst/>
            <a:gdLst>
              <a:gd name="connsiteX0" fmla="*/ 1514475 w 6143624"/>
              <a:gd name="connsiteY0" fmla="*/ 0 h 1228725"/>
              <a:gd name="connsiteX1" fmla="*/ 1557338 w 6143624"/>
              <a:gd name="connsiteY1" fmla="*/ 14287 h 1228725"/>
              <a:gd name="connsiteX2" fmla="*/ 1585913 w 6143624"/>
              <a:gd name="connsiteY2" fmla="*/ 57150 h 1228725"/>
              <a:gd name="connsiteX3" fmla="*/ 1628775 w 6143624"/>
              <a:gd name="connsiteY3" fmla="*/ 100012 h 1228725"/>
              <a:gd name="connsiteX4" fmla="*/ 1885950 w 6143624"/>
              <a:gd name="connsiteY4" fmla="*/ 85725 h 1228725"/>
              <a:gd name="connsiteX5" fmla="*/ 1971675 w 6143624"/>
              <a:gd name="connsiteY5" fmla="*/ 57150 h 1228725"/>
              <a:gd name="connsiteX6" fmla="*/ 2014538 w 6143624"/>
              <a:gd name="connsiteY6" fmla="*/ 28575 h 1228725"/>
              <a:gd name="connsiteX7" fmla="*/ 2100263 w 6143624"/>
              <a:gd name="connsiteY7" fmla="*/ 0 h 1228725"/>
              <a:gd name="connsiteX8" fmla="*/ 2128838 w 6143624"/>
              <a:gd name="connsiteY8" fmla="*/ 42862 h 1228725"/>
              <a:gd name="connsiteX9" fmla="*/ 2171700 w 6143624"/>
              <a:gd name="connsiteY9" fmla="*/ 114300 h 1228725"/>
              <a:gd name="connsiteX10" fmla="*/ 2214563 w 6143624"/>
              <a:gd name="connsiteY10" fmla="*/ 128587 h 1228725"/>
              <a:gd name="connsiteX11" fmla="*/ 2443163 w 6143624"/>
              <a:gd name="connsiteY11" fmla="*/ 128587 h 1228725"/>
              <a:gd name="connsiteX12" fmla="*/ 2457450 w 6143624"/>
              <a:gd name="connsiteY12" fmla="*/ 171450 h 1228725"/>
              <a:gd name="connsiteX13" fmla="*/ 2500313 w 6143624"/>
              <a:gd name="connsiteY13" fmla="*/ 200025 h 1228725"/>
              <a:gd name="connsiteX14" fmla="*/ 2657475 w 6143624"/>
              <a:gd name="connsiteY14" fmla="*/ 185737 h 1228725"/>
              <a:gd name="connsiteX15" fmla="*/ 2714625 w 6143624"/>
              <a:gd name="connsiteY15" fmla="*/ 157162 h 1228725"/>
              <a:gd name="connsiteX16" fmla="*/ 2871788 w 6143624"/>
              <a:gd name="connsiteY16" fmla="*/ 85725 h 1228725"/>
              <a:gd name="connsiteX17" fmla="*/ 2957513 w 6143624"/>
              <a:gd name="connsiteY17" fmla="*/ 100012 h 1228725"/>
              <a:gd name="connsiteX18" fmla="*/ 3000375 w 6143624"/>
              <a:gd name="connsiteY18" fmla="*/ 142875 h 1228725"/>
              <a:gd name="connsiteX19" fmla="*/ 3043238 w 6143624"/>
              <a:gd name="connsiteY19" fmla="*/ 157162 h 1228725"/>
              <a:gd name="connsiteX20" fmla="*/ 3143250 w 6143624"/>
              <a:gd name="connsiteY20" fmla="*/ 114300 h 1228725"/>
              <a:gd name="connsiteX21" fmla="*/ 3214688 w 6143624"/>
              <a:gd name="connsiteY21" fmla="*/ 85725 h 1228725"/>
              <a:gd name="connsiteX22" fmla="*/ 3300413 w 6143624"/>
              <a:gd name="connsiteY22" fmla="*/ 28575 h 1228725"/>
              <a:gd name="connsiteX23" fmla="*/ 3357563 w 6143624"/>
              <a:gd name="connsiteY23" fmla="*/ 114300 h 1228725"/>
              <a:gd name="connsiteX24" fmla="*/ 3414713 w 6143624"/>
              <a:gd name="connsiteY24" fmla="*/ 242887 h 1228725"/>
              <a:gd name="connsiteX25" fmla="*/ 3500438 w 6143624"/>
              <a:gd name="connsiteY25" fmla="*/ 228600 h 1228725"/>
              <a:gd name="connsiteX26" fmla="*/ 3586163 w 6143624"/>
              <a:gd name="connsiteY26" fmla="*/ 200025 h 1228725"/>
              <a:gd name="connsiteX27" fmla="*/ 3671888 w 6143624"/>
              <a:gd name="connsiteY27" fmla="*/ 157162 h 1228725"/>
              <a:gd name="connsiteX28" fmla="*/ 3729038 w 6143624"/>
              <a:gd name="connsiteY28" fmla="*/ 171450 h 1228725"/>
              <a:gd name="connsiteX29" fmla="*/ 3757613 w 6143624"/>
              <a:gd name="connsiteY29" fmla="*/ 214312 h 1228725"/>
              <a:gd name="connsiteX30" fmla="*/ 3986213 w 6143624"/>
              <a:gd name="connsiteY30" fmla="*/ 200025 h 1228725"/>
              <a:gd name="connsiteX31" fmla="*/ 4157663 w 6143624"/>
              <a:gd name="connsiteY31" fmla="*/ 214312 h 1228725"/>
              <a:gd name="connsiteX32" fmla="*/ 4200525 w 6143624"/>
              <a:gd name="connsiteY32" fmla="*/ 228600 h 1228725"/>
              <a:gd name="connsiteX33" fmla="*/ 4257675 w 6143624"/>
              <a:gd name="connsiteY33" fmla="*/ 214312 h 1228725"/>
              <a:gd name="connsiteX34" fmla="*/ 4329113 w 6143624"/>
              <a:gd name="connsiteY34" fmla="*/ 200025 h 1228725"/>
              <a:gd name="connsiteX35" fmla="*/ 4471988 w 6143624"/>
              <a:gd name="connsiteY35" fmla="*/ 142875 h 1228725"/>
              <a:gd name="connsiteX36" fmla="*/ 4543425 w 6143624"/>
              <a:gd name="connsiteY36" fmla="*/ 128587 h 1228725"/>
              <a:gd name="connsiteX37" fmla="*/ 4629150 w 6143624"/>
              <a:gd name="connsiteY37" fmla="*/ 100012 h 1228725"/>
              <a:gd name="connsiteX38" fmla="*/ 4686300 w 6143624"/>
              <a:gd name="connsiteY38" fmla="*/ 57150 h 1228725"/>
              <a:gd name="connsiteX39" fmla="*/ 4729163 w 6143624"/>
              <a:gd name="connsiteY39" fmla="*/ 14287 h 1228725"/>
              <a:gd name="connsiteX40" fmla="*/ 4772025 w 6143624"/>
              <a:gd name="connsiteY40" fmla="*/ 28575 h 1228725"/>
              <a:gd name="connsiteX41" fmla="*/ 4843463 w 6143624"/>
              <a:gd name="connsiteY41" fmla="*/ 114300 h 1228725"/>
              <a:gd name="connsiteX42" fmla="*/ 4886325 w 6143624"/>
              <a:gd name="connsiteY42" fmla="*/ 171450 h 1228725"/>
              <a:gd name="connsiteX43" fmla="*/ 4929188 w 6143624"/>
              <a:gd name="connsiteY43" fmla="*/ 214312 h 1228725"/>
              <a:gd name="connsiteX44" fmla="*/ 4957763 w 6143624"/>
              <a:gd name="connsiteY44" fmla="*/ 257175 h 1228725"/>
              <a:gd name="connsiteX45" fmla="*/ 5257800 w 6143624"/>
              <a:gd name="connsiteY45" fmla="*/ 285750 h 1228725"/>
              <a:gd name="connsiteX46" fmla="*/ 5272088 w 6143624"/>
              <a:gd name="connsiteY46" fmla="*/ 342900 h 1228725"/>
              <a:gd name="connsiteX47" fmla="*/ 5286375 w 6143624"/>
              <a:gd name="connsiteY47" fmla="*/ 514350 h 1228725"/>
              <a:gd name="connsiteX48" fmla="*/ 5443538 w 6143624"/>
              <a:gd name="connsiteY48" fmla="*/ 585787 h 1228725"/>
              <a:gd name="connsiteX49" fmla="*/ 5696266 w 6143624"/>
              <a:gd name="connsiteY49" fmla="*/ 655888 h 1228725"/>
              <a:gd name="connsiteX50" fmla="*/ 5815013 w 6143624"/>
              <a:gd name="connsiteY50" fmla="*/ 694162 h 1228725"/>
              <a:gd name="connsiteX51" fmla="*/ 5815013 w 6143624"/>
              <a:gd name="connsiteY51" fmla="*/ 694162 h 1228725"/>
              <a:gd name="connsiteX52" fmla="*/ 5820479 w 6143624"/>
              <a:gd name="connsiteY52" fmla="*/ 695924 h 1228725"/>
              <a:gd name="connsiteX53" fmla="*/ 5943599 w 6143624"/>
              <a:gd name="connsiteY53" fmla="*/ 742950 h 1228725"/>
              <a:gd name="connsiteX54" fmla="*/ 6143624 w 6143624"/>
              <a:gd name="connsiteY54" fmla="*/ 842962 h 1228725"/>
              <a:gd name="connsiteX55" fmla="*/ 6129337 w 6143624"/>
              <a:gd name="connsiteY55" fmla="*/ 885825 h 1228725"/>
              <a:gd name="connsiteX56" fmla="*/ 6086474 w 6143624"/>
              <a:gd name="connsiteY56" fmla="*/ 900112 h 1228725"/>
              <a:gd name="connsiteX57" fmla="*/ 6015037 w 6143624"/>
              <a:gd name="connsiteY57" fmla="*/ 914400 h 1228725"/>
              <a:gd name="connsiteX58" fmla="*/ 5857874 w 6143624"/>
              <a:gd name="connsiteY58" fmla="*/ 971550 h 1228725"/>
              <a:gd name="connsiteX59" fmla="*/ 5815013 w 6143624"/>
              <a:gd name="connsiteY59" fmla="*/ 981075 h 1228725"/>
              <a:gd name="connsiteX60" fmla="*/ 5815013 w 6143624"/>
              <a:gd name="connsiteY60" fmla="*/ 981075 h 1228725"/>
              <a:gd name="connsiteX61" fmla="*/ 5729288 w 6143624"/>
              <a:gd name="connsiteY61" fmla="*/ 1000125 h 1228725"/>
              <a:gd name="connsiteX62" fmla="*/ 5572125 w 6143624"/>
              <a:gd name="connsiteY62" fmla="*/ 1028700 h 1228725"/>
              <a:gd name="connsiteX63" fmla="*/ 5529263 w 6143624"/>
              <a:gd name="connsiteY63" fmla="*/ 1042987 h 1228725"/>
              <a:gd name="connsiteX64" fmla="*/ 5329238 w 6143624"/>
              <a:gd name="connsiteY64" fmla="*/ 1014412 h 1228725"/>
              <a:gd name="connsiteX65" fmla="*/ 5286375 w 6143624"/>
              <a:gd name="connsiteY65" fmla="*/ 1000125 h 1228725"/>
              <a:gd name="connsiteX66" fmla="*/ 5257800 w 6143624"/>
              <a:gd name="connsiteY66" fmla="*/ 957262 h 1228725"/>
              <a:gd name="connsiteX67" fmla="*/ 5100638 w 6143624"/>
              <a:gd name="connsiteY67" fmla="*/ 971550 h 1228725"/>
              <a:gd name="connsiteX68" fmla="*/ 5014913 w 6143624"/>
              <a:gd name="connsiteY68" fmla="*/ 1028700 h 1228725"/>
              <a:gd name="connsiteX69" fmla="*/ 4843463 w 6143624"/>
              <a:gd name="connsiteY69" fmla="*/ 1128712 h 1228725"/>
              <a:gd name="connsiteX70" fmla="*/ 4772025 w 6143624"/>
              <a:gd name="connsiteY70" fmla="*/ 1157287 h 1228725"/>
              <a:gd name="connsiteX71" fmla="*/ 4686300 w 6143624"/>
              <a:gd name="connsiteY71" fmla="*/ 1185862 h 1228725"/>
              <a:gd name="connsiteX72" fmla="*/ 4586288 w 6143624"/>
              <a:gd name="connsiteY72" fmla="*/ 1171575 h 1228725"/>
              <a:gd name="connsiteX73" fmla="*/ 4457700 w 6143624"/>
              <a:gd name="connsiteY73" fmla="*/ 1071562 h 1228725"/>
              <a:gd name="connsiteX74" fmla="*/ 4314825 w 6143624"/>
              <a:gd name="connsiteY74" fmla="*/ 1028700 h 1228725"/>
              <a:gd name="connsiteX75" fmla="*/ 4171950 w 6143624"/>
              <a:gd name="connsiteY75" fmla="*/ 1071562 h 1228725"/>
              <a:gd name="connsiteX76" fmla="*/ 4114800 w 6143624"/>
              <a:gd name="connsiteY76" fmla="*/ 1085850 h 1228725"/>
              <a:gd name="connsiteX77" fmla="*/ 4000500 w 6143624"/>
              <a:gd name="connsiteY77" fmla="*/ 1128712 h 1228725"/>
              <a:gd name="connsiteX78" fmla="*/ 3871913 w 6143624"/>
              <a:gd name="connsiteY78" fmla="*/ 1157287 h 1228725"/>
              <a:gd name="connsiteX79" fmla="*/ 3771900 w 6143624"/>
              <a:gd name="connsiteY79" fmla="*/ 1143000 h 1228725"/>
              <a:gd name="connsiteX80" fmla="*/ 3729038 w 6143624"/>
              <a:gd name="connsiteY80" fmla="*/ 1114425 h 1228725"/>
              <a:gd name="connsiteX81" fmla="*/ 3686175 w 6143624"/>
              <a:gd name="connsiteY81" fmla="*/ 1100137 h 1228725"/>
              <a:gd name="connsiteX82" fmla="*/ 3643313 w 6143624"/>
              <a:gd name="connsiteY82" fmla="*/ 1071562 h 1228725"/>
              <a:gd name="connsiteX83" fmla="*/ 3186113 w 6143624"/>
              <a:gd name="connsiteY83" fmla="*/ 1042987 h 1228725"/>
              <a:gd name="connsiteX84" fmla="*/ 3143250 w 6143624"/>
              <a:gd name="connsiteY84" fmla="*/ 1028700 h 1228725"/>
              <a:gd name="connsiteX85" fmla="*/ 3100388 w 6143624"/>
              <a:gd name="connsiteY85" fmla="*/ 1000125 h 1228725"/>
              <a:gd name="connsiteX86" fmla="*/ 2928938 w 6143624"/>
              <a:gd name="connsiteY86" fmla="*/ 942975 h 1228725"/>
              <a:gd name="connsiteX87" fmla="*/ 2786063 w 6143624"/>
              <a:gd name="connsiteY87" fmla="*/ 971550 h 1228725"/>
              <a:gd name="connsiteX88" fmla="*/ 2657475 w 6143624"/>
              <a:gd name="connsiteY88" fmla="*/ 1028700 h 1228725"/>
              <a:gd name="connsiteX89" fmla="*/ 2586038 w 6143624"/>
              <a:gd name="connsiteY89" fmla="*/ 1071562 h 1228725"/>
              <a:gd name="connsiteX90" fmla="*/ 2528888 w 6143624"/>
              <a:gd name="connsiteY90" fmla="*/ 1085850 h 1228725"/>
              <a:gd name="connsiteX91" fmla="*/ 2443163 w 6143624"/>
              <a:gd name="connsiteY91" fmla="*/ 1114425 h 1228725"/>
              <a:gd name="connsiteX92" fmla="*/ 2400300 w 6143624"/>
              <a:gd name="connsiteY92" fmla="*/ 1128712 h 1228725"/>
              <a:gd name="connsiteX93" fmla="*/ 2157413 w 6143624"/>
              <a:gd name="connsiteY93" fmla="*/ 1143000 h 1228725"/>
              <a:gd name="connsiteX94" fmla="*/ 2100263 w 6143624"/>
              <a:gd name="connsiteY94" fmla="*/ 1157287 h 1228725"/>
              <a:gd name="connsiteX95" fmla="*/ 2014538 w 6143624"/>
              <a:gd name="connsiteY95" fmla="*/ 1185862 h 1228725"/>
              <a:gd name="connsiteX96" fmla="*/ 1871663 w 6143624"/>
              <a:gd name="connsiteY96" fmla="*/ 1228725 h 1228725"/>
              <a:gd name="connsiteX97" fmla="*/ 1543050 w 6143624"/>
              <a:gd name="connsiteY97" fmla="*/ 1185862 h 1228725"/>
              <a:gd name="connsiteX98" fmla="*/ 1057275 w 6143624"/>
              <a:gd name="connsiteY98" fmla="*/ 1185862 h 1228725"/>
              <a:gd name="connsiteX99" fmla="*/ 900113 w 6143624"/>
              <a:gd name="connsiteY99" fmla="*/ 1214437 h 1228725"/>
              <a:gd name="connsiteX100" fmla="*/ 771525 w 6143624"/>
              <a:gd name="connsiteY100" fmla="*/ 1228725 h 1228725"/>
              <a:gd name="connsiteX101" fmla="*/ 542925 w 6143624"/>
              <a:gd name="connsiteY101" fmla="*/ 1214437 h 1228725"/>
              <a:gd name="connsiteX102" fmla="*/ 485775 w 6143624"/>
              <a:gd name="connsiteY102" fmla="*/ 1185862 h 1228725"/>
              <a:gd name="connsiteX103" fmla="*/ 357188 w 6143624"/>
              <a:gd name="connsiteY103" fmla="*/ 1057275 h 1228725"/>
              <a:gd name="connsiteX104" fmla="*/ 314325 w 6143624"/>
              <a:gd name="connsiteY104" fmla="*/ 1028700 h 1228725"/>
              <a:gd name="connsiteX105" fmla="*/ 271463 w 6143624"/>
              <a:gd name="connsiteY105" fmla="*/ 928687 h 1228725"/>
              <a:gd name="connsiteX106" fmla="*/ 242888 w 6143624"/>
              <a:gd name="connsiteY106" fmla="*/ 885825 h 1228725"/>
              <a:gd name="connsiteX107" fmla="*/ 142875 w 6143624"/>
              <a:gd name="connsiteY107" fmla="*/ 842962 h 1228725"/>
              <a:gd name="connsiteX108" fmla="*/ 100013 w 6143624"/>
              <a:gd name="connsiteY108" fmla="*/ 814387 h 1228725"/>
              <a:gd name="connsiteX109" fmla="*/ 42863 w 6143624"/>
              <a:gd name="connsiteY109" fmla="*/ 714375 h 1228725"/>
              <a:gd name="connsiteX110" fmla="*/ 0 w 6143624"/>
              <a:gd name="connsiteY110" fmla="*/ 671512 h 1228725"/>
              <a:gd name="connsiteX111" fmla="*/ 0 w 6143624"/>
              <a:gd name="connsiteY111" fmla="*/ 549149 h 1228725"/>
              <a:gd name="connsiteX112" fmla="*/ 28 w 6143624"/>
              <a:gd name="connsiteY112" fmla="*/ 549031 h 1228725"/>
              <a:gd name="connsiteX113" fmla="*/ 42863 w 6143624"/>
              <a:gd name="connsiteY113" fmla="*/ 414337 h 1228725"/>
              <a:gd name="connsiteX114" fmla="*/ 85725 w 6143624"/>
              <a:gd name="connsiteY114" fmla="*/ 328612 h 1228725"/>
              <a:gd name="connsiteX115" fmla="*/ 214313 w 6143624"/>
              <a:gd name="connsiteY115" fmla="*/ 257175 h 1228725"/>
              <a:gd name="connsiteX116" fmla="*/ 385763 w 6143624"/>
              <a:gd name="connsiteY116" fmla="*/ 314325 h 1228725"/>
              <a:gd name="connsiteX117" fmla="*/ 428625 w 6143624"/>
              <a:gd name="connsiteY117" fmla="*/ 328612 h 1228725"/>
              <a:gd name="connsiteX118" fmla="*/ 471488 w 6143624"/>
              <a:gd name="connsiteY118" fmla="*/ 342900 h 1228725"/>
              <a:gd name="connsiteX119" fmla="*/ 614363 w 6143624"/>
              <a:gd name="connsiteY119" fmla="*/ 328612 h 1228725"/>
              <a:gd name="connsiteX120" fmla="*/ 700088 w 6143624"/>
              <a:gd name="connsiteY120" fmla="*/ 271462 h 1228725"/>
              <a:gd name="connsiteX121" fmla="*/ 785813 w 6143624"/>
              <a:gd name="connsiteY121" fmla="*/ 200025 h 1228725"/>
              <a:gd name="connsiteX122" fmla="*/ 871538 w 6143624"/>
              <a:gd name="connsiteY122" fmla="*/ 157162 h 1228725"/>
              <a:gd name="connsiteX123" fmla="*/ 971550 w 6143624"/>
              <a:gd name="connsiteY123" fmla="*/ 114300 h 1228725"/>
              <a:gd name="connsiteX124" fmla="*/ 1028700 w 6143624"/>
              <a:gd name="connsiteY124" fmla="*/ 171450 h 1228725"/>
              <a:gd name="connsiteX125" fmla="*/ 1071563 w 6143624"/>
              <a:gd name="connsiteY125" fmla="*/ 200025 h 1228725"/>
              <a:gd name="connsiteX126" fmla="*/ 1157288 w 6143624"/>
              <a:gd name="connsiteY126" fmla="*/ 185737 h 1228725"/>
              <a:gd name="connsiteX127" fmla="*/ 1200150 w 6143624"/>
              <a:gd name="connsiteY127" fmla="*/ 157162 h 1228725"/>
              <a:gd name="connsiteX128" fmla="*/ 1257300 w 6143624"/>
              <a:gd name="connsiteY128" fmla="*/ 128587 h 1228725"/>
              <a:gd name="connsiteX129" fmla="*/ 1343025 w 6143624"/>
              <a:gd name="connsiteY129" fmla="*/ 71437 h 1228725"/>
              <a:gd name="connsiteX130" fmla="*/ 1385888 w 6143624"/>
              <a:gd name="connsiteY130" fmla="*/ 42862 h 1228725"/>
              <a:gd name="connsiteX131" fmla="*/ 1471613 w 6143624"/>
              <a:gd name="connsiteY131" fmla="*/ 14287 h 122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6143624" h="1228725">
                <a:moveTo>
                  <a:pt x="1514475" y="0"/>
                </a:moveTo>
                <a:cubicBezTo>
                  <a:pt x="1528763" y="4762"/>
                  <a:pt x="1545578" y="4879"/>
                  <a:pt x="1557338" y="14287"/>
                </a:cubicBezTo>
                <a:cubicBezTo>
                  <a:pt x="1570747" y="25014"/>
                  <a:pt x="1574920" y="43958"/>
                  <a:pt x="1585913" y="57150"/>
                </a:cubicBezTo>
                <a:cubicBezTo>
                  <a:pt x="1598848" y="72672"/>
                  <a:pt x="1614488" y="85725"/>
                  <a:pt x="1628775" y="100012"/>
                </a:cubicBezTo>
                <a:cubicBezTo>
                  <a:pt x="1714500" y="95250"/>
                  <a:pt x="1800756" y="96374"/>
                  <a:pt x="1885950" y="85725"/>
                </a:cubicBezTo>
                <a:cubicBezTo>
                  <a:pt x="1915838" y="81989"/>
                  <a:pt x="1971675" y="57150"/>
                  <a:pt x="1971675" y="57150"/>
                </a:cubicBezTo>
                <a:cubicBezTo>
                  <a:pt x="1985963" y="47625"/>
                  <a:pt x="1998846" y="35549"/>
                  <a:pt x="2014538" y="28575"/>
                </a:cubicBezTo>
                <a:cubicBezTo>
                  <a:pt x="2042063" y="16342"/>
                  <a:pt x="2100263" y="0"/>
                  <a:pt x="2100263" y="0"/>
                </a:cubicBezTo>
                <a:cubicBezTo>
                  <a:pt x="2109788" y="14287"/>
                  <a:pt x="2119737" y="28301"/>
                  <a:pt x="2128838" y="42862"/>
                </a:cubicBezTo>
                <a:cubicBezTo>
                  <a:pt x="2143556" y="66411"/>
                  <a:pt x="2152064" y="94664"/>
                  <a:pt x="2171700" y="114300"/>
                </a:cubicBezTo>
                <a:cubicBezTo>
                  <a:pt x="2182349" y="124949"/>
                  <a:pt x="2200275" y="123825"/>
                  <a:pt x="2214563" y="128587"/>
                </a:cubicBezTo>
                <a:cubicBezTo>
                  <a:pt x="2281468" y="120224"/>
                  <a:pt x="2376258" y="98851"/>
                  <a:pt x="2443163" y="128587"/>
                </a:cubicBezTo>
                <a:cubicBezTo>
                  <a:pt x="2456925" y="134704"/>
                  <a:pt x="2448042" y="159690"/>
                  <a:pt x="2457450" y="171450"/>
                </a:cubicBezTo>
                <a:cubicBezTo>
                  <a:pt x="2468177" y="184859"/>
                  <a:pt x="2486025" y="190500"/>
                  <a:pt x="2500313" y="200025"/>
                </a:cubicBezTo>
                <a:cubicBezTo>
                  <a:pt x="2552700" y="195262"/>
                  <a:pt x="2605893" y="196054"/>
                  <a:pt x="2657475" y="185737"/>
                </a:cubicBezTo>
                <a:cubicBezTo>
                  <a:pt x="2678360" y="181560"/>
                  <a:pt x="2695235" y="165975"/>
                  <a:pt x="2714625" y="157162"/>
                </a:cubicBezTo>
                <a:cubicBezTo>
                  <a:pt x="2902551" y="71742"/>
                  <a:pt x="2742068" y="150585"/>
                  <a:pt x="2871788" y="85725"/>
                </a:cubicBezTo>
                <a:cubicBezTo>
                  <a:pt x="2900363" y="90487"/>
                  <a:pt x="2931041" y="88246"/>
                  <a:pt x="2957513" y="100012"/>
                </a:cubicBezTo>
                <a:cubicBezTo>
                  <a:pt x="2975977" y="108218"/>
                  <a:pt x="2983563" y="131667"/>
                  <a:pt x="3000375" y="142875"/>
                </a:cubicBezTo>
                <a:cubicBezTo>
                  <a:pt x="3012906" y="151229"/>
                  <a:pt x="3028950" y="152400"/>
                  <a:pt x="3043238" y="157162"/>
                </a:cubicBezTo>
                <a:cubicBezTo>
                  <a:pt x="3131273" y="127818"/>
                  <a:pt x="3037321" y="161380"/>
                  <a:pt x="3143250" y="114300"/>
                </a:cubicBezTo>
                <a:cubicBezTo>
                  <a:pt x="3166687" y="103884"/>
                  <a:pt x="3192173" y="98006"/>
                  <a:pt x="3214688" y="85725"/>
                </a:cubicBezTo>
                <a:cubicBezTo>
                  <a:pt x="3244837" y="69280"/>
                  <a:pt x="3300413" y="28575"/>
                  <a:pt x="3300413" y="28575"/>
                </a:cubicBezTo>
                <a:cubicBezTo>
                  <a:pt x="3319463" y="57150"/>
                  <a:pt x="3346703" y="81719"/>
                  <a:pt x="3357563" y="114300"/>
                </a:cubicBezTo>
                <a:cubicBezTo>
                  <a:pt x="3391568" y="216315"/>
                  <a:pt x="3369430" y="174963"/>
                  <a:pt x="3414713" y="242887"/>
                </a:cubicBezTo>
                <a:cubicBezTo>
                  <a:pt x="3443288" y="238125"/>
                  <a:pt x="3472334" y="235626"/>
                  <a:pt x="3500438" y="228600"/>
                </a:cubicBezTo>
                <a:cubicBezTo>
                  <a:pt x="3529659" y="221295"/>
                  <a:pt x="3586163" y="200025"/>
                  <a:pt x="3586163" y="200025"/>
                </a:cubicBezTo>
                <a:cubicBezTo>
                  <a:pt x="3607834" y="185577"/>
                  <a:pt x="3642312" y="157162"/>
                  <a:pt x="3671888" y="157162"/>
                </a:cubicBezTo>
                <a:cubicBezTo>
                  <a:pt x="3691524" y="157162"/>
                  <a:pt x="3709988" y="166687"/>
                  <a:pt x="3729038" y="171450"/>
                </a:cubicBezTo>
                <a:cubicBezTo>
                  <a:pt x="3738563" y="185737"/>
                  <a:pt x="3743326" y="204787"/>
                  <a:pt x="3757613" y="214312"/>
                </a:cubicBezTo>
                <a:cubicBezTo>
                  <a:pt x="3814293" y="252099"/>
                  <a:pt x="3962626" y="203956"/>
                  <a:pt x="3986213" y="200025"/>
                </a:cubicBezTo>
                <a:cubicBezTo>
                  <a:pt x="4043363" y="204787"/>
                  <a:pt x="4100818" y="206733"/>
                  <a:pt x="4157663" y="214312"/>
                </a:cubicBezTo>
                <a:cubicBezTo>
                  <a:pt x="4172591" y="216302"/>
                  <a:pt x="4185465" y="228600"/>
                  <a:pt x="4200525" y="228600"/>
                </a:cubicBezTo>
                <a:cubicBezTo>
                  <a:pt x="4220161" y="228600"/>
                  <a:pt x="4238506" y="218572"/>
                  <a:pt x="4257675" y="214312"/>
                </a:cubicBezTo>
                <a:cubicBezTo>
                  <a:pt x="4281381" y="209044"/>
                  <a:pt x="4305300" y="204787"/>
                  <a:pt x="4329113" y="200025"/>
                </a:cubicBezTo>
                <a:cubicBezTo>
                  <a:pt x="4356144" y="188440"/>
                  <a:pt x="4430768" y="153180"/>
                  <a:pt x="4471988" y="142875"/>
                </a:cubicBezTo>
                <a:cubicBezTo>
                  <a:pt x="4495547" y="136985"/>
                  <a:pt x="4519997" y="134977"/>
                  <a:pt x="4543425" y="128587"/>
                </a:cubicBezTo>
                <a:cubicBezTo>
                  <a:pt x="4572484" y="120662"/>
                  <a:pt x="4629150" y="100012"/>
                  <a:pt x="4629150" y="100012"/>
                </a:cubicBezTo>
                <a:cubicBezTo>
                  <a:pt x="4648200" y="85725"/>
                  <a:pt x="4668220" y="72647"/>
                  <a:pt x="4686300" y="57150"/>
                </a:cubicBezTo>
                <a:cubicBezTo>
                  <a:pt x="4701641" y="44000"/>
                  <a:pt x="4709994" y="20677"/>
                  <a:pt x="4729163" y="14287"/>
                </a:cubicBezTo>
                <a:lnTo>
                  <a:pt x="4772025" y="28575"/>
                </a:lnTo>
                <a:cubicBezTo>
                  <a:pt x="4835183" y="123311"/>
                  <a:pt x="4760953" y="18038"/>
                  <a:pt x="4843463" y="114300"/>
                </a:cubicBezTo>
                <a:cubicBezTo>
                  <a:pt x="4858960" y="132380"/>
                  <a:pt x="4870828" y="153370"/>
                  <a:pt x="4886325" y="171450"/>
                </a:cubicBezTo>
                <a:cubicBezTo>
                  <a:pt x="4899475" y="186791"/>
                  <a:pt x="4916253" y="198790"/>
                  <a:pt x="4929188" y="214312"/>
                </a:cubicBezTo>
                <a:cubicBezTo>
                  <a:pt x="4940181" y="227504"/>
                  <a:pt x="4940983" y="253527"/>
                  <a:pt x="4957763" y="257175"/>
                </a:cubicBezTo>
                <a:cubicBezTo>
                  <a:pt x="5055935" y="278517"/>
                  <a:pt x="5157788" y="276225"/>
                  <a:pt x="5257800" y="285750"/>
                </a:cubicBezTo>
                <a:cubicBezTo>
                  <a:pt x="5262563" y="304800"/>
                  <a:pt x="5269652" y="323415"/>
                  <a:pt x="5272088" y="342900"/>
                </a:cubicBezTo>
                <a:cubicBezTo>
                  <a:pt x="5279201" y="399805"/>
                  <a:pt x="5271599" y="458938"/>
                  <a:pt x="5286375" y="514350"/>
                </a:cubicBezTo>
                <a:cubicBezTo>
                  <a:pt x="5301584" y="571385"/>
                  <a:pt x="5417361" y="578739"/>
                  <a:pt x="5443538" y="585787"/>
                </a:cubicBezTo>
                <a:cubicBezTo>
                  <a:pt x="5528907" y="608771"/>
                  <a:pt x="5613036" y="630916"/>
                  <a:pt x="5696266" y="655888"/>
                </a:cubicBezTo>
                <a:lnTo>
                  <a:pt x="5815013" y="694162"/>
                </a:lnTo>
                <a:lnTo>
                  <a:pt x="5815013" y="694162"/>
                </a:lnTo>
                <a:lnTo>
                  <a:pt x="5820479" y="695924"/>
                </a:lnTo>
                <a:cubicBezTo>
                  <a:pt x="5861687" y="710282"/>
                  <a:pt x="5902713" y="725804"/>
                  <a:pt x="5943599" y="742950"/>
                </a:cubicBezTo>
                <a:cubicBezTo>
                  <a:pt x="6012344" y="771778"/>
                  <a:pt x="6076949" y="809625"/>
                  <a:pt x="6143624" y="842962"/>
                </a:cubicBezTo>
                <a:cubicBezTo>
                  <a:pt x="6138862" y="857250"/>
                  <a:pt x="6139986" y="875176"/>
                  <a:pt x="6129337" y="885825"/>
                </a:cubicBezTo>
                <a:cubicBezTo>
                  <a:pt x="6118688" y="896474"/>
                  <a:pt x="6101085" y="896459"/>
                  <a:pt x="6086474" y="900112"/>
                </a:cubicBezTo>
                <a:cubicBezTo>
                  <a:pt x="6062915" y="906002"/>
                  <a:pt x="6038849" y="909637"/>
                  <a:pt x="6015037" y="914400"/>
                </a:cubicBezTo>
                <a:cubicBezTo>
                  <a:pt x="5943076" y="962374"/>
                  <a:pt x="5980648" y="944267"/>
                  <a:pt x="5857874" y="971550"/>
                </a:cubicBezTo>
                <a:lnTo>
                  <a:pt x="5815013" y="981075"/>
                </a:lnTo>
                <a:lnTo>
                  <a:pt x="5815013" y="981075"/>
                </a:lnTo>
                <a:lnTo>
                  <a:pt x="5729288" y="1000125"/>
                </a:lnTo>
                <a:cubicBezTo>
                  <a:pt x="5665572" y="1012868"/>
                  <a:pt x="5633439" y="1013371"/>
                  <a:pt x="5572125" y="1028700"/>
                </a:cubicBezTo>
                <a:cubicBezTo>
                  <a:pt x="5557515" y="1032353"/>
                  <a:pt x="5543550" y="1038225"/>
                  <a:pt x="5529263" y="1042987"/>
                </a:cubicBezTo>
                <a:cubicBezTo>
                  <a:pt x="5462588" y="1033462"/>
                  <a:pt x="5395565" y="1026117"/>
                  <a:pt x="5329238" y="1014412"/>
                </a:cubicBezTo>
                <a:cubicBezTo>
                  <a:pt x="5314407" y="1011795"/>
                  <a:pt x="5298135" y="1009533"/>
                  <a:pt x="5286375" y="1000125"/>
                </a:cubicBezTo>
                <a:cubicBezTo>
                  <a:pt x="5272966" y="989398"/>
                  <a:pt x="5267325" y="971550"/>
                  <a:pt x="5257800" y="957262"/>
                </a:cubicBezTo>
                <a:cubicBezTo>
                  <a:pt x="5205413" y="962025"/>
                  <a:pt x="5151104" y="956707"/>
                  <a:pt x="5100638" y="971550"/>
                </a:cubicBezTo>
                <a:cubicBezTo>
                  <a:pt x="5067691" y="981240"/>
                  <a:pt x="5043488" y="1009650"/>
                  <a:pt x="5014913" y="1028700"/>
                </a:cubicBezTo>
                <a:cubicBezTo>
                  <a:pt x="4948018" y="1073297"/>
                  <a:pt x="4939187" y="1080850"/>
                  <a:pt x="4843463" y="1128712"/>
                </a:cubicBezTo>
                <a:cubicBezTo>
                  <a:pt x="4820524" y="1140182"/>
                  <a:pt x="4796128" y="1148522"/>
                  <a:pt x="4772025" y="1157287"/>
                </a:cubicBezTo>
                <a:cubicBezTo>
                  <a:pt x="4743718" y="1167581"/>
                  <a:pt x="4686300" y="1185862"/>
                  <a:pt x="4686300" y="1185862"/>
                </a:cubicBezTo>
                <a:cubicBezTo>
                  <a:pt x="4652963" y="1181100"/>
                  <a:pt x="4617719" y="1183664"/>
                  <a:pt x="4586288" y="1171575"/>
                </a:cubicBezTo>
                <a:cubicBezTo>
                  <a:pt x="4356212" y="1083085"/>
                  <a:pt x="4599885" y="1150554"/>
                  <a:pt x="4457700" y="1071562"/>
                </a:cubicBezTo>
                <a:cubicBezTo>
                  <a:pt x="4429238" y="1055750"/>
                  <a:pt x="4351721" y="1037924"/>
                  <a:pt x="4314825" y="1028700"/>
                </a:cubicBezTo>
                <a:cubicBezTo>
                  <a:pt x="4249726" y="1050399"/>
                  <a:pt x="4261912" y="1047027"/>
                  <a:pt x="4171950" y="1071562"/>
                </a:cubicBezTo>
                <a:cubicBezTo>
                  <a:pt x="4153006" y="1076729"/>
                  <a:pt x="4133429" y="1079640"/>
                  <a:pt x="4114800" y="1085850"/>
                </a:cubicBezTo>
                <a:cubicBezTo>
                  <a:pt x="4024188" y="1116055"/>
                  <a:pt x="4070743" y="1108643"/>
                  <a:pt x="4000500" y="1128712"/>
                </a:cubicBezTo>
                <a:cubicBezTo>
                  <a:pt x="3953409" y="1142167"/>
                  <a:pt x="3921031" y="1147464"/>
                  <a:pt x="3871913" y="1157287"/>
                </a:cubicBezTo>
                <a:cubicBezTo>
                  <a:pt x="3838575" y="1152525"/>
                  <a:pt x="3804156" y="1152677"/>
                  <a:pt x="3771900" y="1143000"/>
                </a:cubicBezTo>
                <a:cubicBezTo>
                  <a:pt x="3755453" y="1138066"/>
                  <a:pt x="3744396" y="1122104"/>
                  <a:pt x="3729038" y="1114425"/>
                </a:cubicBezTo>
                <a:cubicBezTo>
                  <a:pt x="3715567" y="1107690"/>
                  <a:pt x="3699646" y="1106872"/>
                  <a:pt x="3686175" y="1100137"/>
                </a:cubicBezTo>
                <a:cubicBezTo>
                  <a:pt x="3670817" y="1092458"/>
                  <a:pt x="3660373" y="1073512"/>
                  <a:pt x="3643313" y="1071562"/>
                </a:cubicBezTo>
                <a:cubicBezTo>
                  <a:pt x="3491603" y="1054224"/>
                  <a:pt x="3338513" y="1052512"/>
                  <a:pt x="3186113" y="1042987"/>
                </a:cubicBezTo>
                <a:cubicBezTo>
                  <a:pt x="3171825" y="1038225"/>
                  <a:pt x="3156721" y="1035435"/>
                  <a:pt x="3143250" y="1028700"/>
                </a:cubicBezTo>
                <a:cubicBezTo>
                  <a:pt x="3127891" y="1021021"/>
                  <a:pt x="3116331" y="1006502"/>
                  <a:pt x="3100388" y="1000125"/>
                </a:cubicBezTo>
                <a:cubicBezTo>
                  <a:pt x="3044455" y="977752"/>
                  <a:pt x="2928938" y="942975"/>
                  <a:pt x="2928938" y="942975"/>
                </a:cubicBezTo>
                <a:cubicBezTo>
                  <a:pt x="2892072" y="948241"/>
                  <a:pt x="2825965" y="951599"/>
                  <a:pt x="2786063" y="971550"/>
                </a:cubicBezTo>
                <a:cubicBezTo>
                  <a:pt x="2662479" y="1033342"/>
                  <a:pt x="2766532" y="1001435"/>
                  <a:pt x="2657475" y="1028700"/>
                </a:cubicBezTo>
                <a:cubicBezTo>
                  <a:pt x="2633663" y="1042987"/>
                  <a:pt x="2611414" y="1060284"/>
                  <a:pt x="2586038" y="1071562"/>
                </a:cubicBezTo>
                <a:cubicBezTo>
                  <a:pt x="2568094" y="1079537"/>
                  <a:pt x="2547696" y="1080207"/>
                  <a:pt x="2528888" y="1085850"/>
                </a:cubicBezTo>
                <a:cubicBezTo>
                  <a:pt x="2500038" y="1094505"/>
                  <a:pt x="2471738" y="1104900"/>
                  <a:pt x="2443163" y="1114425"/>
                </a:cubicBezTo>
                <a:cubicBezTo>
                  <a:pt x="2428875" y="1119187"/>
                  <a:pt x="2415334" y="1127828"/>
                  <a:pt x="2400300" y="1128712"/>
                </a:cubicBezTo>
                <a:lnTo>
                  <a:pt x="2157413" y="1143000"/>
                </a:lnTo>
                <a:cubicBezTo>
                  <a:pt x="2138363" y="1147762"/>
                  <a:pt x="2119071" y="1151645"/>
                  <a:pt x="2100263" y="1157287"/>
                </a:cubicBezTo>
                <a:cubicBezTo>
                  <a:pt x="2071413" y="1165942"/>
                  <a:pt x="2043500" y="1177587"/>
                  <a:pt x="2014538" y="1185862"/>
                </a:cubicBezTo>
                <a:cubicBezTo>
                  <a:pt x="1900044" y="1218574"/>
                  <a:pt x="1947417" y="1203472"/>
                  <a:pt x="1871663" y="1228725"/>
                </a:cubicBezTo>
                <a:cubicBezTo>
                  <a:pt x="1687904" y="1182785"/>
                  <a:pt x="1796549" y="1202762"/>
                  <a:pt x="1543050" y="1185862"/>
                </a:cubicBezTo>
                <a:cubicBezTo>
                  <a:pt x="1354804" y="1138802"/>
                  <a:pt x="1450267" y="1157107"/>
                  <a:pt x="1057275" y="1185862"/>
                </a:cubicBezTo>
                <a:cubicBezTo>
                  <a:pt x="1004171" y="1189748"/>
                  <a:pt x="952770" y="1206538"/>
                  <a:pt x="900113" y="1214437"/>
                </a:cubicBezTo>
                <a:cubicBezTo>
                  <a:pt x="857464" y="1220834"/>
                  <a:pt x="814388" y="1223962"/>
                  <a:pt x="771525" y="1228725"/>
                </a:cubicBezTo>
                <a:cubicBezTo>
                  <a:pt x="695325" y="1223962"/>
                  <a:pt x="618429" y="1225763"/>
                  <a:pt x="542925" y="1214437"/>
                </a:cubicBezTo>
                <a:cubicBezTo>
                  <a:pt x="521862" y="1211278"/>
                  <a:pt x="503836" y="1197150"/>
                  <a:pt x="485775" y="1185862"/>
                </a:cubicBezTo>
                <a:cubicBezTo>
                  <a:pt x="398239" y="1131152"/>
                  <a:pt x="444852" y="1144939"/>
                  <a:pt x="357188" y="1057275"/>
                </a:cubicBezTo>
                <a:cubicBezTo>
                  <a:pt x="345046" y="1045133"/>
                  <a:pt x="328613" y="1038225"/>
                  <a:pt x="314325" y="1028700"/>
                </a:cubicBezTo>
                <a:cubicBezTo>
                  <a:pt x="298296" y="980612"/>
                  <a:pt x="299712" y="978122"/>
                  <a:pt x="271463" y="928687"/>
                </a:cubicBezTo>
                <a:cubicBezTo>
                  <a:pt x="262944" y="913778"/>
                  <a:pt x="256079" y="896818"/>
                  <a:pt x="242888" y="885825"/>
                </a:cubicBezTo>
                <a:cubicBezTo>
                  <a:pt x="198293" y="848662"/>
                  <a:pt x="187541" y="865295"/>
                  <a:pt x="142875" y="842962"/>
                </a:cubicBezTo>
                <a:cubicBezTo>
                  <a:pt x="127517" y="835283"/>
                  <a:pt x="114300" y="823912"/>
                  <a:pt x="100013" y="814387"/>
                </a:cubicBezTo>
                <a:cubicBezTo>
                  <a:pt x="82544" y="779450"/>
                  <a:pt x="68107" y="744668"/>
                  <a:pt x="42863" y="714375"/>
                </a:cubicBezTo>
                <a:cubicBezTo>
                  <a:pt x="29928" y="698853"/>
                  <a:pt x="11744" y="687954"/>
                  <a:pt x="0" y="671512"/>
                </a:cubicBezTo>
                <a:lnTo>
                  <a:pt x="0" y="549149"/>
                </a:lnTo>
                <a:lnTo>
                  <a:pt x="28" y="549031"/>
                </a:lnTo>
                <a:cubicBezTo>
                  <a:pt x="7735" y="517896"/>
                  <a:pt x="13051" y="503774"/>
                  <a:pt x="42863" y="414337"/>
                </a:cubicBezTo>
                <a:cubicBezTo>
                  <a:pt x="53054" y="383762"/>
                  <a:pt x="59657" y="351421"/>
                  <a:pt x="85725" y="328612"/>
                </a:cubicBezTo>
                <a:cubicBezTo>
                  <a:pt x="146191" y="275704"/>
                  <a:pt x="155442" y="276798"/>
                  <a:pt x="214313" y="257175"/>
                </a:cubicBezTo>
                <a:lnTo>
                  <a:pt x="385763" y="314325"/>
                </a:lnTo>
                <a:lnTo>
                  <a:pt x="428625" y="328612"/>
                </a:lnTo>
                <a:lnTo>
                  <a:pt x="471488" y="342900"/>
                </a:lnTo>
                <a:cubicBezTo>
                  <a:pt x="519113" y="338137"/>
                  <a:pt x="568679" y="342888"/>
                  <a:pt x="614363" y="328612"/>
                </a:cubicBezTo>
                <a:cubicBezTo>
                  <a:pt x="647143" y="318368"/>
                  <a:pt x="671513" y="290512"/>
                  <a:pt x="700088" y="271462"/>
                </a:cubicBezTo>
                <a:cubicBezTo>
                  <a:pt x="806503" y="200519"/>
                  <a:pt x="675808" y="291695"/>
                  <a:pt x="785813" y="200025"/>
                </a:cubicBezTo>
                <a:cubicBezTo>
                  <a:pt x="847233" y="148842"/>
                  <a:pt x="807099" y="189382"/>
                  <a:pt x="871538" y="157162"/>
                </a:cubicBezTo>
                <a:cubicBezTo>
                  <a:pt x="970203" y="107829"/>
                  <a:pt x="852611" y="144034"/>
                  <a:pt x="971550" y="114300"/>
                </a:cubicBezTo>
                <a:cubicBezTo>
                  <a:pt x="1065069" y="145472"/>
                  <a:pt x="973282" y="102177"/>
                  <a:pt x="1028700" y="171450"/>
                </a:cubicBezTo>
                <a:cubicBezTo>
                  <a:pt x="1039427" y="184859"/>
                  <a:pt x="1057275" y="190500"/>
                  <a:pt x="1071563" y="200025"/>
                </a:cubicBezTo>
                <a:cubicBezTo>
                  <a:pt x="1100138" y="195262"/>
                  <a:pt x="1129805" y="194898"/>
                  <a:pt x="1157288" y="185737"/>
                </a:cubicBezTo>
                <a:cubicBezTo>
                  <a:pt x="1173578" y="180307"/>
                  <a:pt x="1185241" y="165681"/>
                  <a:pt x="1200150" y="157162"/>
                </a:cubicBezTo>
                <a:cubicBezTo>
                  <a:pt x="1218642" y="146595"/>
                  <a:pt x="1239037" y="139545"/>
                  <a:pt x="1257300" y="128587"/>
                </a:cubicBezTo>
                <a:cubicBezTo>
                  <a:pt x="1286749" y="110918"/>
                  <a:pt x="1314450" y="90487"/>
                  <a:pt x="1343025" y="71437"/>
                </a:cubicBezTo>
                <a:cubicBezTo>
                  <a:pt x="1357313" y="61912"/>
                  <a:pt x="1369598" y="48292"/>
                  <a:pt x="1385888" y="42862"/>
                </a:cubicBezTo>
                <a:lnTo>
                  <a:pt x="1471613" y="14287"/>
                </a:lnTo>
                <a:close/>
              </a:path>
            </a:pathLst>
          </a:cu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54" name="Text Box 9"/>
          <p:cNvSpPr txBox="1">
            <a:spLocks noChangeArrowheads="1"/>
          </p:cNvSpPr>
          <p:nvPr/>
        </p:nvSpPr>
        <p:spPr bwMode="auto">
          <a:xfrm flipH="1">
            <a:off x="1999787" y="109296"/>
            <a:ext cx="826545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Văn</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bản</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2. SƠN TINH, THUỶ TINH</a:t>
            </a:r>
          </a:p>
        </p:txBody>
      </p:sp>
      <p:grpSp>
        <p:nvGrpSpPr>
          <p:cNvPr id="56" name="Group 5"/>
          <p:cNvGrpSpPr>
            <a:grpSpLocks/>
          </p:cNvGrpSpPr>
          <p:nvPr/>
        </p:nvGrpSpPr>
        <p:grpSpPr bwMode="auto">
          <a:xfrm flipH="1">
            <a:off x="335138" y="-80578"/>
            <a:ext cx="1035923" cy="1032413"/>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777369" y="-63512"/>
            <a:ext cx="1066794" cy="1021393"/>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31221" y="16847"/>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3"/>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4"/>
          <a:stretch>
            <a:fillRect/>
          </a:stretch>
        </p:blipFill>
        <p:spPr>
          <a:xfrm>
            <a:off x="8270537" y="818854"/>
            <a:ext cx="1577468" cy="627942"/>
          </a:xfrm>
          <a:prstGeom prst="rect">
            <a:avLst/>
          </a:prstGeom>
        </p:spPr>
      </p:pic>
      <p:pic>
        <p:nvPicPr>
          <p:cNvPr id="27" name="Picture 26"/>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p>
        </p:txBody>
      </p:sp>
      <p:sp>
        <p:nvSpPr>
          <p:cNvPr id="4" name="Rectangle 3"/>
          <p:cNvSpPr/>
          <p:nvPr/>
        </p:nvSpPr>
        <p:spPr>
          <a:xfrm>
            <a:off x="660400" y="1352692"/>
            <a:ext cx="6096000" cy="522259"/>
          </a:xfrm>
          <a:prstGeom prst="rect">
            <a:avLst/>
          </a:prstGeom>
        </p:spPr>
        <p:txBody>
          <a:bodyPr>
            <a:spAutoFit/>
          </a:bodyPr>
          <a:lstStyle/>
          <a:p>
            <a:pPr marL="0" marR="0" lvl="0" indent="0" algn="l" defTabSz="914400" rtl="0" eaLnBrk="1" fontAlgn="auto" latinLnBrk="0" hangingPunct="1">
              <a:lnSpc>
                <a:spcPct val="107000"/>
              </a:lnSpc>
              <a:spcBef>
                <a:spcPts val="0"/>
              </a:spcBef>
              <a:spcAft>
                <a:spcPts val="0"/>
              </a:spcAft>
              <a:buClrTx/>
              <a:buSzTx/>
              <a:buFontTx/>
              <a:buNone/>
              <a:tabLst>
                <a:tab pos="1386840" algn="l"/>
              </a:tabLst>
              <a:defRPr/>
            </a:pPr>
            <a:r>
              <a:rPr kumimoji="0" lang="en-US" sz="2800" b="1" i="1" u="none" strike="noStrike" kern="1200" cap="none" spc="0" normalizeH="0" baseline="0" noProof="0" dirty="0">
                <a:ln>
                  <a:noFill/>
                </a:ln>
                <a:solidFill>
                  <a:srgbClr val="800000"/>
                </a:solidFill>
                <a:effectLst/>
                <a:uLnTx/>
                <a:uFillTx/>
                <a:latin typeface="Times New Roman" panose="02020603050405020304" pitchFamily="18" charset="0"/>
                <a:ea typeface="Times New Roman" panose="02020603050405020304" pitchFamily="18" charset="0"/>
                <a:cs typeface="+mn-cs"/>
              </a:rPr>
              <a:t>4.  </a:t>
            </a:r>
            <a:r>
              <a:rPr kumimoji="0" lang="en-US" sz="2800" b="1" i="1" u="none" strike="noStrike" kern="1200" cap="none" spc="0" normalizeH="0" baseline="0" noProof="0" dirty="0" err="1">
                <a:ln>
                  <a:noFill/>
                </a:ln>
                <a:solidFill>
                  <a:srgbClr val="800000"/>
                </a:solidFill>
                <a:effectLst/>
                <a:uLnTx/>
                <a:uFillTx/>
                <a:latin typeface="Times New Roman" panose="02020603050405020304" pitchFamily="18" charset="0"/>
                <a:ea typeface="Times New Roman" panose="02020603050405020304" pitchFamily="18" charset="0"/>
                <a:cs typeface="+mn-cs"/>
              </a:rPr>
              <a:t>Các</a:t>
            </a:r>
            <a:r>
              <a:rPr kumimoji="0" lang="en-US" sz="2800" b="1" i="1" u="none" strike="noStrike" kern="1200" cap="none" spc="0" normalizeH="0" baseline="0" noProof="0" dirty="0">
                <a:ln>
                  <a:noFill/>
                </a:ln>
                <a:solidFill>
                  <a:srgbClr val="800000"/>
                </a:solidFill>
                <a:effectLst/>
                <a:uLnTx/>
                <a:uFillTx/>
                <a:latin typeface="Times New Roman" panose="02020603050405020304" pitchFamily="18" charset="0"/>
                <a:ea typeface="Times New Roman" panose="02020603050405020304" pitchFamily="18" charset="0"/>
                <a:cs typeface="+mn-cs"/>
              </a:rPr>
              <a:t> chi </a:t>
            </a:r>
            <a:r>
              <a:rPr kumimoji="0" lang="en-US" sz="2800" b="1" i="1" u="none" strike="noStrike" kern="1200" cap="none" spc="0" normalizeH="0" baseline="0" noProof="0" dirty="0" err="1">
                <a:ln>
                  <a:noFill/>
                </a:ln>
                <a:solidFill>
                  <a:srgbClr val="800000"/>
                </a:solidFill>
                <a:effectLst/>
                <a:uLnTx/>
                <a:uFillTx/>
                <a:latin typeface="Times New Roman" panose="02020603050405020304" pitchFamily="18" charset="0"/>
                <a:ea typeface="Times New Roman" panose="02020603050405020304" pitchFamily="18" charset="0"/>
                <a:cs typeface="+mn-cs"/>
              </a:rPr>
              <a:t>tiết</a:t>
            </a:r>
            <a:r>
              <a:rPr kumimoji="0" lang="en-US" sz="2800" b="1" i="1" u="none" strike="noStrike" kern="1200" cap="none" spc="0" normalizeH="0" baseline="0" noProof="0" dirty="0">
                <a:ln>
                  <a:noFill/>
                </a:ln>
                <a:solidFill>
                  <a:srgbClr val="80000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800000"/>
                </a:solidFill>
                <a:effectLst/>
                <a:uLnTx/>
                <a:uFillTx/>
                <a:latin typeface="Times New Roman" panose="02020603050405020304" pitchFamily="18" charset="0"/>
                <a:ea typeface="Times New Roman" panose="02020603050405020304" pitchFamily="18" charset="0"/>
                <a:cs typeface="+mn-cs"/>
              </a:rPr>
              <a:t>liên</a:t>
            </a:r>
            <a:r>
              <a:rPr kumimoji="0" lang="en-US" sz="2800" b="1" i="1" u="none" strike="noStrike" kern="1200" cap="none" spc="0" normalizeH="0" baseline="0" noProof="0" dirty="0">
                <a:ln>
                  <a:noFill/>
                </a:ln>
                <a:solidFill>
                  <a:srgbClr val="80000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800000"/>
                </a:solidFill>
                <a:effectLst/>
                <a:uLnTx/>
                <a:uFillTx/>
                <a:latin typeface="Times New Roman" panose="02020603050405020304" pitchFamily="18" charset="0"/>
                <a:ea typeface="Times New Roman" panose="02020603050405020304" pitchFamily="18" charset="0"/>
                <a:cs typeface="+mn-cs"/>
              </a:rPr>
              <a:t>quan</a:t>
            </a:r>
            <a:r>
              <a:rPr kumimoji="0" lang="en-US" sz="2800" b="1" i="1" u="none" strike="noStrike" kern="1200" cap="none" spc="0" normalizeH="0" baseline="0" noProof="0" dirty="0">
                <a:ln>
                  <a:noFill/>
                </a:ln>
                <a:solidFill>
                  <a:srgbClr val="80000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800000"/>
                </a:solidFill>
                <a:effectLst/>
                <a:uLnTx/>
                <a:uFillTx/>
                <a:latin typeface="Times New Roman" panose="02020603050405020304" pitchFamily="18" charset="0"/>
                <a:ea typeface="Times New Roman" panose="02020603050405020304" pitchFamily="18" charset="0"/>
                <a:cs typeface="+mn-cs"/>
              </a:rPr>
              <a:t>đến</a:t>
            </a:r>
            <a:r>
              <a:rPr kumimoji="0" lang="en-US" sz="2800" b="1" i="1" u="none" strike="noStrike" kern="1200" cap="none" spc="0" normalizeH="0" baseline="0" noProof="0" dirty="0">
                <a:ln>
                  <a:noFill/>
                </a:ln>
                <a:solidFill>
                  <a:srgbClr val="80000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800000"/>
                </a:solidFill>
                <a:effectLst/>
                <a:uLnTx/>
                <a:uFillTx/>
                <a:latin typeface="Times New Roman" panose="02020603050405020304" pitchFamily="18" charset="0"/>
                <a:ea typeface="Times New Roman" panose="02020603050405020304" pitchFamily="18" charset="0"/>
                <a:cs typeface="+mn-cs"/>
              </a:rPr>
              <a:t>sự</a:t>
            </a:r>
            <a:r>
              <a:rPr kumimoji="0" lang="en-US" sz="2800" b="1" i="1" u="none" strike="noStrike" kern="1200" cap="none" spc="0" normalizeH="0" baseline="0" noProof="0" dirty="0">
                <a:ln>
                  <a:noFill/>
                </a:ln>
                <a:solidFill>
                  <a:srgbClr val="80000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800000"/>
                </a:solidFill>
                <a:effectLst/>
                <a:uLnTx/>
                <a:uFillTx/>
                <a:latin typeface="Times New Roman" panose="02020603050405020304" pitchFamily="18" charset="0"/>
                <a:ea typeface="Times New Roman" panose="02020603050405020304" pitchFamily="18" charset="0"/>
                <a:cs typeface="+mn-cs"/>
              </a:rPr>
              <a:t>thật</a:t>
            </a:r>
            <a:r>
              <a:rPr kumimoji="0" lang="en-US" sz="2800" b="1" i="1" u="none" strike="noStrike" kern="1200" cap="none" spc="0" normalizeH="0" baseline="0" noProof="0" dirty="0">
                <a:ln>
                  <a:noFill/>
                </a:ln>
                <a:solidFill>
                  <a:srgbClr val="80000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36" name="Picture 35"/>
          <p:cNvPicPr>
            <a:picLocks noChangeAspect="1"/>
          </p:cNvPicPr>
          <p:nvPr/>
        </p:nvPicPr>
        <p:blipFill>
          <a:blip r:embed="rId7"/>
          <a:srcRect l="54930" t="24825" r="41566" b="72527"/>
          <a:stretch>
            <a:fillRect/>
          </a:stretch>
        </p:blipFill>
        <p:spPr>
          <a:xfrm>
            <a:off x="4729163" y="3286126"/>
            <a:ext cx="216584" cy="95135"/>
          </a:xfrm>
          <a:custGeom>
            <a:avLst/>
            <a:gdLst>
              <a:gd name="connsiteX0" fmla="*/ 0 w 216584"/>
              <a:gd name="connsiteY0" fmla="*/ 0 h 95135"/>
              <a:gd name="connsiteX1" fmla="*/ 128587 w 216584"/>
              <a:gd name="connsiteY1" fmla="*/ 42863 h 95135"/>
              <a:gd name="connsiteX2" fmla="*/ 214312 w 216584"/>
              <a:gd name="connsiteY2" fmla="*/ 85725 h 95135"/>
              <a:gd name="connsiteX3" fmla="*/ 216584 w 216584"/>
              <a:gd name="connsiteY3" fmla="*/ 95135 h 95135"/>
              <a:gd name="connsiteX4" fmla="*/ 0 w 216584"/>
              <a:gd name="connsiteY4" fmla="*/ 0 h 951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584" h="95135">
                <a:moveTo>
                  <a:pt x="0" y="0"/>
                </a:moveTo>
                <a:cubicBezTo>
                  <a:pt x="42862" y="14288"/>
                  <a:pt x="90994" y="17801"/>
                  <a:pt x="128587" y="42863"/>
                </a:cubicBezTo>
                <a:cubicBezTo>
                  <a:pt x="183981" y="79792"/>
                  <a:pt x="155160" y="66008"/>
                  <a:pt x="214312" y="85725"/>
                </a:cubicBezTo>
                <a:lnTo>
                  <a:pt x="216584" y="95135"/>
                </a:lnTo>
                <a:lnTo>
                  <a:pt x="0" y="0"/>
                </a:lnTo>
                <a:close/>
              </a:path>
            </a:pathLst>
          </a:custGeom>
        </p:spPr>
      </p:pic>
      <p:pic>
        <p:nvPicPr>
          <p:cNvPr id="42" name="Picture 41"/>
          <p:cNvPicPr>
            <a:picLocks noChangeAspect="1"/>
          </p:cNvPicPr>
          <p:nvPr/>
        </p:nvPicPr>
        <p:blipFill>
          <a:blip r:embed="rId7"/>
          <a:srcRect l="54930" t="24825" r="41566" b="72527"/>
          <a:stretch>
            <a:fillRect/>
          </a:stretch>
        </p:blipFill>
        <p:spPr>
          <a:xfrm>
            <a:off x="3845610" y="3368601"/>
            <a:ext cx="216584" cy="95135"/>
          </a:xfrm>
          <a:custGeom>
            <a:avLst/>
            <a:gdLst>
              <a:gd name="connsiteX0" fmla="*/ 0 w 216584"/>
              <a:gd name="connsiteY0" fmla="*/ 0 h 95135"/>
              <a:gd name="connsiteX1" fmla="*/ 21248 w 216584"/>
              <a:gd name="connsiteY1" fmla="*/ 5576 h 95135"/>
              <a:gd name="connsiteX2" fmla="*/ 215715 w 216584"/>
              <a:gd name="connsiteY2" fmla="*/ 91535 h 95135"/>
              <a:gd name="connsiteX3" fmla="*/ 216584 w 216584"/>
              <a:gd name="connsiteY3" fmla="*/ 95135 h 95135"/>
              <a:gd name="connsiteX4" fmla="*/ 0 w 216584"/>
              <a:gd name="connsiteY4" fmla="*/ 0 h 951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584" h="95135">
                <a:moveTo>
                  <a:pt x="0" y="0"/>
                </a:moveTo>
                <a:lnTo>
                  <a:pt x="21248" y="5576"/>
                </a:lnTo>
                <a:lnTo>
                  <a:pt x="215715" y="91535"/>
                </a:lnTo>
                <a:lnTo>
                  <a:pt x="216584" y="95135"/>
                </a:lnTo>
                <a:lnTo>
                  <a:pt x="0" y="0"/>
                </a:lnTo>
                <a:close/>
              </a:path>
            </a:pathLst>
          </a:custGeom>
        </p:spPr>
      </p:pic>
      <p:pic>
        <p:nvPicPr>
          <p:cNvPr id="49" name="Picture 48"/>
          <p:cNvPicPr>
            <a:picLocks noChangeAspect="1"/>
          </p:cNvPicPr>
          <p:nvPr/>
        </p:nvPicPr>
        <p:blipFill>
          <a:blip r:embed="rId7"/>
          <a:srcRect l="55" t="84054" r="13637" b="-6303"/>
          <a:stretch>
            <a:fillRect/>
          </a:stretch>
        </p:blipFill>
        <p:spPr>
          <a:xfrm>
            <a:off x="660399" y="5715660"/>
            <a:ext cx="5335272" cy="799208"/>
          </a:xfrm>
          <a:custGeom>
            <a:avLst/>
            <a:gdLst>
              <a:gd name="connsiteX0" fmla="*/ 0 w 5335272"/>
              <a:gd name="connsiteY0" fmla="*/ 0 h 799208"/>
              <a:gd name="connsiteX1" fmla="*/ 477572 w 5335272"/>
              <a:gd name="connsiteY1" fmla="*/ 0 h 799208"/>
              <a:gd name="connsiteX2" fmla="*/ 477572 w 5335272"/>
              <a:gd name="connsiteY2" fmla="*/ 572799 h 799208"/>
              <a:gd name="connsiteX3" fmla="*/ 4492359 w 5335272"/>
              <a:gd name="connsiteY3" fmla="*/ 572799 h 799208"/>
              <a:gd name="connsiteX4" fmla="*/ 4492359 w 5335272"/>
              <a:gd name="connsiteY4" fmla="*/ 0 h 799208"/>
              <a:gd name="connsiteX5" fmla="*/ 5335272 w 5335272"/>
              <a:gd name="connsiteY5" fmla="*/ 0 h 799208"/>
              <a:gd name="connsiteX6" fmla="*/ 5335272 w 5335272"/>
              <a:gd name="connsiteY6" fmla="*/ 799208 h 799208"/>
              <a:gd name="connsiteX7" fmla="*/ 0 w 5335272"/>
              <a:gd name="connsiteY7" fmla="*/ 799208 h 799208"/>
              <a:gd name="connsiteX8" fmla="*/ 0 w 5335272"/>
              <a:gd name="connsiteY8" fmla="*/ 0 h 799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5272" h="799208">
                <a:moveTo>
                  <a:pt x="0" y="0"/>
                </a:moveTo>
                <a:lnTo>
                  <a:pt x="477572" y="0"/>
                </a:lnTo>
                <a:lnTo>
                  <a:pt x="477572" y="572799"/>
                </a:lnTo>
                <a:lnTo>
                  <a:pt x="4492359" y="572799"/>
                </a:lnTo>
                <a:lnTo>
                  <a:pt x="4492359" y="0"/>
                </a:lnTo>
                <a:lnTo>
                  <a:pt x="5335272" y="0"/>
                </a:lnTo>
                <a:lnTo>
                  <a:pt x="5335272" y="799208"/>
                </a:lnTo>
                <a:lnTo>
                  <a:pt x="0" y="799208"/>
                </a:lnTo>
                <a:lnTo>
                  <a:pt x="0" y="0"/>
                </a:lnTo>
                <a:close/>
              </a:path>
            </a:pathLst>
          </a:custGeom>
        </p:spPr>
      </p:pic>
      <p:pic>
        <p:nvPicPr>
          <p:cNvPr id="39" name="Picture 38"/>
          <p:cNvPicPr>
            <a:picLocks noChangeAspect="1"/>
          </p:cNvPicPr>
          <p:nvPr/>
        </p:nvPicPr>
        <p:blipFill>
          <a:blip r:embed="rId7"/>
          <a:srcRect l="55274" t="24980" r="41580" b="72627"/>
          <a:stretch>
            <a:fillRect/>
          </a:stretch>
        </p:blipFill>
        <p:spPr>
          <a:xfrm>
            <a:off x="3866858" y="3374177"/>
            <a:ext cx="194467" cy="85959"/>
          </a:xfrm>
          <a:custGeom>
            <a:avLst/>
            <a:gdLst>
              <a:gd name="connsiteX0" fmla="*/ 0 w 194467"/>
              <a:gd name="connsiteY0" fmla="*/ 0 h 85959"/>
              <a:gd name="connsiteX1" fmla="*/ 45021 w 194467"/>
              <a:gd name="connsiteY1" fmla="*/ 11815 h 85959"/>
              <a:gd name="connsiteX2" fmla="*/ 107339 w 194467"/>
              <a:gd name="connsiteY2" fmla="*/ 37287 h 85959"/>
              <a:gd name="connsiteX3" fmla="*/ 193064 w 194467"/>
              <a:gd name="connsiteY3" fmla="*/ 80149 h 85959"/>
              <a:gd name="connsiteX4" fmla="*/ 194467 w 194467"/>
              <a:gd name="connsiteY4" fmla="*/ 85959 h 85959"/>
              <a:gd name="connsiteX5" fmla="*/ 0 w 194467"/>
              <a:gd name="connsiteY5" fmla="*/ 0 h 85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4467" h="85959">
                <a:moveTo>
                  <a:pt x="0" y="0"/>
                </a:moveTo>
                <a:lnTo>
                  <a:pt x="45021" y="11815"/>
                </a:lnTo>
                <a:cubicBezTo>
                  <a:pt x="67111" y="17612"/>
                  <a:pt x="88543" y="24756"/>
                  <a:pt x="107339" y="37287"/>
                </a:cubicBezTo>
                <a:cubicBezTo>
                  <a:pt x="162733" y="74216"/>
                  <a:pt x="133912" y="60432"/>
                  <a:pt x="193064" y="80149"/>
                </a:cubicBezTo>
                <a:lnTo>
                  <a:pt x="194467" y="85959"/>
                </a:lnTo>
                <a:lnTo>
                  <a:pt x="0" y="0"/>
                </a:lnTo>
                <a:close/>
              </a:path>
            </a:pathLst>
          </a:custGeom>
        </p:spPr>
      </p:pic>
      <p:pic>
        <p:nvPicPr>
          <p:cNvPr id="38" name="Picture 37"/>
          <p:cNvPicPr>
            <a:picLocks noChangeAspect="1"/>
          </p:cNvPicPr>
          <p:nvPr/>
        </p:nvPicPr>
        <p:blipFill>
          <a:blip r:embed="rId7"/>
          <a:srcRect l="58420" t="27373" r="27273" b="61722"/>
          <a:stretch>
            <a:fillRect/>
          </a:stretch>
        </p:blipFill>
        <p:spPr>
          <a:xfrm>
            <a:off x="4061325" y="3460136"/>
            <a:ext cx="884422" cy="391703"/>
          </a:xfrm>
          <a:custGeom>
            <a:avLst/>
            <a:gdLst>
              <a:gd name="connsiteX0" fmla="*/ 0 w 884422"/>
              <a:gd name="connsiteY0" fmla="*/ 0 h 391703"/>
              <a:gd name="connsiteX1" fmla="*/ 884422 w 884422"/>
              <a:gd name="connsiteY1" fmla="*/ 390935 h 391703"/>
              <a:gd name="connsiteX2" fmla="*/ 884422 w 884422"/>
              <a:gd name="connsiteY2" fmla="*/ 391703 h 391703"/>
              <a:gd name="connsiteX3" fmla="*/ 869 w 884422"/>
              <a:gd name="connsiteY3" fmla="*/ 3600 h 391703"/>
              <a:gd name="connsiteX4" fmla="*/ 0 w 884422"/>
              <a:gd name="connsiteY4" fmla="*/ 0 h 391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422" h="391703">
                <a:moveTo>
                  <a:pt x="0" y="0"/>
                </a:moveTo>
                <a:lnTo>
                  <a:pt x="884422" y="390935"/>
                </a:lnTo>
                <a:lnTo>
                  <a:pt x="884422" y="391703"/>
                </a:lnTo>
                <a:lnTo>
                  <a:pt x="869" y="3600"/>
                </a:lnTo>
                <a:lnTo>
                  <a:pt x="0" y="0"/>
                </a:lnTo>
                <a:close/>
              </a:path>
            </a:pathLst>
          </a:custGeom>
        </p:spPr>
      </p:pic>
      <p:pic>
        <p:nvPicPr>
          <p:cNvPr id="33" name="Picture 32"/>
          <p:cNvPicPr>
            <a:picLocks noChangeAspect="1"/>
          </p:cNvPicPr>
          <p:nvPr/>
        </p:nvPicPr>
        <p:blipFill>
          <a:blip r:embed="rId7"/>
          <a:srcRect l="72727" t="38278" r="21890" b="57492"/>
          <a:stretch>
            <a:fillRect/>
          </a:stretch>
        </p:blipFill>
        <p:spPr>
          <a:xfrm>
            <a:off x="5829300" y="3769363"/>
            <a:ext cx="332745" cy="151954"/>
          </a:xfrm>
          <a:custGeom>
            <a:avLst/>
            <a:gdLst>
              <a:gd name="connsiteX0" fmla="*/ 0 w 332745"/>
              <a:gd name="connsiteY0" fmla="*/ 0 h 151954"/>
              <a:gd name="connsiteX1" fmla="*/ 332745 w 332745"/>
              <a:gd name="connsiteY1" fmla="*/ 146160 h 151954"/>
              <a:gd name="connsiteX2" fmla="*/ 320914 w 332745"/>
              <a:gd name="connsiteY2" fmla="*/ 147645 h 151954"/>
              <a:gd name="connsiteX3" fmla="*/ 100013 w 332745"/>
              <a:gd name="connsiteY3" fmla="*/ 145412 h 151954"/>
              <a:gd name="connsiteX4" fmla="*/ 0 w 332745"/>
              <a:gd name="connsiteY4" fmla="*/ 137719 h 151954"/>
              <a:gd name="connsiteX5" fmla="*/ 0 w 332745"/>
              <a:gd name="connsiteY5" fmla="*/ 0 h 151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2745" h="151954">
                <a:moveTo>
                  <a:pt x="0" y="0"/>
                </a:moveTo>
                <a:lnTo>
                  <a:pt x="332745" y="146160"/>
                </a:lnTo>
                <a:lnTo>
                  <a:pt x="320914" y="147645"/>
                </a:lnTo>
                <a:cubicBezTo>
                  <a:pt x="283399" y="151810"/>
                  <a:pt x="219716" y="155672"/>
                  <a:pt x="100013" y="145412"/>
                </a:cubicBezTo>
                <a:lnTo>
                  <a:pt x="0" y="137719"/>
                </a:lnTo>
                <a:lnTo>
                  <a:pt x="0" y="0"/>
                </a:lnTo>
                <a:close/>
              </a:path>
            </a:pathLst>
          </a:custGeom>
        </p:spPr>
      </p:pic>
      <p:pic>
        <p:nvPicPr>
          <p:cNvPr id="32" name="Picture 31"/>
          <p:cNvPicPr>
            <a:picLocks noChangeAspect="1"/>
          </p:cNvPicPr>
          <p:nvPr/>
        </p:nvPicPr>
        <p:blipFill>
          <a:blip r:embed="rId7"/>
          <a:srcRect l="78110" t="42253" r="20339" b="56481"/>
          <a:stretch>
            <a:fillRect/>
          </a:stretch>
        </p:blipFill>
        <p:spPr>
          <a:xfrm>
            <a:off x="6162045" y="3912150"/>
            <a:ext cx="95880" cy="45488"/>
          </a:xfrm>
          <a:custGeom>
            <a:avLst/>
            <a:gdLst>
              <a:gd name="connsiteX0" fmla="*/ 37153 w 95880"/>
              <a:gd name="connsiteY0" fmla="*/ 219 h 45488"/>
              <a:gd name="connsiteX1" fmla="*/ 95880 w 95880"/>
              <a:gd name="connsiteY1" fmla="*/ 45488 h 45488"/>
              <a:gd name="connsiteX2" fmla="*/ 0 w 95880"/>
              <a:gd name="connsiteY2" fmla="*/ 3373 h 45488"/>
              <a:gd name="connsiteX3" fmla="*/ 18067 w 95880"/>
              <a:gd name="connsiteY3" fmla="*/ 1104 h 45488"/>
              <a:gd name="connsiteX4" fmla="*/ 37153 w 95880"/>
              <a:gd name="connsiteY4" fmla="*/ 219 h 45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0" h="45488">
                <a:moveTo>
                  <a:pt x="37153" y="219"/>
                </a:moveTo>
                <a:cubicBezTo>
                  <a:pt x="53045" y="1793"/>
                  <a:pt x="62670" y="12276"/>
                  <a:pt x="95880" y="45488"/>
                </a:cubicBezTo>
                <a:lnTo>
                  <a:pt x="0" y="3373"/>
                </a:lnTo>
                <a:lnTo>
                  <a:pt x="18067" y="1104"/>
                </a:lnTo>
                <a:cubicBezTo>
                  <a:pt x="25863" y="161"/>
                  <a:pt x="31856" y="-305"/>
                  <a:pt x="37153" y="219"/>
                </a:cubicBezTo>
                <a:close/>
              </a:path>
            </a:pathLst>
          </a:custGeom>
        </p:spPr>
      </p:pic>
      <p:sp>
        <p:nvSpPr>
          <p:cNvPr id="9" name="Rectangle 8"/>
          <p:cNvSpPr/>
          <p:nvPr/>
        </p:nvSpPr>
        <p:spPr>
          <a:xfrm>
            <a:off x="658465" y="1811927"/>
            <a:ext cx="5551520" cy="548099"/>
          </a:xfrm>
          <a:prstGeom prst="rect">
            <a:avLst/>
          </a:prstGeom>
        </p:spPr>
        <p:txBody>
          <a:bodyPr wrap="non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800000"/>
                </a:solidFill>
                <a:effectLst/>
                <a:uLnTx/>
                <a:uFillTx/>
                <a:latin typeface="Times New Roman" panose="02020603050405020304" pitchFamily="18" charset="0"/>
                <a:ea typeface="Times New Roman" panose="02020603050405020304" pitchFamily="18" charset="0"/>
                <a:cs typeface="+mn-cs"/>
              </a:rPr>
              <a:t>b. </a:t>
            </a:r>
            <a:r>
              <a:rPr kumimoji="0" lang="en-US" sz="2800" b="1" i="1" u="none" strike="noStrike" kern="1200" cap="none" spc="0" normalizeH="0" baseline="0" noProof="0" dirty="0" err="1">
                <a:ln>
                  <a:noFill/>
                </a:ln>
                <a:solidFill>
                  <a:srgbClr val="800000"/>
                </a:solidFill>
                <a:effectLst/>
                <a:uLnTx/>
                <a:uFillTx/>
                <a:latin typeface="Times New Roman" panose="02020603050405020304" pitchFamily="18" charset="0"/>
                <a:ea typeface="Times New Roman" panose="02020603050405020304" pitchFamily="18" charset="0"/>
                <a:cs typeface="+mn-cs"/>
              </a:rPr>
              <a:t>Giải</a:t>
            </a:r>
            <a:r>
              <a:rPr kumimoji="0" lang="en-US" sz="2800" b="1" i="1" u="none" strike="noStrike" kern="1200" cap="none" spc="0" normalizeH="0" baseline="0" noProof="0" dirty="0">
                <a:ln>
                  <a:noFill/>
                </a:ln>
                <a:solidFill>
                  <a:srgbClr val="80000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800000"/>
                </a:solidFill>
                <a:effectLst/>
                <a:uLnTx/>
                <a:uFillTx/>
                <a:latin typeface="Times New Roman" panose="02020603050405020304" pitchFamily="18" charset="0"/>
                <a:ea typeface="Times New Roman" panose="02020603050405020304" pitchFamily="18" charset="0"/>
                <a:cs typeface="+mn-cs"/>
              </a:rPr>
              <a:t>thích</a:t>
            </a:r>
            <a:r>
              <a:rPr kumimoji="0" lang="en-US" sz="2800" b="1" i="1" u="none" strike="noStrike" kern="1200" cap="none" spc="0" normalizeH="0" baseline="0" noProof="0" dirty="0">
                <a:ln>
                  <a:noFill/>
                </a:ln>
                <a:solidFill>
                  <a:srgbClr val="80000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800000"/>
                </a:solidFill>
                <a:effectLst/>
                <a:uLnTx/>
                <a:uFillTx/>
                <a:latin typeface="Times New Roman" panose="02020603050405020304" pitchFamily="18" charset="0"/>
                <a:ea typeface="Times New Roman" panose="02020603050405020304" pitchFamily="18" charset="0"/>
                <a:cs typeface="+mn-cs"/>
              </a:rPr>
              <a:t>hiện</a:t>
            </a:r>
            <a:r>
              <a:rPr kumimoji="0" lang="en-US" sz="2800" b="1" i="1" u="none" strike="noStrike" kern="1200" cap="none" spc="0" normalizeH="0" baseline="0" noProof="0" dirty="0">
                <a:ln>
                  <a:noFill/>
                </a:ln>
                <a:solidFill>
                  <a:srgbClr val="80000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800000"/>
                </a:solidFill>
                <a:effectLst/>
                <a:uLnTx/>
                <a:uFillTx/>
                <a:latin typeface="Times New Roman" panose="02020603050405020304" pitchFamily="18" charset="0"/>
                <a:ea typeface="Times New Roman" panose="02020603050405020304" pitchFamily="18" charset="0"/>
                <a:cs typeface="+mn-cs"/>
              </a:rPr>
              <a:t>tượng</a:t>
            </a:r>
            <a:r>
              <a:rPr kumimoji="0" lang="en-US" sz="2800" b="1" i="1" u="none" strike="noStrike" kern="1200" cap="none" spc="0" normalizeH="0" baseline="0" noProof="0" dirty="0">
                <a:ln>
                  <a:noFill/>
                </a:ln>
                <a:solidFill>
                  <a:srgbClr val="80000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800000"/>
                </a:solidFill>
                <a:effectLst/>
                <a:uLnTx/>
                <a:uFillTx/>
                <a:latin typeface="Times New Roman" panose="02020603050405020304" pitchFamily="18" charset="0"/>
                <a:ea typeface="Times New Roman" panose="02020603050405020304" pitchFamily="18" charset="0"/>
                <a:cs typeface="+mn-cs"/>
              </a:rPr>
              <a:t>thiên</a:t>
            </a:r>
            <a:r>
              <a:rPr kumimoji="0" lang="en-US" sz="2800" b="1" i="1" u="none" strike="noStrike" kern="1200" cap="none" spc="0" normalizeH="0" baseline="0" noProof="0" dirty="0">
                <a:ln>
                  <a:noFill/>
                </a:ln>
                <a:solidFill>
                  <a:srgbClr val="80000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800000"/>
                </a:solidFill>
                <a:effectLst/>
                <a:uLnTx/>
                <a:uFillTx/>
                <a:latin typeface="Times New Roman" panose="02020603050405020304" pitchFamily="18" charset="0"/>
                <a:ea typeface="Times New Roman" panose="02020603050405020304" pitchFamily="18" charset="0"/>
                <a:cs typeface="+mn-cs"/>
              </a:rPr>
              <a:t>nhiên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0" name="Rectangle 9"/>
          <p:cNvSpPr/>
          <p:nvPr/>
        </p:nvSpPr>
        <p:spPr>
          <a:xfrm>
            <a:off x="660400" y="2394983"/>
            <a:ext cx="10858500" cy="3391954"/>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Do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oán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nặng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thù</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sâu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hàng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năm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Thủy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Tinh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dâng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nước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đánh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Sơn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Tinh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khiến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nước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ngập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khắp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mọi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gây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ra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lũ</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lụt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Nghệ</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thuật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Lấy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chuyện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thật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lũ</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lụt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vào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tháng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7,8)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để</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lồng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trong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kể</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p>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=&gt;Tô đậm tính xác thực, đưa người đọc từ thể giới hư cấu mơ hồ trở về đời sống thực, nhắc nhở về những hiện tượng thường diễn ra, để trân quý công lao của cha ông.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Tree>
    <p:extLst>
      <p:ext uri="{BB962C8B-B14F-4D97-AF65-F5344CB8AC3E}">
        <p14:creationId xmlns:p14="http://schemas.microsoft.com/office/powerpoint/2010/main" val="1256808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Effect transition="in" filter="fade">
                                      <p:cBhvr>
                                        <p:cTn id="14" dur="1000"/>
                                        <p:tgtEl>
                                          <p:spTgt spid="10">
                                            <p:txEl>
                                              <p:pRg st="1" end="1"/>
                                            </p:txEl>
                                          </p:spTgt>
                                        </p:tgtEl>
                                      </p:cBhvr>
                                    </p:animEffect>
                                    <p:anim calcmode="lin" valueType="num">
                                      <p:cBhvr>
                                        <p:cTn id="15"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Effect transition="in" filter="fade">
                                      <p:cBhvr>
                                        <p:cTn id="21" dur="1000"/>
                                        <p:tgtEl>
                                          <p:spTgt spid="10">
                                            <p:txEl>
                                              <p:pRg st="2" end="2"/>
                                            </p:txEl>
                                          </p:spTgt>
                                        </p:tgtEl>
                                      </p:cBhvr>
                                    </p:animEffect>
                                    <p:anim calcmode="lin" valueType="num">
                                      <p:cBhvr>
                                        <p:cTn id="22"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Freeform 49"/>
          <p:cNvSpPr/>
          <p:nvPr/>
        </p:nvSpPr>
        <p:spPr>
          <a:xfrm>
            <a:off x="4020305" y="642360"/>
            <a:ext cx="4543479" cy="814913"/>
          </a:xfrm>
          <a:custGeom>
            <a:avLst/>
            <a:gdLst>
              <a:gd name="connsiteX0" fmla="*/ 1514475 w 6143624"/>
              <a:gd name="connsiteY0" fmla="*/ 0 h 1228725"/>
              <a:gd name="connsiteX1" fmla="*/ 1557338 w 6143624"/>
              <a:gd name="connsiteY1" fmla="*/ 14287 h 1228725"/>
              <a:gd name="connsiteX2" fmla="*/ 1585913 w 6143624"/>
              <a:gd name="connsiteY2" fmla="*/ 57150 h 1228725"/>
              <a:gd name="connsiteX3" fmla="*/ 1628775 w 6143624"/>
              <a:gd name="connsiteY3" fmla="*/ 100012 h 1228725"/>
              <a:gd name="connsiteX4" fmla="*/ 1885950 w 6143624"/>
              <a:gd name="connsiteY4" fmla="*/ 85725 h 1228725"/>
              <a:gd name="connsiteX5" fmla="*/ 1971675 w 6143624"/>
              <a:gd name="connsiteY5" fmla="*/ 57150 h 1228725"/>
              <a:gd name="connsiteX6" fmla="*/ 2014538 w 6143624"/>
              <a:gd name="connsiteY6" fmla="*/ 28575 h 1228725"/>
              <a:gd name="connsiteX7" fmla="*/ 2100263 w 6143624"/>
              <a:gd name="connsiteY7" fmla="*/ 0 h 1228725"/>
              <a:gd name="connsiteX8" fmla="*/ 2128838 w 6143624"/>
              <a:gd name="connsiteY8" fmla="*/ 42862 h 1228725"/>
              <a:gd name="connsiteX9" fmla="*/ 2171700 w 6143624"/>
              <a:gd name="connsiteY9" fmla="*/ 114300 h 1228725"/>
              <a:gd name="connsiteX10" fmla="*/ 2214563 w 6143624"/>
              <a:gd name="connsiteY10" fmla="*/ 128587 h 1228725"/>
              <a:gd name="connsiteX11" fmla="*/ 2443163 w 6143624"/>
              <a:gd name="connsiteY11" fmla="*/ 128587 h 1228725"/>
              <a:gd name="connsiteX12" fmla="*/ 2457450 w 6143624"/>
              <a:gd name="connsiteY12" fmla="*/ 171450 h 1228725"/>
              <a:gd name="connsiteX13" fmla="*/ 2500313 w 6143624"/>
              <a:gd name="connsiteY13" fmla="*/ 200025 h 1228725"/>
              <a:gd name="connsiteX14" fmla="*/ 2657475 w 6143624"/>
              <a:gd name="connsiteY14" fmla="*/ 185737 h 1228725"/>
              <a:gd name="connsiteX15" fmla="*/ 2714625 w 6143624"/>
              <a:gd name="connsiteY15" fmla="*/ 157162 h 1228725"/>
              <a:gd name="connsiteX16" fmla="*/ 2871788 w 6143624"/>
              <a:gd name="connsiteY16" fmla="*/ 85725 h 1228725"/>
              <a:gd name="connsiteX17" fmla="*/ 2957513 w 6143624"/>
              <a:gd name="connsiteY17" fmla="*/ 100012 h 1228725"/>
              <a:gd name="connsiteX18" fmla="*/ 3000375 w 6143624"/>
              <a:gd name="connsiteY18" fmla="*/ 142875 h 1228725"/>
              <a:gd name="connsiteX19" fmla="*/ 3043238 w 6143624"/>
              <a:gd name="connsiteY19" fmla="*/ 157162 h 1228725"/>
              <a:gd name="connsiteX20" fmla="*/ 3143250 w 6143624"/>
              <a:gd name="connsiteY20" fmla="*/ 114300 h 1228725"/>
              <a:gd name="connsiteX21" fmla="*/ 3214688 w 6143624"/>
              <a:gd name="connsiteY21" fmla="*/ 85725 h 1228725"/>
              <a:gd name="connsiteX22" fmla="*/ 3300413 w 6143624"/>
              <a:gd name="connsiteY22" fmla="*/ 28575 h 1228725"/>
              <a:gd name="connsiteX23" fmla="*/ 3357563 w 6143624"/>
              <a:gd name="connsiteY23" fmla="*/ 114300 h 1228725"/>
              <a:gd name="connsiteX24" fmla="*/ 3414713 w 6143624"/>
              <a:gd name="connsiteY24" fmla="*/ 242887 h 1228725"/>
              <a:gd name="connsiteX25" fmla="*/ 3500438 w 6143624"/>
              <a:gd name="connsiteY25" fmla="*/ 228600 h 1228725"/>
              <a:gd name="connsiteX26" fmla="*/ 3586163 w 6143624"/>
              <a:gd name="connsiteY26" fmla="*/ 200025 h 1228725"/>
              <a:gd name="connsiteX27" fmla="*/ 3671888 w 6143624"/>
              <a:gd name="connsiteY27" fmla="*/ 157162 h 1228725"/>
              <a:gd name="connsiteX28" fmla="*/ 3729038 w 6143624"/>
              <a:gd name="connsiteY28" fmla="*/ 171450 h 1228725"/>
              <a:gd name="connsiteX29" fmla="*/ 3757613 w 6143624"/>
              <a:gd name="connsiteY29" fmla="*/ 214312 h 1228725"/>
              <a:gd name="connsiteX30" fmla="*/ 3986213 w 6143624"/>
              <a:gd name="connsiteY30" fmla="*/ 200025 h 1228725"/>
              <a:gd name="connsiteX31" fmla="*/ 4157663 w 6143624"/>
              <a:gd name="connsiteY31" fmla="*/ 214312 h 1228725"/>
              <a:gd name="connsiteX32" fmla="*/ 4200525 w 6143624"/>
              <a:gd name="connsiteY32" fmla="*/ 228600 h 1228725"/>
              <a:gd name="connsiteX33" fmla="*/ 4257675 w 6143624"/>
              <a:gd name="connsiteY33" fmla="*/ 214312 h 1228725"/>
              <a:gd name="connsiteX34" fmla="*/ 4329113 w 6143624"/>
              <a:gd name="connsiteY34" fmla="*/ 200025 h 1228725"/>
              <a:gd name="connsiteX35" fmla="*/ 4471988 w 6143624"/>
              <a:gd name="connsiteY35" fmla="*/ 142875 h 1228725"/>
              <a:gd name="connsiteX36" fmla="*/ 4543425 w 6143624"/>
              <a:gd name="connsiteY36" fmla="*/ 128587 h 1228725"/>
              <a:gd name="connsiteX37" fmla="*/ 4629150 w 6143624"/>
              <a:gd name="connsiteY37" fmla="*/ 100012 h 1228725"/>
              <a:gd name="connsiteX38" fmla="*/ 4686300 w 6143624"/>
              <a:gd name="connsiteY38" fmla="*/ 57150 h 1228725"/>
              <a:gd name="connsiteX39" fmla="*/ 4729163 w 6143624"/>
              <a:gd name="connsiteY39" fmla="*/ 14287 h 1228725"/>
              <a:gd name="connsiteX40" fmla="*/ 4772025 w 6143624"/>
              <a:gd name="connsiteY40" fmla="*/ 28575 h 1228725"/>
              <a:gd name="connsiteX41" fmla="*/ 4843463 w 6143624"/>
              <a:gd name="connsiteY41" fmla="*/ 114300 h 1228725"/>
              <a:gd name="connsiteX42" fmla="*/ 4886325 w 6143624"/>
              <a:gd name="connsiteY42" fmla="*/ 171450 h 1228725"/>
              <a:gd name="connsiteX43" fmla="*/ 4929188 w 6143624"/>
              <a:gd name="connsiteY43" fmla="*/ 214312 h 1228725"/>
              <a:gd name="connsiteX44" fmla="*/ 4957763 w 6143624"/>
              <a:gd name="connsiteY44" fmla="*/ 257175 h 1228725"/>
              <a:gd name="connsiteX45" fmla="*/ 5257800 w 6143624"/>
              <a:gd name="connsiteY45" fmla="*/ 285750 h 1228725"/>
              <a:gd name="connsiteX46" fmla="*/ 5272088 w 6143624"/>
              <a:gd name="connsiteY46" fmla="*/ 342900 h 1228725"/>
              <a:gd name="connsiteX47" fmla="*/ 5286375 w 6143624"/>
              <a:gd name="connsiteY47" fmla="*/ 514350 h 1228725"/>
              <a:gd name="connsiteX48" fmla="*/ 5443538 w 6143624"/>
              <a:gd name="connsiteY48" fmla="*/ 585787 h 1228725"/>
              <a:gd name="connsiteX49" fmla="*/ 5696266 w 6143624"/>
              <a:gd name="connsiteY49" fmla="*/ 655888 h 1228725"/>
              <a:gd name="connsiteX50" fmla="*/ 5815013 w 6143624"/>
              <a:gd name="connsiteY50" fmla="*/ 694162 h 1228725"/>
              <a:gd name="connsiteX51" fmla="*/ 5815013 w 6143624"/>
              <a:gd name="connsiteY51" fmla="*/ 694162 h 1228725"/>
              <a:gd name="connsiteX52" fmla="*/ 5820479 w 6143624"/>
              <a:gd name="connsiteY52" fmla="*/ 695924 h 1228725"/>
              <a:gd name="connsiteX53" fmla="*/ 5943599 w 6143624"/>
              <a:gd name="connsiteY53" fmla="*/ 742950 h 1228725"/>
              <a:gd name="connsiteX54" fmla="*/ 6143624 w 6143624"/>
              <a:gd name="connsiteY54" fmla="*/ 842962 h 1228725"/>
              <a:gd name="connsiteX55" fmla="*/ 6129337 w 6143624"/>
              <a:gd name="connsiteY55" fmla="*/ 885825 h 1228725"/>
              <a:gd name="connsiteX56" fmla="*/ 6086474 w 6143624"/>
              <a:gd name="connsiteY56" fmla="*/ 900112 h 1228725"/>
              <a:gd name="connsiteX57" fmla="*/ 6015037 w 6143624"/>
              <a:gd name="connsiteY57" fmla="*/ 914400 h 1228725"/>
              <a:gd name="connsiteX58" fmla="*/ 5857874 w 6143624"/>
              <a:gd name="connsiteY58" fmla="*/ 971550 h 1228725"/>
              <a:gd name="connsiteX59" fmla="*/ 5815013 w 6143624"/>
              <a:gd name="connsiteY59" fmla="*/ 981075 h 1228725"/>
              <a:gd name="connsiteX60" fmla="*/ 5815013 w 6143624"/>
              <a:gd name="connsiteY60" fmla="*/ 981075 h 1228725"/>
              <a:gd name="connsiteX61" fmla="*/ 5729288 w 6143624"/>
              <a:gd name="connsiteY61" fmla="*/ 1000125 h 1228725"/>
              <a:gd name="connsiteX62" fmla="*/ 5572125 w 6143624"/>
              <a:gd name="connsiteY62" fmla="*/ 1028700 h 1228725"/>
              <a:gd name="connsiteX63" fmla="*/ 5529263 w 6143624"/>
              <a:gd name="connsiteY63" fmla="*/ 1042987 h 1228725"/>
              <a:gd name="connsiteX64" fmla="*/ 5329238 w 6143624"/>
              <a:gd name="connsiteY64" fmla="*/ 1014412 h 1228725"/>
              <a:gd name="connsiteX65" fmla="*/ 5286375 w 6143624"/>
              <a:gd name="connsiteY65" fmla="*/ 1000125 h 1228725"/>
              <a:gd name="connsiteX66" fmla="*/ 5257800 w 6143624"/>
              <a:gd name="connsiteY66" fmla="*/ 957262 h 1228725"/>
              <a:gd name="connsiteX67" fmla="*/ 5100638 w 6143624"/>
              <a:gd name="connsiteY67" fmla="*/ 971550 h 1228725"/>
              <a:gd name="connsiteX68" fmla="*/ 5014913 w 6143624"/>
              <a:gd name="connsiteY68" fmla="*/ 1028700 h 1228725"/>
              <a:gd name="connsiteX69" fmla="*/ 4843463 w 6143624"/>
              <a:gd name="connsiteY69" fmla="*/ 1128712 h 1228725"/>
              <a:gd name="connsiteX70" fmla="*/ 4772025 w 6143624"/>
              <a:gd name="connsiteY70" fmla="*/ 1157287 h 1228725"/>
              <a:gd name="connsiteX71" fmla="*/ 4686300 w 6143624"/>
              <a:gd name="connsiteY71" fmla="*/ 1185862 h 1228725"/>
              <a:gd name="connsiteX72" fmla="*/ 4586288 w 6143624"/>
              <a:gd name="connsiteY72" fmla="*/ 1171575 h 1228725"/>
              <a:gd name="connsiteX73" fmla="*/ 4457700 w 6143624"/>
              <a:gd name="connsiteY73" fmla="*/ 1071562 h 1228725"/>
              <a:gd name="connsiteX74" fmla="*/ 4314825 w 6143624"/>
              <a:gd name="connsiteY74" fmla="*/ 1028700 h 1228725"/>
              <a:gd name="connsiteX75" fmla="*/ 4171950 w 6143624"/>
              <a:gd name="connsiteY75" fmla="*/ 1071562 h 1228725"/>
              <a:gd name="connsiteX76" fmla="*/ 4114800 w 6143624"/>
              <a:gd name="connsiteY76" fmla="*/ 1085850 h 1228725"/>
              <a:gd name="connsiteX77" fmla="*/ 4000500 w 6143624"/>
              <a:gd name="connsiteY77" fmla="*/ 1128712 h 1228725"/>
              <a:gd name="connsiteX78" fmla="*/ 3871913 w 6143624"/>
              <a:gd name="connsiteY78" fmla="*/ 1157287 h 1228725"/>
              <a:gd name="connsiteX79" fmla="*/ 3771900 w 6143624"/>
              <a:gd name="connsiteY79" fmla="*/ 1143000 h 1228725"/>
              <a:gd name="connsiteX80" fmla="*/ 3729038 w 6143624"/>
              <a:gd name="connsiteY80" fmla="*/ 1114425 h 1228725"/>
              <a:gd name="connsiteX81" fmla="*/ 3686175 w 6143624"/>
              <a:gd name="connsiteY81" fmla="*/ 1100137 h 1228725"/>
              <a:gd name="connsiteX82" fmla="*/ 3643313 w 6143624"/>
              <a:gd name="connsiteY82" fmla="*/ 1071562 h 1228725"/>
              <a:gd name="connsiteX83" fmla="*/ 3186113 w 6143624"/>
              <a:gd name="connsiteY83" fmla="*/ 1042987 h 1228725"/>
              <a:gd name="connsiteX84" fmla="*/ 3143250 w 6143624"/>
              <a:gd name="connsiteY84" fmla="*/ 1028700 h 1228725"/>
              <a:gd name="connsiteX85" fmla="*/ 3100388 w 6143624"/>
              <a:gd name="connsiteY85" fmla="*/ 1000125 h 1228725"/>
              <a:gd name="connsiteX86" fmla="*/ 2928938 w 6143624"/>
              <a:gd name="connsiteY86" fmla="*/ 942975 h 1228725"/>
              <a:gd name="connsiteX87" fmla="*/ 2786063 w 6143624"/>
              <a:gd name="connsiteY87" fmla="*/ 971550 h 1228725"/>
              <a:gd name="connsiteX88" fmla="*/ 2657475 w 6143624"/>
              <a:gd name="connsiteY88" fmla="*/ 1028700 h 1228725"/>
              <a:gd name="connsiteX89" fmla="*/ 2586038 w 6143624"/>
              <a:gd name="connsiteY89" fmla="*/ 1071562 h 1228725"/>
              <a:gd name="connsiteX90" fmla="*/ 2528888 w 6143624"/>
              <a:gd name="connsiteY90" fmla="*/ 1085850 h 1228725"/>
              <a:gd name="connsiteX91" fmla="*/ 2443163 w 6143624"/>
              <a:gd name="connsiteY91" fmla="*/ 1114425 h 1228725"/>
              <a:gd name="connsiteX92" fmla="*/ 2400300 w 6143624"/>
              <a:gd name="connsiteY92" fmla="*/ 1128712 h 1228725"/>
              <a:gd name="connsiteX93" fmla="*/ 2157413 w 6143624"/>
              <a:gd name="connsiteY93" fmla="*/ 1143000 h 1228725"/>
              <a:gd name="connsiteX94" fmla="*/ 2100263 w 6143624"/>
              <a:gd name="connsiteY94" fmla="*/ 1157287 h 1228725"/>
              <a:gd name="connsiteX95" fmla="*/ 2014538 w 6143624"/>
              <a:gd name="connsiteY95" fmla="*/ 1185862 h 1228725"/>
              <a:gd name="connsiteX96" fmla="*/ 1871663 w 6143624"/>
              <a:gd name="connsiteY96" fmla="*/ 1228725 h 1228725"/>
              <a:gd name="connsiteX97" fmla="*/ 1543050 w 6143624"/>
              <a:gd name="connsiteY97" fmla="*/ 1185862 h 1228725"/>
              <a:gd name="connsiteX98" fmla="*/ 1057275 w 6143624"/>
              <a:gd name="connsiteY98" fmla="*/ 1185862 h 1228725"/>
              <a:gd name="connsiteX99" fmla="*/ 900113 w 6143624"/>
              <a:gd name="connsiteY99" fmla="*/ 1214437 h 1228725"/>
              <a:gd name="connsiteX100" fmla="*/ 771525 w 6143624"/>
              <a:gd name="connsiteY100" fmla="*/ 1228725 h 1228725"/>
              <a:gd name="connsiteX101" fmla="*/ 542925 w 6143624"/>
              <a:gd name="connsiteY101" fmla="*/ 1214437 h 1228725"/>
              <a:gd name="connsiteX102" fmla="*/ 485775 w 6143624"/>
              <a:gd name="connsiteY102" fmla="*/ 1185862 h 1228725"/>
              <a:gd name="connsiteX103" fmla="*/ 357188 w 6143624"/>
              <a:gd name="connsiteY103" fmla="*/ 1057275 h 1228725"/>
              <a:gd name="connsiteX104" fmla="*/ 314325 w 6143624"/>
              <a:gd name="connsiteY104" fmla="*/ 1028700 h 1228725"/>
              <a:gd name="connsiteX105" fmla="*/ 271463 w 6143624"/>
              <a:gd name="connsiteY105" fmla="*/ 928687 h 1228725"/>
              <a:gd name="connsiteX106" fmla="*/ 242888 w 6143624"/>
              <a:gd name="connsiteY106" fmla="*/ 885825 h 1228725"/>
              <a:gd name="connsiteX107" fmla="*/ 142875 w 6143624"/>
              <a:gd name="connsiteY107" fmla="*/ 842962 h 1228725"/>
              <a:gd name="connsiteX108" fmla="*/ 100013 w 6143624"/>
              <a:gd name="connsiteY108" fmla="*/ 814387 h 1228725"/>
              <a:gd name="connsiteX109" fmla="*/ 42863 w 6143624"/>
              <a:gd name="connsiteY109" fmla="*/ 714375 h 1228725"/>
              <a:gd name="connsiteX110" fmla="*/ 0 w 6143624"/>
              <a:gd name="connsiteY110" fmla="*/ 671512 h 1228725"/>
              <a:gd name="connsiteX111" fmla="*/ 0 w 6143624"/>
              <a:gd name="connsiteY111" fmla="*/ 549149 h 1228725"/>
              <a:gd name="connsiteX112" fmla="*/ 28 w 6143624"/>
              <a:gd name="connsiteY112" fmla="*/ 549031 h 1228725"/>
              <a:gd name="connsiteX113" fmla="*/ 42863 w 6143624"/>
              <a:gd name="connsiteY113" fmla="*/ 414337 h 1228725"/>
              <a:gd name="connsiteX114" fmla="*/ 85725 w 6143624"/>
              <a:gd name="connsiteY114" fmla="*/ 328612 h 1228725"/>
              <a:gd name="connsiteX115" fmla="*/ 214313 w 6143624"/>
              <a:gd name="connsiteY115" fmla="*/ 257175 h 1228725"/>
              <a:gd name="connsiteX116" fmla="*/ 385763 w 6143624"/>
              <a:gd name="connsiteY116" fmla="*/ 314325 h 1228725"/>
              <a:gd name="connsiteX117" fmla="*/ 428625 w 6143624"/>
              <a:gd name="connsiteY117" fmla="*/ 328612 h 1228725"/>
              <a:gd name="connsiteX118" fmla="*/ 471488 w 6143624"/>
              <a:gd name="connsiteY118" fmla="*/ 342900 h 1228725"/>
              <a:gd name="connsiteX119" fmla="*/ 614363 w 6143624"/>
              <a:gd name="connsiteY119" fmla="*/ 328612 h 1228725"/>
              <a:gd name="connsiteX120" fmla="*/ 700088 w 6143624"/>
              <a:gd name="connsiteY120" fmla="*/ 271462 h 1228725"/>
              <a:gd name="connsiteX121" fmla="*/ 785813 w 6143624"/>
              <a:gd name="connsiteY121" fmla="*/ 200025 h 1228725"/>
              <a:gd name="connsiteX122" fmla="*/ 871538 w 6143624"/>
              <a:gd name="connsiteY122" fmla="*/ 157162 h 1228725"/>
              <a:gd name="connsiteX123" fmla="*/ 971550 w 6143624"/>
              <a:gd name="connsiteY123" fmla="*/ 114300 h 1228725"/>
              <a:gd name="connsiteX124" fmla="*/ 1028700 w 6143624"/>
              <a:gd name="connsiteY124" fmla="*/ 171450 h 1228725"/>
              <a:gd name="connsiteX125" fmla="*/ 1071563 w 6143624"/>
              <a:gd name="connsiteY125" fmla="*/ 200025 h 1228725"/>
              <a:gd name="connsiteX126" fmla="*/ 1157288 w 6143624"/>
              <a:gd name="connsiteY126" fmla="*/ 185737 h 1228725"/>
              <a:gd name="connsiteX127" fmla="*/ 1200150 w 6143624"/>
              <a:gd name="connsiteY127" fmla="*/ 157162 h 1228725"/>
              <a:gd name="connsiteX128" fmla="*/ 1257300 w 6143624"/>
              <a:gd name="connsiteY128" fmla="*/ 128587 h 1228725"/>
              <a:gd name="connsiteX129" fmla="*/ 1343025 w 6143624"/>
              <a:gd name="connsiteY129" fmla="*/ 71437 h 1228725"/>
              <a:gd name="connsiteX130" fmla="*/ 1385888 w 6143624"/>
              <a:gd name="connsiteY130" fmla="*/ 42862 h 1228725"/>
              <a:gd name="connsiteX131" fmla="*/ 1471613 w 6143624"/>
              <a:gd name="connsiteY131" fmla="*/ 14287 h 122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6143624" h="1228725">
                <a:moveTo>
                  <a:pt x="1514475" y="0"/>
                </a:moveTo>
                <a:cubicBezTo>
                  <a:pt x="1528763" y="4762"/>
                  <a:pt x="1545578" y="4879"/>
                  <a:pt x="1557338" y="14287"/>
                </a:cubicBezTo>
                <a:cubicBezTo>
                  <a:pt x="1570747" y="25014"/>
                  <a:pt x="1574920" y="43958"/>
                  <a:pt x="1585913" y="57150"/>
                </a:cubicBezTo>
                <a:cubicBezTo>
                  <a:pt x="1598848" y="72672"/>
                  <a:pt x="1614488" y="85725"/>
                  <a:pt x="1628775" y="100012"/>
                </a:cubicBezTo>
                <a:cubicBezTo>
                  <a:pt x="1714500" y="95250"/>
                  <a:pt x="1800756" y="96374"/>
                  <a:pt x="1885950" y="85725"/>
                </a:cubicBezTo>
                <a:cubicBezTo>
                  <a:pt x="1915838" y="81989"/>
                  <a:pt x="1971675" y="57150"/>
                  <a:pt x="1971675" y="57150"/>
                </a:cubicBezTo>
                <a:cubicBezTo>
                  <a:pt x="1985963" y="47625"/>
                  <a:pt x="1998846" y="35549"/>
                  <a:pt x="2014538" y="28575"/>
                </a:cubicBezTo>
                <a:cubicBezTo>
                  <a:pt x="2042063" y="16342"/>
                  <a:pt x="2100263" y="0"/>
                  <a:pt x="2100263" y="0"/>
                </a:cubicBezTo>
                <a:cubicBezTo>
                  <a:pt x="2109788" y="14287"/>
                  <a:pt x="2119737" y="28301"/>
                  <a:pt x="2128838" y="42862"/>
                </a:cubicBezTo>
                <a:cubicBezTo>
                  <a:pt x="2143556" y="66411"/>
                  <a:pt x="2152064" y="94664"/>
                  <a:pt x="2171700" y="114300"/>
                </a:cubicBezTo>
                <a:cubicBezTo>
                  <a:pt x="2182349" y="124949"/>
                  <a:pt x="2200275" y="123825"/>
                  <a:pt x="2214563" y="128587"/>
                </a:cubicBezTo>
                <a:cubicBezTo>
                  <a:pt x="2281468" y="120224"/>
                  <a:pt x="2376258" y="98851"/>
                  <a:pt x="2443163" y="128587"/>
                </a:cubicBezTo>
                <a:cubicBezTo>
                  <a:pt x="2456925" y="134704"/>
                  <a:pt x="2448042" y="159690"/>
                  <a:pt x="2457450" y="171450"/>
                </a:cubicBezTo>
                <a:cubicBezTo>
                  <a:pt x="2468177" y="184859"/>
                  <a:pt x="2486025" y="190500"/>
                  <a:pt x="2500313" y="200025"/>
                </a:cubicBezTo>
                <a:cubicBezTo>
                  <a:pt x="2552700" y="195262"/>
                  <a:pt x="2605893" y="196054"/>
                  <a:pt x="2657475" y="185737"/>
                </a:cubicBezTo>
                <a:cubicBezTo>
                  <a:pt x="2678360" y="181560"/>
                  <a:pt x="2695235" y="165975"/>
                  <a:pt x="2714625" y="157162"/>
                </a:cubicBezTo>
                <a:cubicBezTo>
                  <a:pt x="2902551" y="71742"/>
                  <a:pt x="2742068" y="150585"/>
                  <a:pt x="2871788" y="85725"/>
                </a:cubicBezTo>
                <a:cubicBezTo>
                  <a:pt x="2900363" y="90487"/>
                  <a:pt x="2931041" y="88246"/>
                  <a:pt x="2957513" y="100012"/>
                </a:cubicBezTo>
                <a:cubicBezTo>
                  <a:pt x="2975977" y="108218"/>
                  <a:pt x="2983563" y="131667"/>
                  <a:pt x="3000375" y="142875"/>
                </a:cubicBezTo>
                <a:cubicBezTo>
                  <a:pt x="3012906" y="151229"/>
                  <a:pt x="3028950" y="152400"/>
                  <a:pt x="3043238" y="157162"/>
                </a:cubicBezTo>
                <a:cubicBezTo>
                  <a:pt x="3131273" y="127818"/>
                  <a:pt x="3037321" y="161380"/>
                  <a:pt x="3143250" y="114300"/>
                </a:cubicBezTo>
                <a:cubicBezTo>
                  <a:pt x="3166687" y="103884"/>
                  <a:pt x="3192173" y="98006"/>
                  <a:pt x="3214688" y="85725"/>
                </a:cubicBezTo>
                <a:cubicBezTo>
                  <a:pt x="3244837" y="69280"/>
                  <a:pt x="3300413" y="28575"/>
                  <a:pt x="3300413" y="28575"/>
                </a:cubicBezTo>
                <a:cubicBezTo>
                  <a:pt x="3319463" y="57150"/>
                  <a:pt x="3346703" y="81719"/>
                  <a:pt x="3357563" y="114300"/>
                </a:cubicBezTo>
                <a:cubicBezTo>
                  <a:pt x="3391568" y="216315"/>
                  <a:pt x="3369430" y="174963"/>
                  <a:pt x="3414713" y="242887"/>
                </a:cubicBezTo>
                <a:cubicBezTo>
                  <a:pt x="3443288" y="238125"/>
                  <a:pt x="3472334" y="235626"/>
                  <a:pt x="3500438" y="228600"/>
                </a:cubicBezTo>
                <a:cubicBezTo>
                  <a:pt x="3529659" y="221295"/>
                  <a:pt x="3586163" y="200025"/>
                  <a:pt x="3586163" y="200025"/>
                </a:cubicBezTo>
                <a:cubicBezTo>
                  <a:pt x="3607834" y="185577"/>
                  <a:pt x="3642312" y="157162"/>
                  <a:pt x="3671888" y="157162"/>
                </a:cubicBezTo>
                <a:cubicBezTo>
                  <a:pt x="3691524" y="157162"/>
                  <a:pt x="3709988" y="166687"/>
                  <a:pt x="3729038" y="171450"/>
                </a:cubicBezTo>
                <a:cubicBezTo>
                  <a:pt x="3738563" y="185737"/>
                  <a:pt x="3743326" y="204787"/>
                  <a:pt x="3757613" y="214312"/>
                </a:cubicBezTo>
                <a:cubicBezTo>
                  <a:pt x="3814293" y="252099"/>
                  <a:pt x="3962626" y="203956"/>
                  <a:pt x="3986213" y="200025"/>
                </a:cubicBezTo>
                <a:cubicBezTo>
                  <a:pt x="4043363" y="204787"/>
                  <a:pt x="4100818" y="206733"/>
                  <a:pt x="4157663" y="214312"/>
                </a:cubicBezTo>
                <a:cubicBezTo>
                  <a:pt x="4172591" y="216302"/>
                  <a:pt x="4185465" y="228600"/>
                  <a:pt x="4200525" y="228600"/>
                </a:cubicBezTo>
                <a:cubicBezTo>
                  <a:pt x="4220161" y="228600"/>
                  <a:pt x="4238506" y="218572"/>
                  <a:pt x="4257675" y="214312"/>
                </a:cubicBezTo>
                <a:cubicBezTo>
                  <a:pt x="4281381" y="209044"/>
                  <a:pt x="4305300" y="204787"/>
                  <a:pt x="4329113" y="200025"/>
                </a:cubicBezTo>
                <a:cubicBezTo>
                  <a:pt x="4356144" y="188440"/>
                  <a:pt x="4430768" y="153180"/>
                  <a:pt x="4471988" y="142875"/>
                </a:cubicBezTo>
                <a:cubicBezTo>
                  <a:pt x="4495547" y="136985"/>
                  <a:pt x="4519997" y="134977"/>
                  <a:pt x="4543425" y="128587"/>
                </a:cubicBezTo>
                <a:cubicBezTo>
                  <a:pt x="4572484" y="120662"/>
                  <a:pt x="4629150" y="100012"/>
                  <a:pt x="4629150" y="100012"/>
                </a:cubicBezTo>
                <a:cubicBezTo>
                  <a:pt x="4648200" y="85725"/>
                  <a:pt x="4668220" y="72647"/>
                  <a:pt x="4686300" y="57150"/>
                </a:cubicBezTo>
                <a:cubicBezTo>
                  <a:pt x="4701641" y="44000"/>
                  <a:pt x="4709994" y="20677"/>
                  <a:pt x="4729163" y="14287"/>
                </a:cubicBezTo>
                <a:lnTo>
                  <a:pt x="4772025" y="28575"/>
                </a:lnTo>
                <a:cubicBezTo>
                  <a:pt x="4835183" y="123311"/>
                  <a:pt x="4760953" y="18038"/>
                  <a:pt x="4843463" y="114300"/>
                </a:cubicBezTo>
                <a:cubicBezTo>
                  <a:pt x="4858960" y="132380"/>
                  <a:pt x="4870828" y="153370"/>
                  <a:pt x="4886325" y="171450"/>
                </a:cubicBezTo>
                <a:cubicBezTo>
                  <a:pt x="4899475" y="186791"/>
                  <a:pt x="4916253" y="198790"/>
                  <a:pt x="4929188" y="214312"/>
                </a:cubicBezTo>
                <a:cubicBezTo>
                  <a:pt x="4940181" y="227504"/>
                  <a:pt x="4940983" y="253527"/>
                  <a:pt x="4957763" y="257175"/>
                </a:cubicBezTo>
                <a:cubicBezTo>
                  <a:pt x="5055935" y="278517"/>
                  <a:pt x="5157788" y="276225"/>
                  <a:pt x="5257800" y="285750"/>
                </a:cubicBezTo>
                <a:cubicBezTo>
                  <a:pt x="5262563" y="304800"/>
                  <a:pt x="5269652" y="323415"/>
                  <a:pt x="5272088" y="342900"/>
                </a:cubicBezTo>
                <a:cubicBezTo>
                  <a:pt x="5279201" y="399805"/>
                  <a:pt x="5271599" y="458938"/>
                  <a:pt x="5286375" y="514350"/>
                </a:cubicBezTo>
                <a:cubicBezTo>
                  <a:pt x="5301584" y="571385"/>
                  <a:pt x="5417361" y="578739"/>
                  <a:pt x="5443538" y="585787"/>
                </a:cubicBezTo>
                <a:cubicBezTo>
                  <a:pt x="5528907" y="608771"/>
                  <a:pt x="5613036" y="630916"/>
                  <a:pt x="5696266" y="655888"/>
                </a:cubicBezTo>
                <a:lnTo>
                  <a:pt x="5815013" y="694162"/>
                </a:lnTo>
                <a:lnTo>
                  <a:pt x="5815013" y="694162"/>
                </a:lnTo>
                <a:lnTo>
                  <a:pt x="5820479" y="695924"/>
                </a:lnTo>
                <a:cubicBezTo>
                  <a:pt x="5861687" y="710282"/>
                  <a:pt x="5902713" y="725804"/>
                  <a:pt x="5943599" y="742950"/>
                </a:cubicBezTo>
                <a:cubicBezTo>
                  <a:pt x="6012344" y="771778"/>
                  <a:pt x="6076949" y="809625"/>
                  <a:pt x="6143624" y="842962"/>
                </a:cubicBezTo>
                <a:cubicBezTo>
                  <a:pt x="6138862" y="857250"/>
                  <a:pt x="6139986" y="875176"/>
                  <a:pt x="6129337" y="885825"/>
                </a:cubicBezTo>
                <a:cubicBezTo>
                  <a:pt x="6118688" y="896474"/>
                  <a:pt x="6101085" y="896459"/>
                  <a:pt x="6086474" y="900112"/>
                </a:cubicBezTo>
                <a:cubicBezTo>
                  <a:pt x="6062915" y="906002"/>
                  <a:pt x="6038849" y="909637"/>
                  <a:pt x="6015037" y="914400"/>
                </a:cubicBezTo>
                <a:cubicBezTo>
                  <a:pt x="5943076" y="962374"/>
                  <a:pt x="5980648" y="944267"/>
                  <a:pt x="5857874" y="971550"/>
                </a:cubicBezTo>
                <a:lnTo>
                  <a:pt x="5815013" y="981075"/>
                </a:lnTo>
                <a:lnTo>
                  <a:pt x="5815013" y="981075"/>
                </a:lnTo>
                <a:lnTo>
                  <a:pt x="5729288" y="1000125"/>
                </a:lnTo>
                <a:cubicBezTo>
                  <a:pt x="5665572" y="1012868"/>
                  <a:pt x="5633439" y="1013371"/>
                  <a:pt x="5572125" y="1028700"/>
                </a:cubicBezTo>
                <a:cubicBezTo>
                  <a:pt x="5557515" y="1032353"/>
                  <a:pt x="5543550" y="1038225"/>
                  <a:pt x="5529263" y="1042987"/>
                </a:cubicBezTo>
                <a:cubicBezTo>
                  <a:pt x="5462588" y="1033462"/>
                  <a:pt x="5395565" y="1026117"/>
                  <a:pt x="5329238" y="1014412"/>
                </a:cubicBezTo>
                <a:cubicBezTo>
                  <a:pt x="5314407" y="1011795"/>
                  <a:pt x="5298135" y="1009533"/>
                  <a:pt x="5286375" y="1000125"/>
                </a:cubicBezTo>
                <a:cubicBezTo>
                  <a:pt x="5272966" y="989398"/>
                  <a:pt x="5267325" y="971550"/>
                  <a:pt x="5257800" y="957262"/>
                </a:cubicBezTo>
                <a:cubicBezTo>
                  <a:pt x="5205413" y="962025"/>
                  <a:pt x="5151104" y="956707"/>
                  <a:pt x="5100638" y="971550"/>
                </a:cubicBezTo>
                <a:cubicBezTo>
                  <a:pt x="5067691" y="981240"/>
                  <a:pt x="5043488" y="1009650"/>
                  <a:pt x="5014913" y="1028700"/>
                </a:cubicBezTo>
                <a:cubicBezTo>
                  <a:pt x="4948018" y="1073297"/>
                  <a:pt x="4939187" y="1080850"/>
                  <a:pt x="4843463" y="1128712"/>
                </a:cubicBezTo>
                <a:cubicBezTo>
                  <a:pt x="4820524" y="1140182"/>
                  <a:pt x="4796128" y="1148522"/>
                  <a:pt x="4772025" y="1157287"/>
                </a:cubicBezTo>
                <a:cubicBezTo>
                  <a:pt x="4743718" y="1167581"/>
                  <a:pt x="4686300" y="1185862"/>
                  <a:pt x="4686300" y="1185862"/>
                </a:cubicBezTo>
                <a:cubicBezTo>
                  <a:pt x="4652963" y="1181100"/>
                  <a:pt x="4617719" y="1183664"/>
                  <a:pt x="4586288" y="1171575"/>
                </a:cubicBezTo>
                <a:cubicBezTo>
                  <a:pt x="4356212" y="1083085"/>
                  <a:pt x="4599885" y="1150554"/>
                  <a:pt x="4457700" y="1071562"/>
                </a:cubicBezTo>
                <a:cubicBezTo>
                  <a:pt x="4429238" y="1055750"/>
                  <a:pt x="4351721" y="1037924"/>
                  <a:pt x="4314825" y="1028700"/>
                </a:cubicBezTo>
                <a:cubicBezTo>
                  <a:pt x="4249726" y="1050399"/>
                  <a:pt x="4261912" y="1047027"/>
                  <a:pt x="4171950" y="1071562"/>
                </a:cubicBezTo>
                <a:cubicBezTo>
                  <a:pt x="4153006" y="1076729"/>
                  <a:pt x="4133429" y="1079640"/>
                  <a:pt x="4114800" y="1085850"/>
                </a:cubicBezTo>
                <a:cubicBezTo>
                  <a:pt x="4024188" y="1116055"/>
                  <a:pt x="4070743" y="1108643"/>
                  <a:pt x="4000500" y="1128712"/>
                </a:cubicBezTo>
                <a:cubicBezTo>
                  <a:pt x="3953409" y="1142167"/>
                  <a:pt x="3921031" y="1147464"/>
                  <a:pt x="3871913" y="1157287"/>
                </a:cubicBezTo>
                <a:cubicBezTo>
                  <a:pt x="3838575" y="1152525"/>
                  <a:pt x="3804156" y="1152677"/>
                  <a:pt x="3771900" y="1143000"/>
                </a:cubicBezTo>
                <a:cubicBezTo>
                  <a:pt x="3755453" y="1138066"/>
                  <a:pt x="3744396" y="1122104"/>
                  <a:pt x="3729038" y="1114425"/>
                </a:cubicBezTo>
                <a:cubicBezTo>
                  <a:pt x="3715567" y="1107690"/>
                  <a:pt x="3699646" y="1106872"/>
                  <a:pt x="3686175" y="1100137"/>
                </a:cubicBezTo>
                <a:cubicBezTo>
                  <a:pt x="3670817" y="1092458"/>
                  <a:pt x="3660373" y="1073512"/>
                  <a:pt x="3643313" y="1071562"/>
                </a:cubicBezTo>
                <a:cubicBezTo>
                  <a:pt x="3491603" y="1054224"/>
                  <a:pt x="3338513" y="1052512"/>
                  <a:pt x="3186113" y="1042987"/>
                </a:cubicBezTo>
                <a:cubicBezTo>
                  <a:pt x="3171825" y="1038225"/>
                  <a:pt x="3156721" y="1035435"/>
                  <a:pt x="3143250" y="1028700"/>
                </a:cubicBezTo>
                <a:cubicBezTo>
                  <a:pt x="3127891" y="1021021"/>
                  <a:pt x="3116331" y="1006502"/>
                  <a:pt x="3100388" y="1000125"/>
                </a:cubicBezTo>
                <a:cubicBezTo>
                  <a:pt x="3044455" y="977752"/>
                  <a:pt x="2928938" y="942975"/>
                  <a:pt x="2928938" y="942975"/>
                </a:cubicBezTo>
                <a:cubicBezTo>
                  <a:pt x="2892072" y="948241"/>
                  <a:pt x="2825965" y="951599"/>
                  <a:pt x="2786063" y="971550"/>
                </a:cubicBezTo>
                <a:cubicBezTo>
                  <a:pt x="2662479" y="1033342"/>
                  <a:pt x="2766532" y="1001435"/>
                  <a:pt x="2657475" y="1028700"/>
                </a:cubicBezTo>
                <a:cubicBezTo>
                  <a:pt x="2633663" y="1042987"/>
                  <a:pt x="2611414" y="1060284"/>
                  <a:pt x="2586038" y="1071562"/>
                </a:cubicBezTo>
                <a:cubicBezTo>
                  <a:pt x="2568094" y="1079537"/>
                  <a:pt x="2547696" y="1080207"/>
                  <a:pt x="2528888" y="1085850"/>
                </a:cubicBezTo>
                <a:cubicBezTo>
                  <a:pt x="2500038" y="1094505"/>
                  <a:pt x="2471738" y="1104900"/>
                  <a:pt x="2443163" y="1114425"/>
                </a:cubicBezTo>
                <a:cubicBezTo>
                  <a:pt x="2428875" y="1119187"/>
                  <a:pt x="2415334" y="1127828"/>
                  <a:pt x="2400300" y="1128712"/>
                </a:cubicBezTo>
                <a:lnTo>
                  <a:pt x="2157413" y="1143000"/>
                </a:lnTo>
                <a:cubicBezTo>
                  <a:pt x="2138363" y="1147762"/>
                  <a:pt x="2119071" y="1151645"/>
                  <a:pt x="2100263" y="1157287"/>
                </a:cubicBezTo>
                <a:cubicBezTo>
                  <a:pt x="2071413" y="1165942"/>
                  <a:pt x="2043500" y="1177587"/>
                  <a:pt x="2014538" y="1185862"/>
                </a:cubicBezTo>
                <a:cubicBezTo>
                  <a:pt x="1900044" y="1218574"/>
                  <a:pt x="1947417" y="1203472"/>
                  <a:pt x="1871663" y="1228725"/>
                </a:cubicBezTo>
                <a:cubicBezTo>
                  <a:pt x="1687904" y="1182785"/>
                  <a:pt x="1796549" y="1202762"/>
                  <a:pt x="1543050" y="1185862"/>
                </a:cubicBezTo>
                <a:cubicBezTo>
                  <a:pt x="1354804" y="1138802"/>
                  <a:pt x="1450267" y="1157107"/>
                  <a:pt x="1057275" y="1185862"/>
                </a:cubicBezTo>
                <a:cubicBezTo>
                  <a:pt x="1004171" y="1189748"/>
                  <a:pt x="952770" y="1206538"/>
                  <a:pt x="900113" y="1214437"/>
                </a:cubicBezTo>
                <a:cubicBezTo>
                  <a:pt x="857464" y="1220834"/>
                  <a:pt x="814388" y="1223962"/>
                  <a:pt x="771525" y="1228725"/>
                </a:cubicBezTo>
                <a:cubicBezTo>
                  <a:pt x="695325" y="1223962"/>
                  <a:pt x="618429" y="1225763"/>
                  <a:pt x="542925" y="1214437"/>
                </a:cubicBezTo>
                <a:cubicBezTo>
                  <a:pt x="521862" y="1211278"/>
                  <a:pt x="503836" y="1197150"/>
                  <a:pt x="485775" y="1185862"/>
                </a:cubicBezTo>
                <a:cubicBezTo>
                  <a:pt x="398239" y="1131152"/>
                  <a:pt x="444852" y="1144939"/>
                  <a:pt x="357188" y="1057275"/>
                </a:cubicBezTo>
                <a:cubicBezTo>
                  <a:pt x="345046" y="1045133"/>
                  <a:pt x="328613" y="1038225"/>
                  <a:pt x="314325" y="1028700"/>
                </a:cubicBezTo>
                <a:cubicBezTo>
                  <a:pt x="298296" y="980612"/>
                  <a:pt x="299712" y="978122"/>
                  <a:pt x="271463" y="928687"/>
                </a:cubicBezTo>
                <a:cubicBezTo>
                  <a:pt x="262944" y="913778"/>
                  <a:pt x="256079" y="896818"/>
                  <a:pt x="242888" y="885825"/>
                </a:cubicBezTo>
                <a:cubicBezTo>
                  <a:pt x="198293" y="848662"/>
                  <a:pt x="187541" y="865295"/>
                  <a:pt x="142875" y="842962"/>
                </a:cubicBezTo>
                <a:cubicBezTo>
                  <a:pt x="127517" y="835283"/>
                  <a:pt x="114300" y="823912"/>
                  <a:pt x="100013" y="814387"/>
                </a:cubicBezTo>
                <a:cubicBezTo>
                  <a:pt x="82544" y="779450"/>
                  <a:pt x="68107" y="744668"/>
                  <a:pt x="42863" y="714375"/>
                </a:cubicBezTo>
                <a:cubicBezTo>
                  <a:pt x="29928" y="698853"/>
                  <a:pt x="11744" y="687954"/>
                  <a:pt x="0" y="671512"/>
                </a:cubicBezTo>
                <a:lnTo>
                  <a:pt x="0" y="549149"/>
                </a:lnTo>
                <a:lnTo>
                  <a:pt x="28" y="549031"/>
                </a:lnTo>
                <a:cubicBezTo>
                  <a:pt x="7735" y="517896"/>
                  <a:pt x="13051" y="503774"/>
                  <a:pt x="42863" y="414337"/>
                </a:cubicBezTo>
                <a:cubicBezTo>
                  <a:pt x="53054" y="383762"/>
                  <a:pt x="59657" y="351421"/>
                  <a:pt x="85725" y="328612"/>
                </a:cubicBezTo>
                <a:cubicBezTo>
                  <a:pt x="146191" y="275704"/>
                  <a:pt x="155442" y="276798"/>
                  <a:pt x="214313" y="257175"/>
                </a:cubicBezTo>
                <a:lnTo>
                  <a:pt x="385763" y="314325"/>
                </a:lnTo>
                <a:lnTo>
                  <a:pt x="428625" y="328612"/>
                </a:lnTo>
                <a:lnTo>
                  <a:pt x="471488" y="342900"/>
                </a:lnTo>
                <a:cubicBezTo>
                  <a:pt x="519113" y="338137"/>
                  <a:pt x="568679" y="342888"/>
                  <a:pt x="614363" y="328612"/>
                </a:cubicBezTo>
                <a:cubicBezTo>
                  <a:pt x="647143" y="318368"/>
                  <a:pt x="671513" y="290512"/>
                  <a:pt x="700088" y="271462"/>
                </a:cubicBezTo>
                <a:cubicBezTo>
                  <a:pt x="806503" y="200519"/>
                  <a:pt x="675808" y="291695"/>
                  <a:pt x="785813" y="200025"/>
                </a:cubicBezTo>
                <a:cubicBezTo>
                  <a:pt x="847233" y="148842"/>
                  <a:pt x="807099" y="189382"/>
                  <a:pt x="871538" y="157162"/>
                </a:cubicBezTo>
                <a:cubicBezTo>
                  <a:pt x="970203" y="107829"/>
                  <a:pt x="852611" y="144034"/>
                  <a:pt x="971550" y="114300"/>
                </a:cubicBezTo>
                <a:cubicBezTo>
                  <a:pt x="1065069" y="145472"/>
                  <a:pt x="973282" y="102177"/>
                  <a:pt x="1028700" y="171450"/>
                </a:cubicBezTo>
                <a:cubicBezTo>
                  <a:pt x="1039427" y="184859"/>
                  <a:pt x="1057275" y="190500"/>
                  <a:pt x="1071563" y="200025"/>
                </a:cubicBezTo>
                <a:cubicBezTo>
                  <a:pt x="1100138" y="195262"/>
                  <a:pt x="1129805" y="194898"/>
                  <a:pt x="1157288" y="185737"/>
                </a:cubicBezTo>
                <a:cubicBezTo>
                  <a:pt x="1173578" y="180307"/>
                  <a:pt x="1185241" y="165681"/>
                  <a:pt x="1200150" y="157162"/>
                </a:cubicBezTo>
                <a:cubicBezTo>
                  <a:pt x="1218642" y="146595"/>
                  <a:pt x="1239037" y="139545"/>
                  <a:pt x="1257300" y="128587"/>
                </a:cubicBezTo>
                <a:cubicBezTo>
                  <a:pt x="1286749" y="110918"/>
                  <a:pt x="1314450" y="90487"/>
                  <a:pt x="1343025" y="71437"/>
                </a:cubicBezTo>
                <a:cubicBezTo>
                  <a:pt x="1357313" y="61912"/>
                  <a:pt x="1369598" y="48292"/>
                  <a:pt x="1385888" y="42862"/>
                </a:cubicBezTo>
                <a:lnTo>
                  <a:pt x="1471613" y="14287"/>
                </a:lnTo>
                <a:close/>
              </a:path>
            </a:pathLst>
          </a:cu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54" name="Text Box 9"/>
          <p:cNvSpPr txBox="1">
            <a:spLocks noChangeArrowheads="1"/>
          </p:cNvSpPr>
          <p:nvPr/>
        </p:nvSpPr>
        <p:spPr bwMode="auto">
          <a:xfrm flipH="1">
            <a:off x="1999787" y="109296"/>
            <a:ext cx="826545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Văn</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bản</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2. SƠN TINH, THUỶ TINH</a:t>
            </a:r>
          </a:p>
        </p:txBody>
      </p:sp>
      <p:grpSp>
        <p:nvGrpSpPr>
          <p:cNvPr id="56" name="Group 5"/>
          <p:cNvGrpSpPr>
            <a:grpSpLocks/>
          </p:cNvGrpSpPr>
          <p:nvPr/>
        </p:nvGrpSpPr>
        <p:grpSpPr bwMode="auto">
          <a:xfrm flipH="1">
            <a:off x="335138" y="-80578"/>
            <a:ext cx="1035923" cy="1032413"/>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777369" y="-63512"/>
            <a:ext cx="1066794" cy="1021393"/>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31221" y="16847"/>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3"/>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4"/>
          <a:stretch>
            <a:fillRect/>
          </a:stretch>
        </p:blipFill>
        <p:spPr>
          <a:xfrm>
            <a:off x="8270537" y="818854"/>
            <a:ext cx="1577468" cy="627942"/>
          </a:xfrm>
          <a:prstGeom prst="rect">
            <a:avLst/>
          </a:prstGeom>
        </p:spPr>
      </p:pic>
      <p:pic>
        <p:nvPicPr>
          <p:cNvPr id="27" name="Picture 26"/>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p>
        </p:txBody>
      </p:sp>
      <p:pic>
        <p:nvPicPr>
          <p:cNvPr id="36" name="Picture 35"/>
          <p:cNvPicPr>
            <a:picLocks noChangeAspect="1"/>
          </p:cNvPicPr>
          <p:nvPr/>
        </p:nvPicPr>
        <p:blipFill>
          <a:blip r:embed="rId7"/>
          <a:srcRect l="54930" t="24825" r="41566" b="72527"/>
          <a:stretch>
            <a:fillRect/>
          </a:stretch>
        </p:blipFill>
        <p:spPr>
          <a:xfrm>
            <a:off x="4729163" y="3286126"/>
            <a:ext cx="216584" cy="95135"/>
          </a:xfrm>
          <a:custGeom>
            <a:avLst/>
            <a:gdLst>
              <a:gd name="connsiteX0" fmla="*/ 0 w 216584"/>
              <a:gd name="connsiteY0" fmla="*/ 0 h 95135"/>
              <a:gd name="connsiteX1" fmla="*/ 128587 w 216584"/>
              <a:gd name="connsiteY1" fmla="*/ 42863 h 95135"/>
              <a:gd name="connsiteX2" fmla="*/ 214312 w 216584"/>
              <a:gd name="connsiteY2" fmla="*/ 85725 h 95135"/>
              <a:gd name="connsiteX3" fmla="*/ 216584 w 216584"/>
              <a:gd name="connsiteY3" fmla="*/ 95135 h 95135"/>
              <a:gd name="connsiteX4" fmla="*/ 0 w 216584"/>
              <a:gd name="connsiteY4" fmla="*/ 0 h 951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584" h="95135">
                <a:moveTo>
                  <a:pt x="0" y="0"/>
                </a:moveTo>
                <a:cubicBezTo>
                  <a:pt x="42862" y="14288"/>
                  <a:pt x="90994" y="17801"/>
                  <a:pt x="128587" y="42863"/>
                </a:cubicBezTo>
                <a:cubicBezTo>
                  <a:pt x="183981" y="79792"/>
                  <a:pt x="155160" y="66008"/>
                  <a:pt x="214312" y="85725"/>
                </a:cubicBezTo>
                <a:lnTo>
                  <a:pt x="216584" y="95135"/>
                </a:lnTo>
                <a:lnTo>
                  <a:pt x="0" y="0"/>
                </a:lnTo>
                <a:close/>
              </a:path>
            </a:pathLst>
          </a:custGeom>
        </p:spPr>
      </p:pic>
      <p:pic>
        <p:nvPicPr>
          <p:cNvPr id="42" name="Picture 41"/>
          <p:cNvPicPr>
            <a:picLocks noChangeAspect="1"/>
          </p:cNvPicPr>
          <p:nvPr/>
        </p:nvPicPr>
        <p:blipFill>
          <a:blip r:embed="rId7"/>
          <a:srcRect l="54930" t="24825" r="41566" b="72527"/>
          <a:stretch>
            <a:fillRect/>
          </a:stretch>
        </p:blipFill>
        <p:spPr>
          <a:xfrm>
            <a:off x="3845610" y="3368601"/>
            <a:ext cx="216584" cy="95135"/>
          </a:xfrm>
          <a:custGeom>
            <a:avLst/>
            <a:gdLst>
              <a:gd name="connsiteX0" fmla="*/ 0 w 216584"/>
              <a:gd name="connsiteY0" fmla="*/ 0 h 95135"/>
              <a:gd name="connsiteX1" fmla="*/ 21248 w 216584"/>
              <a:gd name="connsiteY1" fmla="*/ 5576 h 95135"/>
              <a:gd name="connsiteX2" fmla="*/ 215715 w 216584"/>
              <a:gd name="connsiteY2" fmla="*/ 91535 h 95135"/>
              <a:gd name="connsiteX3" fmla="*/ 216584 w 216584"/>
              <a:gd name="connsiteY3" fmla="*/ 95135 h 95135"/>
              <a:gd name="connsiteX4" fmla="*/ 0 w 216584"/>
              <a:gd name="connsiteY4" fmla="*/ 0 h 951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584" h="95135">
                <a:moveTo>
                  <a:pt x="0" y="0"/>
                </a:moveTo>
                <a:lnTo>
                  <a:pt x="21248" y="5576"/>
                </a:lnTo>
                <a:lnTo>
                  <a:pt x="215715" y="91535"/>
                </a:lnTo>
                <a:lnTo>
                  <a:pt x="216584" y="95135"/>
                </a:lnTo>
                <a:lnTo>
                  <a:pt x="0" y="0"/>
                </a:lnTo>
                <a:close/>
              </a:path>
            </a:pathLst>
          </a:custGeom>
        </p:spPr>
      </p:pic>
      <p:pic>
        <p:nvPicPr>
          <p:cNvPr id="49" name="Picture 48"/>
          <p:cNvPicPr>
            <a:picLocks noChangeAspect="1"/>
          </p:cNvPicPr>
          <p:nvPr/>
        </p:nvPicPr>
        <p:blipFill>
          <a:blip r:embed="rId7"/>
          <a:srcRect l="55" t="84054" r="13637" b="-6303"/>
          <a:stretch>
            <a:fillRect/>
          </a:stretch>
        </p:blipFill>
        <p:spPr>
          <a:xfrm>
            <a:off x="660399" y="5715660"/>
            <a:ext cx="5335272" cy="799208"/>
          </a:xfrm>
          <a:custGeom>
            <a:avLst/>
            <a:gdLst>
              <a:gd name="connsiteX0" fmla="*/ 0 w 5335272"/>
              <a:gd name="connsiteY0" fmla="*/ 0 h 799208"/>
              <a:gd name="connsiteX1" fmla="*/ 477572 w 5335272"/>
              <a:gd name="connsiteY1" fmla="*/ 0 h 799208"/>
              <a:gd name="connsiteX2" fmla="*/ 477572 w 5335272"/>
              <a:gd name="connsiteY2" fmla="*/ 572799 h 799208"/>
              <a:gd name="connsiteX3" fmla="*/ 4492359 w 5335272"/>
              <a:gd name="connsiteY3" fmla="*/ 572799 h 799208"/>
              <a:gd name="connsiteX4" fmla="*/ 4492359 w 5335272"/>
              <a:gd name="connsiteY4" fmla="*/ 0 h 799208"/>
              <a:gd name="connsiteX5" fmla="*/ 5335272 w 5335272"/>
              <a:gd name="connsiteY5" fmla="*/ 0 h 799208"/>
              <a:gd name="connsiteX6" fmla="*/ 5335272 w 5335272"/>
              <a:gd name="connsiteY6" fmla="*/ 799208 h 799208"/>
              <a:gd name="connsiteX7" fmla="*/ 0 w 5335272"/>
              <a:gd name="connsiteY7" fmla="*/ 799208 h 799208"/>
              <a:gd name="connsiteX8" fmla="*/ 0 w 5335272"/>
              <a:gd name="connsiteY8" fmla="*/ 0 h 799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5272" h="799208">
                <a:moveTo>
                  <a:pt x="0" y="0"/>
                </a:moveTo>
                <a:lnTo>
                  <a:pt x="477572" y="0"/>
                </a:lnTo>
                <a:lnTo>
                  <a:pt x="477572" y="572799"/>
                </a:lnTo>
                <a:lnTo>
                  <a:pt x="4492359" y="572799"/>
                </a:lnTo>
                <a:lnTo>
                  <a:pt x="4492359" y="0"/>
                </a:lnTo>
                <a:lnTo>
                  <a:pt x="5335272" y="0"/>
                </a:lnTo>
                <a:lnTo>
                  <a:pt x="5335272" y="799208"/>
                </a:lnTo>
                <a:lnTo>
                  <a:pt x="0" y="799208"/>
                </a:lnTo>
                <a:lnTo>
                  <a:pt x="0" y="0"/>
                </a:lnTo>
                <a:close/>
              </a:path>
            </a:pathLst>
          </a:custGeom>
        </p:spPr>
      </p:pic>
      <p:pic>
        <p:nvPicPr>
          <p:cNvPr id="39" name="Picture 38"/>
          <p:cNvPicPr>
            <a:picLocks noChangeAspect="1"/>
          </p:cNvPicPr>
          <p:nvPr/>
        </p:nvPicPr>
        <p:blipFill>
          <a:blip r:embed="rId7"/>
          <a:srcRect l="55274" t="24980" r="41580" b="72627"/>
          <a:stretch>
            <a:fillRect/>
          </a:stretch>
        </p:blipFill>
        <p:spPr>
          <a:xfrm>
            <a:off x="3866858" y="3374177"/>
            <a:ext cx="194467" cy="85959"/>
          </a:xfrm>
          <a:custGeom>
            <a:avLst/>
            <a:gdLst>
              <a:gd name="connsiteX0" fmla="*/ 0 w 194467"/>
              <a:gd name="connsiteY0" fmla="*/ 0 h 85959"/>
              <a:gd name="connsiteX1" fmla="*/ 45021 w 194467"/>
              <a:gd name="connsiteY1" fmla="*/ 11815 h 85959"/>
              <a:gd name="connsiteX2" fmla="*/ 107339 w 194467"/>
              <a:gd name="connsiteY2" fmla="*/ 37287 h 85959"/>
              <a:gd name="connsiteX3" fmla="*/ 193064 w 194467"/>
              <a:gd name="connsiteY3" fmla="*/ 80149 h 85959"/>
              <a:gd name="connsiteX4" fmla="*/ 194467 w 194467"/>
              <a:gd name="connsiteY4" fmla="*/ 85959 h 85959"/>
              <a:gd name="connsiteX5" fmla="*/ 0 w 194467"/>
              <a:gd name="connsiteY5" fmla="*/ 0 h 85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4467" h="85959">
                <a:moveTo>
                  <a:pt x="0" y="0"/>
                </a:moveTo>
                <a:lnTo>
                  <a:pt x="45021" y="11815"/>
                </a:lnTo>
                <a:cubicBezTo>
                  <a:pt x="67111" y="17612"/>
                  <a:pt x="88543" y="24756"/>
                  <a:pt x="107339" y="37287"/>
                </a:cubicBezTo>
                <a:cubicBezTo>
                  <a:pt x="162733" y="74216"/>
                  <a:pt x="133912" y="60432"/>
                  <a:pt x="193064" y="80149"/>
                </a:cubicBezTo>
                <a:lnTo>
                  <a:pt x="194467" y="85959"/>
                </a:lnTo>
                <a:lnTo>
                  <a:pt x="0" y="0"/>
                </a:lnTo>
                <a:close/>
              </a:path>
            </a:pathLst>
          </a:custGeom>
        </p:spPr>
      </p:pic>
      <p:pic>
        <p:nvPicPr>
          <p:cNvPr id="38" name="Picture 37"/>
          <p:cNvPicPr>
            <a:picLocks noChangeAspect="1"/>
          </p:cNvPicPr>
          <p:nvPr/>
        </p:nvPicPr>
        <p:blipFill>
          <a:blip r:embed="rId7"/>
          <a:srcRect l="58420" t="27373" r="27273" b="61722"/>
          <a:stretch>
            <a:fillRect/>
          </a:stretch>
        </p:blipFill>
        <p:spPr>
          <a:xfrm>
            <a:off x="4061325" y="3460136"/>
            <a:ext cx="884422" cy="391703"/>
          </a:xfrm>
          <a:custGeom>
            <a:avLst/>
            <a:gdLst>
              <a:gd name="connsiteX0" fmla="*/ 0 w 884422"/>
              <a:gd name="connsiteY0" fmla="*/ 0 h 391703"/>
              <a:gd name="connsiteX1" fmla="*/ 884422 w 884422"/>
              <a:gd name="connsiteY1" fmla="*/ 390935 h 391703"/>
              <a:gd name="connsiteX2" fmla="*/ 884422 w 884422"/>
              <a:gd name="connsiteY2" fmla="*/ 391703 h 391703"/>
              <a:gd name="connsiteX3" fmla="*/ 869 w 884422"/>
              <a:gd name="connsiteY3" fmla="*/ 3600 h 391703"/>
              <a:gd name="connsiteX4" fmla="*/ 0 w 884422"/>
              <a:gd name="connsiteY4" fmla="*/ 0 h 391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422" h="391703">
                <a:moveTo>
                  <a:pt x="0" y="0"/>
                </a:moveTo>
                <a:lnTo>
                  <a:pt x="884422" y="390935"/>
                </a:lnTo>
                <a:lnTo>
                  <a:pt x="884422" y="391703"/>
                </a:lnTo>
                <a:lnTo>
                  <a:pt x="869" y="3600"/>
                </a:lnTo>
                <a:lnTo>
                  <a:pt x="0" y="0"/>
                </a:lnTo>
                <a:close/>
              </a:path>
            </a:pathLst>
          </a:custGeom>
        </p:spPr>
      </p:pic>
      <p:pic>
        <p:nvPicPr>
          <p:cNvPr id="33" name="Picture 32"/>
          <p:cNvPicPr>
            <a:picLocks noChangeAspect="1"/>
          </p:cNvPicPr>
          <p:nvPr/>
        </p:nvPicPr>
        <p:blipFill>
          <a:blip r:embed="rId7"/>
          <a:srcRect l="72727" t="38278" r="21890" b="57492"/>
          <a:stretch>
            <a:fillRect/>
          </a:stretch>
        </p:blipFill>
        <p:spPr>
          <a:xfrm>
            <a:off x="5829300" y="3769363"/>
            <a:ext cx="332745" cy="151954"/>
          </a:xfrm>
          <a:custGeom>
            <a:avLst/>
            <a:gdLst>
              <a:gd name="connsiteX0" fmla="*/ 0 w 332745"/>
              <a:gd name="connsiteY0" fmla="*/ 0 h 151954"/>
              <a:gd name="connsiteX1" fmla="*/ 332745 w 332745"/>
              <a:gd name="connsiteY1" fmla="*/ 146160 h 151954"/>
              <a:gd name="connsiteX2" fmla="*/ 320914 w 332745"/>
              <a:gd name="connsiteY2" fmla="*/ 147645 h 151954"/>
              <a:gd name="connsiteX3" fmla="*/ 100013 w 332745"/>
              <a:gd name="connsiteY3" fmla="*/ 145412 h 151954"/>
              <a:gd name="connsiteX4" fmla="*/ 0 w 332745"/>
              <a:gd name="connsiteY4" fmla="*/ 137719 h 151954"/>
              <a:gd name="connsiteX5" fmla="*/ 0 w 332745"/>
              <a:gd name="connsiteY5" fmla="*/ 0 h 151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2745" h="151954">
                <a:moveTo>
                  <a:pt x="0" y="0"/>
                </a:moveTo>
                <a:lnTo>
                  <a:pt x="332745" y="146160"/>
                </a:lnTo>
                <a:lnTo>
                  <a:pt x="320914" y="147645"/>
                </a:lnTo>
                <a:cubicBezTo>
                  <a:pt x="283399" y="151810"/>
                  <a:pt x="219716" y="155672"/>
                  <a:pt x="100013" y="145412"/>
                </a:cubicBezTo>
                <a:lnTo>
                  <a:pt x="0" y="137719"/>
                </a:lnTo>
                <a:lnTo>
                  <a:pt x="0" y="0"/>
                </a:lnTo>
                <a:close/>
              </a:path>
            </a:pathLst>
          </a:custGeom>
        </p:spPr>
      </p:pic>
      <p:pic>
        <p:nvPicPr>
          <p:cNvPr id="32" name="Picture 31"/>
          <p:cNvPicPr>
            <a:picLocks noChangeAspect="1"/>
          </p:cNvPicPr>
          <p:nvPr/>
        </p:nvPicPr>
        <p:blipFill>
          <a:blip r:embed="rId7"/>
          <a:srcRect l="78110" t="42253" r="20339" b="56481"/>
          <a:stretch>
            <a:fillRect/>
          </a:stretch>
        </p:blipFill>
        <p:spPr>
          <a:xfrm>
            <a:off x="6162045" y="3912150"/>
            <a:ext cx="95880" cy="45488"/>
          </a:xfrm>
          <a:custGeom>
            <a:avLst/>
            <a:gdLst>
              <a:gd name="connsiteX0" fmla="*/ 37153 w 95880"/>
              <a:gd name="connsiteY0" fmla="*/ 219 h 45488"/>
              <a:gd name="connsiteX1" fmla="*/ 95880 w 95880"/>
              <a:gd name="connsiteY1" fmla="*/ 45488 h 45488"/>
              <a:gd name="connsiteX2" fmla="*/ 0 w 95880"/>
              <a:gd name="connsiteY2" fmla="*/ 3373 h 45488"/>
              <a:gd name="connsiteX3" fmla="*/ 18067 w 95880"/>
              <a:gd name="connsiteY3" fmla="*/ 1104 h 45488"/>
              <a:gd name="connsiteX4" fmla="*/ 37153 w 95880"/>
              <a:gd name="connsiteY4" fmla="*/ 219 h 45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0" h="45488">
                <a:moveTo>
                  <a:pt x="37153" y="219"/>
                </a:moveTo>
                <a:cubicBezTo>
                  <a:pt x="53045" y="1793"/>
                  <a:pt x="62670" y="12276"/>
                  <a:pt x="95880" y="45488"/>
                </a:cubicBezTo>
                <a:lnTo>
                  <a:pt x="0" y="3373"/>
                </a:lnTo>
                <a:lnTo>
                  <a:pt x="18067" y="1104"/>
                </a:lnTo>
                <a:cubicBezTo>
                  <a:pt x="25863" y="161"/>
                  <a:pt x="31856" y="-305"/>
                  <a:pt x="37153" y="219"/>
                </a:cubicBezTo>
                <a:close/>
              </a:path>
            </a:pathLst>
          </a:custGeom>
        </p:spPr>
      </p:pic>
      <p:sp>
        <p:nvSpPr>
          <p:cNvPr id="3" name="Rectangle 2"/>
          <p:cNvSpPr/>
          <p:nvPr/>
        </p:nvSpPr>
        <p:spPr>
          <a:xfrm>
            <a:off x="620221" y="1078392"/>
            <a:ext cx="2143472" cy="553357"/>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III.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Tổng</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kết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8" name="Group 7"/>
          <p:cNvGrpSpPr/>
          <p:nvPr/>
        </p:nvGrpSpPr>
        <p:grpSpPr>
          <a:xfrm>
            <a:off x="555836" y="1782099"/>
            <a:ext cx="5676125" cy="4139479"/>
            <a:chOff x="492106" y="1782099"/>
            <a:chExt cx="5676125" cy="4139479"/>
          </a:xfrm>
        </p:grpSpPr>
        <p:sp>
          <p:nvSpPr>
            <p:cNvPr id="11" name="Freeform 10"/>
            <p:cNvSpPr/>
            <p:nvPr/>
          </p:nvSpPr>
          <p:spPr>
            <a:xfrm>
              <a:off x="492106" y="1782099"/>
              <a:ext cx="3251220" cy="936142"/>
            </a:xfrm>
            <a:custGeom>
              <a:avLst/>
              <a:gdLst>
                <a:gd name="connsiteX0" fmla="*/ 0 w 4000325"/>
                <a:gd name="connsiteY0" fmla="*/ 93614 h 936142"/>
                <a:gd name="connsiteX1" fmla="*/ 93614 w 4000325"/>
                <a:gd name="connsiteY1" fmla="*/ 0 h 936142"/>
                <a:gd name="connsiteX2" fmla="*/ 3906711 w 4000325"/>
                <a:gd name="connsiteY2" fmla="*/ 0 h 936142"/>
                <a:gd name="connsiteX3" fmla="*/ 4000325 w 4000325"/>
                <a:gd name="connsiteY3" fmla="*/ 93614 h 936142"/>
                <a:gd name="connsiteX4" fmla="*/ 4000325 w 4000325"/>
                <a:gd name="connsiteY4" fmla="*/ 842528 h 936142"/>
                <a:gd name="connsiteX5" fmla="*/ 3906711 w 4000325"/>
                <a:gd name="connsiteY5" fmla="*/ 936142 h 936142"/>
                <a:gd name="connsiteX6" fmla="*/ 93614 w 4000325"/>
                <a:gd name="connsiteY6" fmla="*/ 936142 h 936142"/>
                <a:gd name="connsiteX7" fmla="*/ 0 w 4000325"/>
                <a:gd name="connsiteY7" fmla="*/ 842528 h 936142"/>
                <a:gd name="connsiteX8" fmla="*/ 0 w 4000325"/>
                <a:gd name="connsiteY8" fmla="*/ 93614 h 936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00325" h="936142">
                  <a:moveTo>
                    <a:pt x="0" y="93614"/>
                  </a:moveTo>
                  <a:cubicBezTo>
                    <a:pt x="0" y="41912"/>
                    <a:pt x="41912" y="0"/>
                    <a:pt x="93614" y="0"/>
                  </a:cubicBezTo>
                  <a:lnTo>
                    <a:pt x="3906711" y="0"/>
                  </a:lnTo>
                  <a:cubicBezTo>
                    <a:pt x="3958413" y="0"/>
                    <a:pt x="4000325" y="41912"/>
                    <a:pt x="4000325" y="93614"/>
                  </a:cubicBezTo>
                  <a:lnTo>
                    <a:pt x="4000325" y="842528"/>
                  </a:lnTo>
                  <a:cubicBezTo>
                    <a:pt x="4000325" y="894230"/>
                    <a:pt x="3958413" y="936142"/>
                    <a:pt x="3906711" y="936142"/>
                  </a:cubicBezTo>
                  <a:lnTo>
                    <a:pt x="93614" y="936142"/>
                  </a:lnTo>
                  <a:cubicBezTo>
                    <a:pt x="41912" y="936142"/>
                    <a:pt x="0" y="894230"/>
                    <a:pt x="0" y="842528"/>
                  </a:cubicBezTo>
                  <a:lnTo>
                    <a:pt x="0" y="93614"/>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8859" tIns="88379" rIns="118859" bIns="88379" numCol="1" spcCol="1270" anchor="ctr" anchorCtr="0">
              <a:noAutofit/>
            </a:bodyPr>
            <a:lstStyle/>
            <a:p>
              <a:pPr marL="0" marR="0" lvl="0" indent="0" algn="l" defTabSz="2133600" rtl="0" eaLnBrk="1" fontAlgn="auto" latinLnBrk="0" hangingPunct="1">
                <a:lnSpc>
                  <a:spcPct val="90000"/>
                </a:lnSpc>
                <a:spcBef>
                  <a:spcPct val="0"/>
                </a:spcBef>
                <a:spcAft>
                  <a:spcPct val="3500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Nghệ</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thuật</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2" name="Freeform 11"/>
            <p:cNvSpPr/>
            <p:nvPr/>
          </p:nvSpPr>
          <p:spPr>
            <a:xfrm>
              <a:off x="892137" y="2718242"/>
              <a:ext cx="400032" cy="961000"/>
            </a:xfrm>
            <a:custGeom>
              <a:avLst/>
              <a:gdLst/>
              <a:ahLst/>
              <a:cxnLst/>
              <a:rect l="0" t="0" r="0" b="0"/>
              <a:pathLst>
                <a:path>
                  <a:moveTo>
                    <a:pt x="0" y="0"/>
                  </a:moveTo>
                  <a:lnTo>
                    <a:pt x="0" y="961000"/>
                  </a:lnTo>
                  <a:lnTo>
                    <a:pt x="400032" y="961000"/>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mn-cs"/>
              </a:endParaRPr>
            </a:p>
          </p:txBody>
        </p:sp>
        <p:sp>
          <p:nvSpPr>
            <p:cNvPr id="13" name="Freeform 12"/>
            <p:cNvSpPr/>
            <p:nvPr/>
          </p:nvSpPr>
          <p:spPr>
            <a:xfrm>
              <a:off x="1292170" y="3038576"/>
              <a:ext cx="4876061" cy="1281334"/>
            </a:xfrm>
            <a:custGeom>
              <a:avLst/>
              <a:gdLst>
                <a:gd name="connsiteX0" fmla="*/ 0 w 4876061"/>
                <a:gd name="connsiteY0" fmla="*/ 128133 h 1281334"/>
                <a:gd name="connsiteX1" fmla="*/ 128133 w 4876061"/>
                <a:gd name="connsiteY1" fmla="*/ 0 h 1281334"/>
                <a:gd name="connsiteX2" fmla="*/ 4747928 w 4876061"/>
                <a:gd name="connsiteY2" fmla="*/ 0 h 1281334"/>
                <a:gd name="connsiteX3" fmla="*/ 4876061 w 4876061"/>
                <a:gd name="connsiteY3" fmla="*/ 128133 h 1281334"/>
                <a:gd name="connsiteX4" fmla="*/ 4876061 w 4876061"/>
                <a:gd name="connsiteY4" fmla="*/ 1153201 h 1281334"/>
                <a:gd name="connsiteX5" fmla="*/ 4747928 w 4876061"/>
                <a:gd name="connsiteY5" fmla="*/ 1281334 h 1281334"/>
                <a:gd name="connsiteX6" fmla="*/ 128133 w 4876061"/>
                <a:gd name="connsiteY6" fmla="*/ 1281334 h 1281334"/>
                <a:gd name="connsiteX7" fmla="*/ 0 w 4876061"/>
                <a:gd name="connsiteY7" fmla="*/ 1153201 h 1281334"/>
                <a:gd name="connsiteX8" fmla="*/ 0 w 4876061"/>
                <a:gd name="connsiteY8" fmla="*/ 128133 h 1281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6061" h="1281334">
                  <a:moveTo>
                    <a:pt x="0" y="128133"/>
                  </a:moveTo>
                  <a:cubicBezTo>
                    <a:pt x="0" y="57367"/>
                    <a:pt x="57367" y="0"/>
                    <a:pt x="128133" y="0"/>
                  </a:cubicBezTo>
                  <a:lnTo>
                    <a:pt x="4747928" y="0"/>
                  </a:lnTo>
                  <a:cubicBezTo>
                    <a:pt x="4818694" y="0"/>
                    <a:pt x="4876061" y="57367"/>
                    <a:pt x="4876061" y="128133"/>
                  </a:cubicBezTo>
                  <a:lnTo>
                    <a:pt x="4876061" y="1153201"/>
                  </a:lnTo>
                  <a:cubicBezTo>
                    <a:pt x="4876061" y="1223967"/>
                    <a:pt x="4818694" y="1281334"/>
                    <a:pt x="4747928" y="1281334"/>
                  </a:cubicBezTo>
                  <a:lnTo>
                    <a:pt x="128133" y="1281334"/>
                  </a:lnTo>
                  <a:cubicBezTo>
                    <a:pt x="57367" y="1281334"/>
                    <a:pt x="0" y="1223967"/>
                    <a:pt x="0" y="1153201"/>
                  </a:cubicBezTo>
                  <a:lnTo>
                    <a:pt x="0" y="128133"/>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869" tIns="73089" rIns="90869" bIns="73089" numCol="1" spcCol="1270" anchor="ctr" anchorCtr="0">
              <a:noAutofit/>
            </a:bodyPr>
            <a:lstStyle/>
            <a:p>
              <a:pPr marL="0" marR="0" lvl="0" indent="0" algn="l" defTabSz="12446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Các</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sự</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việc</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được</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kết</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nối</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với</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nhau</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bằng</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chuỗi</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quan</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hệ</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nguyên</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nhân</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kết</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quả</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a:t>
              </a:r>
            </a:p>
          </p:txBody>
        </p:sp>
        <p:sp>
          <p:nvSpPr>
            <p:cNvPr id="14" name="Freeform 13"/>
            <p:cNvSpPr/>
            <p:nvPr/>
          </p:nvSpPr>
          <p:spPr>
            <a:xfrm>
              <a:off x="892137" y="2718242"/>
              <a:ext cx="400032" cy="2562668"/>
            </a:xfrm>
            <a:custGeom>
              <a:avLst/>
              <a:gdLst/>
              <a:ahLst/>
              <a:cxnLst/>
              <a:rect l="0" t="0" r="0" b="0"/>
              <a:pathLst>
                <a:path>
                  <a:moveTo>
                    <a:pt x="0" y="0"/>
                  </a:moveTo>
                  <a:lnTo>
                    <a:pt x="0" y="2562668"/>
                  </a:lnTo>
                  <a:lnTo>
                    <a:pt x="400032" y="2562668"/>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mn-cs"/>
              </a:endParaRPr>
            </a:p>
          </p:txBody>
        </p:sp>
        <p:sp>
          <p:nvSpPr>
            <p:cNvPr id="16" name="Freeform 15"/>
            <p:cNvSpPr/>
            <p:nvPr/>
          </p:nvSpPr>
          <p:spPr>
            <a:xfrm>
              <a:off x="1292170" y="4640244"/>
              <a:ext cx="4812999" cy="1281334"/>
            </a:xfrm>
            <a:custGeom>
              <a:avLst/>
              <a:gdLst>
                <a:gd name="connsiteX0" fmla="*/ 0 w 4812999"/>
                <a:gd name="connsiteY0" fmla="*/ 128133 h 1281334"/>
                <a:gd name="connsiteX1" fmla="*/ 128133 w 4812999"/>
                <a:gd name="connsiteY1" fmla="*/ 0 h 1281334"/>
                <a:gd name="connsiteX2" fmla="*/ 4684866 w 4812999"/>
                <a:gd name="connsiteY2" fmla="*/ 0 h 1281334"/>
                <a:gd name="connsiteX3" fmla="*/ 4812999 w 4812999"/>
                <a:gd name="connsiteY3" fmla="*/ 128133 h 1281334"/>
                <a:gd name="connsiteX4" fmla="*/ 4812999 w 4812999"/>
                <a:gd name="connsiteY4" fmla="*/ 1153201 h 1281334"/>
                <a:gd name="connsiteX5" fmla="*/ 4684866 w 4812999"/>
                <a:gd name="connsiteY5" fmla="*/ 1281334 h 1281334"/>
                <a:gd name="connsiteX6" fmla="*/ 128133 w 4812999"/>
                <a:gd name="connsiteY6" fmla="*/ 1281334 h 1281334"/>
                <a:gd name="connsiteX7" fmla="*/ 0 w 4812999"/>
                <a:gd name="connsiteY7" fmla="*/ 1153201 h 1281334"/>
                <a:gd name="connsiteX8" fmla="*/ 0 w 4812999"/>
                <a:gd name="connsiteY8" fmla="*/ 128133 h 1281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12999" h="1281334">
                  <a:moveTo>
                    <a:pt x="0" y="128133"/>
                  </a:moveTo>
                  <a:cubicBezTo>
                    <a:pt x="0" y="57367"/>
                    <a:pt x="57367" y="0"/>
                    <a:pt x="128133" y="0"/>
                  </a:cubicBezTo>
                  <a:lnTo>
                    <a:pt x="4684866" y="0"/>
                  </a:lnTo>
                  <a:cubicBezTo>
                    <a:pt x="4755632" y="0"/>
                    <a:pt x="4812999" y="57367"/>
                    <a:pt x="4812999" y="128133"/>
                  </a:cubicBezTo>
                  <a:lnTo>
                    <a:pt x="4812999" y="1153201"/>
                  </a:lnTo>
                  <a:cubicBezTo>
                    <a:pt x="4812999" y="1223967"/>
                    <a:pt x="4755632" y="1281334"/>
                    <a:pt x="4684866" y="1281334"/>
                  </a:cubicBezTo>
                  <a:lnTo>
                    <a:pt x="128133" y="1281334"/>
                  </a:lnTo>
                  <a:cubicBezTo>
                    <a:pt x="57367" y="1281334"/>
                    <a:pt x="0" y="1223967"/>
                    <a:pt x="0" y="1153201"/>
                  </a:cubicBezTo>
                  <a:lnTo>
                    <a:pt x="0" y="128133"/>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869" tIns="73089" rIns="90869" bIns="73089" numCol="1" spcCol="1270" anchor="ctr" anchorCtr="0">
              <a:noAutofit/>
            </a:bodyPr>
            <a:lstStyle/>
            <a:p>
              <a:pPr marL="0" marR="0" lvl="0" indent="0" algn="l" defTabSz="12446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Có</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nhiều</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chi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tiết</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hoang</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đường</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kì</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ảo</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a:t>
              </a:r>
              <a:r>
                <a:rPr kumimoji="0" lang="en-US" sz="2800" b="1"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vi-VN"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xây dựng bằng trí tưởng tượng </a:t>
              </a:r>
              <a:r>
                <a:rPr kumimoji="0" lang="en-US" sz="2800" b="1"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endPar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grpSp>
      <p:grpSp>
        <p:nvGrpSpPr>
          <p:cNvPr id="17" name="Group 16"/>
          <p:cNvGrpSpPr/>
          <p:nvPr/>
        </p:nvGrpSpPr>
        <p:grpSpPr>
          <a:xfrm>
            <a:off x="5947338" y="1755855"/>
            <a:ext cx="5676126" cy="4139478"/>
            <a:chOff x="5932026" y="1881399"/>
            <a:chExt cx="5676126" cy="4139478"/>
          </a:xfrm>
        </p:grpSpPr>
        <p:sp>
          <p:nvSpPr>
            <p:cNvPr id="18" name="Freeform 17"/>
            <p:cNvSpPr/>
            <p:nvPr/>
          </p:nvSpPr>
          <p:spPr>
            <a:xfrm>
              <a:off x="5932026" y="1881399"/>
              <a:ext cx="4000325" cy="936142"/>
            </a:xfrm>
            <a:custGeom>
              <a:avLst/>
              <a:gdLst>
                <a:gd name="connsiteX0" fmla="*/ 0 w 4000325"/>
                <a:gd name="connsiteY0" fmla="*/ 93614 h 936142"/>
                <a:gd name="connsiteX1" fmla="*/ 93614 w 4000325"/>
                <a:gd name="connsiteY1" fmla="*/ 0 h 936142"/>
                <a:gd name="connsiteX2" fmla="*/ 3906711 w 4000325"/>
                <a:gd name="connsiteY2" fmla="*/ 0 h 936142"/>
                <a:gd name="connsiteX3" fmla="*/ 4000325 w 4000325"/>
                <a:gd name="connsiteY3" fmla="*/ 93614 h 936142"/>
                <a:gd name="connsiteX4" fmla="*/ 4000325 w 4000325"/>
                <a:gd name="connsiteY4" fmla="*/ 842528 h 936142"/>
                <a:gd name="connsiteX5" fmla="*/ 3906711 w 4000325"/>
                <a:gd name="connsiteY5" fmla="*/ 936142 h 936142"/>
                <a:gd name="connsiteX6" fmla="*/ 93614 w 4000325"/>
                <a:gd name="connsiteY6" fmla="*/ 936142 h 936142"/>
                <a:gd name="connsiteX7" fmla="*/ 0 w 4000325"/>
                <a:gd name="connsiteY7" fmla="*/ 842528 h 936142"/>
                <a:gd name="connsiteX8" fmla="*/ 0 w 4000325"/>
                <a:gd name="connsiteY8" fmla="*/ 93614 h 936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00325" h="936142">
                  <a:moveTo>
                    <a:pt x="0" y="93614"/>
                  </a:moveTo>
                  <a:cubicBezTo>
                    <a:pt x="0" y="41912"/>
                    <a:pt x="41912" y="0"/>
                    <a:pt x="93614" y="0"/>
                  </a:cubicBezTo>
                  <a:lnTo>
                    <a:pt x="3906711" y="0"/>
                  </a:lnTo>
                  <a:cubicBezTo>
                    <a:pt x="3958413" y="0"/>
                    <a:pt x="4000325" y="41912"/>
                    <a:pt x="4000325" y="93614"/>
                  </a:cubicBezTo>
                  <a:lnTo>
                    <a:pt x="4000325" y="842528"/>
                  </a:lnTo>
                  <a:cubicBezTo>
                    <a:pt x="4000325" y="894230"/>
                    <a:pt x="3958413" y="936142"/>
                    <a:pt x="3906711" y="936142"/>
                  </a:cubicBezTo>
                  <a:lnTo>
                    <a:pt x="93614" y="936142"/>
                  </a:lnTo>
                  <a:cubicBezTo>
                    <a:pt x="41912" y="936142"/>
                    <a:pt x="0" y="894230"/>
                    <a:pt x="0" y="842528"/>
                  </a:cubicBezTo>
                  <a:lnTo>
                    <a:pt x="0" y="93614"/>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0284" tIns="69329" rIns="90284" bIns="69329"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Nội</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dung, ý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nghĩa</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 name="Freeform 18"/>
            <p:cNvSpPr/>
            <p:nvPr/>
          </p:nvSpPr>
          <p:spPr>
            <a:xfrm>
              <a:off x="6332058" y="2817542"/>
              <a:ext cx="400032" cy="961000"/>
            </a:xfrm>
            <a:custGeom>
              <a:avLst/>
              <a:gdLst/>
              <a:ahLst/>
              <a:cxnLst/>
              <a:rect l="0" t="0" r="0" b="0"/>
              <a:pathLst>
                <a:path>
                  <a:moveTo>
                    <a:pt x="0" y="0"/>
                  </a:moveTo>
                  <a:lnTo>
                    <a:pt x="0" y="961000"/>
                  </a:lnTo>
                  <a:lnTo>
                    <a:pt x="400032" y="961000"/>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mn-cs"/>
              </a:endParaRPr>
            </a:p>
          </p:txBody>
        </p:sp>
        <p:sp>
          <p:nvSpPr>
            <p:cNvPr id="20" name="Freeform 19"/>
            <p:cNvSpPr/>
            <p:nvPr/>
          </p:nvSpPr>
          <p:spPr>
            <a:xfrm>
              <a:off x="6732091" y="3038575"/>
              <a:ext cx="4876061" cy="1800705"/>
            </a:xfrm>
            <a:custGeom>
              <a:avLst/>
              <a:gdLst>
                <a:gd name="connsiteX0" fmla="*/ 0 w 4876061"/>
                <a:gd name="connsiteY0" fmla="*/ 128133 h 1281334"/>
                <a:gd name="connsiteX1" fmla="*/ 128133 w 4876061"/>
                <a:gd name="connsiteY1" fmla="*/ 0 h 1281334"/>
                <a:gd name="connsiteX2" fmla="*/ 4747928 w 4876061"/>
                <a:gd name="connsiteY2" fmla="*/ 0 h 1281334"/>
                <a:gd name="connsiteX3" fmla="*/ 4876061 w 4876061"/>
                <a:gd name="connsiteY3" fmla="*/ 128133 h 1281334"/>
                <a:gd name="connsiteX4" fmla="*/ 4876061 w 4876061"/>
                <a:gd name="connsiteY4" fmla="*/ 1153201 h 1281334"/>
                <a:gd name="connsiteX5" fmla="*/ 4747928 w 4876061"/>
                <a:gd name="connsiteY5" fmla="*/ 1281334 h 1281334"/>
                <a:gd name="connsiteX6" fmla="*/ 128133 w 4876061"/>
                <a:gd name="connsiteY6" fmla="*/ 1281334 h 1281334"/>
                <a:gd name="connsiteX7" fmla="*/ 0 w 4876061"/>
                <a:gd name="connsiteY7" fmla="*/ 1153201 h 1281334"/>
                <a:gd name="connsiteX8" fmla="*/ 0 w 4876061"/>
                <a:gd name="connsiteY8" fmla="*/ 128133 h 1281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6061" h="1281334">
                  <a:moveTo>
                    <a:pt x="0" y="128133"/>
                  </a:moveTo>
                  <a:cubicBezTo>
                    <a:pt x="0" y="57367"/>
                    <a:pt x="57367" y="0"/>
                    <a:pt x="128133" y="0"/>
                  </a:cubicBezTo>
                  <a:lnTo>
                    <a:pt x="4747928" y="0"/>
                  </a:lnTo>
                  <a:cubicBezTo>
                    <a:pt x="4818694" y="0"/>
                    <a:pt x="4876061" y="57367"/>
                    <a:pt x="4876061" y="128133"/>
                  </a:cubicBezTo>
                  <a:lnTo>
                    <a:pt x="4876061" y="1153201"/>
                  </a:lnTo>
                  <a:cubicBezTo>
                    <a:pt x="4876061" y="1223967"/>
                    <a:pt x="4818694" y="1281334"/>
                    <a:pt x="4747928" y="1281334"/>
                  </a:cubicBezTo>
                  <a:lnTo>
                    <a:pt x="128133" y="1281334"/>
                  </a:lnTo>
                  <a:cubicBezTo>
                    <a:pt x="57367" y="1281334"/>
                    <a:pt x="0" y="1223967"/>
                    <a:pt x="0" y="1153201"/>
                  </a:cubicBezTo>
                  <a:lnTo>
                    <a:pt x="0" y="128133"/>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5629" tIns="62929" rIns="75629" bIns="62929" numCol="1" spcCol="1270" anchor="ctr" anchorCtr="0">
              <a:noAutofit/>
            </a:bodyPr>
            <a:lstStyle/>
            <a:p>
              <a:pPr marL="0" marR="0" lvl="0" indent="0" algn="l" defTabSz="8890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Khẳng</a:t>
              </a:r>
              <a:r>
                <a:rPr kumimoji="0" lang="en-US" sz="24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định</a:t>
              </a:r>
              <a:r>
                <a:rPr kumimoji="0" lang="en-US" sz="24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ngợi</a:t>
              </a:r>
              <a:r>
                <a:rPr kumimoji="0" lang="en-US" sz="24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ca </a:t>
              </a:r>
              <a:r>
                <a:rPr kumimoji="0" lang="en-US" sz="24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quyết</a:t>
              </a:r>
              <a:r>
                <a:rPr kumimoji="0" lang="en-US" sz="24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tâm</a:t>
              </a:r>
              <a:r>
                <a:rPr kumimoji="0" lang="en-US" sz="24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sức</a:t>
              </a:r>
              <a:r>
                <a:rPr kumimoji="0" lang="en-US" sz="24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mạnh</a:t>
              </a:r>
              <a:r>
                <a:rPr kumimoji="0" lang="en-US" sz="24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ước</a:t>
              </a:r>
              <a:r>
                <a:rPr kumimoji="0" lang="en-US" sz="24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mơ</a:t>
              </a:r>
              <a:r>
                <a:rPr kumimoji="0" lang="en-US" sz="24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của</a:t>
              </a:r>
              <a:r>
                <a:rPr kumimoji="0" lang="en-US" sz="24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nhân</a:t>
              </a:r>
              <a:r>
                <a:rPr kumimoji="0" lang="en-US" sz="24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dân</a:t>
              </a:r>
              <a:r>
                <a:rPr kumimoji="0" lang="en-US" sz="24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ta </a:t>
              </a:r>
              <a:r>
                <a:rPr kumimoji="0" lang="en-US" sz="24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trong</a:t>
              </a:r>
              <a:r>
                <a:rPr kumimoji="0" lang="en-US" sz="24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việc</a:t>
              </a:r>
              <a:r>
                <a:rPr kumimoji="0" lang="en-US" sz="24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đắp</a:t>
              </a:r>
              <a:r>
                <a:rPr kumimoji="0" lang="en-US" sz="24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đê</a:t>
              </a:r>
              <a:r>
                <a:rPr kumimoji="0" lang="en-US" sz="24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ngăn</a:t>
              </a:r>
              <a:r>
                <a:rPr kumimoji="0" lang="en-US" sz="24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lũ</a:t>
              </a:r>
              <a:r>
                <a:rPr kumimoji="0" lang="en-US" sz="24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ở </a:t>
              </a:r>
              <a:r>
                <a:rPr kumimoji="0" lang="en-US" sz="24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lưu</a:t>
              </a:r>
              <a:r>
                <a:rPr kumimoji="0" lang="en-US" sz="24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vực</a:t>
              </a:r>
              <a:r>
                <a:rPr kumimoji="0" lang="en-US" sz="24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sông</a:t>
              </a:r>
              <a:r>
                <a:rPr kumimoji="0" lang="en-US" sz="24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Đà</a:t>
              </a:r>
              <a:r>
                <a:rPr kumimoji="0" lang="en-US" sz="24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sông</a:t>
              </a:r>
              <a:r>
                <a:rPr kumimoji="0" lang="en-US" sz="24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Hồng</a:t>
              </a:r>
              <a:r>
                <a:rPr kumimoji="0" lang="en-US" sz="24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để</a:t>
              </a:r>
              <a:r>
                <a:rPr kumimoji="0" lang="en-US" sz="24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bảo</a:t>
              </a:r>
              <a:r>
                <a:rPr kumimoji="0" lang="en-US" sz="24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vệ</a:t>
              </a:r>
              <a:r>
                <a:rPr kumimoji="0" lang="en-US" sz="24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sinh</a:t>
              </a:r>
              <a:r>
                <a:rPr kumimoji="0" lang="en-US" sz="24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mệnh</a:t>
              </a:r>
              <a:r>
                <a:rPr kumimoji="0" lang="en-US" sz="24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nguồn</a:t>
              </a:r>
              <a:r>
                <a:rPr kumimoji="0" lang="en-US" sz="24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sống</a:t>
              </a:r>
              <a:r>
                <a:rPr kumimoji="0" lang="en-US" sz="24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của</a:t>
              </a:r>
              <a:r>
                <a:rPr kumimoji="0" lang="en-US" sz="24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nhân</a:t>
              </a:r>
              <a:r>
                <a:rPr kumimoji="0" lang="en-US" sz="24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dân</a:t>
              </a:r>
              <a:r>
                <a:rPr kumimoji="0" lang="en-US" sz="24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a:t>
              </a:r>
            </a:p>
          </p:txBody>
        </p:sp>
        <p:sp>
          <p:nvSpPr>
            <p:cNvPr id="21" name="Freeform 20"/>
            <p:cNvSpPr/>
            <p:nvPr/>
          </p:nvSpPr>
          <p:spPr>
            <a:xfrm>
              <a:off x="6332058" y="2817542"/>
              <a:ext cx="400032" cy="2562668"/>
            </a:xfrm>
            <a:custGeom>
              <a:avLst/>
              <a:gdLst/>
              <a:ahLst/>
              <a:cxnLst/>
              <a:rect l="0" t="0" r="0" b="0"/>
              <a:pathLst>
                <a:path>
                  <a:moveTo>
                    <a:pt x="0" y="0"/>
                  </a:moveTo>
                  <a:lnTo>
                    <a:pt x="0" y="2562668"/>
                  </a:lnTo>
                  <a:lnTo>
                    <a:pt x="400032" y="2562668"/>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mn-cs"/>
              </a:endParaRPr>
            </a:p>
          </p:txBody>
        </p:sp>
        <p:sp>
          <p:nvSpPr>
            <p:cNvPr id="22" name="Freeform 21"/>
            <p:cNvSpPr/>
            <p:nvPr/>
          </p:nvSpPr>
          <p:spPr>
            <a:xfrm>
              <a:off x="6732091" y="4985436"/>
              <a:ext cx="4812999" cy="1035441"/>
            </a:xfrm>
            <a:custGeom>
              <a:avLst/>
              <a:gdLst>
                <a:gd name="connsiteX0" fmla="*/ 0 w 4812999"/>
                <a:gd name="connsiteY0" fmla="*/ 128133 h 1281334"/>
                <a:gd name="connsiteX1" fmla="*/ 128133 w 4812999"/>
                <a:gd name="connsiteY1" fmla="*/ 0 h 1281334"/>
                <a:gd name="connsiteX2" fmla="*/ 4684866 w 4812999"/>
                <a:gd name="connsiteY2" fmla="*/ 0 h 1281334"/>
                <a:gd name="connsiteX3" fmla="*/ 4812999 w 4812999"/>
                <a:gd name="connsiteY3" fmla="*/ 128133 h 1281334"/>
                <a:gd name="connsiteX4" fmla="*/ 4812999 w 4812999"/>
                <a:gd name="connsiteY4" fmla="*/ 1153201 h 1281334"/>
                <a:gd name="connsiteX5" fmla="*/ 4684866 w 4812999"/>
                <a:gd name="connsiteY5" fmla="*/ 1281334 h 1281334"/>
                <a:gd name="connsiteX6" fmla="*/ 128133 w 4812999"/>
                <a:gd name="connsiteY6" fmla="*/ 1281334 h 1281334"/>
                <a:gd name="connsiteX7" fmla="*/ 0 w 4812999"/>
                <a:gd name="connsiteY7" fmla="*/ 1153201 h 1281334"/>
                <a:gd name="connsiteX8" fmla="*/ 0 w 4812999"/>
                <a:gd name="connsiteY8" fmla="*/ 128133 h 1281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12999" h="1281334">
                  <a:moveTo>
                    <a:pt x="0" y="128133"/>
                  </a:moveTo>
                  <a:cubicBezTo>
                    <a:pt x="0" y="57367"/>
                    <a:pt x="57367" y="0"/>
                    <a:pt x="128133" y="0"/>
                  </a:cubicBezTo>
                  <a:lnTo>
                    <a:pt x="4684866" y="0"/>
                  </a:lnTo>
                  <a:cubicBezTo>
                    <a:pt x="4755632" y="0"/>
                    <a:pt x="4812999" y="57367"/>
                    <a:pt x="4812999" y="128133"/>
                  </a:cubicBezTo>
                  <a:lnTo>
                    <a:pt x="4812999" y="1153201"/>
                  </a:lnTo>
                  <a:cubicBezTo>
                    <a:pt x="4812999" y="1223967"/>
                    <a:pt x="4755632" y="1281334"/>
                    <a:pt x="4684866" y="1281334"/>
                  </a:cubicBezTo>
                  <a:lnTo>
                    <a:pt x="128133" y="1281334"/>
                  </a:lnTo>
                  <a:cubicBezTo>
                    <a:pt x="57367" y="1281334"/>
                    <a:pt x="0" y="1223967"/>
                    <a:pt x="0" y="1153201"/>
                  </a:cubicBezTo>
                  <a:lnTo>
                    <a:pt x="0" y="128133"/>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5629" tIns="62929" rIns="75629" bIns="62929" numCol="1" spcCol="1270" anchor="ctr" anchorCtr="0">
              <a:noAutofit/>
            </a:bodyPr>
            <a:lstStyle/>
            <a:p>
              <a:pPr marL="0" marR="0" lvl="0" indent="0" algn="l" defTabSz="8890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Giải</a:t>
              </a:r>
              <a:r>
                <a:rPr kumimoji="0" lang="en-US" sz="24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thích</a:t>
              </a:r>
              <a:r>
                <a:rPr kumimoji="0" lang="en-US" sz="24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hiện</a:t>
              </a:r>
              <a:r>
                <a:rPr kumimoji="0" lang="en-US" sz="24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tượng</a:t>
              </a:r>
              <a:r>
                <a:rPr kumimoji="0" lang="en-US" sz="24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thiên</a:t>
              </a:r>
              <a:r>
                <a:rPr kumimoji="0" lang="en-US" sz="24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nhiên</a:t>
              </a:r>
              <a:r>
                <a:rPr kumimoji="0" lang="en-US" sz="24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thời</a:t>
              </a:r>
              <a:r>
                <a:rPr kumimoji="0" lang="en-US" sz="24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tiết</a:t>
              </a:r>
              <a:r>
                <a:rPr kumimoji="0" lang="en-US" sz="24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mưa</a:t>
              </a:r>
              <a:r>
                <a:rPr kumimoji="0" lang="en-US" sz="24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gió</a:t>
              </a:r>
              <a:r>
                <a:rPr kumimoji="0" lang="en-US" sz="24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vào</a:t>
              </a:r>
              <a:r>
                <a:rPr kumimoji="0" lang="en-US" sz="24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tháng</a:t>
              </a:r>
              <a:r>
                <a:rPr kumimoji="0" lang="en-US" sz="24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7,8 </a:t>
              </a:r>
              <a:r>
                <a:rPr kumimoji="0" lang="en-US" sz="24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hàng</a:t>
              </a:r>
              <a:r>
                <a:rPr kumimoji="0" lang="en-US" sz="24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năm</a:t>
              </a:r>
              <a:r>
                <a:rPr kumimoji="0" lang="en-US" sz="24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rPr>
                <a:t>.</a:t>
              </a:r>
            </a:p>
          </p:txBody>
        </p:sp>
      </p:grpSp>
    </p:spTree>
    <p:extLst>
      <p:ext uri="{BB962C8B-B14F-4D97-AF65-F5344CB8AC3E}">
        <p14:creationId xmlns:p14="http://schemas.microsoft.com/office/powerpoint/2010/main" val="106630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33188"/>
            <a:ext cx="12192000" cy="6858000"/>
          </a:xfrm>
          <a:prstGeom prst="rect">
            <a:avLst/>
          </a:prstGeom>
        </p:spPr>
      </p:pic>
      <p:pic>
        <p:nvPicPr>
          <p:cNvPr id="5" name="Picture 4"/>
          <p:cNvPicPr>
            <a:picLocks noChangeAspect="1"/>
          </p:cNvPicPr>
          <p:nvPr/>
        </p:nvPicPr>
        <p:blipFill>
          <a:blip r:embed="rId3"/>
          <a:srcRect l="17467" t="64250" r="16714" b="11000"/>
          <a:stretch>
            <a:fillRect/>
          </a:stretch>
        </p:blipFill>
        <p:spPr>
          <a:xfrm>
            <a:off x="942045" y="1227448"/>
            <a:ext cx="5414962" cy="1197740"/>
          </a:xfrm>
          <a:custGeom>
            <a:avLst/>
            <a:gdLst>
              <a:gd name="connsiteX0" fmla="*/ 330836 w 4388486"/>
              <a:gd name="connsiteY0" fmla="*/ 0 h 942975"/>
              <a:gd name="connsiteX1" fmla="*/ 530861 w 4388486"/>
              <a:gd name="connsiteY1" fmla="*/ 14288 h 942975"/>
              <a:gd name="connsiteX2" fmla="*/ 1716724 w 4388486"/>
              <a:gd name="connsiteY2" fmla="*/ 42863 h 942975"/>
              <a:gd name="connsiteX3" fmla="*/ 1945324 w 4388486"/>
              <a:gd name="connsiteY3" fmla="*/ 28575 h 942975"/>
              <a:gd name="connsiteX4" fmla="*/ 1988186 w 4388486"/>
              <a:gd name="connsiteY4" fmla="*/ 14288 h 942975"/>
              <a:gd name="connsiteX5" fmla="*/ 2116774 w 4388486"/>
              <a:gd name="connsiteY5" fmla="*/ 28575 h 942975"/>
              <a:gd name="connsiteX6" fmla="*/ 2173924 w 4388486"/>
              <a:gd name="connsiteY6" fmla="*/ 42863 h 942975"/>
              <a:gd name="connsiteX7" fmla="*/ 2259649 w 4388486"/>
              <a:gd name="connsiteY7" fmla="*/ 85725 h 942975"/>
              <a:gd name="connsiteX8" fmla="*/ 2431099 w 4388486"/>
              <a:gd name="connsiteY8" fmla="*/ 114300 h 942975"/>
              <a:gd name="connsiteX9" fmla="*/ 2502536 w 4388486"/>
              <a:gd name="connsiteY9" fmla="*/ 128588 h 942975"/>
              <a:gd name="connsiteX10" fmla="*/ 2559686 w 4388486"/>
              <a:gd name="connsiteY10" fmla="*/ 114300 h 942975"/>
              <a:gd name="connsiteX11" fmla="*/ 2602549 w 4388486"/>
              <a:gd name="connsiteY11" fmla="*/ 100013 h 942975"/>
              <a:gd name="connsiteX12" fmla="*/ 2916874 w 4388486"/>
              <a:gd name="connsiteY12" fmla="*/ 114300 h 942975"/>
              <a:gd name="connsiteX13" fmla="*/ 3059749 w 4388486"/>
              <a:gd name="connsiteY13" fmla="*/ 128588 h 942975"/>
              <a:gd name="connsiteX14" fmla="*/ 3145474 w 4388486"/>
              <a:gd name="connsiteY14" fmla="*/ 142875 h 942975"/>
              <a:gd name="connsiteX15" fmla="*/ 3631249 w 4388486"/>
              <a:gd name="connsiteY15" fmla="*/ 157163 h 942975"/>
              <a:gd name="connsiteX16" fmla="*/ 3759836 w 4388486"/>
              <a:gd name="connsiteY16" fmla="*/ 185738 h 942975"/>
              <a:gd name="connsiteX17" fmla="*/ 4017011 w 4388486"/>
              <a:gd name="connsiteY17" fmla="*/ 214313 h 942975"/>
              <a:gd name="connsiteX18" fmla="*/ 4202749 w 4388486"/>
              <a:gd name="connsiteY18" fmla="*/ 257175 h 942975"/>
              <a:gd name="connsiteX19" fmla="*/ 4331336 w 4388486"/>
              <a:gd name="connsiteY19" fmla="*/ 314325 h 942975"/>
              <a:gd name="connsiteX20" fmla="*/ 4359911 w 4388486"/>
              <a:gd name="connsiteY20" fmla="*/ 357188 h 942975"/>
              <a:gd name="connsiteX21" fmla="*/ 4388486 w 4388486"/>
              <a:gd name="connsiteY21" fmla="*/ 442913 h 942975"/>
              <a:gd name="connsiteX22" fmla="*/ 4359911 w 4388486"/>
              <a:gd name="connsiteY22" fmla="*/ 671513 h 942975"/>
              <a:gd name="connsiteX23" fmla="*/ 4345624 w 4388486"/>
              <a:gd name="connsiteY23" fmla="*/ 714375 h 942975"/>
              <a:gd name="connsiteX24" fmla="*/ 4217036 w 4388486"/>
              <a:gd name="connsiteY24" fmla="*/ 785813 h 942975"/>
              <a:gd name="connsiteX25" fmla="*/ 4174174 w 4388486"/>
              <a:gd name="connsiteY25" fmla="*/ 800100 h 942975"/>
              <a:gd name="connsiteX26" fmla="*/ 3945574 w 4388486"/>
              <a:gd name="connsiteY26" fmla="*/ 842963 h 942975"/>
              <a:gd name="connsiteX27" fmla="*/ 3602674 w 4388486"/>
              <a:gd name="connsiteY27" fmla="*/ 857250 h 942975"/>
              <a:gd name="connsiteX28" fmla="*/ 3531236 w 4388486"/>
              <a:gd name="connsiteY28" fmla="*/ 871538 h 942975"/>
              <a:gd name="connsiteX29" fmla="*/ 3488374 w 4388486"/>
              <a:gd name="connsiteY29" fmla="*/ 885825 h 942975"/>
              <a:gd name="connsiteX30" fmla="*/ 3416936 w 4388486"/>
              <a:gd name="connsiteY30" fmla="*/ 900113 h 942975"/>
              <a:gd name="connsiteX31" fmla="*/ 3216911 w 4388486"/>
              <a:gd name="connsiteY31" fmla="*/ 942975 h 942975"/>
              <a:gd name="connsiteX32" fmla="*/ 2631124 w 4388486"/>
              <a:gd name="connsiteY32" fmla="*/ 928688 h 942975"/>
              <a:gd name="connsiteX33" fmla="*/ 2488249 w 4388486"/>
              <a:gd name="connsiteY33" fmla="*/ 914400 h 942975"/>
              <a:gd name="connsiteX34" fmla="*/ 2259649 w 4388486"/>
              <a:gd name="connsiteY34" fmla="*/ 885825 h 942975"/>
              <a:gd name="connsiteX35" fmla="*/ 2159636 w 4388486"/>
              <a:gd name="connsiteY35" fmla="*/ 842963 h 942975"/>
              <a:gd name="connsiteX36" fmla="*/ 1916749 w 4388486"/>
              <a:gd name="connsiteY36" fmla="*/ 785813 h 942975"/>
              <a:gd name="connsiteX37" fmla="*/ 1516699 w 4388486"/>
              <a:gd name="connsiteY37" fmla="*/ 800100 h 942975"/>
              <a:gd name="connsiteX38" fmla="*/ 930911 w 4388486"/>
              <a:gd name="connsiteY38" fmla="*/ 814388 h 942975"/>
              <a:gd name="connsiteX39" fmla="*/ 673736 w 4388486"/>
              <a:gd name="connsiteY39" fmla="*/ 842963 h 942975"/>
              <a:gd name="connsiteX40" fmla="*/ 145099 w 4388486"/>
              <a:gd name="connsiteY40" fmla="*/ 828675 h 942975"/>
              <a:gd name="connsiteX41" fmla="*/ 102236 w 4388486"/>
              <a:gd name="connsiteY41" fmla="*/ 800100 h 942975"/>
              <a:gd name="connsiteX42" fmla="*/ 59374 w 4388486"/>
              <a:gd name="connsiteY42" fmla="*/ 785813 h 942975"/>
              <a:gd name="connsiteX43" fmla="*/ 16511 w 4388486"/>
              <a:gd name="connsiteY43" fmla="*/ 757238 h 942975"/>
              <a:gd name="connsiteX44" fmla="*/ 2224 w 4388486"/>
              <a:gd name="connsiteY44" fmla="*/ 614363 h 942975"/>
              <a:gd name="connsiteX45" fmla="*/ 30799 w 4388486"/>
              <a:gd name="connsiteY45" fmla="*/ 728663 h 942975"/>
              <a:gd name="connsiteX46" fmla="*/ 45086 w 4388486"/>
              <a:gd name="connsiteY46" fmla="*/ 371475 h 942975"/>
              <a:gd name="connsiteX47" fmla="*/ 59374 w 4388486"/>
              <a:gd name="connsiteY47" fmla="*/ 328613 h 942975"/>
              <a:gd name="connsiteX48" fmla="*/ 116524 w 4388486"/>
              <a:gd name="connsiteY48" fmla="*/ 242888 h 942975"/>
              <a:gd name="connsiteX49" fmla="*/ 145099 w 4388486"/>
              <a:gd name="connsiteY49" fmla="*/ 200025 h 942975"/>
              <a:gd name="connsiteX50" fmla="*/ 173674 w 4388486"/>
              <a:gd name="connsiteY50" fmla="*/ 157163 h 942975"/>
              <a:gd name="connsiteX51" fmla="*/ 202249 w 4388486"/>
              <a:gd name="connsiteY51" fmla="*/ 71438 h 942975"/>
              <a:gd name="connsiteX52" fmla="*/ 330836 w 4388486"/>
              <a:gd name="connsiteY52" fmla="*/ 0 h 94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388486" h="942975">
                <a:moveTo>
                  <a:pt x="330836" y="0"/>
                </a:moveTo>
                <a:cubicBezTo>
                  <a:pt x="397511" y="4763"/>
                  <a:pt x="464032" y="12819"/>
                  <a:pt x="530861" y="14288"/>
                </a:cubicBezTo>
                <a:cubicBezTo>
                  <a:pt x="1730129" y="40646"/>
                  <a:pt x="1263703" y="-32643"/>
                  <a:pt x="1716724" y="42863"/>
                </a:cubicBezTo>
                <a:cubicBezTo>
                  <a:pt x="1792924" y="38100"/>
                  <a:pt x="1869395" y="36568"/>
                  <a:pt x="1945324" y="28575"/>
                </a:cubicBezTo>
                <a:cubicBezTo>
                  <a:pt x="1960301" y="26998"/>
                  <a:pt x="1973126" y="14288"/>
                  <a:pt x="1988186" y="14288"/>
                </a:cubicBezTo>
                <a:cubicBezTo>
                  <a:pt x="2031312" y="14288"/>
                  <a:pt x="2073911" y="23813"/>
                  <a:pt x="2116774" y="28575"/>
                </a:cubicBezTo>
                <a:cubicBezTo>
                  <a:pt x="2135824" y="33338"/>
                  <a:pt x="2155875" y="35128"/>
                  <a:pt x="2173924" y="42863"/>
                </a:cubicBezTo>
                <a:cubicBezTo>
                  <a:pt x="2247679" y="74473"/>
                  <a:pt x="2184391" y="70674"/>
                  <a:pt x="2259649" y="85725"/>
                </a:cubicBezTo>
                <a:cubicBezTo>
                  <a:pt x="2316462" y="97087"/>
                  <a:pt x="2374286" y="102937"/>
                  <a:pt x="2431099" y="114300"/>
                </a:cubicBezTo>
                <a:lnTo>
                  <a:pt x="2502536" y="128588"/>
                </a:lnTo>
                <a:cubicBezTo>
                  <a:pt x="2521586" y="123825"/>
                  <a:pt x="2540805" y="119694"/>
                  <a:pt x="2559686" y="114300"/>
                </a:cubicBezTo>
                <a:cubicBezTo>
                  <a:pt x="2574167" y="110163"/>
                  <a:pt x="2587489" y="100013"/>
                  <a:pt x="2602549" y="100013"/>
                </a:cubicBezTo>
                <a:cubicBezTo>
                  <a:pt x="2707432" y="100013"/>
                  <a:pt x="2812099" y="109538"/>
                  <a:pt x="2916874" y="114300"/>
                </a:cubicBezTo>
                <a:cubicBezTo>
                  <a:pt x="2964499" y="119063"/>
                  <a:pt x="3012256" y="122651"/>
                  <a:pt x="3059749" y="128588"/>
                </a:cubicBezTo>
                <a:cubicBezTo>
                  <a:pt x="3088494" y="132181"/>
                  <a:pt x="3116541" y="141428"/>
                  <a:pt x="3145474" y="142875"/>
                </a:cubicBezTo>
                <a:cubicBezTo>
                  <a:pt x="3307267" y="150965"/>
                  <a:pt x="3469324" y="152400"/>
                  <a:pt x="3631249" y="157163"/>
                </a:cubicBezTo>
                <a:cubicBezTo>
                  <a:pt x="3669283" y="166671"/>
                  <a:pt x="3721920" y="180792"/>
                  <a:pt x="3759836" y="185738"/>
                </a:cubicBezTo>
                <a:cubicBezTo>
                  <a:pt x="3845364" y="196894"/>
                  <a:pt x="3931286" y="204788"/>
                  <a:pt x="4017011" y="214313"/>
                </a:cubicBezTo>
                <a:cubicBezTo>
                  <a:pt x="4134684" y="253537"/>
                  <a:pt x="4072918" y="238628"/>
                  <a:pt x="4202749" y="257175"/>
                </a:cubicBezTo>
                <a:cubicBezTo>
                  <a:pt x="4304764" y="291180"/>
                  <a:pt x="4263412" y="269042"/>
                  <a:pt x="4331336" y="314325"/>
                </a:cubicBezTo>
                <a:cubicBezTo>
                  <a:pt x="4340861" y="328613"/>
                  <a:pt x="4352937" y="341496"/>
                  <a:pt x="4359911" y="357188"/>
                </a:cubicBezTo>
                <a:cubicBezTo>
                  <a:pt x="4372144" y="384713"/>
                  <a:pt x="4388486" y="442913"/>
                  <a:pt x="4388486" y="442913"/>
                </a:cubicBezTo>
                <a:cubicBezTo>
                  <a:pt x="4379613" y="540520"/>
                  <a:pt x="4381001" y="587152"/>
                  <a:pt x="4359911" y="671513"/>
                </a:cubicBezTo>
                <a:cubicBezTo>
                  <a:pt x="4356258" y="686123"/>
                  <a:pt x="4353978" y="701844"/>
                  <a:pt x="4345624" y="714375"/>
                </a:cubicBezTo>
                <a:cubicBezTo>
                  <a:pt x="4308960" y="769370"/>
                  <a:pt x="4280939" y="764512"/>
                  <a:pt x="4217036" y="785813"/>
                </a:cubicBezTo>
                <a:cubicBezTo>
                  <a:pt x="4202749" y="790575"/>
                  <a:pt x="4188784" y="796447"/>
                  <a:pt x="4174174" y="800100"/>
                </a:cubicBezTo>
                <a:cubicBezTo>
                  <a:pt x="4099617" y="818740"/>
                  <a:pt x="4021906" y="839783"/>
                  <a:pt x="3945574" y="842963"/>
                </a:cubicBezTo>
                <a:lnTo>
                  <a:pt x="3602674" y="857250"/>
                </a:lnTo>
                <a:cubicBezTo>
                  <a:pt x="3578861" y="862013"/>
                  <a:pt x="3554795" y="865648"/>
                  <a:pt x="3531236" y="871538"/>
                </a:cubicBezTo>
                <a:cubicBezTo>
                  <a:pt x="3516626" y="875191"/>
                  <a:pt x="3502984" y="882172"/>
                  <a:pt x="3488374" y="885825"/>
                </a:cubicBezTo>
                <a:cubicBezTo>
                  <a:pt x="3464815" y="891715"/>
                  <a:pt x="3440598" y="894652"/>
                  <a:pt x="3416936" y="900113"/>
                </a:cubicBezTo>
                <a:cubicBezTo>
                  <a:pt x="3231820" y="942832"/>
                  <a:pt x="3372880" y="916981"/>
                  <a:pt x="3216911" y="942975"/>
                </a:cubicBezTo>
                <a:lnTo>
                  <a:pt x="2631124" y="928688"/>
                </a:lnTo>
                <a:cubicBezTo>
                  <a:pt x="2583298" y="926812"/>
                  <a:pt x="2535849" y="919410"/>
                  <a:pt x="2488249" y="914400"/>
                </a:cubicBezTo>
                <a:cubicBezTo>
                  <a:pt x="2351378" y="899993"/>
                  <a:pt x="2382686" y="903402"/>
                  <a:pt x="2259649" y="885825"/>
                </a:cubicBezTo>
                <a:cubicBezTo>
                  <a:pt x="2191645" y="840490"/>
                  <a:pt x="2243511" y="868125"/>
                  <a:pt x="2159636" y="842963"/>
                </a:cubicBezTo>
                <a:cubicBezTo>
                  <a:pt x="1984966" y="790562"/>
                  <a:pt x="2171484" y="832129"/>
                  <a:pt x="1916749" y="785813"/>
                </a:cubicBezTo>
                <a:lnTo>
                  <a:pt x="1516699" y="800100"/>
                </a:lnTo>
                <a:cubicBezTo>
                  <a:pt x="1321460" y="805759"/>
                  <a:pt x="1125980" y="804469"/>
                  <a:pt x="930911" y="814388"/>
                </a:cubicBezTo>
                <a:cubicBezTo>
                  <a:pt x="844770" y="818768"/>
                  <a:pt x="673736" y="842963"/>
                  <a:pt x="673736" y="842963"/>
                </a:cubicBezTo>
                <a:cubicBezTo>
                  <a:pt x="497524" y="838200"/>
                  <a:pt x="320882" y="841859"/>
                  <a:pt x="145099" y="828675"/>
                </a:cubicBezTo>
                <a:cubicBezTo>
                  <a:pt x="127976" y="827391"/>
                  <a:pt x="117595" y="807779"/>
                  <a:pt x="102236" y="800100"/>
                </a:cubicBezTo>
                <a:cubicBezTo>
                  <a:pt x="88766" y="793365"/>
                  <a:pt x="73661" y="790575"/>
                  <a:pt x="59374" y="785813"/>
                </a:cubicBezTo>
                <a:cubicBezTo>
                  <a:pt x="45086" y="776288"/>
                  <a:pt x="27238" y="770647"/>
                  <a:pt x="16511" y="757238"/>
                </a:cubicBezTo>
                <a:cubicBezTo>
                  <a:pt x="-8318" y="726202"/>
                  <a:pt x="2224" y="633248"/>
                  <a:pt x="2224" y="614363"/>
                </a:cubicBezTo>
                <a:lnTo>
                  <a:pt x="30799" y="728663"/>
                </a:lnTo>
                <a:cubicBezTo>
                  <a:pt x="35561" y="609600"/>
                  <a:pt x="36596" y="490330"/>
                  <a:pt x="45086" y="371475"/>
                </a:cubicBezTo>
                <a:cubicBezTo>
                  <a:pt x="46159" y="356453"/>
                  <a:pt x="52060" y="341778"/>
                  <a:pt x="59374" y="328613"/>
                </a:cubicBezTo>
                <a:cubicBezTo>
                  <a:pt x="76053" y="298592"/>
                  <a:pt x="97474" y="271463"/>
                  <a:pt x="116524" y="242888"/>
                </a:cubicBezTo>
                <a:lnTo>
                  <a:pt x="145099" y="200025"/>
                </a:lnTo>
                <a:lnTo>
                  <a:pt x="173674" y="157163"/>
                </a:lnTo>
                <a:cubicBezTo>
                  <a:pt x="183199" y="128588"/>
                  <a:pt x="177187" y="88146"/>
                  <a:pt x="202249" y="71438"/>
                </a:cubicBezTo>
                <a:cubicBezTo>
                  <a:pt x="300505" y="5934"/>
                  <a:pt x="255394" y="25149"/>
                  <a:pt x="330836" y="0"/>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grpSp>
        <p:nvGrpSpPr>
          <p:cNvPr id="16" name="Group 15"/>
          <p:cNvGrpSpPr/>
          <p:nvPr/>
        </p:nvGrpSpPr>
        <p:grpSpPr>
          <a:xfrm>
            <a:off x="341487" y="-33188"/>
            <a:ext cx="11509025" cy="1038459"/>
            <a:chOff x="335138" y="-80578"/>
            <a:chExt cx="11509025" cy="1038459"/>
          </a:xfrm>
        </p:grpSpPr>
        <p:sp>
          <p:nvSpPr>
            <p:cNvPr id="17" name="Rectangle 3"/>
            <p:cNvSpPr>
              <a:spLocks noChangeArrowheads="1"/>
            </p:cNvSpPr>
            <p:nvPr/>
          </p:nvSpPr>
          <p:spPr bwMode="gray">
            <a:xfrm flipH="1">
              <a:off x="620221" y="214393"/>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nvGrpSpPr>
            <p:cNvPr id="18" name="Group 17"/>
            <p:cNvGrpSpPr/>
            <p:nvPr/>
          </p:nvGrpSpPr>
          <p:grpSpPr>
            <a:xfrm>
              <a:off x="335138" y="-80578"/>
              <a:ext cx="11509025" cy="1038459"/>
              <a:chOff x="334532" y="-80578"/>
              <a:chExt cx="11509025" cy="1038459"/>
            </a:xfrm>
          </p:grpSpPr>
          <p:sp>
            <p:nvSpPr>
              <p:cNvPr id="19" name="Text Box 9"/>
              <p:cNvSpPr txBox="1">
                <a:spLocks noChangeArrowheads="1"/>
              </p:cNvSpPr>
              <p:nvPr/>
            </p:nvSpPr>
            <p:spPr bwMode="auto">
              <a:xfrm flipH="1">
                <a:off x="935090" y="226538"/>
                <a:ext cx="10277038" cy="584775"/>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IV. LUYỆN TẬP</a:t>
                </a:r>
              </a:p>
            </p:txBody>
          </p:sp>
          <p:grpSp>
            <p:nvGrpSpPr>
              <p:cNvPr id="20" name="Group 19"/>
              <p:cNvGrpSpPr/>
              <p:nvPr/>
            </p:nvGrpSpPr>
            <p:grpSpPr>
              <a:xfrm>
                <a:off x="334532" y="-80578"/>
                <a:ext cx="11509025" cy="1038459"/>
                <a:chOff x="334532" y="-80578"/>
                <a:chExt cx="11509025" cy="1038459"/>
              </a:xfrm>
            </p:grpSpPr>
            <p:grpSp>
              <p:nvGrpSpPr>
                <p:cNvPr id="21" name="Group 5"/>
                <p:cNvGrpSpPr>
                  <a:grpSpLocks/>
                </p:cNvGrpSpPr>
                <p:nvPr/>
              </p:nvGrpSpPr>
              <p:grpSpPr bwMode="auto">
                <a:xfrm flipH="1">
                  <a:off x="334532" y="-80578"/>
                  <a:ext cx="1035923" cy="1032413"/>
                  <a:chOff x="2213" y="1920"/>
                  <a:chExt cx="1426" cy="1810"/>
                </a:xfrm>
              </p:grpSpPr>
              <p:sp>
                <p:nvSpPr>
                  <p:cNvPr id="24"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25"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22" name="Oval 6"/>
                <p:cNvSpPr>
                  <a:spLocks noChangeArrowheads="1"/>
                </p:cNvSpPr>
                <p:nvPr/>
              </p:nvSpPr>
              <p:spPr bwMode="gray">
                <a:xfrm flipH="1">
                  <a:off x="10776763" y="-63512"/>
                  <a:ext cx="1066794" cy="1021393"/>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23" name="Freeform 7"/>
                <p:cNvSpPr>
                  <a:spLocks/>
                </p:cNvSpPr>
                <p:nvPr/>
              </p:nvSpPr>
              <p:spPr bwMode="gray">
                <a:xfrm flipH="1">
                  <a:off x="10930615" y="16847"/>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grpSp>
        </p:grpSp>
      </p:grpSp>
      <p:grpSp>
        <p:nvGrpSpPr>
          <p:cNvPr id="3" name="Group 2"/>
          <p:cNvGrpSpPr/>
          <p:nvPr/>
        </p:nvGrpSpPr>
        <p:grpSpPr>
          <a:xfrm>
            <a:off x="7590057" y="940081"/>
            <a:ext cx="3629026" cy="2970213"/>
            <a:chOff x="7620952" y="1097112"/>
            <a:chExt cx="3629026" cy="2970213"/>
          </a:xfrm>
        </p:grpSpPr>
        <p:pic>
          <p:nvPicPr>
            <p:cNvPr id="2" name="Picture 1"/>
            <p:cNvPicPr>
              <a:picLocks noChangeAspect="1"/>
            </p:cNvPicPr>
            <p:nvPr/>
          </p:nvPicPr>
          <p:blipFill>
            <a:blip r:embed="rId4"/>
            <a:stretch>
              <a:fillRect/>
            </a:stretch>
          </p:blipFill>
          <p:spPr>
            <a:xfrm>
              <a:off x="8379856" y="1826318"/>
              <a:ext cx="2111217" cy="1982949"/>
            </a:xfrm>
            <a:prstGeom prst="ellipse">
              <a:avLst/>
            </a:prstGeom>
            <a:ln>
              <a:noFill/>
            </a:ln>
            <a:effectLst>
              <a:softEdge rad="112500"/>
            </a:effectLst>
          </p:spPr>
        </p:pic>
        <p:sp>
          <p:nvSpPr>
            <p:cNvPr id="26" name="5-Point Star 25"/>
            <p:cNvSpPr/>
            <p:nvPr/>
          </p:nvSpPr>
          <p:spPr>
            <a:xfrm>
              <a:off x="7620952" y="1097112"/>
              <a:ext cx="3629026" cy="2970213"/>
            </a:xfrm>
            <a:prstGeom prst="star5">
              <a:avLst/>
            </a:prstGeom>
            <a:noFill/>
            <a:ln w="57150">
              <a:solidFill>
                <a:srgbClr val="FFFF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 name="Rectangle 6"/>
          <p:cNvSpPr/>
          <p:nvPr/>
        </p:nvSpPr>
        <p:spPr>
          <a:xfrm>
            <a:off x="744263" y="3395812"/>
            <a:ext cx="7399612" cy="3065455"/>
          </a:xfrm>
          <a:prstGeom prst="rect">
            <a:avLst/>
          </a:prstGeom>
          <a:ln w="38100">
            <a:solidFill>
              <a:schemeClr val="bg1"/>
            </a:solidFill>
          </a:ln>
        </p:spPr>
        <p:txBody>
          <a:bodyPr wrap="square">
            <a:spAutoFit/>
          </a:bodyPr>
          <a:lstStyle/>
          <a:p>
            <a:pPr marL="342900" marR="0" lvl="0" indent="-342900" algn="just" defTabSz="914400" rtl="0" eaLnBrk="1" fontAlgn="auto" latinLnBrk="0" hangingPunct="1">
              <a:lnSpc>
                <a:spcPct val="115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Trò</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chơi</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có</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05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câu</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hỏi</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trắc</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nghiệm</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4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lựa</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chọn</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p>
          <a:p>
            <a:pPr marL="342900" marR="0" lvl="0" indent="-342900" algn="just" defTabSz="914400" rtl="0" eaLnBrk="1" fontAlgn="auto" latinLnBrk="0" hangingPunct="1">
              <a:lnSpc>
                <a:spcPct val="115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Cả</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lớp</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đứng</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tại</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chỗ</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trả</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lời</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câu</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hỏi</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p>
          <a:p>
            <a:pPr marL="342900" marR="0" lvl="0" indent="-342900" algn="just" defTabSz="914400" rtl="0" eaLnBrk="1" fontAlgn="auto" latinLnBrk="0" hangingPunct="1">
              <a:lnSpc>
                <a:spcPct val="115000"/>
              </a:lnSpc>
              <a:spcBef>
                <a:spcPts val="0"/>
              </a:spcBef>
              <a:spcAft>
                <a:spcPts val="0"/>
              </a:spcAft>
              <a:buClrTx/>
              <a:buSzTx/>
              <a:buFontTx/>
              <a:buChar char="-"/>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GV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đọc</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câu</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hỏi</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xong</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trong</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thời</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gian</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15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giây</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HS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lựa</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chọn</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đáp</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án</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ghi</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vào</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bảng</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và</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giơ</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đáp</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án</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p>
          <a:p>
            <a:pPr marL="342900" marR="0" lvl="0" indent="-342900" algn="just" defTabSz="914400" rtl="0" eaLnBrk="1" fontAlgn="auto" latinLnBrk="0" hangingPunct="1">
              <a:lnSpc>
                <a:spcPct val="115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Nếu</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chọn</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đáp</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án</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đúng</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tiếp</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tục</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tham</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gia</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cuộc</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chơi</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trả</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lời</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sai</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mất</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quyền</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chơi</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và</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ngồi</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xuống</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p>
          <a:p>
            <a:pPr marL="342900" marR="0" lvl="0" indent="-342900" algn="just" defTabSz="914400" rtl="0" eaLnBrk="1" fontAlgn="auto" latinLnBrk="0" hangingPunct="1">
              <a:lnSpc>
                <a:spcPct val="115000"/>
              </a:lnSpc>
              <a:spcBef>
                <a:spcPts val="0"/>
              </a:spcBef>
              <a:spcAft>
                <a:spcPts val="0"/>
              </a:spcAft>
              <a:buClrTx/>
              <a:buSzTx/>
              <a:buFontTx/>
              <a:buChar char="-"/>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HS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nào</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trả</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lời</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đúng</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cả</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5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câu</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hỏi</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là</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người</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chiến</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thắng</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p>
        </p:txBody>
      </p:sp>
      <p:sp>
        <p:nvSpPr>
          <p:cNvPr id="8" name="Rectangle 7"/>
          <p:cNvSpPr/>
          <p:nvPr/>
        </p:nvSpPr>
        <p:spPr>
          <a:xfrm>
            <a:off x="2410170" y="2653411"/>
            <a:ext cx="3278591" cy="1024337"/>
          </a:xfrm>
          <a:prstGeom prst="rect">
            <a:avLst/>
          </a:prstGeom>
          <a:noFill/>
        </p:spPr>
        <p:txBody>
          <a:bodyPr wrap="none" lIns="91440" tIns="45720" rIns="91440" bIns="45720">
            <a:prstTxWarp prst="textArchUpPour">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rPr>
              <a:t>LUẬT CHƠI</a:t>
            </a:r>
          </a:p>
        </p:txBody>
      </p:sp>
    </p:spTree>
    <p:extLst>
      <p:ext uri="{BB962C8B-B14F-4D97-AF65-F5344CB8AC3E}">
        <p14:creationId xmlns:p14="http://schemas.microsoft.com/office/powerpoint/2010/main" val="42123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32" fill="hold" nodeType="withEffect">
                                  <p:stCondLst>
                                    <p:cond delay="250"/>
                                  </p:stCondLst>
                                  <p:childTnLst>
                                    <p:set>
                                      <p:cBhvr>
                                        <p:cTn id="6" dur="1" fill="hold">
                                          <p:stCondLst>
                                            <p:cond delay="0"/>
                                          </p:stCondLst>
                                        </p:cTn>
                                        <p:tgtEl>
                                          <p:spTgt spid="16"/>
                                        </p:tgtEl>
                                        <p:attrNameLst>
                                          <p:attrName>style.visibility</p:attrName>
                                        </p:attrNameLst>
                                      </p:cBhvr>
                                      <p:to>
                                        <p:strVal val="visible"/>
                                      </p:to>
                                    </p:set>
                                    <p:animEffect transition="in" filter="plus(out)">
                                      <p:cBhvr>
                                        <p:cTn id="7" dur="2000"/>
                                        <p:tgtEl>
                                          <p:spTgt spid="16"/>
                                        </p:tgtEl>
                                      </p:cBhvr>
                                    </p:animEffect>
                                  </p:childTnLst>
                                </p:cTn>
                              </p:par>
                            </p:childTnLst>
                          </p:cTn>
                        </p:par>
                        <p:par>
                          <p:cTn id="8" fill="hold">
                            <p:stCondLst>
                              <p:cond delay="2250"/>
                            </p:stCondLst>
                            <p:childTnLst>
                              <p:par>
                                <p:cTn id="9" presetID="6" presetClass="emph" presetSubtype="0" repeatCount="indefinite" fill="hold" nodeType="afterEffect">
                                  <p:stCondLst>
                                    <p:cond delay="1000"/>
                                  </p:stCondLst>
                                  <p:childTnLst>
                                    <p:animScale>
                                      <p:cBhvr>
                                        <p:cTn id="10" dur="5000" fill="hold"/>
                                        <p:tgtEl>
                                          <p:spTgt spid="3"/>
                                        </p:tgtEl>
                                      </p:cBhvr>
                                      <p:by x="150000" y="150000"/>
                                    </p:animScale>
                                  </p:childTnLst>
                                </p:cTn>
                              </p:par>
                              <p:par>
                                <p:cTn id="11" presetID="49" presetClass="entr" presetSubtype="0" repeatCount="indefinite" decel="100000" fill="hold" nodeType="withEffect">
                                  <p:stCondLst>
                                    <p:cond delay="100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0" fill="hold"/>
                                        <p:tgtEl>
                                          <p:spTgt spid="3"/>
                                        </p:tgtEl>
                                        <p:attrNameLst>
                                          <p:attrName>ppt_w</p:attrName>
                                        </p:attrNameLst>
                                      </p:cBhvr>
                                      <p:tavLst>
                                        <p:tav tm="0">
                                          <p:val>
                                            <p:fltVal val="0"/>
                                          </p:val>
                                        </p:tav>
                                        <p:tav tm="100000">
                                          <p:val>
                                            <p:strVal val="#ppt_w"/>
                                          </p:val>
                                        </p:tav>
                                      </p:tavLst>
                                    </p:anim>
                                    <p:anim calcmode="lin" valueType="num">
                                      <p:cBhvr>
                                        <p:cTn id="14" dur="5000" fill="hold"/>
                                        <p:tgtEl>
                                          <p:spTgt spid="3"/>
                                        </p:tgtEl>
                                        <p:attrNameLst>
                                          <p:attrName>ppt_h</p:attrName>
                                        </p:attrNameLst>
                                      </p:cBhvr>
                                      <p:tavLst>
                                        <p:tav tm="0">
                                          <p:val>
                                            <p:fltVal val="0"/>
                                          </p:val>
                                        </p:tav>
                                        <p:tav tm="100000">
                                          <p:val>
                                            <p:strVal val="#ppt_h"/>
                                          </p:val>
                                        </p:tav>
                                      </p:tavLst>
                                    </p:anim>
                                    <p:anim calcmode="lin" valueType="num">
                                      <p:cBhvr>
                                        <p:cTn id="15" dur="5000" fill="hold"/>
                                        <p:tgtEl>
                                          <p:spTgt spid="3"/>
                                        </p:tgtEl>
                                        <p:attrNameLst>
                                          <p:attrName>style.rotation</p:attrName>
                                        </p:attrNameLst>
                                      </p:cBhvr>
                                      <p:tavLst>
                                        <p:tav tm="0">
                                          <p:val>
                                            <p:fltVal val="360"/>
                                          </p:val>
                                        </p:tav>
                                        <p:tav tm="100000">
                                          <p:val>
                                            <p:fltVal val="0"/>
                                          </p:val>
                                        </p:tav>
                                      </p:tavLst>
                                    </p:anim>
                                    <p:animEffect transition="in" filter="fade">
                                      <p:cBhvr>
                                        <p:cTn id="16"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Câu 1:</a:t>
            </a:r>
            <a:r>
              <a:rPr kumimoji="0" lang="en-US" sz="36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 Trong truyện Sơn Tinh, Thủy Tinh, người Việt cổ đã nhận thức và giải thích quy luật thiên nhiên như thế nào?</a:t>
            </a: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26" name="Rectangle 25"/>
          <p:cNvSpPr/>
          <p:nvPr/>
        </p:nvSpPr>
        <p:spPr>
          <a:xfrm>
            <a:off x="1110220" y="1949345"/>
            <a:ext cx="4906798" cy="118381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Nhận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thức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giải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thích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hiện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thực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bằng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trí</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tưởng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tượng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phong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phú</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121287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B.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Nhận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thức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hiện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thực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bằng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sự</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ghi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chép</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chân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thực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3" name="Rectangle 42"/>
          <p:cNvSpPr/>
          <p:nvPr/>
        </p:nvSpPr>
        <p:spPr>
          <a:xfrm>
            <a:off x="1110220" y="3423729"/>
            <a:ext cx="4906798" cy="127876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C.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Nhận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thức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giải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thích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hiện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thực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đúng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với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bản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chất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nó</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bằng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khoa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học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4" name="Rectangle 43"/>
          <p:cNvSpPr/>
          <p:nvPr/>
        </p:nvSpPr>
        <p:spPr>
          <a:xfrm>
            <a:off x="6157442" y="3423729"/>
            <a:ext cx="4906798" cy="127814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D.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Nhận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thức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giải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thích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hiện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thực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không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dựa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trên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cơ</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sở</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thực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tế</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245478" y="2277586"/>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91464" y="3769131"/>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83946" y="3689009"/>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1994791"/>
            <a:ext cx="804742" cy="707197"/>
          </a:xfrm>
          <a:prstGeom prst="rect">
            <a:avLst/>
          </a:prstGeom>
        </p:spPr>
      </p:pic>
      <p:sp>
        <p:nvSpPr>
          <p:cNvPr id="57" name="Cloud 56">
            <a:hlinkClick r:id="rId14" action="ppaction://hlinksldjump"/>
          </p:cNvPr>
          <p:cNvSpPr/>
          <p:nvPr/>
        </p:nvSpPr>
        <p:spPr>
          <a:xfrm>
            <a:off x="4667494" y="4985530"/>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6" name="TextBox 5"/>
          <p:cNvSpPr txBox="1"/>
          <p:nvPr/>
        </p:nvSpPr>
        <p:spPr>
          <a:xfrm>
            <a:off x="10318236" y="6519645"/>
            <a:ext cx="1830022"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4654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Câu 2:</a:t>
            </a:r>
            <a:r>
              <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 Trong truyện Sơn Tinh - Thủy Tinh, vua Hùng đã kén chồng cho Mị Nương bằng cách:</a:t>
            </a: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26" name="Rectangle 25"/>
          <p:cNvSpPr/>
          <p:nvPr/>
        </p:nvSpPr>
        <p:spPr>
          <a:xfrm>
            <a:off x="826910" y="1949345"/>
            <a:ext cx="5020189" cy="118988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Tổ</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chức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tài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võ</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nghệ</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ai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thắng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sẽ</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là</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người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được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cưới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Mị</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Nương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4" y="1953535"/>
            <a:ext cx="5228749" cy="118569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B.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Quy</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định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thời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gian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đem</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lễ</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vật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đến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ai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đến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trước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được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cưới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Mị</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Nương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3" name="Rectangle 42"/>
          <p:cNvSpPr/>
          <p:nvPr/>
        </p:nvSpPr>
        <p:spPr>
          <a:xfrm>
            <a:off x="826910" y="3438676"/>
            <a:ext cx="5076717" cy="126382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C. Ai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dâng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lên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nhiều</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ngon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vật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lạ</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hơn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thì</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được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cưới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Mị</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Nương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4" name="Rectangle 43"/>
          <p:cNvSpPr/>
          <p:nvPr/>
        </p:nvSpPr>
        <p:spPr>
          <a:xfrm>
            <a:off x="6044506" y="3412094"/>
            <a:ext cx="5263363" cy="129040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D. Ai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chứng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tỏ</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được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lòng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trung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thực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sự</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chăm</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chỉ</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lao</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động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thì</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được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cưới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Mị</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Nương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41377" y="2232346"/>
            <a:ext cx="805722"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150584" y="3769131"/>
            <a:ext cx="804536" cy="70408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635042" y="3658820"/>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589826" y="2277626"/>
            <a:ext cx="804742" cy="643793"/>
          </a:xfrm>
          <a:prstGeom prst="rect">
            <a:avLst/>
          </a:prstGeom>
        </p:spPr>
      </p:pic>
      <p:sp>
        <p:nvSpPr>
          <p:cNvPr id="18" name="Cloud 17">
            <a:hlinkClick r:id="rId14"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3389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Câu 3:</a:t>
            </a:r>
            <a:r>
              <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 Trong truyện Sơn Tinh, Thủy Tinh, nhân vật Thủy Tinh có tài gì?</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26" name="Rectangle 25"/>
          <p:cNvSpPr/>
          <p:nvPr/>
        </p:nvSpPr>
        <p:spPr>
          <a:xfrm>
            <a:off x="1075412" y="1936603"/>
            <a:ext cx="4906798" cy="10652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Gọi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gió</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hô</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mưa</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10652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B.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Dời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non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lấp</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bể</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3" name="Rectangle 42"/>
          <p:cNvSpPr/>
          <p:nvPr/>
        </p:nvSpPr>
        <p:spPr>
          <a:xfrm>
            <a:off x="1110220" y="3192881"/>
            <a:ext cx="4906798" cy="99543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C.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Diệt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trừ</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yêu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ma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quỷ</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quái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4" name="Rectangle 43"/>
          <p:cNvSpPr/>
          <p:nvPr/>
        </p:nvSpPr>
        <p:spPr>
          <a:xfrm>
            <a:off x="6130615" y="3197069"/>
            <a:ext cx="4906798" cy="99124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D.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Biến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hóa</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khôn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lường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1" y="1974821"/>
            <a:ext cx="885137" cy="978477"/>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3363700"/>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83381" y="3363700"/>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1994791"/>
            <a:ext cx="804742" cy="977286"/>
          </a:xfrm>
          <a:prstGeom prst="rect">
            <a:avLst/>
          </a:prstGeom>
        </p:spPr>
      </p:pic>
      <p:sp>
        <p:nvSpPr>
          <p:cNvPr id="17" name="Cloud 16">
            <a:hlinkClick r:id="rId14"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2" name="TextBox 1"/>
          <p:cNvSpPr txBox="1"/>
          <p:nvPr/>
        </p:nvSpPr>
        <p:spPr>
          <a:xfrm>
            <a:off x="10361978" y="6562165"/>
            <a:ext cx="1830022"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0574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229680" y="951835"/>
            <a:ext cx="1180147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Freeform 49"/>
          <p:cNvSpPr/>
          <p:nvPr/>
        </p:nvSpPr>
        <p:spPr>
          <a:xfrm>
            <a:off x="4020305" y="642360"/>
            <a:ext cx="4543479" cy="814913"/>
          </a:xfrm>
          <a:custGeom>
            <a:avLst/>
            <a:gdLst>
              <a:gd name="connsiteX0" fmla="*/ 1514475 w 6143624"/>
              <a:gd name="connsiteY0" fmla="*/ 0 h 1228725"/>
              <a:gd name="connsiteX1" fmla="*/ 1557338 w 6143624"/>
              <a:gd name="connsiteY1" fmla="*/ 14287 h 1228725"/>
              <a:gd name="connsiteX2" fmla="*/ 1585913 w 6143624"/>
              <a:gd name="connsiteY2" fmla="*/ 57150 h 1228725"/>
              <a:gd name="connsiteX3" fmla="*/ 1628775 w 6143624"/>
              <a:gd name="connsiteY3" fmla="*/ 100012 h 1228725"/>
              <a:gd name="connsiteX4" fmla="*/ 1885950 w 6143624"/>
              <a:gd name="connsiteY4" fmla="*/ 85725 h 1228725"/>
              <a:gd name="connsiteX5" fmla="*/ 1971675 w 6143624"/>
              <a:gd name="connsiteY5" fmla="*/ 57150 h 1228725"/>
              <a:gd name="connsiteX6" fmla="*/ 2014538 w 6143624"/>
              <a:gd name="connsiteY6" fmla="*/ 28575 h 1228725"/>
              <a:gd name="connsiteX7" fmla="*/ 2100263 w 6143624"/>
              <a:gd name="connsiteY7" fmla="*/ 0 h 1228725"/>
              <a:gd name="connsiteX8" fmla="*/ 2128838 w 6143624"/>
              <a:gd name="connsiteY8" fmla="*/ 42862 h 1228725"/>
              <a:gd name="connsiteX9" fmla="*/ 2171700 w 6143624"/>
              <a:gd name="connsiteY9" fmla="*/ 114300 h 1228725"/>
              <a:gd name="connsiteX10" fmla="*/ 2214563 w 6143624"/>
              <a:gd name="connsiteY10" fmla="*/ 128587 h 1228725"/>
              <a:gd name="connsiteX11" fmla="*/ 2443163 w 6143624"/>
              <a:gd name="connsiteY11" fmla="*/ 128587 h 1228725"/>
              <a:gd name="connsiteX12" fmla="*/ 2457450 w 6143624"/>
              <a:gd name="connsiteY12" fmla="*/ 171450 h 1228725"/>
              <a:gd name="connsiteX13" fmla="*/ 2500313 w 6143624"/>
              <a:gd name="connsiteY13" fmla="*/ 200025 h 1228725"/>
              <a:gd name="connsiteX14" fmla="*/ 2657475 w 6143624"/>
              <a:gd name="connsiteY14" fmla="*/ 185737 h 1228725"/>
              <a:gd name="connsiteX15" fmla="*/ 2714625 w 6143624"/>
              <a:gd name="connsiteY15" fmla="*/ 157162 h 1228725"/>
              <a:gd name="connsiteX16" fmla="*/ 2871788 w 6143624"/>
              <a:gd name="connsiteY16" fmla="*/ 85725 h 1228725"/>
              <a:gd name="connsiteX17" fmla="*/ 2957513 w 6143624"/>
              <a:gd name="connsiteY17" fmla="*/ 100012 h 1228725"/>
              <a:gd name="connsiteX18" fmla="*/ 3000375 w 6143624"/>
              <a:gd name="connsiteY18" fmla="*/ 142875 h 1228725"/>
              <a:gd name="connsiteX19" fmla="*/ 3043238 w 6143624"/>
              <a:gd name="connsiteY19" fmla="*/ 157162 h 1228725"/>
              <a:gd name="connsiteX20" fmla="*/ 3143250 w 6143624"/>
              <a:gd name="connsiteY20" fmla="*/ 114300 h 1228725"/>
              <a:gd name="connsiteX21" fmla="*/ 3214688 w 6143624"/>
              <a:gd name="connsiteY21" fmla="*/ 85725 h 1228725"/>
              <a:gd name="connsiteX22" fmla="*/ 3300413 w 6143624"/>
              <a:gd name="connsiteY22" fmla="*/ 28575 h 1228725"/>
              <a:gd name="connsiteX23" fmla="*/ 3357563 w 6143624"/>
              <a:gd name="connsiteY23" fmla="*/ 114300 h 1228725"/>
              <a:gd name="connsiteX24" fmla="*/ 3414713 w 6143624"/>
              <a:gd name="connsiteY24" fmla="*/ 242887 h 1228725"/>
              <a:gd name="connsiteX25" fmla="*/ 3500438 w 6143624"/>
              <a:gd name="connsiteY25" fmla="*/ 228600 h 1228725"/>
              <a:gd name="connsiteX26" fmla="*/ 3586163 w 6143624"/>
              <a:gd name="connsiteY26" fmla="*/ 200025 h 1228725"/>
              <a:gd name="connsiteX27" fmla="*/ 3671888 w 6143624"/>
              <a:gd name="connsiteY27" fmla="*/ 157162 h 1228725"/>
              <a:gd name="connsiteX28" fmla="*/ 3729038 w 6143624"/>
              <a:gd name="connsiteY28" fmla="*/ 171450 h 1228725"/>
              <a:gd name="connsiteX29" fmla="*/ 3757613 w 6143624"/>
              <a:gd name="connsiteY29" fmla="*/ 214312 h 1228725"/>
              <a:gd name="connsiteX30" fmla="*/ 3986213 w 6143624"/>
              <a:gd name="connsiteY30" fmla="*/ 200025 h 1228725"/>
              <a:gd name="connsiteX31" fmla="*/ 4157663 w 6143624"/>
              <a:gd name="connsiteY31" fmla="*/ 214312 h 1228725"/>
              <a:gd name="connsiteX32" fmla="*/ 4200525 w 6143624"/>
              <a:gd name="connsiteY32" fmla="*/ 228600 h 1228725"/>
              <a:gd name="connsiteX33" fmla="*/ 4257675 w 6143624"/>
              <a:gd name="connsiteY33" fmla="*/ 214312 h 1228725"/>
              <a:gd name="connsiteX34" fmla="*/ 4329113 w 6143624"/>
              <a:gd name="connsiteY34" fmla="*/ 200025 h 1228725"/>
              <a:gd name="connsiteX35" fmla="*/ 4471988 w 6143624"/>
              <a:gd name="connsiteY35" fmla="*/ 142875 h 1228725"/>
              <a:gd name="connsiteX36" fmla="*/ 4543425 w 6143624"/>
              <a:gd name="connsiteY36" fmla="*/ 128587 h 1228725"/>
              <a:gd name="connsiteX37" fmla="*/ 4629150 w 6143624"/>
              <a:gd name="connsiteY37" fmla="*/ 100012 h 1228725"/>
              <a:gd name="connsiteX38" fmla="*/ 4686300 w 6143624"/>
              <a:gd name="connsiteY38" fmla="*/ 57150 h 1228725"/>
              <a:gd name="connsiteX39" fmla="*/ 4729163 w 6143624"/>
              <a:gd name="connsiteY39" fmla="*/ 14287 h 1228725"/>
              <a:gd name="connsiteX40" fmla="*/ 4772025 w 6143624"/>
              <a:gd name="connsiteY40" fmla="*/ 28575 h 1228725"/>
              <a:gd name="connsiteX41" fmla="*/ 4843463 w 6143624"/>
              <a:gd name="connsiteY41" fmla="*/ 114300 h 1228725"/>
              <a:gd name="connsiteX42" fmla="*/ 4886325 w 6143624"/>
              <a:gd name="connsiteY42" fmla="*/ 171450 h 1228725"/>
              <a:gd name="connsiteX43" fmla="*/ 4929188 w 6143624"/>
              <a:gd name="connsiteY43" fmla="*/ 214312 h 1228725"/>
              <a:gd name="connsiteX44" fmla="*/ 4957763 w 6143624"/>
              <a:gd name="connsiteY44" fmla="*/ 257175 h 1228725"/>
              <a:gd name="connsiteX45" fmla="*/ 5257800 w 6143624"/>
              <a:gd name="connsiteY45" fmla="*/ 285750 h 1228725"/>
              <a:gd name="connsiteX46" fmla="*/ 5272088 w 6143624"/>
              <a:gd name="connsiteY46" fmla="*/ 342900 h 1228725"/>
              <a:gd name="connsiteX47" fmla="*/ 5286375 w 6143624"/>
              <a:gd name="connsiteY47" fmla="*/ 514350 h 1228725"/>
              <a:gd name="connsiteX48" fmla="*/ 5443538 w 6143624"/>
              <a:gd name="connsiteY48" fmla="*/ 585787 h 1228725"/>
              <a:gd name="connsiteX49" fmla="*/ 5696266 w 6143624"/>
              <a:gd name="connsiteY49" fmla="*/ 655888 h 1228725"/>
              <a:gd name="connsiteX50" fmla="*/ 5815013 w 6143624"/>
              <a:gd name="connsiteY50" fmla="*/ 694162 h 1228725"/>
              <a:gd name="connsiteX51" fmla="*/ 5815013 w 6143624"/>
              <a:gd name="connsiteY51" fmla="*/ 694162 h 1228725"/>
              <a:gd name="connsiteX52" fmla="*/ 5820479 w 6143624"/>
              <a:gd name="connsiteY52" fmla="*/ 695924 h 1228725"/>
              <a:gd name="connsiteX53" fmla="*/ 5943599 w 6143624"/>
              <a:gd name="connsiteY53" fmla="*/ 742950 h 1228725"/>
              <a:gd name="connsiteX54" fmla="*/ 6143624 w 6143624"/>
              <a:gd name="connsiteY54" fmla="*/ 842962 h 1228725"/>
              <a:gd name="connsiteX55" fmla="*/ 6129337 w 6143624"/>
              <a:gd name="connsiteY55" fmla="*/ 885825 h 1228725"/>
              <a:gd name="connsiteX56" fmla="*/ 6086474 w 6143624"/>
              <a:gd name="connsiteY56" fmla="*/ 900112 h 1228725"/>
              <a:gd name="connsiteX57" fmla="*/ 6015037 w 6143624"/>
              <a:gd name="connsiteY57" fmla="*/ 914400 h 1228725"/>
              <a:gd name="connsiteX58" fmla="*/ 5857874 w 6143624"/>
              <a:gd name="connsiteY58" fmla="*/ 971550 h 1228725"/>
              <a:gd name="connsiteX59" fmla="*/ 5815013 w 6143624"/>
              <a:gd name="connsiteY59" fmla="*/ 981075 h 1228725"/>
              <a:gd name="connsiteX60" fmla="*/ 5815013 w 6143624"/>
              <a:gd name="connsiteY60" fmla="*/ 981075 h 1228725"/>
              <a:gd name="connsiteX61" fmla="*/ 5729288 w 6143624"/>
              <a:gd name="connsiteY61" fmla="*/ 1000125 h 1228725"/>
              <a:gd name="connsiteX62" fmla="*/ 5572125 w 6143624"/>
              <a:gd name="connsiteY62" fmla="*/ 1028700 h 1228725"/>
              <a:gd name="connsiteX63" fmla="*/ 5529263 w 6143624"/>
              <a:gd name="connsiteY63" fmla="*/ 1042987 h 1228725"/>
              <a:gd name="connsiteX64" fmla="*/ 5329238 w 6143624"/>
              <a:gd name="connsiteY64" fmla="*/ 1014412 h 1228725"/>
              <a:gd name="connsiteX65" fmla="*/ 5286375 w 6143624"/>
              <a:gd name="connsiteY65" fmla="*/ 1000125 h 1228725"/>
              <a:gd name="connsiteX66" fmla="*/ 5257800 w 6143624"/>
              <a:gd name="connsiteY66" fmla="*/ 957262 h 1228725"/>
              <a:gd name="connsiteX67" fmla="*/ 5100638 w 6143624"/>
              <a:gd name="connsiteY67" fmla="*/ 971550 h 1228725"/>
              <a:gd name="connsiteX68" fmla="*/ 5014913 w 6143624"/>
              <a:gd name="connsiteY68" fmla="*/ 1028700 h 1228725"/>
              <a:gd name="connsiteX69" fmla="*/ 4843463 w 6143624"/>
              <a:gd name="connsiteY69" fmla="*/ 1128712 h 1228725"/>
              <a:gd name="connsiteX70" fmla="*/ 4772025 w 6143624"/>
              <a:gd name="connsiteY70" fmla="*/ 1157287 h 1228725"/>
              <a:gd name="connsiteX71" fmla="*/ 4686300 w 6143624"/>
              <a:gd name="connsiteY71" fmla="*/ 1185862 h 1228725"/>
              <a:gd name="connsiteX72" fmla="*/ 4586288 w 6143624"/>
              <a:gd name="connsiteY72" fmla="*/ 1171575 h 1228725"/>
              <a:gd name="connsiteX73" fmla="*/ 4457700 w 6143624"/>
              <a:gd name="connsiteY73" fmla="*/ 1071562 h 1228725"/>
              <a:gd name="connsiteX74" fmla="*/ 4314825 w 6143624"/>
              <a:gd name="connsiteY74" fmla="*/ 1028700 h 1228725"/>
              <a:gd name="connsiteX75" fmla="*/ 4171950 w 6143624"/>
              <a:gd name="connsiteY75" fmla="*/ 1071562 h 1228725"/>
              <a:gd name="connsiteX76" fmla="*/ 4114800 w 6143624"/>
              <a:gd name="connsiteY76" fmla="*/ 1085850 h 1228725"/>
              <a:gd name="connsiteX77" fmla="*/ 4000500 w 6143624"/>
              <a:gd name="connsiteY77" fmla="*/ 1128712 h 1228725"/>
              <a:gd name="connsiteX78" fmla="*/ 3871913 w 6143624"/>
              <a:gd name="connsiteY78" fmla="*/ 1157287 h 1228725"/>
              <a:gd name="connsiteX79" fmla="*/ 3771900 w 6143624"/>
              <a:gd name="connsiteY79" fmla="*/ 1143000 h 1228725"/>
              <a:gd name="connsiteX80" fmla="*/ 3729038 w 6143624"/>
              <a:gd name="connsiteY80" fmla="*/ 1114425 h 1228725"/>
              <a:gd name="connsiteX81" fmla="*/ 3686175 w 6143624"/>
              <a:gd name="connsiteY81" fmla="*/ 1100137 h 1228725"/>
              <a:gd name="connsiteX82" fmla="*/ 3643313 w 6143624"/>
              <a:gd name="connsiteY82" fmla="*/ 1071562 h 1228725"/>
              <a:gd name="connsiteX83" fmla="*/ 3186113 w 6143624"/>
              <a:gd name="connsiteY83" fmla="*/ 1042987 h 1228725"/>
              <a:gd name="connsiteX84" fmla="*/ 3143250 w 6143624"/>
              <a:gd name="connsiteY84" fmla="*/ 1028700 h 1228725"/>
              <a:gd name="connsiteX85" fmla="*/ 3100388 w 6143624"/>
              <a:gd name="connsiteY85" fmla="*/ 1000125 h 1228725"/>
              <a:gd name="connsiteX86" fmla="*/ 2928938 w 6143624"/>
              <a:gd name="connsiteY86" fmla="*/ 942975 h 1228725"/>
              <a:gd name="connsiteX87" fmla="*/ 2786063 w 6143624"/>
              <a:gd name="connsiteY87" fmla="*/ 971550 h 1228725"/>
              <a:gd name="connsiteX88" fmla="*/ 2657475 w 6143624"/>
              <a:gd name="connsiteY88" fmla="*/ 1028700 h 1228725"/>
              <a:gd name="connsiteX89" fmla="*/ 2586038 w 6143624"/>
              <a:gd name="connsiteY89" fmla="*/ 1071562 h 1228725"/>
              <a:gd name="connsiteX90" fmla="*/ 2528888 w 6143624"/>
              <a:gd name="connsiteY90" fmla="*/ 1085850 h 1228725"/>
              <a:gd name="connsiteX91" fmla="*/ 2443163 w 6143624"/>
              <a:gd name="connsiteY91" fmla="*/ 1114425 h 1228725"/>
              <a:gd name="connsiteX92" fmla="*/ 2400300 w 6143624"/>
              <a:gd name="connsiteY92" fmla="*/ 1128712 h 1228725"/>
              <a:gd name="connsiteX93" fmla="*/ 2157413 w 6143624"/>
              <a:gd name="connsiteY93" fmla="*/ 1143000 h 1228725"/>
              <a:gd name="connsiteX94" fmla="*/ 2100263 w 6143624"/>
              <a:gd name="connsiteY94" fmla="*/ 1157287 h 1228725"/>
              <a:gd name="connsiteX95" fmla="*/ 2014538 w 6143624"/>
              <a:gd name="connsiteY95" fmla="*/ 1185862 h 1228725"/>
              <a:gd name="connsiteX96" fmla="*/ 1871663 w 6143624"/>
              <a:gd name="connsiteY96" fmla="*/ 1228725 h 1228725"/>
              <a:gd name="connsiteX97" fmla="*/ 1543050 w 6143624"/>
              <a:gd name="connsiteY97" fmla="*/ 1185862 h 1228725"/>
              <a:gd name="connsiteX98" fmla="*/ 1057275 w 6143624"/>
              <a:gd name="connsiteY98" fmla="*/ 1185862 h 1228725"/>
              <a:gd name="connsiteX99" fmla="*/ 900113 w 6143624"/>
              <a:gd name="connsiteY99" fmla="*/ 1214437 h 1228725"/>
              <a:gd name="connsiteX100" fmla="*/ 771525 w 6143624"/>
              <a:gd name="connsiteY100" fmla="*/ 1228725 h 1228725"/>
              <a:gd name="connsiteX101" fmla="*/ 542925 w 6143624"/>
              <a:gd name="connsiteY101" fmla="*/ 1214437 h 1228725"/>
              <a:gd name="connsiteX102" fmla="*/ 485775 w 6143624"/>
              <a:gd name="connsiteY102" fmla="*/ 1185862 h 1228725"/>
              <a:gd name="connsiteX103" fmla="*/ 357188 w 6143624"/>
              <a:gd name="connsiteY103" fmla="*/ 1057275 h 1228725"/>
              <a:gd name="connsiteX104" fmla="*/ 314325 w 6143624"/>
              <a:gd name="connsiteY104" fmla="*/ 1028700 h 1228725"/>
              <a:gd name="connsiteX105" fmla="*/ 271463 w 6143624"/>
              <a:gd name="connsiteY105" fmla="*/ 928687 h 1228725"/>
              <a:gd name="connsiteX106" fmla="*/ 242888 w 6143624"/>
              <a:gd name="connsiteY106" fmla="*/ 885825 h 1228725"/>
              <a:gd name="connsiteX107" fmla="*/ 142875 w 6143624"/>
              <a:gd name="connsiteY107" fmla="*/ 842962 h 1228725"/>
              <a:gd name="connsiteX108" fmla="*/ 100013 w 6143624"/>
              <a:gd name="connsiteY108" fmla="*/ 814387 h 1228725"/>
              <a:gd name="connsiteX109" fmla="*/ 42863 w 6143624"/>
              <a:gd name="connsiteY109" fmla="*/ 714375 h 1228725"/>
              <a:gd name="connsiteX110" fmla="*/ 0 w 6143624"/>
              <a:gd name="connsiteY110" fmla="*/ 671512 h 1228725"/>
              <a:gd name="connsiteX111" fmla="*/ 0 w 6143624"/>
              <a:gd name="connsiteY111" fmla="*/ 549149 h 1228725"/>
              <a:gd name="connsiteX112" fmla="*/ 28 w 6143624"/>
              <a:gd name="connsiteY112" fmla="*/ 549031 h 1228725"/>
              <a:gd name="connsiteX113" fmla="*/ 42863 w 6143624"/>
              <a:gd name="connsiteY113" fmla="*/ 414337 h 1228725"/>
              <a:gd name="connsiteX114" fmla="*/ 85725 w 6143624"/>
              <a:gd name="connsiteY114" fmla="*/ 328612 h 1228725"/>
              <a:gd name="connsiteX115" fmla="*/ 214313 w 6143624"/>
              <a:gd name="connsiteY115" fmla="*/ 257175 h 1228725"/>
              <a:gd name="connsiteX116" fmla="*/ 385763 w 6143624"/>
              <a:gd name="connsiteY116" fmla="*/ 314325 h 1228725"/>
              <a:gd name="connsiteX117" fmla="*/ 428625 w 6143624"/>
              <a:gd name="connsiteY117" fmla="*/ 328612 h 1228725"/>
              <a:gd name="connsiteX118" fmla="*/ 471488 w 6143624"/>
              <a:gd name="connsiteY118" fmla="*/ 342900 h 1228725"/>
              <a:gd name="connsiteX119" fmla="*/ 614363 w 6143624"/>
              <a:gd name="connsiteY119" fmla="*/ 328612 h 1228725"/>
              <a:gd name="connsiteX120" fmla="*/ 700088 w 6143624"/>
              <a:gd name="connsiteY120" fmla="*/ 271462 h 1228725"/>
              <a:gd name="connsiteX121" fmla="*/ 785813 w 6143624"/>
              <a:gd name="connsiteY121" fmla="*/ 200025 h 1228725"/>
              <a:gd name="connsiteX122" fmla="*/ 871538 w 6143624"/>
              <a:gd name="connsiteY122" fmla="*/ 157162 h 1228725"/>
              <a:gd name="connsiteX123" fmla="*/ 971550 w 6143624"/>
              <a:gd name="connsiteY123" fmla="*/ 114300 h 1228725"/>
              <a:gd name="connsiteX124" fmla="*/ 1028700 w 6143624"/>
              <a:gd name="connsiteY124" fmla="*/ 171450 h 1228725"/>
              <a:gd name="connsiteX125" fmla="*/ 1071563 w 6143624"/>
              <a:gd name="connsiteY125" fmla="*/ 200025 h 1228725"/>
              <a:gd name="connsiteX126" fmla="*/ 1157288 w 6143624"/>
              <a:gd name="connsiteY126" fmla="*/ 185737 h 1228725"/>
              <a:gd name="connsiteX127" fmla="*/ 1200150 w 6143624"/>
              <a:gd name="connsiteY127" fmla="*/ 157162 h 1228725"/>
              <a:gd name="connsiteX128" fmla="*/ 1257300 w 6143624"/>
              <a:gd name="connsiteY128" fmla="*/ 128587 h 1228725"/>
              <a:gd name="connsiteX129" fmla="*/ 1343025 w 6143624"/>
              <a:gd name="connsiteY129" fmla="*/ 71437 h 1228725"/>
              <a:gd name="connsiteX130" fmla="*/ 1385888 w 6143624"/>
              <a:gd name="connsiteY130" fmla="*/ 42862 h 1228725"/>
              <a:gd name="connsiteX131" fmla="*/ 1471613 w 6143624"/>
              <a:gd name="connsiteY131" fmla="*/ 14287 h 122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6143624" h="1228725">
                <a:moveTo>
                  <a:pt x="1514475" y="0"/>
                </a:moveTo>
                <a:cubicBezTo>
                  <a:pt x="1528763" y="4762"/>
                  <a:pt x="1545578" y="4879"/>
                  <a:pt x="1557338" y="14287"/>
                </a:cubicBezTo>
                <a:cubicBezTo>
                  <a:pt x="1570747" y="25014"/>
                  <a:pt x="1574920" y="43958"/>
                  <a:pt x="1585913" y="57150"/>
                </a:cubicBezTo>
                <a:cubicBezTo>
                  <a:pt x="1598848" y="72672"/>
                  <a:pt x="1614488" y="85725"/>
                  <a:pt x="1628775" y="100012"/>
                </a:cubicBezTo>
                <a:cubicBezTo>
                  <a:pt x="1714500" y="95250"/>
                  <a:pt x="1800756" y="96374"/>
                  <a:pt x="1885950" y="85725"/>
                </a:cubicBezTo>
                <a:cubicBezTo>
                  <a:pt x="1915838" y="81989"/>
                  <a:pt x="1971675" y="57150"/>
                  <a:pt x="1971675" y="57150"/>
                </a:cubicBezTo>
                <a:cubicBezTo>
                  <a:pt x="1985963" y="47625"/>
                  <a:pt x="1998846" y="35549"/>
                  <a:pt x="2014538" y="28575"/>
                </a:cubicBezTo>
                <a:cubicBezTo>
                  <a:pt x="2042063" y="16342"/>
                  <a:pt x="2100263" y="0"/>
                  <a:pt x="2100263" y="0"/>
                </a:cubicBezTo>
                <a:cubicBezTo>
                  <a:pt x="2109788" y="14287"/>
                  <a:pt x="2119737" y="28301"/>
                  <a:pt x="2128838" y="42862"/>
                </a:cubicBezTo>
                <a:cubicBezTo>
                  <a:pt x="2143556" y="66411"/>
                  <a:pt x="2152064" y="94664"/>
                  <a:pt x="2171700" y="114300"/>
                </a:cubicBezTo>
                <a:cubicBezTo>
                  <a:pt x="2182349" y="124949"/>
                  <a:pt x="2200275" y="123825"/>
                  <a:pt x="2214563" y="128587"/>
                </a:cubicBezTo>
                <a:cubicBezTo>
                  <a:pt x="2281468" y="120224"/>
                  <a:pt x="2376258" y="98851"/>
                  <a:pt x="2443163" y="128587"/>
                </a:cubicBezTo>
                <a:cubicBezTo>
                  <a:pt x="2456925" y="134704"/>
                  <a:pt x="2448042" y="159690"/>
                  <a:pt x="2457450" y="171450"/>
                </a:cubicBezTo>
                <a:cubicBezTo>
                  <a:pt x="2468177" y="184859"/>
                  <a:pt x="2486025" y="190500"/>
                  <a:pt x="2500313" y="200025"/>
                </a:cubicBezTo>
                <a:cubicBezTo>
                  <a:pt x="2552700" y="195262"/>
                  <a:pt x="2605893" y="196054"/>
                  <a:pt x="2657475" y="185737"/>
                </a:cubicBezTo>
                <a:cubicBezTo>
                  <a:pt x="2678360" y="181560"/>
                  <a:pt x="2695235" y="165975"/>
                  <a:pt x="2714625" y="157162"/>
                </a:cubicBezTo>
                <a:cubicBezTo>
                  <a:pt x="2902551" y="71742"/>
                  <a:pt x="2742068" y="150585"/>
                  <a:pt x="2871788" y="85725"/>
                </a:cubicBezTo>
                <a:cubicBezTo>
                  <a:pt x="2900363" y="90487"/>
                  <a:pt x="2931041" y="88246"/>
                  <a:pt x="2957513" y="100012"/>
                </a:cubicBezTo>
                <a:cubicBezTo>
                  <a:pt x="2975977" y="108218"/>
                  <a:pt x="2983563" y="131667"/>
                  <a:pt x="3000375" y="142875"/>
                </a:cubicBezTo>
                <a:cubicBezTo>
                  <a:pt x="3012906" y="151229"/>
                  <a:pt x="3028950" y="152400"/>
                  <a:pt x="3043238" y="157162"/>
                </a:cubicBezTo>
                <a:cubicBezTo>
                  <a:pt x="3131273" y="127818"/>
                  <a:pt x="3037321" y="161380"/>
                  <a:pt x="3143250" y="114300"/>
                </a:cubicBezTo>
                <a:cubicBezTo>
                  <a:pt x="3166687" y="103884"/>
                  <a:pt x="3192173" y="98006"/>
                  <a:pt x="3214688" y="85725"/>
                </a:cubicBezTo>
                <a:cubicBezTo>
                  <a:pt x="3244837" y="69280"/>
                  <a:pt x="3300413" y="28575"/>
                  <a:pt x="3300413" y="28575"/>
                </a:cubicBezTo>
                <a:cubicBezTo>
                  <a:pt x="3319463" y="57150"/>
                  <a:pt x="3346703" y="81719"/>
                  <a:pt x="3357563" y="114300"/>
                </a:cubicBezTo>
                <a:cubicBezTo>
                  <a:pt x="3391568" y="216315"/>
                  <a:pt x="3369430" y="174963"/>
                  <a:pt x="3414713" y="242887"/>
                </a:cubicBezTo>
                <a:cubicBezTo>
                  <a:pt x="3443288" y="238125"/>
                  <a:pt x="3472334" y="235626"/>
                  <a:pt x="3500438" y="228600"/>
                </a:cubicBezTo>
                <a:cubicBezTo>
                  <a:pt x="3529659" y="221295"/>
                  <a:pt x="3586163" y="200025"/>
                  <a:pt x="3586163" y="200025"/>
                </a:cubicBezTo>
                <a:cubicBezTo>
                  <a:pt x="3607834" y="185577"/>
                  <a:pt x="3642312" y="157162"/>
                  <a:pt x="3671888" y="157162"/>
                </a:cubicBezTo>
                <a:cubicBezTo>
                  <a:pt x="3691524" y="157162"/>
                  <a:pt x="3709988" y="166687"/>
                  <a:pt x="3729038" y="171450"/>
                </a:cubicBezTo>
                <a:cubicBezTo>
                  <a:pt x="3738563" y="185737"/>
                  <a:pt x="3743326" y="204787"/>
                  <a:pt x="3757613" y="214312"/>
                </a:cubicBezTo>
                <a:cubicBezTo>
                  <a:pt x="3814293" y="252099"/>
                  <a:pt x="3962626" y="203956"/>
                  <a:pt x="3986213" y="200025"/>
                </a:cubicBezTo>
                <a:cubicBezTo>
                  <a:pt x="4043363" y="204787"/>
                  <a:pt x="4100818" y="206733"/>
                  <a:pt x="4157663" y="214312"/>
                </a:cubicBezTo>
                <a:cubicBezTo>
                  <a:pt x="4172591" y="216302"/>
                  <a:pt x="4185465" y="228600"/>
                  <a:pt x="4200525" y="228600"/>
                </a:cubicBezTo>
                <a:cubicBezTo>
                  <a:pt x="4220161" y="228600"/>
                  <a:pt x="4238506" y="218572"/>
                  <a:pt x="4257675" y="214312"/>
                </a:cubicBezTo>
                <a:cubicBezTo>
                  <a:pt x="4281381" y="209044"/>
                  <a:pt x="4305300" y="204787"/>
                  <a:pt x="4329113" y="200025"/>
                </a:cubicBezTo>
                <a:cubicBezTo>
                  <a:pt x="4356144" y="188440"/>
                  <a:pt x="4430768" y="153180"/>
                  <a:pt x="4471988" y="142875"/>
                </a:cubicBezTo>
                <a:cubicBezTo>
                  <a:pt x="4495547" y="136985"/>
                  <a:pt x="4519997" y="134977"/>
                  <a:pt x="4543425" y="128587"/>
                </a:cubicBezTo>
                <a:cubicBezTo>
                  <a:pt x="4572484" y="120662"/>
                  <a:pt x="4629150" y="100012"/>
                  <a:pt x="4629150" y="100012"/>
                </a:cubicBezTo>
                <a:cubicBezTo>
                  <a:pt x="4648200" y="85725"/>
                  <a:pt x="4668220" y="72647"/>
                  <a:pt x="4686300" y="57150"/>
                </a:cubicBezTo>
                <a:cubicBezTo>
                  <a:pt x="4701641" y="44000"/>
                  <a:pt x="4709994" y="20677"/>
                  <a:pt x="4729163" y="14287"/>
                </a:cubicBezTo>
                <a:lnTo>
                  <a:pt x="4772025" y="28575"/>
                </a:lnTo>
                <a:cubicBezTo>
                  <a:pt x="4835183" y="123311"/>
                  <a:pt x="4760953" y="18038"/>
                  <a:pt x="4843463" y="114300"/>
                </a:cubicBezTo>
                <a:cubicBezTo>
                  <a:pt x="4858960" y="132380"/>
                  <a:pt x="4870828" y="153370"/>
                  <a:pt x="4886325" y="171450"/>
                </a:cubicBezTo>
                <a:cubicBezTo>
                  <a:pt x="4899475" y="186791"/>
                  <a:pt x="4916253" y="198790"/>
                  <a:pt x="4929188" y="214312"/>
                </a:cubicBezTo>
                <a:cubicBezTo>
                  <a:pt x="4940181" y="227504"/>
                  <a:pt x="4940983" y="253527"/>
                  <a:pt x="4957763" y="257175"/>
                </a:cubicBezTo>
                <a:cubicBezTo>
                  <a:pt x="5055935" y="278517"/>
                  <a:pt x="5157788" y="276225"/>
                  <a:pt x="5257800" y="285750"/>
                </a:cubicBezTo>
                <a:cubicBezTo>
                  <a:pt x="5262563" y="304800"/>
                  <a:pt x="5269652" y="323415"/>
                  <a:pt x="5272088" y="342900"/>
                </a:cubicBezTo>
                <a:cubicBezTo>
                  <a:pt x="5279201" y="399805"/>
                  <a:pt x="5271599" y="458938"/>
                  <a:pt x="5286375" y="514350"/>
                </a:cubicBezTo>
                <a:cubicBezTo>
                  <a:pt x="5301584" y="571385"/>
                  <a:pt x="5417361" y="578739"/>
                  <a:pt x="5443538" y="585787"/>
                </a:cubicBezTo>
                <a:cubicBezTo>
                  <a:pt x="5528907" y="608771"/>
                  <a:pt x="5613036" y="630916"/>
                  <a:pt x="5696266" y="655888"/>
                </a:cubicBezTo>
                <a:lnTo>
                  <a:pt x="5815013" y="694162"/>
                </a:lnTo>
                <a:lnTo>
                  <a:pt x="5815013" y="694162"/>
                </a:lnTo>
                <a:lnTo>
                  <a:pt x="5820479" y="695924"/>
                </a:lnTo>
                <a:cubicBezTo>
                  <a:pt x="5861687" y="710282"/>
                  <a:pt x="5902713" y="725804"/>
                  <a:pt x="5943599" y="742950"/>
                </a:cubicBezTo>
                <a:cubicBezTo>
                  <a:pt x="6012344" y="771778"/>
                  <a:pt x="6076949" y="809625"/>
                  <a:pt x="6143624" y="842962"/>
                </a:cubicBezTo>
                <a:cubicBezTo>
                  <a:pt x="6138862" y="857250"/>
                  <a:pt x="6139986" y="875176"/>
                  <a:pt x="6129337" y="885825"/>
                </a:cubicBezTo>
                <a:cubicBezTo>
                  <a:pt x="6118688" y="896474"/>
                  <a:pt x="6101085" y="896459"/>
                  <a:pt x="6086474" y="900112"/>
                </a:cubicBezTo>
                <a:cubicBezTo>
                  <a:pt x="6062915" y="906002"/>
                  <a:pt x="6038849" y="909637"/>
                  <a:pt x="6015037" y="914400"/>
                </a:cubicBezTo>
                <a:cubicBezTo>
                  <a:pt x="5943076" y="962374"/>
                  <a:pt x="5980648" y="944267"/>
                  <a:pt x="5857874" y="971550"/>
                </a:cubicBezTo>
                <a:lnTo>
                  <a:pt x="5815013" y="981075"/>
                </a:lnTo>
                <a:lnTo>
                  <a:pt x="5815013" y="981075"/>
                </a:lnTo>
                <a:lnTo>
                  <a:pt x="5729288" y="1000125"/>
                </a:lnTo>
                <a:cubicBezTo>
                  <a:pt x="5665572" y="1012868"/>
                  <a:pt x="5633439" y="1013371"/>
                  <a:pt x="5572125" y="1028700"/>
                </a:cubicBezTo>
                <a:cubicBezTo>
                  <a:pt x="5557515" y="1032353"/>
                  <a:pt x="5543550" y="1038225"/>
                  <a:pt x="5529263" y="1042987"/>
                </a:cubicBezTo>
                <a:cubicBezTo>
                  <a:pt x="5462588" y="1033462"/>
                  <a:pt x="5395565" y="1026117"/>
                  <a:pt x="5329238" y="1014412"/>
                </a:cubicBezTo>
                <a:cubicBezTo>
                  <a:pt x="5314407" y="1011795"/>
                  <a:pt x="5298135" y="1009533"/>
                  <a:pt x="5286375" y="1000125"/>
                </a:cubicBezTo>
                <a:cubicBezTo>
                  <a:pt x="5272966" y="989398"/>
                  <a:pt x="5267325" y="971550"/>
                  <a:pt x="5257800" y="957262"/>
                </a:cubicBezTo>
                <a:cubicBezTo>
                  <a:pt x="5205413" y="962025"/>
                  <a:pt x="5151104" y="956707"/>
                  <a:pt x="5100638" y="971550"/>
                </a:cubicBezTo>
                <a:cubicBezTo>
                  <a:pt x="5067691" y="981240"/>
                  <a:pt x="5043488" y="1009650"/>
                  <a:pt x="5014913" y="1028700"/>
                </a:cubicBezTo>
                <a:cubicBezTo>
                  <a:pt x="4948018" y="1073297"/>
                  <a:pt x="4939187" y="1080850"/>
                  <a:pt x="4843463" y="1128712"/>
                </a:cubicBezTo>
                <a:cubicBezTo>
                  <a:pt x="4820524" y="1140182"/>
                  <a:pt x="4796128" y="1148522"/>
                  <a:pt x="4772025" y="1157287"/>
                </a:cubicBezTo>
                <a:cubicBezTo>
                  <a:pt x="4743718" y="1167581"/>
                  <a:pt x="4686300" y="1185862"/>
                  <a:pt x="4686300" y="1185862"/>
                </a:cubicBezTo>
                <a:cubicBezTo>
                  <a:pt x="4652963" y="1181100"/>
                  <a:pt x="4617719" y="1183664"/>
                  <a:pt x="4586288" y="1171575"/>
                </a:cubicBezTo>
                <a:cubicBezTo>
                  <a:pt x="4356212" y="1083085"/>
                  <a:pt x="4599885" y="1150554"/>
                  <a:pt x="4457700" y="1071562"/>
                </a:cubicBezTo>
                <a:cubicBezTo>
                  <a:pt x="4429238" y="1055750"/>
                  <a:pt x="4351721" y="1037924"/>
                  <a:pt x="4314825" y="1028700"/>
                </a:cubicBezTo>
                <a:cubicBezTo>
                  <a:pt x="4249726" y="1050399"/>
                  <a:pt x="4261912" y="1047027"/>
                  <a:pt x="4171950" y="1071562"/>
                </a:cubicBezTo>
                <a:cubicBezTo>
                  <a:pt x="4153006" y="1076729"/>
                  <a:pt x="4133429" y="1079640"/>
                  <a:pt x="4114800" y="1085850"/>
                </a:cubicBezTo>
                <a:cubicBezTo>
                  <a:pt x="4024188" y="1116055"/>
                  <a:pt x="4070743" y="1108643"/>
                  <a:pt x="4000500" y="1128712"/>
                </a:cubicBezTo>
                <a:cubicBezTo>
                  <a:pt x="3953409" y="1142167"/>
                  <a:pt x="3921031" y="1147464"/>
                  <a:pt x="3871913" y="1157287"/>
                </a:cubicBezTo>
                <a:cubicBezTo>
                  <a:pt x="3838575" y="1152525"/>
                  <a:pt x="3804156" y="1152677"/>
                  <a:pt x="3771900" y="1143000"/>
                </a:cubicBezTo>
                <a:cubicBezTo>
                  <a:pt x="3755453" y="1138066"/>
                  <a:pt x="3744396" y="1122104"/>
                  <a:pt x="3729038" y="1114425"/>
                </a:cubicBezTo>
                <a:cubicBezTo>
                  <a:pt x="3715567" y="1107690"/>
                  <a:pt x="3699646" y="1106872"/>
                  <a:pt x="3686175" y="1100137"/>
                </a:cubicBezTo>
                <a:cubicBezTo>
                  <a:pt x="3670817" y="1092458"/>
                  <a:pt x="3660373" y="1073512"/>
                  <a:pt x="3643313" y="1071562"/>
                </a:cubicBezTo>
                <a:cubicBezTo>
                  <a:pt x="3491603" y="1054224"/>
                  <a:pt x="3338513" y="1052512"/>
                  <a:pt x="3186113" y="1042987"/>
                </a:cubicBezTo>
                <a:cubicBezTo>
                  <a:pt x="3171825" y="1038225"/>
                  <a:pt x="3156721" y="1035435"/>
                  <a:pt x="3143250" y="1028700"/>
                </a:cubicBezTo>
                <a:cubicBezTo>
                  <a:pt x="3127891" y="1021021"/>
                  <a:pt x="3116331" y="1006502"/>
                  <a:pt x="3100388" y="1000125"/>
                </a:cubicBezTo>
                <a:cubicBezTo>
                  <a:pt x="3044455" y="977752"/>
                  <a:pt x="2928938" y="942975"/>
                  <a:pt x="2928938" y="942975"/>
                </a:cubicBezTo>
                <a:cubicBezTo>
                  <a:pt x="2892072" y="948241"/>
                  <a:pt x="2825965" y="951599"/>
                  <a:pt x="2786063" y="971550"/>
                </a:cubicBezTo>
                <a:cubicBezTo>
                  <a:pt x="2662479" y="1033342"/>
                  <a:pt x="2766532" y="1001435"/>
                  <a:pt x="2657475" y="1028700"/>
                </a:cubicBezTo>
                <a:cubicBezTo>
                  <a:pt x="2633663" y="1042987"/>
                  <a:pt x="2611414" y="1060284"/>
                  <a:pt x="2586038" y="1071562"/>
                </a:cubicBezTo>
                <a:cubicBezTo>
                  <a:pt x="2568094" y="1079537"/>
                  <a:pt x="2547696" y="1080207"/>
                  <a:pt x="2528888" y="1085850"/>
                </a:cubicBezTo>
                <a:cubicBezTo>
                  <a:pt x="2500038" y="1094505"/>
                  <a:pt x="2471738" y="1104900"/>
                  <a:pt x="2443163" y="1114425"/>
                </a:cubicBezTo>
                <a:cubicBezTo>
                  <a:pt x="2428875" y="1119187"/>
                  <a:pt x="2415334" y="1127828"/>
                  <a:pt x="2400300" y="1128712"/>
                </a:cubicBezTo>
                <a:lnTo>
                  <a:pt x="2157413" y="1143000"/>
                </a:lnTo>
                <a:cubicBezTo>
                  <a:pt x="2138363" y="1147762"/>
                  <a:pt x="2119071" y="1151645"/>
                  <a:pt x="2100263" y="1157287"/>
                </a:cubicBezTo>
                <a:cubicBezTo>
                  <a:pt x="2071413" y="1165942"/>
                  <a:pt x="2043500" y="1177587"/>
                  <a:pt x="2014538" y="1185862"/>
                </a:cubicBezTo>
                <a:cubicBezTo>
                  <a:pt x="1900044" y="1218574"/>
                  <a:pt x="1947417" y="1203472"/>
                  <a:pt x="1871663" y="1228725"/>
                </a:cubicBezTo>
                <a:cubicBezTo>
                  <a:pt x="1687904" y="1182785"/>
                  <a:pt x="1796549" y="1202762"/>
                  <a:pt x="1543050" y="1185862"/>
                </a:cubicBezTo>
                <a:cubicBezTo>
                  <a:pt x="1354804" y="1138802"/>
                  <a:pt x="1450267" y="1157107"/>
                  <a:pt x="1057275" y="1185862"/>
                </a:cubicBezTo>
                <a:cubicBezTo>
                  <a:pt x="1004171" y="1189748"/>
                  <a:pt x="952770" y="1206538"/>
                  <a:pt x="900113" y="1214437"/>
                </a:cubicBezTo>
                <a:cubicBezTo>
                  <a:pt x="857464" y="1220834"/>
                  <a:pt x="814388" y="1223962"/>
                  <a:pt x="771525" y="1228725"/>
                </a:cubicBezTo>
                <a:cubicBezTo>
                  <a:pt x="695325" y="1223962"/>
                  <a:pt x="618429" y="1225763"/>
                  <a:pt x="542925" y="1214437"/>
                </a:cubicBezTo>
                <a:cubicBezTo>
                  <a:pt x="521862" y="1211278"/>
                  <a:pt x="503836" y="1197150"/>
                  <a:pt x="485775" y="1185862"/>
                </a:cubicBezTo>
                <a:cubicBezTo>
                  <a:pt x="398239" y="1131152"/>
                  <a:pt x="444852" y="1144939"/>
                  <a:pt x="357188" y="1057275"/>
                </a:cubicBezTo>
                <a:cubicBezTo>
                  <a:pt x="345046" y="1045133"/>
                  <a:pt x="328613" y="1038225"/>
                  <a:pt x="314325" y="1028700"/>
                </a:cubicBezTo>
                <a:cubicBezTo>
                  <a:pt x="298296" y="980612"/>
                  <a:pt x="299712" y="978122"/>
                  <a:pt x="271463" y="928687"/>
                </a:cubicBezTo>
                <a:cubicBezTo>
                  <a:pt x="262944" y="913778"/>
                  <a:pt x="256079" y="896818"/>
                  <a:pt x="242888" y="885825"/>
                </a:cubicBezTo>
                <a:cubicBezTo>
                  <a:pt x="198293" y="848662"/>
                  <a:pt x="187541" y="865295"/>
                  <a:pt x="142875" y="842962"/>
                </a:cubicBezTo>
                <a:cubicBezTo>
                  <a:pt x="127517" y="835283"/>
                  <a:pt x="114300" y="823912"/>
                  <a:pt x="100013" y="814387"/>
                </a:cubicBezTo>
                <a:cubicBezTo>
                  <a:pt x="82544" y="779450"/>
                  <a:pt x="68107" y="744668"/>
                  <a:pt x="42863" y="714375"/>
                </a:cubicBezTo>
                <a:cubicBezTo>
                  <a:pt x="29928" y="698853"/>
                  <a:pt x="11744" y="687954"/>
                  <a:pt x="0" y="671512"/>
                </a:cubicBezTo>
                <a:lnTo>
                  <a:pt x="0" y="549149"/>
                </a:lnTo>
                <a:lnTo>
                  <a:pt x="28" y="549031"/>
                </a:lnTo>
                <a:cubicBezTo>
                  <a:pt x="7735" y="517896"/>
                  <a:pt x="13051" y="503774"/>
                  <a:pt x="42863" y="414337"/>
                </a:cubicBezTo>
                <a:cubicBezTo>
                  <a:pt x="53054" y="383762"/>
                  <a:pt x="59657" y="351421"/>
                  <a:pt x="85725" y="328612"/>
                </a:cubicBezTo>
                <a:cubicBezTo>
                  <a:pt x="146191" y="275704"/>
                  <a:pt x="155442" y="276798"/>
                  <a:pt x="214313" y="257175"/>
                </a:cubicBezTo>
                <a:lnTo>
                  <a:pt x="385763" y="314325"/>
                </a:lnTo>
                <a:lnTo>
                  <a:pt x="428625" y="328612"/>
                </a:lnTo>
                <a:lnTo>
                  <a:pt x="471488" y="342900"/>
                </a:lnTo>
                <a:cubicBezTo>
                  <a:pt x="519113" y="338137"/>
                  <a:pt x="568679" y="342888"/>
                  <a:pt x="614363" y="328612"/>
                </a:cubicBezTo>
                <a:cubicBezTo>
                  <a:pt x="647143" y="318368"/>
                  <a:pt x="671513" y="290512"/>
                  <a:pt x="700088" y="271462"/>
                </a:cubicBezTo>
                <a:cubicBezTo>
                  <a:pt x="806503" y="200519"/>
                  <a:pt x="675808" y="291695"/>
                  <a:pt x="785813" y="200025"/>
                </a:cubicBezTo>
                <a:cubicBezTo>
                  <a:pt x="847233" y="148842"/>
                  <a:pt x="807099" y="189382"/>
                  <a:pt x="871538" y="157162"/>
                </a:cubicBezTo>
                <a:cubicBezTo>
                  <a:pt x="970203" y="107829"/>
                  <a:pt x="852611" y="144034"/>
                  <a:pt x="971550" y="114300"/>
                </a:cubicBezTo>
                <a:cubicBezTo>
                  <a:pt x="1065069" y="145472"/>
                  <a:pt x="973282" y="102177"/>
                  <a:pt x="1028700" y="171450"/>
                </a:cubicBezTo>
                <a:cubicBezTo>
                  <a:pt x="1039427" y="184859"/>
                  <a:pt x="1057275" y="190500"/>
                  <a:pt x="1071563" y="200025"/>
                </a:cubicBezTo>
                <a:cubicBezTo>
                  <a:pt x="1100138" y="195262"/>
                  <a:pt x="1129805" y="194898"/>
                  <a:pt x="1157288" y="185737"/>
                </a:cubicBezTo>
                <a:cubicBezTo>
                  <a:pt x="1173578" y="180307"/>
                  <a:pt x="1185241" y="165681"/>
                  <a:pt x="1200150" y="157162"/>
                </a:cubicBezTo>
                <a:cubicBezTo>
                  <a:pt x="1218642" y="146595"/>
                  <a:pt x="1239037" y="139545"/>
                  <a:pt x="1257300" y="128587"/>
                </a:cubicBezTo>
                <a:cubicBezTo>
                  <a:pt x="1286749" y="110918"/>
                  <a:pt x="1314450" y="90487"/>
                  <a:pt x="1343025" y="71437"/>
                </a:cubicBezTo>
                <a:cubicBezTo>
                  <a:pt x="1357313" y="61912"/>
                  <a:pt x="1369598" y="48292"/>
                  <a:pt x="1385888" y="42862"/>
                </a:cubicBezTo>
                <a:lnTo>
                  <a:pt x="1471613" y="14287"/>
                </a:lnTo>
                <a:close/>
              </a:path>
            </a:pathLst>
          </a:cu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54" name="Text Box 9"/>
          <p:cNvSpPr txBox="1">
            <a:spLocks noChangeArrowheads="1"/>
          </p:cNvSpPr>
          <p:nvPr/>
        </p:nvSpPr>
        <p:spPr bwMode="auto">
          <a:xfrm flipH="1">
            <a:off x="1999787" y="109296"/>
            <a:ext cx="826545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Văn</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bản</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2. SƠN TINH, THUỶ TINH</a:t>
            </a:r>
          </a:p>
        </p:txBody>
      </p:sp>
      <p:grpSp>
        <p:nvGrpSpPr>
          <p:cNvPr id="56" name="Group 5"/>
          <p:cNvGrpSpPr>
            <a:grpSpLocks/>
          </p:cNvGrpSpPr>
          <p:nvPr/>
        </p:nvGrpSpPr>
        <p:grpSpPr bwMode="auto">
          <a:xfrm flipH="1">
            <a:off x="335138" y="-80578"/>
            <a:ext cx="1035923" cy="1032413"/>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777369" y="-63512"/>
            <a:ext cx="1066794" cy="1021393"/>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31221" y="16847"/>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3"/>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4"/>
          <a:stretch>
            <a:fillRect/>
          </a:stretch>
        </p:blipFill>
        <p:spPr>
          <a:xfrm>
            <a:off x="8270537" y="818854"/>
            <a:ext cx="1577468" cy="627942"/>
          </a:xfrm>
          <a:prstGeom prst="rect">
            <a:avLst/>
          </a:prstGeom>
        </p:spPr>
      </p:pic>
      <p:pic>
        <p:nvPicPr>
          <p:cNvPr id="27" name="Picture 26"/>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Lst>
          </a:blip>
          <a:srcRect l="18578" t="39848" r="17096" b="37224"/>
          <a:stretch>
            <a:fillRect/>
          </a:stretch>
        </p:blipFill>
        <p:spPr>
          <a:xfrm>
            <a:off x="4583323"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952962" y="505886"/>
            <a:ext cx="2273379" cy="823752"/>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Khởi</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động</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25" name="Picture 24"/>
          <p:cNvPicPr>
            <a:picLocks noChangeAspect="1"/>
          </p:cNvPicPr>
          <p:nvPr/>
        </p:nvPicPr>
        <p:blipFill>
          <a:blip r:embed="rId7"/>
          <a:srcRect l="-18011" t="72050" r="-20126" b="-9764"/>
          <a:stretch>
            <a:fillRect/>
          </a:stretch>
        </p:blipFill>
        <p:spPr>
          <a:xfrm>
            <a:off x="3376816" y="4541404"/>
            <a:ext cx="6888425" cy="1592696"/>
          </a:xfrm>
          <a:custGeom>
            <a:avLst/>
            <a:gdLst>
              <a:gd name="connsiteX0" fmla="*/ 0 w 6888425"/>
              <a:gd name="connsiteY0" fmla="*/ 0 h 1592696"/>
              <a:gd name="connsiteX1" fmla="*/ 898126 w 6888425"/>
              <a:gd name="connsiteY1" fmla="*/ 0 h 1592696"/>
              <a:gd name="connsiteX2" fmla="*/ 898126 w 6888425"/>
              <a:gd name="connsiteY2" fmla="*/ 1180343 h 1592696"/>
              <a:gd name="connsiteX3" fmla="*/ 5884790 w 6888425"/>
              <a:gd name="connsiteY3" fmla="*/ 1180343 h 1592696"/>
              <a:gd name="connsiteX4" fmla="*/ 5884790 w 6888425"/>
              <a:gd name="connsiteY4" fmla="*/ 0 h 1592696"/>
              <a:gd name="connsiteX5" fmla="*/ 6888425 w 6888425"/>
              <a:gd name="connsiteY5" fmla="*/ 0 h 1592696"/>
              <a:gd name="connsiteX6" fmla="*/ 6888425 w 6888425"/>
              <a:gd name="connsiteY6" fmla="*/ 1592696 h 1592696"/>
              <a:gd name="connsiteX7" fmla="*/ 0 w 6888425"/>
              <a:gd name="connsiteY7" fmla="*/ 1592696 h 1592696"/>
              <a:gd name="connsiteX8" fmla="*/ 0 w 6888425"/>
              <a:gd name="connsiteY8" fmla="*/ 0 h 1592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88425" h="1592696">
                <a:moveTo>
                  <a:pt x="0" y="0"/>
                </a:moveTo>
                <a:lnTo>
                  <a:pt x="898126" y="0"/>
                </a:lnTo>
                <a:lnTo>
                  <a:pt x="898126" y="1180343"/>
                </a:lnTo>
                <a:lnTo>
                  <a:pt x="5884790" y="1180343"/>
                </a:lnTo>
                <a:lnTo>
                  <a:pt x="5884790" y="0"/>
                </a:lnTo>
                <a:lnTo>
                  <a:pt x="6888425" y="0"/>
                </a:lnTo>
                <a:lnTo>
                  <a:pt x="6888425" y="1592696"/>
                </a:lnTo>
                <a:lnTo>
                  <a:pt x="0" y="1592696"/>
                </a:lnTo>
                <a:lnTo>
                  <a:pt x="0" y="0"/>
                </a:lnTo>
                <a:close/>
              </a:path>
            </a:pathLst>
          </a:custGeom>
        </p:spPr>
      </p:pic>
      <p:sp>
        <p:nvSpPr>
          <p:cNvPr id="7" name="Cloud Callout 6"/>
          <p:cNvSpPr/>
          <p:nvPr/>
        </p:nvSpPr>
        <p:spPr>
          <a:xfrm>
            <a:off x="4770099" y="1373276"/>
            <a:ext cx="7000875" cy="3178275"/>
          </a:xfrm>
          <a:prstGeom prst="cloudCallout">
            <a:avLst>
              <a:gd name="adj1" fmla="val -57948"/>
              <a:gd name="adj2" fmla="val 39527"/>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Cảm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xúc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như</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thế</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nào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lang="en-US" sz="2400" dirty="0" err="1">
                <a:solidFill>
                  <a:prstClr val="black"/>
                </a:solidFill>
                <a:latin typeface="Times New Roman" panose="02020603050405020304" pitchFamily="18" charset="0"/>
                <a:ea typeface="Times New Roman" panose="02020603050405020304" pitchFamily="18" charset="0"/>
              </a:rPr>
              <a:t>sau</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khi</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xem</a:t>
            </a:r>
            <a:r>
              <a:rPr lang="en-US" sz="2400" dirty="0">
                <a:solidFill>
                  <a:prstClr val="black"/>
                </a:solidFill>
                <a:latin typeface="Times New Roman" panose="02020603050405020304" pitchFamily="18" charset="0"/>
                <a:ea typeface="Times New Roman" panose="02020603050405020304" pitchFamily="18" charset="0"/>
              </a:rPr>
              <a:t> video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Nêu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số</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hậu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quả</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mưa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lũ</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ở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địa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phương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nếu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p>
        </p:txBody>
      </p:sp>
      <p:pic>
        <p:nvPicPr>
          <p:cNvPr id="8" name="Picture 7"/>
          <p:cNvPicPr>
            <a:picLocks noChangeAspect="1"/>
          </p:cNvPicPr>
          <p:nvPr/>
        </p:nvPicPr>
        <p:blipFill>
          <a:blip r:embed="rId8"/>
          <a:stretch>
            <a:fillRect/>
          </a:stretch>
        </p:blipFill>
        <p:spPr>
          <a:xfrm>
            <a:off x="660400" y="3512829"/>
            <a:ext cx="3793998" cy="262127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1988869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Câu 4:</a:t>
            </a:r>
            <a:r>
              <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 Chi tiết nào sau đây trong truyện Sơn Tỉnh, Thủy Tinh không mang yếu tố tưởng tượng kì ảo?</a:t>
            </a: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26" name="Rectangle 25"/>
          <p:cNvSpPr/>
          <p:nvPr/>
        </p:nvSpPr>
        <p:spPr>
          <a:xfrm>
            <a:off x="832636" y="1974821"/>
            <a:ext cx="5184382" cy="131858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A. Hằng năm ở nước ta thường xuyên có những trận lũ lớn.</a:t>
            </a:r>
            <a:endPar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4" y="1953535"/>
            <a:ext cx="5228749" cy="1337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B. Sơn Tinh có tài dời non lấp biển.</a:t>
            </a:r>
            <a:endPar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3" name="Rectangle 42"/>
          <p:cNvSpPr/>
          <p:nvPr/>
        </p:nvSpPr>
        <p:spPr>
          <a:xfrm>
            <a:off x="832636" y="3545740"/>
            <a:ext cx="5184382" cy="125329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Thủy</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tài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hô</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mưa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gọi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gió</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làm</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nên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lũ</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lụt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 name="Rectangle 43"/>
          <p:cNvSpPr/>
          <p:nvPr/>
        </p:nvSpPr>
        <p:spPr>
          <a:xfrm>
            <a:off x="6130614" y="3554471"/>
            <a:ext cx="5228748" cy="125329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D. Sơn Tinh và Thủy Tinh đánh nhau ròng rã mấy tháng trời.</a:t>
            </a:r>
            <a:endPar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1296" y="2414476"/>
            <a:ext cx="805722" cy="708059"/>
          </a:xfrm>
          <a:prstGeom prst="rect">
            <a:avLst/>
          </a:prstGeom>
        </p:spPr>
      </p:pic>
      <p:pic>
        <p:nvPicPr>
          <p:cNvPr id="51" name="Picture 5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033535" y="3899404"/>
            <a:ext cx="804536" cy="64362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517722" y="3837448"/>
            <a:ext cx="804742" cy="707197"/>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608289" y="2430119"/>
            <a:ext cx="732592" cy="643793"/>
          </a:xfrm>
          <a:prstGeom prst="rect">
            <a:avLst/>
          </a:prstGeom>
        </p:spPr>
      </p:pic>
      <p:sp>
        <p:nvSpPr>
          <p:cNvPr id="18" name="Cloud 17">
            <a:hlinkClick r:id="rId13" action="ppaction://hlinksldjump"/>
          </p:cNvPr>
          <p:cNvSpPr/>
          <p:nvPr/>
        </p:nvSpPr>
        <p:spPr>
          <a:xfrm>
            <a:off x="4632422" y="4976952"/>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2" name="TextBox 1"/>
          <p:cNvSpPr txBox="1"/>
          <p:nvPr/>
        </p:nvSpPr>
        <p:spPr>
          <a:xfrm>
            <a:off x="10361978" y="6414247"/>
            <a:ext cx="1830022" cy="44375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4831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Câu 5:</a:t>
            </a:r>
            <a:r>
              <a:rPr kumimoji="0" lang="en-US" sz="36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 Khi không cưới được Mị Nương, Thủy Tinh có thái độ như thế nào ?</a:t>
            </a: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26" name="Rectangle 25"/>
          <p:cNvSpPr/>
          <p:nvPr/>
        </p:nvSpPr>
        <p:spPr>
          <a:xfrm>
            <a:off x="1110220" y="1949346"/>
            <a:ext cx="4906798" cy="112246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Buồn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rầu</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chán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nản</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112246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B.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Vô</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cùng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tức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giận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đem</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quân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đuổi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theo</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đánh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Sơn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Tinh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để</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cướp</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lại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Mị</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Nương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3" name="Rectangle 42"/>
          <p:cNvSpPr/>
          <p:nvPr/>
        </p:nvSpPr>
        <p:spPr>
          <a:xfrm>
            <a:off x="1110220" y="3239291"/>
            <a:ext cx="4906798" cy="104292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C.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Chấp</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nhận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thất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bại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rút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lui</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4" name="Rectangle 43"/>
          <p:cNvSpPr/>
          <p:nvPr/>
        </p:nvSpPr>
        <p:spPr>
          <a:xfrm>
            <a:off x="6130615" y="3243480"/>
            <a:ext cx="4906798" cy="104292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D.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Vô</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cùng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tức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giận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buộc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vua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Hùng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phải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hủy</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bỏ</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hôn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ước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giữa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Sơn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Tinh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Mị</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Nương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1296" y="1974821"/>
            <a:ext cx="805722" cy="1031081"/>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3272655"/>
            <a:ext cx="804536" cy="952639"/>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32671" y="3284253"/>
            <a:ext cx="804742" cy="956846"/>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2026493"/>
            <a:ext cx="804742" cy="937496"/>
          </a:xfrm>
          <a:prstGeom prst="rect">
            <a:avLst/>
          </a:prstGeom>
        </p:spPr>
      </p:pic>
      <p:sp>
        <p:nvSpPr>
          <p:cNvPr id="18" name="Cloud 17">
            <a:hlinkClick r:id="rId14"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2" name="TextBox 1"/>
          <p:cNvSpPr txBox="1"/>
          <p:nvPr/>
        </p:nvSpPr>
        <p:spPr>
          <a:xfrm>
            <a:off x="10232671" y="6562165"/>
            <a:ext cx="1959329"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4226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Freeform 49"/>
          <p:cNvSpPr/>
          <p:nvPr/>
        </p:nvSpPr>
        <p:spPr>
          <a:xfrm>
            <a:off x="4020305" y="656648"/>
            <a:ext cx="4543479" cy="814913"/>
          </a:xfrm>
          <a:custGeom>
            <a:avLst/>
            <a:gdLst>
              <a:gd name="connsiteX0" fmla="*/ 1514475 w 6143624"/>
              <a:gd name="connsiteY0" fmla="*/ 0 h 1228725"/>
              <a:gd name="connsiteX1" fmla="*/ 1557338 w 6143624"/>
              <a:gd name="connsiteY1" fmla="*/ 14287 h 1228725"/>
              <a:gd name="connsiteX2" fmla="*/ 1585913 w 6143624"/>
              <a:gd name="connsiteY2" fmla="*/ 57150 h 1228725"/>
              <a:gd name="connsiteX3" fmla="*/ 1628775 w 6143624"/>
              <a:gd name="connsiteY3" fmla="*/ 100012 h 1228725"/>
              <a:gd name="connsiteX4" fmla="*/ 1885950 w 6143624"/>
              <a:gd name="connsiteY4" fmla="*/ 85725 h 1228725"/>
              <a:gd name="connsiteX5" fmla="*/ 1971675 w 6143624"/>
              <a:gd name="connsiteY5" fmla="*/ 57150 h 1228725"/>
              <a:gd name="connsiteX6" fmla="*/ 2014538 w 6143624"/>
              <a:gd name="connsiteY6" fmla="*/ 28575 h 1228725"/>
              <a:gd name="connsiteX7" fmla="*/ 2100263 w 6143624"/>
              <a:gd name="connsiteY7" fmla="*/ 0 h 1228725"/>
              <a:gd name="connsiteX8" fmla="*/ 2128838 w 6143624"/>
              <a:gd name="connsiteY8" fmla="*/ 42862 h 1228725"/>
              <a:gd name="connsiteX9" fmla="*/ 2171700 w 6143624"/>
              <a:gd name="connsiteY9" fmla="*/ 114300 h 1228725"/>
              <a:gd name="connsiteX10" fmla="*/ 2214563 w 6143624"/>
              <a:gd name="connsiteY10" fmla="*/ 128587 h 1228725"/>
              <a:gd name="connsiteX11" fmla="*/ 2443163 w 6143624"/>
              <a:gd name="connsiteY11" fmla="*/ 128587 h 1228725"/>
              <a:gd name="connsiteX12" fmla="*/ 2457450 w 6143624"/>
              <a:gd name="connsiteY12" fmla="*/ 171450 h 1228725"/>
              <a:gd name="connsiteX13" fmla="*/ 2500313 w 6143624"/>
              <a:gd name="connsiteY13" fmla="*/ 200025 h 1228725"/>
              <a:gd name="connsiteX14" fmla="*/ 2657475 w 6143624"/>
              <a:gd name="connsiteY14" fmla="*/ 185737 h 1228725"/>
              <a:gd name="connsiteX15" fmla="*/ 2714625 w 6143624"/>
              <a:gd name="connsiteY15" fmla="*/ 157162 h 1228725"/>
              <a:gd name="connsiteX16" fmla="*/ 2871788 w 6143624"/>
              <a:gd name="connsiteY16" fmla="*/ 85725 h 1228725"/>
              <a:gd name="connsiteX17" fmla="*/ 2957513 w 6143624"/>
              <a:gd name="connsiteY17" fmla="*/ 100012 h 1228725"/>
              <a:gd name="connsiteX18" fmla="*/ 3000375 w 6143624"/>
              <a:gd name="connsiteY18" fmla="*/ 142875 h 1228725"/>
              <a:gd name="connsiteX19" fmla="*/ 3043238 w 6143624"/>
              <a:gd name="connsiteY19" fmla="*/ 157162 h 1228725"/>
              <a:gd name="connsiteX20" fmla="*/ 3143250 w 6143624"/>
              <a:gd name="connsiteY20" fmla="*/ 114300 h 1228725"/>
              <a:gd name="connsiteX21" fmla="*/ 3214688 w 6143624"/>
              <a:gd name="connsiteY21" fmla="*/ 85725 h 1228725"/>
              <a:gd name="connsiteX22" fmla="*/ 3300413 w 6143624"/>
              <a:gd name="connsiteY22" fmla="*/ 28575 h 1228725"/>
              <a:gd name="connsiteX23" fmla="*/ 3357563 w 6143624"/>
              <a:gd name="connsiteY23" fmla="*/ 114300 h 1228725"/>
              <a:gd name="connsiteX24" fmla="*/ 3414713 w 6143624"/>
              <a:gd name="connsiteY24" fmla="*/ 242887 h 1228725"/>
              <a:gd name="connsiteX25" fmla="*/ 3500438 w 6143624"/>
              <a:gd name="connsiteY25" fmla="*/ 228600 h 1228725"/>
              <a:gd name="connsiteX26" fmla="*/ 3586163 w 6143624"/>
              <a:gd name="connsiteY26" fmla="*/ 200025 h 1228725"/>
              <a:gd name="connsiteX27" fmla="*/ 3671888 w 6143624"/>
              <a:gd name="connsiteY27" fmla="*/ 157162 h 1228725"/>
              <a:gd name="connsiteX28" fmla="*/ 3729038 w 6143624"/>
              <a:gd name="connsiteY28" fmla="*/ 171450 h 1228725"/>
              <a:gd name="connsiteX29" fmla="*/ 3757613 w 6143624"/>
              <a:gd name="connsiteY29" fmla="*/ 214312 h 1228725"/>
              <a:gd name="connsiteX30" fmla="*/ 3986213 w 6143624"/>
              <a:gd name="connsiteY30" fmla="*/ 200025 h 1228725"/>
              <a:gd name="connsiteX31" fmla="*/ 4157663 w 6143624"/>
              <a:gd name="connsiteY31" fmla="*/ 214312 h 1228725"/>
              <a:gd name="connsiteX32" fmla="*/ 4200525 w 6143624"/>
              <a:gd name="connsiteY32" fmla="*/ 228600 h 1228725"/>
              <a:gd name="connsiteX33" fmla="*/ 4257675 w 6143624"/>
              <a:gd name="connsiteY33" fmla="*/ 214312 h 1228725"/>
              <a:gd name="connsiteX34" fmla="*/ 4329113 w 6143624"/>
              <a:gd name="connsiteY34" fmla="*/ 200025 h 1228725"/>
              <a:gd name="connsiteX35" fmla="*/ 4471988 w 6143624"/>
              <a:gd name="connsiteY35" fmla="*/ 142875 h 1228725"/>
              <a:gd name="connsiteX36" fmla="*/ 4543425 w 6143624"/>
              <a:gd name="connsiteY36" fmla="*/ 128587 h 1228725"/>
              <a:gd name="connsiteX37" fmla="*/ 4629150 w 6143624"/>
              <a:gd name="connsiteY37" fmla="*/ 100012 h 1228725"/>
              <a:gd name="connsiteX38" fmla="*/ 4686300 w 6143624"/>
              <a:gd name="connsiteY38" fmla="*/ 57150 h 1228725"/>
              <a:gd name="connsiteX39" fmla="*/ 4729163 w 6143624"/>
              <a:gd name="connsiteY39" fmla="*/ 14287 h 1228725"/>
              <a:gd name="connsiteX40" fmla="*/ 4772025 w 6143624"/>
              <a:gd name="connsiteY40" fmla="*/ 28575 h 1228725"/>
              <a:gd name="connsiteX41" fmla="*/ 4843463 w 6143624"/>
              <a:gd name="connsiteY41" fmla="*/ 114300 h 1228725"/>
              <a:gd name="connsiteX42" fmla="*/ 4886325 w 6143624"/>
              <a:gd name="connsiteY42" fmla="*/ 171450 h 1228725"/>
              <a:gd name="connsiteX43" fmla="*/ 4929188 w 6143624"/>
              <a:gd name="connsiteY43" fmla="*/ 214312 h 1228725"/>
              <a:gd name="connsiteX44" fmla="*/ 4957763 w 6143624"/>
              <a:gd name="connsiteY44" fmla="*/ 257175 h 1228725"/>
              <a:gd name="connsiteX45" fmla="*/ 5257800 w 6143624"/>
              <a:gd name="connsiteY45" fmla="*/ 285750 h 1228725"/>
              <a:gd name="connsiteX46" fmla="*/ 5272088 w 6143624"/>
              <a:gd name="connsiteY46" fmla="*/ 342900 h 1228725"/>
              <a:gd name="connsiteX47" fmla="*/ 5286375 w 6143624"/>
              <a:gd name="connsiteY47" fmla="*/ 514350 h 1228725"/>
              <a:gd name="connsiteX48" fmla="*/ 5443538 w 6143624"/>
              <a:gd name="connsiteY48" fmla="*/ 585787 h 1228725"/>
              <a:gd name="connsiteX49" fmla="*/ 5696266 w 6143624"/>
              <a:gd name="connsiteY49" fmla="*/ 655888 h 1228725"/>
              <a:gd name="connsiteX50" fmla="*/ 5815013 w 6143624"/>
              <a:gd name="connsiteY50" fmla="*/ 694162 h 1228725"/>
              <a:gd name="connsiteX51" fmla="*/ 5815013 w 6143624"/>
              <a:gd name="connsiteY51" fmla="*/ 694162 h 1228725"/>
              <a:gd name="connsiteX52" fmla="*/ 5820479 w 6143624"/>
              <a:gd name="connsiteY52" fmla="*/ 695924 h 1228725"/>
              <a:gd name="connsiteX53" fmla="*/ 5943599 w 6143624"/>
              <a:gd name="connsiteY53" fmla="*/ 742950 h 1228725"/>
              <a:gd name="connsiteX54" fmla="*/ 6143624 w 6143624"/>
              <a:gd name="connsiteY54" fmla="*/ 842962 h 1228725"/>
              <a:gd name="connsiteX55" fmla="*/ 6129337 w 6143624"/>
              <a:gd name="connsiteY55" fmla="*/ 885825 h 1228725"/>
              <a:gd name="connsiteX56" fmla="*/ 6086474 w 6143624"/>
              <a:gd name="connsiteY56" fmla="*/ 900112 h 1228725"/>
              <a:gd name="connsiteX57" fmla="*/ 6015037 w 6143624"/>
              <a:gd name="connsiteY57" fmla="*/ 914400 h 1228725"/>
              <a:gd name="connsiteX58" fmla="*/ 5857874 w 6143624"/>
              <a:gd name="connsiteY58" fmla="*/ 971550 h 1228725"/>
              <a:gd name="connsiteX59" fmla="*/ 5815013 w 6143624"/>
              <a:gd name="connsiteY59" fmla="*/ 981075 h 1228725"/>
              <a:gd name="connsiteX60" fmla="*/ 5815013 w 6143624"/>
              <a:gd name="connsiteY60" fmla="*/ 981075 h 1228725"/>
              <a:gd name="connsiteX61" fmla="*/ 5729288 w 6143624"/>
              <a:gd name="connsiteY61" fmla="*/ 1000125 h 1228725"/>
              <a:gd name="connsiteX62" fmla="*/ 5572125 w 6143624"/>
              <a:gd name="connsiteY62" fmla="*/ 1028700 h 1228725"/>
              <a:gd name="connsiteX63" fmla="*/ 5529263 w 6143624"/>
              <a:gd name="connsiteY63" fmla="*/ 1042987 h 1228725"/>
              <a:gd name="connsiteX64" fmla="*/ 5329238 w 6143624"/>
              <a:gd name="connsiteY64" fmla="*/ 1014412 h 1228725"/>
              <a:gd name="connsiteX65" fmla="*/ 5286375 w 6143624"/>
              <a:gd name="connsiteY65" fmla="*/ 1000125 h 1228725"/>
              <a:gd name="connsiteX66" fmla="*/ 5257800 w 6143624"/>
              <a:gd name="connsiteY66" fmla="*/ 957262 h 1228725"/>
              <a:gd name="connsiteX67" fmla="*/ 5100638 w 6143624"/>
              <a:gd name="connsiteY67" fmla="*/ 971550 h 1228725"/>
              <a:gd name="connsiteX68" fmla="*/ 5014913 w 6143624"/>
              <a:gd name="connsiteY68" fmla="*/ 1028700 h 1228725"/>
              <a:gd name="connsiteX69" fmla="*/ 4843463 w 6143624"/>
              <a:gd name="connsiteY69" fmla="*/ 1128712 h 1228725"/>
              <a:gd name="connsiteX70" fmla="*/ 4772025 w 6143624"/>
              <a:gd name="connsiteY70" fmla="*/ 1157287 h 1228725"/>
              <a:gd name="connsiteX71" fmla="*/ 4686300 w 6143624"/>
              <a:gd name="connsiteY71" fmla="*/ 1185862 h 1228725"/>
              <a:gd name="connsiteX72" fmla="*/ 4586288 w 6143624"/>
              <a:gd name="connsiteY72" fmla="*/ 1171575 h 1228725"/>
              <a:gd name="connsiteX73" fmla="*/ 4457700 w 6143624"/>
              <a:gd name="connsiteY73" fmla="*/ 1071562 h 1228725"/>
              <a:gd name="connsiteX74" fmla="*/ 4314825 w 6143624"/>
              <a:gd name="connsiteY74" fmla="*/ 1028700 h 1228725"/>
              <a:gd name="connsiteX75" fmla="*/ 4171950 w 6143624"/>
              <a:gd name="connsiteY75" fmla="*/ 1071562 h 1228725"/>
              <a:gd name="connsiteX76" fmla="*/ 4114800 w 6143624"/>
              <a:gd name="connsiteY76" fmla="*/ 1085850 h 1228725"/>
              <a:gd name="connsiteX77" fmla="*/ 4000500 w 6143624"/>
              <a:gd name="connsiteY77" fmla="*/ 1128712 h 1228725"/>
              <a:gd name="connsiteX78" fmla="*/ 3871913 w 6143624"/>
              <a:gd name="connsiteY78" fmla="*/ 1157287 h 1228725"/>
              <a:gd name="connsiteX79" fmla="*/ 3771900 w 6143624"/>
              <a:gd name="connsiteY79" fmla="*/ 1143000 h 1228725"/>
              <a:gd name="connsiteX80" fmla="*/ 3729038 w 6143624"/>
              <a:gd name="connsiteY80" fmla="*/ 1114425 h 1228725"/>
              <a:gd name="connsiteX81" fmla="*/ 3686175 w 6143624"/>
              <a:gd name="connsiteY81" fmla="*/ 1100137 h 1228725"/>
              <a:gd name="connsiteX82" fmla="*/ 3643313 w 6143624"/>
              <a:gd name="connsiteY82" fmla="*/ 1071562 h 1228725"/>
              <a:gd name="connsiteX83" fmla="*/ 3186113 w 6143624"/>
              <a:gd name="connsiteY83" fmla="*/ 1042987 h 1228725"/>
              <a:gd name="connsiteX84" fmla="*/ 3143250 w 6143624"/>
              <a:gd name="connsiteY84" fmla="*/ 1028700 h 1228725"/>
              <a:gd name="connsiteX85" fmla="*/ 3100388 w 6143624"/>
              <a:gd name="connsiteY85" fmla="*/ 1000125 h 1228725"/>
              <a:gd name="connsiteX86" fmla="*/ 2928938 w 6143624"/>
              <a:gd name="connsiteY86" fmla="*/ 942975 h 1228725"/>
              <a:gd name="connsiteX87" fmla="*/ 2786063 w 6143624"/>
              <a:gd name="connsiteY87" fmla="*/ 971550 h 1228725"/>
              <a:gd name="connsiteX88" fmla="*/ 2657475 w 6143624"/>
              <a:gd name="connsiteY88" fmla="*/ 1028700 h 1228725"/>
              <a:gd name="connsiteX89" fmla="*/ 2586038 w 6143624"/>
              <a:gd name="connsiteY89" fmla="*/ 1071562 h 1228725"/>
              <a:gd name="connsiteX90" fmla="*/ 2528888 w 6143624"/>
              <a:gd name="connsiteY90" fmla="*/ 1085850 h 1228725"/>
              <a:gd name="connsiteX91" fmla="*/ 2443163 w 6143624"/>
              <a:gd name="connsiteY91" fmla="*/ 1114425 h 1228725"/>
              <a:gd name="connsiteX92" fmla="*/ 2400300 w 6143624"/>
              <a:gd name="connsiteY92" fmla="*/ 1128712 h 1228725"/>
              <a:gd name="connsiteX93" fmla="*/ 2157413 w 6143624"/>
              <a:gd name="connsiteY93" fmla="*/ 1143000 h 1228725"/>
              <a:gd name="connsiteX94" fmla="*/ 2100263 w 6143624"/>
              <a:gd name="connsiteY94" fmla="*/ 1157287 h 1228725"/>
              <a:gd name="connsiteX95" fmla="*/ 2014538 w 6143624"/>
              <a:gd name="connsiteY95" fmla="*/ 1185862 h 1228725"/>
              <a:gd name="connsiteX96" fmla="*/ 1871663 w 6143624"/>
              <a:gd name="connsiteY96" fmla="*/ 1228725 h 1228725"/>
              <a:gd name="connsiteX97" fmla="*/ 1543050 w 6143624"/>
              <a:gd name="connsiteY97" fmla="*/ 1185862 h 1228725"/>
              <a:gd name="connsiteX98" fmla="*/ 1057275 w 6143624"/>
              <a:gd name="connsiteY98" fmla="*/ 1185862 h 1228725"/>
              <a:gd name="connsiteX99" fmla="*/ 900113 w 6143624"/>
              <a:gd name="connsiteY99" fmla="*/ 1214437 h 1228725"/>
              <a:gd name="connsiteX100" fmla="*/ 771525 w 6143624"/>
              <a:gd name="connsiteY100" fmla="*/ 1228725 h 1228725"/>
              <a:gd name="connsiteX101" fmla="*/ 542925 w 6143624"/>
              <a:gd name="connsiteY101" fmla="*/ 1214437 h 1228725"/>
              <a:gd name="connsiteX102" fmla="*/ 485775 w 6143624"/>
              <a:gd name="connsiteY102" fmla="*/ 1185862 h 1228725"/>
              <a:gd name="connsiteX103" fmla="*/ 357188 w 6143624"/>
              <a:gd name="connsiteY103" fmla="*/ 1057275 h 1228725"/>
              <a:gd name="connsiteX104" fmla="*/ 314325 w 6143624"/>
              <a:gd name="connsiteY104" fmla="*/ 1028700 h 1228725"/>
              <a:gd name="connsiteX105" fmla="*/ 271463 w 6143624"/>
              <a:gd name="connsiteY105" fmla="*/ 928687 h 1228725"/>
              <a:gd name="connsiteX106" fmla="*/ 242888 w 6143624"/>
              <a:gd name="connsiteY106" fmla="*/ 885825 h 1228725"/>
              <a:gd name="connsiteX107" fmla="*/ 142875 w 6143624"/>
              <a:gd name="connsiteY107" fmla="*/ 842962 h 1228725"/>
              <a:gd name="connsiteX108" fmla="*/ 100013 w 6143624"/>
              <a:gd name="connsiteY108" fmla="*/ 814387 h 1228725"/>
              <a:gd name="connsiteX109" fmla="*/ 42863 w 6143624"/>
              <a:gd name="connsiteY109" fmla="*/ 714375 h 1228725"/>
              <a:gd name="connsiteX110" fmla="*/ 0 w 6143624"/>
              <a:gd name="connsiteY110" fmla="*/ 671512 h 1228725"/>
              <a:gd name="connsiteX111" fmla="*/ 0 w 6143624"/>
              <a:gd name="connsiteY111" fmla="*/ 549149 h 1228725"/>
              <a:gd name="connsiteX112" fmla="*/ 28 w 6143624"/>
              <a:gd name="connsiteY112" fmla="*/ 549031 h 1228725"/>
              <a:gd name="connsiteX113" fmla="*/ 42863 w 6143624"/>
              <a:gd name="connsiteY113" fmla="*/ 414337 h 1228725"/>
              <a:gd name="connsiteX114" fmla="*/ 85725 w 6143624"/>
              <a:gd name="connsiteY114" fmla="*/ 328612 h 1228725"/>
              <a:gd name="connsiteX115" fmla="*/ 214313 w 6143624"/>
              <a:gd name="connsiteY115" fmla="*/ 257175 h 1228725"/>
              <a:gd name="connsiteX116" fmla="*/ 385763 w 6143624"/>
              <a:gd name="connsiteY116" fmla="*/ 314325 h 1228725"/>
              <a:gd name="connsiteX117" fmla="*/ 428625 w 6143624"/>
              <a:gd name="connsiteY117" fmla="*/ 328612 h 1228725"/>
              <a:gd name="connsiteX118" fmla="*/ 471488 w 6143624"/>
              <a:gd name="connsiteY118" fmla="*/ 342900 h 1228725"/>
              <a:gd name="connsiteX119" fmla="*/ 614363 w 6143624"/>
              <a:gd name="connsiteY119" fmla="*/ 328612 h 1228725"/>
              <a:gd name="connsiteX120" fmla="*/ 700088 w 6143624"/>
              <a:gd name="connsiteY120" fmla="*/ 271462 h 1228725"/>
              <a:gd name="connsiteX121" fmla="*/ 785813 w 6143624"/>
              <a:gd name="connsiteY121" fmla="*/ 200025 h 1228725"/>
              <a:gd name="connsiteX122" fmla="*/ 871538 w 6143624"/>
              <a:gd name="connsiteY122" fmla="*/ 157162 h 1228725"/>
              <a:gd name="connsiteX123" fmla="*/ 971550 w 6143624"/>
              <a:gd name="connsiteY123" fmla="*/ 114300 h 1228725"/>
              <a:gd name="connsiteX124" fmla="*/ 1028700 w 6143624"/>
              <a:gd name="connsiteY124" fmla="*/ 171450 h 1228725"/>
              <a:gd name="connsiteX125" fmla="*/ 1071563 w 6143624"/>
              <a:gd name="connsiteY125" fmla="*/ 200025 h 1228725"/>
              <a:gd name="connsiteX126" fmla="*/ 1157288 w 6143624"/>
              <a:gd name="connsiteY126" fmla="*/ 185737 h 1228725"/>
              <a:gd name="connsiteX127" fmla="*/ 1200150 w 6143624"/>
              <a:gd name="connsiteY127" fmla="*/ 157162 h 1228725"/>
              <a:gd name="connsiteX128" fmla="*/ 1257300 w 6143624"/>
              <a:gd name="connsiteY128" fmla="*/ 128587 h 1228725"/>
              <a:gd name="connsiteX129" fmla="*/ 1343025 w 6143624"/>
              <a:gd name="connsiteY129" fmla="*/ 71437 h 1228725"/>
              <a:gd name="connsiteX130" fmla="*/ 1385888 w 6143624"/>
              <a:gd name="connsiteY130" fmla="*/ 42862 h 1228725"/>
              <a:gd name="connsiteX131" fmla="*/ 1471613 w 6143624"/>
              <a:gd name="connsiteY131" fmla="*/ 14287 h 122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6143624" h="1228725">
                <a:moveTo>
                  <a:pt x="1514475" y="0"/>
                </a:moveTo>
                <a:cubicBezTo>
                  <a:pt x="1528763" y="4762"/>
                  <a:pt x="1545578" y="4879"/>
                  <a:pt x="1557338" y="14287"/>
                </a:cubicBezTo>
                <a:cubicBezTo>
                  <a:pt x="1570747" y="25014"/>
                  <a:pt x="1574920" y="43958"/>
                  <a:pt x="1585913" y="57150"/>
                </a:cubicBezTo>
                <a:cubicBezTo>
                  <a:pt x="1598848" y="72672"/>
                  <a:pt x="1614488" y="85725"/>
                  <a:pt x="1628775" y="100012"/>
                </a:cubicBezTo>
                <a:cubicBezTo>
                  <a:pt x="1714500" y="95250"/>
                  <a:pt x="1800756" y="96374"/>
                  <a:pt x="1885950" y="85725"/>
                </a:cubicBezTo>
                <a:cubicBezTo>
                  <a:pt x="1915838" y="81989"/>
                  <a:pt x="1971675" y="57150"/>
                  <a:pt x="1971675" y="57150"/>
                </a:cubicBezTo>
                <a:cubicBezTo>
                  <a:pt x="1985963" y="47625"/>
                  <a:pt x="1998846" y="35549"/>
                  <a:pt x="2014538" y="28575"/>
                </a:cubicBezTo>
                <a:cubicBezTo>
                  <a:pt x="2042063" y="16342"/>
                  <a:pt x="2100263" y="0"/>
                  <a:pt x="2100263" y="0"/>
                </a:cubicBezTo>
                <a:cubicBezTo>
                  <a:pt x="2109788" y="14287"/>
                  <a:pt x="2119737" y="28301"/>
                  <a:pt x="2128838" y="42862"/>
                </a:cubicBezTo>
                <a:cubicBezTo>
                  <a:pt x="2143556" y="66411"/>
                  <a:pt x="2152064" y="94664"/>
                  <a:pt x="2171700" y="114300"/>
                </a:cubicBezTo>
                <a:cubicBezTo>
                  <a:pt x="2182349" y="124949"/>
                  <a:pt x="2200275" y="123825"/>
                  <a:pt x="2214563" y="128587"/>
                </a:cubicBezTo>
                <a:cubicBezTo>
                  <a:pt x="2281468" y="120224"/>
                  <a:pt x="2376258" y="98851"/>
                  <a:pt x="2443163" y="128587"/>
                </a:cubicBezTo>
                <a:cubicBezTo>
                  <a:pt x="2456925" y="134704"/>
                  <a:pt x="2448042" y="159690"/>
                  <a:pt x="2457450" y="171450"/>
                </a:cubicBezTo>
                <a:cubicBezTo>
                  <a:pt x="2468177" y="184859"/>
                  <a:pt x="2486025" y="190500"/>
                  <a:pt x="2500313" y="200025"/>
                </a:cubicBezTo>
                <a:cubicBezTo>
                  <a:pt x="2552700" y="195262"/>
                  <a:pt x="2605893" y="196054"/>
                  <a:pt x="2657475" y="185737"/>
                </a:cubicBezTo>
                <a:cubicBezTo>
                  <a:pt x="2678360" y="181560"/>
                  <a:pt x="2695235" y="165975"/>
                  <a:pt x="2714625" y="157162"/>
                </a:cubicBezTo>
                <a:cubicBezTo>
                  <a:pt x="2902551" y="71742"/>
                  <a:pt x="2742068" y="150585"/>
                  <a:pt x="2871788" y="85725"/>
                </a:cubicBezTo>
                <a:cubicBezTo>
                  <a:pt x="2900363" y="90487"/>
                  <a:pt x="2931041" y="88246"/>
                  <a:pt x="2957513" y="100012"/>
                </a:cubicBezTo>
                <a:cubicBezTo>
                  <a:pt x="2975977" y="108218"/>
                  <a:pt x="2983563" y="131667"/>
                  <a:pt x="3000375" y="142875"/>
                </a:cubicBezTo>
                <a:cubicBezTo>
                  <a:pt x="3012906" y="151229"/>
                  <a:pt x="3028950" y="152400"/>
                  <a:pt x="3043238" y="157162"/>
                </a:cubicBezTo>
                <a:cubicBezTo>
                  <a:pt x="3131273" y="127818"/>
                  <a:pt x="3037321" y="161380"/>
                  <a:pt x="3143250" y="114300"/>
                </a:cubicBezTo>
                <a:cubicBezTo>
                  <a:pt x="3166687" y="103884"/>
                  <a:pt x="3192173" y="98006"/>
                  <a:pt x="3214688" y="85725"/>
                </a:cubicBezTo>
                <a:cubicBezTo>
                  <a:pt x="3244837" y="69280"/>
                  <a:pt x="3300413" y="28575"/>
                  <a:pt x="3300413" y="28575"/>
                </a:cubicBezTo>
                <a:cubicBezTo>
                  <a:pt x="3319463" y="57150"/>
                  <a:pt x="3346703" y="81719"/>
                  <a:pt x="3357563" y="114300"/>
                </a:cubicBezTo>
                <a:cubicBezTo>
                  <a:pt x="3391568" y="216315"/>
                  <a:pt x="3369430" y="174963"/>
                  <a:pt x="3414713" y="242887"/>
                </a:cubicBezTo>
                <a:cubicBezTo>
                  <a:pt x="3443288" y="238125"/>
                  <a:pt x="3472334" y="235626"/>
                  <a:pt x="3500438" y="228600"/>
                </a:cubicBezTo>
                <a:cubicBezTo>
                  <a:pt x="3529659" y="221295"/>
                  <a:pt x="3586163" y="200025"/>
                  <a:pt x="3586163" y="200025"/>
                </a:cubicBezTo>
                <a:cubicBezTo>
                  <a:pt x="3607834" y="185577"/>
                  <a:pt x="3642312" y="157162"/>
                  <a:pt x="3671888" y="157162"/>
                </a:cubicBezTo>
                <a:cubicBezTo>
                  <a:pt x="3691524" y="157162"/>
                  <a:pt x="3709988" y="166687"/>
                  <a:pt x="3729038" y="171450"/>
                </a:cubicBezTo>
                <a:cubicBezTo>
                  <a:pt x="3738563" y="185737"/>
                  <a:pt x="3743326" y="204787"/>
                  <a:pt x="3757613" y="214312"/>
                </a:cubicBezTo>
                <a:cubicBezTo>
                  <a:pt x="3814293" y="252099"/>
                  <a:pt x="3962626" y="203956"/>
                  <a:pt x="3986213" y="200025"/>
                </a:cubicBezTo>
                <a:cubicBezTo>
                  <a:pt x="4043363" y="204787"/>
                  <a:pt x="4100818" y="206733"/>
                  <a:pt x="4157663" y="214312"/>
                </a:cubicBezTo>
                <a:cubicBezTo>
                  <a:pt x="4172591" y="216302"/>
                  <a:pt x="4185465" y="228600"/>
                  <a:pt x="4200525" y="228600"/>
                </a:cubicBezTo>
                <a:cubicBezTo>
                  <a:pt x="4220161" y="228600"/>
                  <a:pt x="4238506" y="218572"/>
                  <a:pt x="4257675" y="214312"/>
                </a:cubicBezTo>
                <a:cubicBezTo>
                  <a:pt x="4281381" y="209044"/>
                  <a:pt x="4305300" y="204787"/>
                  <a:pt x="4329113" y="200025"/>
                </a:cubicBezTo>
                <a:cubicBezTo>
                  <a:pt x="4356144" y="188440"/>
                  <a:pt x="4430768" y="153180"/>
                  <a:pt x="4471988" y="142875"/>
                </a:cubicBezTo>
                <a:cubicBezTo>
                  <a:pt x="4495547" y="136985"/>
                  <a:pt x="4519997" y="134977"/>
                  <a:pt x="4543425" y="128587"/>
                </a:cubicBezTo>
                <a:cubicBezTo>
                  <a:pt x="4572484" y="120662"/>
                  <a:pt x="4629150" y="100012"/>
                  <a:pt x="4629150" y="100012"/>
                </a:cubicBezTo>
                <a:cubicBezTo>
                  <a:pt x="4648200" y="85725"/>
                  <a:pt x="4668220" y="72647"/>
                  <a:pt x="4686300" y="57150"/>
                </a:cubicBezTo>
                <a:cubicBezTo>
                  <a:pt x="4701641" y="44000"/>
                  <a:pt x="4709994" y="20677"/>
                  <a:pt x="4729163" y="14287"/>
                </a:cubicBezTo>
                <a:lnTo>
                  <a:pt x="4772025" y="28575"/>
                </a:lnTo>
                <a:cubicBezTo>
                  <a:pt x="4835183" y="123311"/>
                  <a:pt x="4760953" y="18038"/>
                  <a:pt x="4843463" y="114300"/>
                </a:cubicBezTo>
                <a:cubicBezTo>
                  <a:pt x="4858960" y="132380"/>
                  <a:pt x="4870828" y="153370"/>
                  <a:pt x="4886325" y="171450"/>
                </a:cubicBezTo>
                <a:cubicBezTo>
                  <a:pt x="4899475" y="186791"/>
                  <a:pt x="4916253" y="198790"/>
                  <a:pt x="4929188" y="214312"/>
                </a:cubicBezTo>
                <a:cubicBezTo>
                  <a:pt x="4940181" y="227504"/>
                  <a:pt x="4940983" y="253527"/>
                  <a:pt x="4957763" y="257175"/>
                </a:cubicBezTo>
                <a:cubicBezTo>
                  <a:pt x="5055935" y="278517"/>
                  <a:pt x="5157788" y="276225"/>
                  <a:pt x="5257800" y="285750"/>
                </a:cubicBezTo>
                <a:cubicBezTo>
                  <a:pt x="5262563" y="304800"/>
                  <a:pt x="5269652" y="323415"/>
                  <a:pt x="5272088" y="342900"/>
                </a:cubicBezTo>
                <a:cubicBezTo>
                  <a:pt x="5279201" y="399805"/>
                  <a:pt x="5271599" y="458938"/>
                  <a:pt x="5286375" y="514350"/>
                </a:cubicBezTo>
                <a:cubicBezTo>
                  <a:pt x="5301584" y="571385"/>
                  <a:pt x="5417361" y="578739"/>
                  <a:pt x="5443538" y="585787"/>
                </a:cubicBezTo>
                <a:cubicBezTo>
                  <a:pt x="5528907" y="608771"/>
                  <a:pt x="5613036" y="630916"/>
                  <a:pt x="5696266" y="655888"/>
                </a:cubicBezTo>
                <a:lnTo>
                  <a:pt x="5815013" y="694162"/>
                </a:lnTo>
                <a:lnTo>
                  <a:pt x="5815013" y="694162"/>
                </a:lnTo>
                <a:lnTo>
                  <a:pt x="5820479" y="695924"/>
                </a:lnTo>
                <a:cubicBezTo>
                  <a:pt x="5861687" y="710282"/>
                  <a:pt x="5902713" y="725804"/>
                  <a:pt x="5943599" y="742950"/>
                </a:cubicBezTo>
                <a:cubicBezTo>
                  <a:pt x="6012344" y="771778"/>
                  <a:pt x="6076949" y="809625"/>
                  <a:pt x="6143624" y="842962"/>
                </a:cubicBezTo>
                <a:cubicBezTo>
                  <a:pt x="6138862" y="857250"/>
                  <a:pt x="6139986" y="875176"/>
                  <a:pt x="6129337" y="885825"/>
                </a:cubicBezTo>
                <a:cubicBezTo>
                  <a:pt x="6118688" y="896474"/>
                  <a:pt x="6101085" y="896459"/>
                  <a:pt x="6086474" y="900112"/>
                </a:cubicBezTo>
                <a:cubicBezTo>
                  <a:pt x="6062915" y="906002"/>
                  <a:pt x="6038849" y="909637"/>
                  <a:pt x="6015037" y="914400"/>
                </a:cubicBezTo>
                <a:cubicBezTo>
                  <a:pt x="5943076" y="962374"/>
                  <a:pt x="5980648" y="944267"/>
                  <a:pt x="5857874" y="971550"/>
                </a:cubicBezTo>
                <a:lnTo>
                  <a:pt x="5815013" y="981075"/>
                </a:lnTo>
                <a:lnTo>
                  <a:pt x="5815013" y="981075"/>
                </a:lnTo>
                <a:lnTo>
                  <a:pt x="5729288" y="1000125"/>
                </a:lnTo>
                <a:cubicBezTo>
                  <a:pt x="5665572" y="1012868"/>
                  <a:pt x="5633439" y="1013371"/>
                  <a:pt x="5572125" y="1028700"/>
                </a:cubicBezTo>
                <a:cubicBezTo>
                  <a:pt x="5557515" y="1032353"/>
                  <a:pt x="5543550" y="1038225"/>
                  <a:pt x="5529263" y="1042987"/>
                </a:cubicBezTo>
                <a:cubicBezTo>
                  <a:pt x="5462588" y="1033462"/>
                  <a:pt x="5395565" y="1026117"/>
                  <a:pt x="5329238" y="1014412"/>
                </a:cubicBezTo>
                <a:cubicBezTo>
                  <a:pt x="5314407" y="1011795"/>
                  <a:pt x="5298135" y="1009533"/>
                  <a:pt x="5286375" y="1000125"/>
                </a:cubicBezTo>
                <a:cubicBezTo>
                  <a:pt x="5272966" y="989398"/>
                  <a:pt x="5267325" y="971550"/>
                  <a:pt x="5257800" y="957262"/>
                </a:cubicBezTo>
                <a:cubicBezTo>
                  <a:pt x="5205413" y="962025"/>
                  <a:pt x="5151104" y="956707"/>
                  <a:pt x="5100638" y="971550"/>
                </a:cubicBezTo>
                <a:cubicBezTo>
                  <a:pt x="5067691" y="981240"/>
                  <a:pt x="5043488" y="1009650"/>
                  <a:pt x="5014913" y="1028700"/>
                </a:cubicBezTo>
                <a:cubicBezTo>
                  <a:pt x="4948018" y="1073297"/>
                  <a:pt x="4939187" y="1080850"/>
                  <a:pt x="4843463" y="1128712"/>
                </a:cubicBezTo>
                <a:cubicBezTo>
                  <a:pt x="4820524" y="1140182"/>
                  <a:pt x="4796128" y="1148522"/>
                  <a:pt x="4772025" y="1157287"/>
                </a:cubicBezTo>
                <a:cubicBezTo>
                  <a:pt x="4743718" y="1167581"/>
                  <a:pt x="4686300" y="1185862"/>
                  <a:pt x="4686300" y="1185862"/>
                </a:cubicBezTo>
                <a:cubicBezTo>
                  <a:pt x="4652963" y="1181100"/>
                  <a:pt x="4617719" y="1183664"/>
                  <a:pt x="4586288" y="1171575"/>
                </a:cubicBezTo>
                <a:cubicBezTo>
                  <a:pt x="4356212" y="1083085"/>
                  <a:pt x="4599885" y="1150554"/>
                  <a:pt x="4457700" y="1071562"/>
                </a:cubicBezTo>
                <a:cubicBezTo>
                  <a:pt x="4429238" y="1055750"/>
                  <a:pt x="4351721" y="1037924"/>
                  <a:pt x="4314825" y="1028700"/>
                </a:cubicBezTo>
                <a:cubicBezTo>
                  <a:pt x="4249726" y="1050399"/>
                  <a:pt x="4261912" y="1047027"/>
                  <a:pt x="4171950" y="1071562"/>
                </a:cubicBezTo>
                <a:cubicBezTo>
                  <a:pt x="4153006" y="1076729"/>
                  <a:pt x="4133429" y="1079640"/>
                  <a:pt x="4114800" y="1085850"/>
                </a:cubicBezTo>
                <a:cubicBezTo>
                  <a:pt x="4024188" y="1116055"/>
                  <a:pt x="4070743" y="1108643"/>
                  <a:pt x="4000500" y="1128712"/>
                </a:cubicBezTo>
                <a:cubicBezTo>
                  <a:pt x="3953409" y="1142167"/>
                  <a:pt x="3921031" y="1147464"/>
                  <a:pt x="3871913" y="1157287"/>
                </a:cubicBezTo>
                <a:cubicBezTo>
                  <a:pt x="3838575" y="1152525"/>
                  <a:pt x="3804156" y="1152677"/>
                  <a:pt x="3771900" y="1143000"/>
                </a:cubicBezTo>
                <a:cubicBezTo>
                  <a:pt x="3755453" y="1138066"/>
                  <a:pt x="3744396" y="1122104"/>
                  <a:pt x="3729038" y="1114425"/>
                </a:cubicBezTo>
                <a:cubicBezTo>
                  <a:pt x="3715567" y="1107690"/>
                  <a:pt x="3699646" y="1106872"/>
                  <a:pt x="3686175" y="1100137"/>
                </a:cubicBezTo>
                <a:cubicBezTo>
                  <a:pt x="3670817" y="1092458"/>
                  <a:pt x="3660373" y="1073512"/>
                  <a:pt x="3643313" y="1071562"/>
                </a:cubicBezTo>
                <a:cubicBezTo>
                  <a:pt x="3491603" y="1054224"/>
                  <a:pt x="3338513" y="1052512"/>
                  <a:pt x="3186113" y="1042987"/>
                </a:cubicBezTo>
                <a:cubicBezTo>
                  <a:pt x="3171825" y="1038225"/>
                  <a:pt x="3156721" y="1035435"/>
                  <a:pt x="3143250" y="1028700"/>
                </a:cubicBezTo>
                <a:cubicBezTo>
                  <a:pt x="3127891" y="1021021"/>
                  <a:pt x="3116331" y="1006502"/>
                  <a:pt x="3100388" y="1000125"/>
                </a:cubicBezTo>
                <a:cubicBezTo>
                  <a:pt x="3044455" y="977752"/>
                  <a:pt x="2928938" y="942975"/>
                  <a:pt x="2928938" y="942975"/>
                </a:cubicBezTo>
                <a:cubicBezTo>
                  <a:pt x="2892072" y="948241"/>
                  <a:pt x="2825965" y="951599"/>
                  <a:pt x="2786063" y="971550"/>
                </a:cubicBezTo>
                <a:cubicBezTo>
                  <a:pt x="2662479" y="1033342"/>
                  <a:pt x="2766532" y="1001435"/>
                  <a:pt x="2657475" y="1028700"/>
                </a:cubicBezTo>
                <a:cubicBezTo>
                  <a:pt x="2633663" y="1042987"/>
                  <a:pt x="2611414" y="1060284"/>
                  <a:pt x="2586038" y="1071562"/>
                </a:cubicBezTo>
                <a:cubicBezTo>
                  <a:pt x="2568094" y="1079537"/>
                  <a:pt x="2547696" y="1080207"/>
                  <a:pt x="2528888" y="1085850"/>
                </a:cubicBezTo>
                <a:cubicBezTo>
                  <a:pt x="2500038" y="1094505"/>
                  <a:pt x="2471738" y="1104900"/>
                  <a:pt x="2443163" y="1114425"/>
                </a:cubicBezTo>
                <a:cubicBezTo>
                  <a:pt x="2428875" y="1119187"/>
                  <a:pt x="2415334" y="1127828"/>
                  <a:pt x="2400300" y="1128712"/>
                </a:cubicBezTo>
                <a:lnTo>
                  <a:pt x="2157413" y="1143000"/>
                </a:lnTo>
                <a:cubicBezTo>
                  <a:pt x="2138363" y="1147762"/>
                  <a:pt x="2119071" y="1151645"/>
                  <a:pt x="2100263" y="1157287"/>
                </a:cubicBezTo>
                <a:cubicBezTo>
                  <a:pt x="2071413" y="1165942"/>
                  <a:pt x="2043500" y="1177587"/>
                  <a:pt x="2014538" y="1185862"/>
                </a:cubicBezTo>
                <a:cubicBezTo>
                  <a:pt x="1900044" y="1218574"/>
                  <a:pt x="1947417" y="1203472"/>
                  <a:pt x="1871663" y="1228725"/>
                </a:cubicBezTo>
                <a:cubicBezTo>
                  <a:pt x="1687904" y="1182785"/>
                  <a:pt x="1796549" y="1202762"/>
                  <a:pt x="1543050" y="1185862"/>
                </a:cubicBezTo>
                <a:cubicBezTo>
                  <a:pt x="1354804" y="1138802"/>
                  <a:pt x="1450267" y="1157107"/>
                  <a:pt x="1057275" y="1185862"/>
                </a:cubicBezTo>
                <a:cubicBezTo>
                  <a:pt x="1004171" y="1189748"/>
                  <a:pt x="952770" y="1206538"/>
                  <a:pt x="900113" y="1214437"/>
                </a:cubicBezTo>
                <a:cubicBezTo>
                  <a:pt x="857464" y="1220834"/>
                  <a:pt x="814388" y="1223962"/>
                  <a:pt x="771525" y="1228725"/>
                </a:cubicBezTo>
                <a:cubicBezTo>
                  <a:pt x="695325" y="1223962"/>
                  <a:pt x="618429" y="1225763"/>
                  <a:pt x="542925" y="1214437"/>
                </a:cubicBezTo>
                <a:cubicBezTo>
                  <a:pt x="521862" y="1211278"/>
                  <a:pt x="503836" y="1197150"/>
                  <a:pt x="485775" y="1185862"/>
                </a:cubicBezTo>
                <a:cubicBezTo>
                  <a:pt x="398239" y="1131152"/>
                  <a:pt x="444852" y="1144939"/>
                  <a:pt x="357188" y="1057275"/>
                </a:cubicBezTo>
                <a:cubicBezTo>
                  <a:pt x="345046" y="1045133"/>
                  <a:pt x="328613" y="1038225"/>
                  <a:pt x="314325" y="1028700"/>
                </a:cubicBezTo>
                <a:cubicBezTo>
                  <a:pt x="298296" y="980612"/>
                  <a:pt x="299712" y="978122"/>
                  <a:pt x="271463" y="928687"/>
                </a:cubicBezTo>
                <a:cubicBezTo>
                  <a:pt x="262944" y="913778"/>
                  <a:pt x="256079" y="896818"/>
                  <a:pt x="242888" y="885825"/>
                </a:cubicBezTo>
                <a:cubicBezTo>
                  <a:pt x="198293" y="848662"/>
                  <a:pt x="187541" y="865295"/>
                  <a:pt x="142875" y="842962"/>
                </a:cubicBezTo>
                <a:cubicBezTo>
                  <a:pt x="127517" y="835283"/>
                  <a:pt x="114300" y="823912"/>
                  <a:pt x="100013" y="814387"/>
                </a:cubicBezTo>
                <a:cubicBezTo>
                  <a:pt x="82544" y="779450"/>
                  <a:pt x="68107" y="744668"/>
                  <a:pt x="42863" y="714375"/>
                </a:cubicBezTo>
                <a:cubicBezTo>
                  <a:pt x="29928" y="698853"/>
                  <a:pt x="11744" y="687954"/>
                  <a:pt x="0" y="671512"/>
                </a:cubicBezTo>
                <a:lnTo>
                  <a:pt x="0" y="549149"/>
                </a:lnTo>
                <a:lnTo>
                  <a:pt x="28" y="549031"/>
                </a:lnTo>
                <a:cubicBezTo>
                  <a:pt x="7735" y="517896"/>
                  <a:pt x="13051" y="503774"/>
                  <a:pt x="42863" y="414337"/>
                </a:cubicBezTo>
                <a:cubicBezTo>
                  <a:pt x="53054" y="383762"/>
                  <a:pt x="59657" y="351421"/>
                  <a:pt x="85725" y="328612"/>
                </a:cubicBezTo>
                <a:cubicBezTo>
                  <a:pt x="146191" y="275704"/>
                  <a:pt x="155442" y="276798"/>
                  <a:pt x="214313" y="257175"/>
                </a:cubicBezTo>
                <a:lnTo>
                  <a:pt x="385763" y="314325"/>
                </a:lnTo>
                <a:lnTo>
                  <a:pt x="428625" y="328612"/>
                </a:lnTo>
                <a:lnTo>
                  <a:pt x="471488" y="342900"/>
                </a:lnTo>
                <a:cubicBezTo>
                  <a:pt x="519113" y="338137"/>
                  <a:pt x="568679" y="342888"/>
                  <a:pt x="614363" y="328612"/>
                </a:cubicBezTo>
                <a:cubicBezTo>
                  <a:pt x="647143" y="318368"/>
                  <a:pt x="671513" y="290512"/>
                  <a:pt x="700088" y="271462"/>
                </a:cubicBezTo>
                <a:cubicBezTo>
                  <a:pt x="806503" y="200519"/>
                  <a:pt x="675808" y="291695"/>
                  <a:pt x="785813" y="200025"/>
                </a:cubicBezTo>
                <a:cubicBezTo>
                  <a:pt x="847233" y="148842"/>
                  <a:pt x="807099" y="189382"/>
                  <a:pt x="871538" y="157162"/>
                </a:cubicBezTo>
                <a:cubicBezTo>
                  <a:pt x="970203" y="107829"/>
                  <a:pt x="852611" y="144034"/>
                  <a:pt x="971550" y="114300"/>
                </a:cubicBezTo>
                <a:cubicBezTo>
                  <a:pt x="1065069" y="145472"/>
                  <a:pt x="973282" y="102177"/>
                  <a:pt x="1028700" y="171450"/>
                </a:cubicBezTo>
                <a:cubicBezTo>
                  <a:pt x="1039427" y="184859"/>
                  <a:pt x="1057275" y="190500"/>
                  <a:pt x="1071563" y="200025"/>
                </a:cubicBezTo>
                <a:cubicBezTo>
                  <a:pt x="1100138" y="195262"/>
                  <a:pt x="1129805" y="194898"/>
                  <a:pt x="1157288" y="185737"/>
                </a:cubicBezTo>
                <a:cubicBezTo>
                  <a:pt x="1173578" y="180307"/>
                  <a:pt x="1185241" y="165681"/>
                  <a:pt x="1200150" y="157162"/>
                </a:cubicBezTo>
                <a:cubicBezTo>
                  <a:pt x="1218642" y="146595"/>
                  <a:pt x="1239037" y="139545"/>
                  <a:pt x="1257300" y="128587"/>
                </a:cubicBezTo>
                <a:cubicBezTo>
                  <a:pt x="1286749" y="110918"/>
                  <a:pt x="1314450" y="90487"/>
                  <a:pt x="1343025" y="71437"/>
                </a:cubicBezTo>
                <a:cubicBezTo>
                  <a:pt x="1357313" y="61912"/>
                  <a:pt x="1369598" y="48292"/>
                  <a:pt x="1385888" y="42862"/>
                </a:cubicBezTo>
                <a:lnTo>
                  <a:pt x="1471613" y="14287"/>
                </a:lnTo>
                <a:close/>
              </a:path>
            </a:pathLst>
          </a:cu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54" name="Text Box 9"/>
          <p:cNvSpPr txBox="1">
            <a:spLocks noChangeArrowheads="1"/>
          </p:cNvSpPr>
          <p:nvPr/>
        </p:nvSpPr>
        <p:spPr bwMode="auto">
          <a:xfrm flipH="1">
            <a:off x="1999787" y="109296"/>
            <a:ext cx="826545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Văn</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bản</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2. SƠN TINH, THUỶ TINH</a:t>
            </a:r>
          </a:p>
        </p:txBody>
      </p:sp>
      <p:grpSp>
        <p:nvGrpSpPr>
          <p:cNvPr id="56" name="Group 5"/>
          <p:cNvGrpSpPr>
            <a:grpSpLocks/>
          </p:cNvGrpSpPr>
          <p:nvPr/>
        </p:nvGrpSpPr>
        <p:grpSpPr bwMode="auto">
          <a:xfrm flipH="1">
            <a:off x="335138" y="-80578"/>
            <a:ext cx="1035923" cy="1032413"/>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777369" y="-63512"/>
            <a:ext cx="1066794" cy="1021393"/>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31221" y="16847"/>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3"/>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4"/>
          <a:stretch>
            <a:fillRect/>
          </a:stretch>
        </p:blipFill>
        <p:spPr>
          <a:xfrm>
            <a:off x="8270537" y="818854"/>
            <a:ext cx="1577468" cy="627942"/>
          </a:xfrm>
          <a:prstGeom prst="rect">
            <a:avLst/>
          </a:prstGeom>
        </p:spPr>
      </p:pic>
      <p:pic>
        <p:nvPicPr>
          <p:cNvPr id="27" name="Picture 26"/>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5113801" y="718918"/>
            <a:ext cx="1837362"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VẬN DỤNG</a:t>
            </a:r>
          </a:p>
        </p:txBody>
      </p:sp>
      <p:pic>
        <p:nvPicPr>
          <p:cNvPr id="36" name="Picture 35"/>
          <p:cNvPicPr>
            <a:picLocks noChangeAspect="1"/>
          </p:cNvPicPr>
          <p:nvPr/>
        </p:nvPicPr>
        <p:blipFill>
          <a:blip r:embed="rId7"/>
          <a:srcRect l="54930" t="24825" r="41566" b="72527"/>
          <a:stretch>
            <a:fillRect/>
          </a:stretch>
        </p:blipFill>
        <p:spPr>
          <a:xfrm>
            <a:off x="4729163" y="3286126"/>
            <a:ext cx="216584" cy="95135"/>
          </a:xfrm>
          <a:custGeom>
            <a:avLst/>
            <a:gdLst>
              <a:gd name="connsiteX0" fmla="*/ 0 w 216584"/>
              <a:gd name="connsiteY0" fmla="*/ 0 h 95135"/>
              <a:gd name="connsiteX1" fmla="*/ 128587 w 216584"/>
              <a:gd name="connsiteY1" fmla="*/ 42863 h 95135"/>
              <a:gd name="connsiteX2" fmla="*/ 214312 w 216584"/>
              <a:gd name="connsiteY2" fmla="*/ 85725 h 95135"/>
              <a:gd name="connsiteX3" fmla="*/ 216584 w 216584"/>
              <a:gd name="connsiteY3" fmla="*/ 95135 h 95135"/>
              <a:gd name="connsiteX4" fmla="*/ 0 w 216584"/>
              <a:gd name="connsiteY4" fmla="*/ 0 h 951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584" h="95135">
                <a:moveTo>
                  <a:pt x="0" y="0"/>
                </a:moveTo>
                <a:cubicBezTo>
                  <a:pt x="42862" y="14288"/>
                  <a:pt x="90994" y="17801"/>
                  <a:pt x="128587" y="42863"/>
                </a:cubicBezTo>
                <a:cubicBezTo>
                  <a:pt x="183981" y="79792"/>
                  <a:pt x="155160" y="66008"/>
                  <a:pt x="214312" y="85725"/>
                </a:cubicBezTo>
                <a:lnTo>
                  <a:pt x="216584" y="95135"/>
                </a:lnTo>
                <a:lnTo>
                  <a:pt x="0" y="0"/>
                </a:lnTo>
                <a:close/>
              </a:path>
            </a:pathLst>
          </a:custGeom>
        </p:spPr>
      </p:pic>
      <p:pic>
        <p:nvPicPr>
          <p:cNvPr id="42" name="Picture 41"/>
          <p:cNvPicPr>
            <a:picLocks noChangeAspect="1"/>
          </p:cNvPicPr>
          <p:nvPr/>
        </p:nvPicPr>
        <p:blipFill>
          <a:blip r:embed="rId7"/>
          <a:srcRect l="54930" t="24825" r="41566" b="72527"/>
          <a:stretch>
            <a:fillRect/>
          </a:stretch>
        </p:blipFill>
        <p:spPr>
          <a:xfrm>
            <a:off x="3845610" y="3368601"/>
            <a:ext cx="216584" cy="95135"/>
          </a:xfrm>
          <a:custGeom>
            <a:avLst/>
            <a:gdLst>
              <a:gd name="connsiteX0" fmla="*/ 0 w 216584"/>
              <a:gd name="connsiteY0" fmla="*/ 0 h 95135"/>
              <a:gd name="connsiteX1" fmla="*/ 21248 w 216584"/>
              <a:gd name="connsiteY1" fmla="*/ 5576 h 95135"/>
              <a:gd name="connsiteX2" fmla="*/ 215715 w 216584"/>
              <a:gd name="connsiteY2" fmla="*/ 91535 h 95135"/>
              <a:gd name="connsiteX3" fmla="*/ 216584 w 216584"/>
              <a:gd name="connsiteY3" fmla="*/ 95135 h 95135"/>
              <a:gd name="connsiteX4" fmla="*/ 0 w 216584"/>
              <a:gd name="connsiteY4" fmla="*/ 0 h 951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584" h="95135">
                <a:moveTo>
                  <a:pt x="0" y="0"/>
                </a:moveTo>
                <a:lnTo>
                  <a:pt x="21248" y="5576"/>
                </a:lnTo>
                <a:lnTo>
                  <a:pt x="215715" y="91535"/>
                </a:lnTo>
                <a:lnTo>
                  <a:pt x="216584" y="95135"/>
                </a:lnTo>
                <a:lnTo>
                  <a:pt x="0" y="0"/>
                </a:lnTo>
                <a:close/>
              </a:path>
            </a:pathLst>
          </a:custGeom>
        </p:spPr>
      </p:pic>
      <p:pic>
        <p:nvPicPr>
          <p:cNvPr id="39" name="Picture 38"/>
          <p:cNvPicPr>
            <a:picLocks noChangeAspect="1"/>
          </p:cNvPicPr>
          <p:nvPr/>
        </p:nvPicPr>
        <p:blipFill>
          <a:blip r:embed="rId7"/>
          <a:srcRect l="55274" t="24980" r="41580" b="72627"/>
          <a:stretch>
            <a:fillRect/>
          </a:stretch>
        </p:blipFill>
        <p:spPr>
          <a:xfrm>
            <a:off x="3866858" y="3374177"/>
            <a:ext cx="194467" cy="85959"/>
          </a:xfrm>
          <a:custGeom>
            <a:avLst/>
            <a:gdLst>
              <a:gd name="connsiteX0" fmla="*/ 0 w 194467"/>
              <a:gd name="connsiteY0" fmla="*/ 0 h 85959"/>
              <a:gd name="connsiteX1" fmla="*/ 45021 w 194467"/>
              <a:gd name="connsiteY1" fmla="*/ 11815 h 85959"/>
              <a:gd name="connsiteX2" fmla="*/ 107339 w 194467"/>
              <a:gd name="connsiteY2" fmla="*/ 37287 h 85959"/>
              <a:gd name="connsiteX3" fmla="*/ 193064 w 194467"/>
              <a:gd name="connsiteY3" fmla="*/ 80149 h 85959"/>
              <a:gd name="connsiteX4" fmla="*/ 194467 w 194467"/>
              <a:gd name="connsiteY4" fmla="*/ 85959 h 85959"/>
              <a:gd name="connsiteX5" fmla="*/ 0 w 194467"/>
              <a:gd name="connsiteY5" fmla="*/ 0 h 85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4467" h="85959">
                <a:moveTo>
                  <a:pt x="0" y="0"/>
                </a:moveTo>
                <a:lnTo>
                  <a:pt x="45021" y="11815"/>
                </a:lnTo>
                <a:cubicBezTo>
                  <a:pt x="67111" y="17612"/>
                  <a:pt x="88543" y="24756"/>
                  <a:pt x="107339" y="37287"/>
                </a:cubicBezTo>
                <a:cubicBezTo>
                  <a:pt x="162733" y="74216"/>
                  <a:pt x="133912" y="60432"/>
                  <a:pt x="193064" y="80149"/>
                </a:cubicBezTo>
                <a:lnTo>
                  <a:pt x="194467" y="85959"/>
                </a:lnTo>
                <a:lnTo>
                  <a:pt x="0" y="0"/>
                </a:lnTo>
                <a:close/>
              </a:path>
            </a:pathLst>
          </a:custGeom>
        </p:spPr>
      </p:pic>
      <p:pic>
        <p:nvPicPr>
          <p:cNvPr id="38" name="Picture 37"/>
          <p:cNvPicPr>
            <a:picLocks noChangeAspect="1"/>
          </p:cNvPicPr>
          <p:nvPr/>
        </p:nvPicPr>
        <p:blipFill>
          <a:blip r:embed="rId7"/>
          <a:srcRect l="58420" t="27373" r="27273" b="61722"/>
          <a:stretch>
            <a:fillRect/>
          </a:stretch>
        </p:blipFill>
        <p:spPr>
          <a:xfrm>
            <a:off x="4061325" y="3460136"/>
            <a:ext cx="884422" cy="391703"/>
          </a:xfrm>
          <a:custGeom>
            <a:avLst/>
            <a:gdLst>
              <a:gd name="connsiteX0" fmla="*/ 0 w 884422"/>
              <a:gd name="connsiteY0" fmla="*/ 0 h 391703"/>
              <a:gd name="connsiteX1" fmla="*/ 884422 w 884422"/>
              <a:gd name="connsiteY1" fmla="*/ 390935 h 391703"/>
              <a:gd name="connsiteX2" fmla="*/ 884422 w 884422"/>
              <a:gd name="connsiteY2" fmla="*/ 391703 h 391703"/>
              <a:gd name="connsiteX3" fmla="*/ 869 w 884422"/>
              <a:gd name="connsiteY3" fmla="*/ 3600 h 391703"/>
              <a:gd name="connsiteX4" fmla="*/ 0 w 884422"/>
              <a:gd name="connsiteY4" fmla="*/ 0 h 391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422" h="391703">
                <a:moveTo>
                  <a:pt x="0" y="0"/>
                </a:moveTo>
                <a:lnTo>
                  <a:pt x="884422" y="390935"/>
                </a:lnTo>
                <a:lnTo>
                  <a:pt x="884422" y="391703"/>
                </a:lnTo>
                <a:lnTo>
                  <a:pt x="869" y="3600"/>
                </a:lnTo>
                <a:lnTo>
                  <a:pt x="0" y="0"/>
                </a:lnTo>
                <a:close/>
              </a:path>
            </a:pathLst>
          </a:custGeom>
        </p:spPr>
      </p:pic>
      <p:pic>
        <p:nvPicPr>
          <p:cNvPr id="33" name="Picture 32"/>
          <p:cNvPicPr>
            <a:picLocks noChangeAspect="1"/>
          </p:cNvPicPr>
          <p:nvPr/>
        </p:nvPicPr>
        <p:blipFill>
          <a:blip r:embed="rId7"/>
          <a:srcRect l="72727" t="38278" r="21890" b="57492"/>
          <a:stretch>
            <a:fillRect/>
          </a:stretch>
        </p:blipFill>
        <p:spPr>
          <a:xfrm>
            <a:off x="5829300" y="3769363"/>
            <a:ext cx="332745" cy="151954"/>
          </a:xfrm>
          <a:custGeom>
            <a:avLst/>
            <a:gdLst>
              <a:gd name="connsiteX0" fmla="*/ 0 w 332745"/>
              <a:gd name="connsiteY0" fmla="*/ 0 h 151954"/>
              <a:gd name="connsiteX1" fmla="*/ 332745 w 332745"/>
              <a:gd name="connsiteY1" fmla="*/ 146160 h 151954"/>
              <a:gd name="connsiteX2" fmla="*/ 320914 w 332745"/>
              <a:gd name="connsiteY2" fmla="*/ 147645 h 151954"/>
              <a:gd name="connsiteX3" fmla="*/ 100013 w 332745"/>
              <a:gd name="connsiteY3" fmla="*/ 145412 h 151954"/>
              <a:gd name="connsiteX4" fmla="*/ 0 w 332745"/>
              <a:gd name="connsiteY4" fmla="*/ 137719 h 151954"/>
              <a:gd name="connsiteX5" fmla="*/ 0 w 332745"/>
              <a:gd name="connsiteY5" fmla="*/ 0 h 151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2745" h="151954">
                <a:moveTo>
                  <a:pt x="0" y="0"/>
                </a:moveTo>
                <a:lnTo>
                  <a:pt x="332745" y="146160"/>
                </a:lnTo>
                <a:lnTo>
                  <a:pt x="320914" y="147645"/>
                </a:lnTo>
                <a:cubicBezTo>
                  <a:pt x="283399" y="151810"/>
                  <a:pt x="219716" y="155672"/>
                  <a:pt x="100013" y="145412"/>
                </a:cubicBezTo>
                <a:lnTo>
                  <a:pt x="0" y="137719"/>
                </a:lnTo>
                <a:lnTo>
                  <a:pt x="0" y="0"/>
                </a:lnTo>
                <a:close/>
              </a:path>
            </a:pathLst>
          </a:custGeom>
        </p:spPr>
      </p:pic>
      <p:pic>
        <p:nvPicPr>
          <p:cNvPr id="32" name="Picture 31"/>
          <p:cNvPicPr>
            <a:picLocks noChangeAspect="1"/>
          </p:cNvPicPr>
          <p:nvPr/>
        </p:nvPicPr>
        <p:blipFill>
          <a:blip r:embed="rId7"/>
          <a:srcRect l="78110" t="42253" r="20339" b="56481"/>
          <a:stretch>
            <a:fillRect/>
          </a:stretch>
        </p:blipFill>
        <p:spPr>
          <a:xfrm>
            <a:off x="6162045" y="3912150"/>
            <a:ext cx="95880" cy="45488"/>
          </a:xfrm>
          <a:custGeom>
            <a:avLst/>
            <a:gdLst>
              <a:gd name="connsiteX0" fmla="*/ 37153 w 95880"/>
              <a:gd name="connsiteY0" fmla="*/ 219 h 45488"/>
              <a:gd name="connsiteX1" fmla="*/ 95880 w 95880"/>
              <a:gd name="connsiteY1" fmla="*/ 45488 h 45488"/>
              <a:gd name="connsiteX2" fmla="*/ 0 w 95880"/>
              <a:gd name="connsiteY2" fmla="*/ 3373 h 45488"/>
              <a:gd name="connsiteX3" fmla="*/ 18067 w 95880"/>
              <a:gd name="connsiteY3" fmla="*/ 1104 h 45488"/>
              <a:gd name="connsiteX4" fmla="*/ 37153 w 95880"/>
              <a:gd name="connsiteY4" fmla="*/ 219 h 45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0" h="45488">
                <a:moveTo>
                  <a:pt x="37153" y="219"/>
                </a:moveTo>
                <a:cubicBezTo>
                  <a:pt x="53045" y="1793"/>
                  <a:pt x="62670" y="12276"/>
                  <a:pt x="95880" y="45488"/>
                </a:cubicBezTo>
                <a:lnTo>
                  <a:pt x="0" y="3373"/>
                </a:lnTo>
                <a:lnTo>
                  <a:pt x="18067" y="1104"/>
                </a:lnTo>
                <a:cubicBezTo>
                  <a:pt x="25863" y="161"/>
                  <a:pt x="31856" y="-305"/>
                  <a:pt x="37153" y="219"/>
                </a:cubicBezTo>
                <a:close/>
              </a:path>
            </a:pathLst>
          </a:custGeom>
        </p:spPr>
      </p:pic>
      <p:sp>
        <p:nvSpPr>
          <p:cNvPr id="37" name="Freeform 36"/>
          <p:cNvSpPr/>
          <p:nvPr/>
        </p:nvSpPr>
        <p:spPr>
          <a:xfrm>
            <a:off x="660400" y="1615790"/>
            <a:ext cx="5887164" cy="3530942"/>
          </a:xfrm>
          <a:custGeom>
            <a:avLst/>
            <a:gdLst>
              <a:gd name="connsiteX0" fmla="*/ 4486737 w 6386976"/>
              <a:gd name="connsiteY0" fmla="*/ 0 h 2843213"/>
              <a:gd name="connsiteX1" fmla="*/ 4501025 w 6386976"/>
              <a:gd name="connsiteY1" fmla="*/ 57150 h 2843213"/>
              <a:gd name="connsiteX2" fmla="*/ 4558175 w 6386976"/>
              <a:gd name="connsiteY2" fmla="*/ 142875 h 2843213"/>
              <a:gd name="connsiteX3" fmla="*/ 4572462 w 6386976"/>
              <a:gd name="connsiteY3" fmla="*/ 185738 h 2843213"/>
              <a:gd name="connsiteX4" fmla="*/ 4643900 w 6386976"/>
              <a:gd name="connsiteY4" fmla="*/ 285750 h 2843213"/>
              <a:gd name="connsiteX5" fmla="*/ 4672475 w 6386976"/>
              <a:gd name="connsiteY5" fmla="*/ 342900 h 2843213"/>
              <a:gd name="connsiteX6" fmla="*/ 4715337 w 6386976"/>
              <a:gd name="connsiteY6" fmla="*/ 371475 h 2843213"/>
              <a:gd name="connsiteX7" fmla="*/ 4758200 w 6386976"/>
              <a:gd name="connsiteY7" fmla="*/ 414338 h 2843213"/>
              <a:gd name="connsiteX8" fmla="*/ 4801062 w 6386976"/>
              <a:gd name="connsiteY8" fmla="*/ 442913 h 2843213"/>
              <a:gd name="connsiteX9" fmla="*/ 4843925 w 6386976"/>
              <a:gd name="connsiteY9" fmla="*/ 485775 h 2843213"/>
              <a:gd name="connsiteX10" fmla="*/ 4872500 w 6386976"/>
              <a:gd name="connsiteY10" fmla="*/ 528638 h 2843213"/>
              <a:gd name="connsiteX11" fmla="*/ 4929650 w 6386976"/>
              <a:gd name="connsiteY11" fmla="*/ 542925 h 2843213"/>
              <a:gd name="connsiteX12" fmla="*/ 5029662 w 6386976"/>
              <a:gd name="connsiteY12" fmla="*/ 528638 h 2843213"/>
              <a:gd name="connsiteX13" fmla="*/ 5115387 w 6386976"/>
              <a:gd name="connsiteY13" fmla="*/ 471488 h 2843213"/>
              <a:gd name="connsiteX14" fmla="*/ 5158250 w 6386976"/>
              <a:gd name="connsiteY14" fmla="*/ 514350 h 2843213"/>
              <a:gd name="connsiteX15" fmla="*/ 5186825 w 6386976"/>
              <a:gd name="connsiteY15" fmla="*/ 557213 h 2843213"/>
              <a:gd name="connsiteX16" fmla="*/ 5358275 w 6386976"/>
              <a:gd name="connsiteY16" fmla="*/ 600075 h 2843213"/>
              <a:gd name="connsiteX17" fmla="*/ 5729750 w 6386976"/>
              <a:gd name="connsiteY17" fmla="*/ 600075 h 2843213"/>
              <a:gd name="connsiteX18" fmla="*/ 5772612 w 6386976"/>
              <a:gd name="connsiteY18" fmla="*/ 628650 h 2843213"/>
              <a:gd name="connsiteX19" fmla="*/ 5872625 w 6386976"/>
              <a:gd name="connsiteY19" fmla="*/ 714375 h 2843213"/>
              <a:gd name="connsiteX20" fmla="*/ 6015500 w 6386976"/>
              <a:gd name="connsiteY20" fmla="*/ 728663 h 2843213"/>
              <a:gd name="connsiteX21" fmla="*/ 6058362 w 6386976"/>
              <a:gd name="connsiteY21" fmla="*/ 771525 h 2843213"/>
              <a:gd name="connsiteX22" fmla="*/ 6086937 w 6386976"/>
              <a:gd name="connsiteY22" fmla="*/ 814388 h 2843213"/>
              <a:gd name="connsiteX23" fmla="*/ 6158375 w 6386976"/>
              <a:gd name="connsiteY23" fmla="*/ 857250 h 2843213"/>
              <a:gd name="connsiteX24" fmla="*/ 6201237 w 6386976"/>
              <a:gd name="connsiteY24" fmla="*/ 885825 h 2843213"/>
              <a:gd name="connsiteX25" fmla="*/ 6258387 w 6386976"/>
              <a:gd name="connsiteY25" fmla="*/ 1014413 h 2843213"/>
              <a:gd name="connsiteX26" fmla="*/ 6272675 w 6386976"/>
              <a:gd name="connsiteY26" fmla="*/ 1057275 h 2843213"/>
              <a:gd name="connsiteX27" fmla="*/ 6315537 w 6386976"/>
              <a:gd name="connsiteY27" fmla="*/ 1100138 h 2843213"/>
              <a:gd name="connsiteX28" fmla="*/ 6358400 w 6386976"/>
              <a:gd name="connsiteY28" fmla="*/ 1228725 h 2843213"/>
              <a:gd name="connsiteX29" fmla="*/ 6372687 w 6386976"/>
              <a:gd name="connsiteY29" fmla="*/ 1271588 h 2843213"/>
              <a:gd name="connsiteX30" fmla="*/ 6386975 w 6386976"/>
              <a:gd name="connsiteY30" fmla="*/ 1343025 h 2843213"/>
              <a:gd name="connsiteX31" fmla="*/ 6386976 w 6386976"/>
              <a:gd name="connsiteY31" fmla="*/ 1343033 h 2843213"/>
              <a:gd name="connsiteX32" fmla="*/ 6386976 w 6386976"/>
              <a:gd name="connsiteY32" fmla="*/ 1528762 h 2843213"/>
              <a:gd name="connsiteX33" fmla="*/ 6386975 w 6386976"/>
              <a:gd name="connsiteY33" fmla="*/ 1528763 h 2843213"/>
              <a:gd name="connsiteX34" fmla="*/ 6315537 w 6386976"/>
              <a:gd name="connsiteY34" fmla="*/ 1543050 h 2843213"/>
              <a:gd name="connsiteX35" fmla="*/ 6258387 w 6386976"/>
              <a:gd name="connsiteY35" fmla="*/ 1628775 h 2843213"/>
              <a:gd name="connsiteX36" fmla="*/ 6229812 w 6386976"/>
              <a:gd name="connsiteY36" fmla="*/ 1714500 h 2843213"/>
              <a:gd name="connsiteX37" fmla="*/ 6215525 w 6386976"/>
              <a:gd name="connsiteY37" fmla="*/ 1757363 h 2843213"/>
              <a:gd name="connsiteX38" fmla="*/ 6201237 w 6386976"/>
              <a:gd name="connsiteY38" fmla="*/ 1814513 h 2843213"/>
              <a:gd name="connsiteX39" fmla="*/ 6215525 w 6386976"/>
              <a:gd name="connsiteY39" fmla="*/ 1957388 h 2843213"/>
              <a:gd name="connsiteX40" fmla="*/ 6201237 w 6386976"/>
              <a:gd name="connsiteY40" fmla="*/ 2000250 h 2843213"/>
              <a:gd name="connsiteX41" fmla="*/ 6144087 w 6386976"/>
              <a:gd name="connsiteY41" fmla="*/ 1985963 h 2843213"/>
              <a:gd name="connsiteX42" fmla="*/ 6058362 w 6386976"/>
              <a:gd name="connsiteY42" fmla="*/ 2000250 h 2843213"/>
              <a:gd name="connsiteX43" fmla="*/ 6044075 w 6386976"/>
              <a:gd name="connsiteY43" fmla="*/ 2043113 h 2843213"/>
              <a:gd name="connsiteX44" fmla="*/ 6058362 w 6386976"/>
              <a:gd name="connsiteY44" fmla="*/ 2314575 h 2843213"/>
              <a:gd name="connsiteX45" fmla="*/ 6044075 w 6386976"/>
              <a:gd name="connsiteY45" fmla="*/ 2457450 h 2843213"/>
              <a:gd name="connsiteX46" fmla="*/ 6001212 w 6386976"/>
              <a:gd name="connsiteY46" fmla="*/ 2486025 h 2843213"/>
              <a:gd name="connsiteX47" fmla="*/ 5872625 w 6386976"/>
              <a:gd name="connsiteY47" fmla="*/ 2514600 h 2843213"/>
              <a:gd name="connsiteX48" fmla="*/ 5544012 w 6386976"/>
              <a:gd name="connsiteY48" fmla="*/ 2514600 h 2843213"/>
              <a:gd name="connsiteX49" fmla="*/ 5458287 w 6386976"/>
              <a:gd name="connsiteY49" fmla="*/ 2543175 h 2843213"/>
              <a:gd name="connsiteX50" fmla="*/ 5372562 w 6386976"/>
              <a:gd name="connsiteY50" fmla="*/ 2614613 h 2843213"/>
              <a:gd name="connsiteX51" fmla="*/ 5272550 w 6386976"/>
              <a:gd name="connsiteY51" fmla="*/ 2686050 h 2843213"/>
              <a:gd name="connsiteX52" fmla="*/ 5129675 w 6386976"/>
              <a:gd name="connsiteY52" fmla="*/ 2657475 h 2843213"/>
              <a:gd name="connsiteX53" fmla="*/ 5001087 w 6386976"/>
              <a:gd name="connsiteY53" fmla="*/ 2586038 h 2843213"/>
              <a:gd name="connsiteX54" fmla="*/ 4886787 w 6386976"/>
              <a:gd name="connsiteY54" fmla="*/ 2628900 h 2843213"/>
              <a:gd name="connsiteX55" fmla="*/ 4801062 w 6386976"/>
              <a:gd name="connsiteY55" fmla="*/ 2728913 h 2843213"/>
              <a:gd name="connsiteX56" fmla="*/ 4758200 w 6386976"/>
              <a:gd name="connsiteY56" fmla="*/ 2743200 h 2843213"/>
              <a:gd name="connsiteX57" fmla="*/ 4701050 w 6386976"/>
              <a:gd name="connsiteY57" fmla="*/ 2786063 h 2843213"/>
              <a:gd name="connsiteX58" fmla="*/ 4429587 w 6386976"/>
              <a:gd name="connsiteY58" fmla="*/ 2843213 h 2843213"/>
              <a:gd name="connsiteX59" fmla="*/ 4386725 w 6386976"/>
              <a:gd name="connsiteY59" fmla="*/ 2814638 h 2843213"/>
              <a:gd name="connsiteX60" fmla="*/ 4343862 w 6386976"/>
              <a:gd name="connsiteY60" fmla="*/ 2771775 h 2843213"/>
              <a:gd name="connsiteX61" fmla="*/ 4301000 w 6386976"/>
              <a:gd name="connsiteY61" fmla="*/ 2757488 h 2843213"/>
              <a:gd name="connsiteX62" fmla="*/ 4200987 w 6386976"/>
              <a:gd name="connsiteY62" fmla="*/ 2728913 h 2843213"/>
              <a:gd name="connsiteX63" fmla="*/ 4043825 w 6386976"/>
              <a:gd name="connsiteY63" fmla="*/ 2743200 h 2843213"/>
              <a:gd name="connsiteX64" fmla="*/ 4000962 w 6386976"/>
              <a:gd name="connsiteY64" fmla="*/ 2771775 h 2843213"/>
              <a:gd name="connsiteX65" fmla="*/ 3858087 w 6386976"/>
              <a:gd name="connsiteY65" fmla="*/ 2786063 h 2843213"/>
              <a:gd name="connsiteX66" fmla="*/ 3786650 w 6386976"/>
              <a:gd name="connsiteY66" fmla="*/ 2771775 h 2843213"/>
              <a:gd name="connsiteX67" fmla="*/ 3743787 w 6386976"/>
              <a:gd name="connsiteY67" fmla="*/ 2743200 h 2843213"/>
              <a:gd name="connsiteX68" fmla="*/ 3686637 w 6386976"/>
              <a:gd name="connsiteY68" fmla="*/ 2728913 h 2843213"/>
              <a:gd name="connsiteX69" fmla="*/ 3543762 w 6386976"/>
              <a:gd name="connsiteY69" fmla="*/ 2643188 h 2843213"/>
              <a:gd name="connsiteX70" fmla="*/ 3500900 w 6386976"/>
              <a:gd name="connsiteY70" fmla="*/ 2600325 h 2843213"/>
              <a:gd name="connsiteX71" fmla="*/ 3415175 w 6386976"/>
              <a:gd name="connsiteY71" fmla="*/ 2571750 h 2843213"/>
              <a:gd name="connsiteX72" fmla="*/ 3286587 w 6386976"/>
              <a:gd name="connsiteY72" fmla="*/ 2586038 h 2843213"/>
              <a:gd name="connsiteX73" fmla="*/ 3229437 w 6386976"/>
              <a:gd name="connsiteY73" fmla="*/ 2600325 h 2843213"/>
              <a:gd name="connsiteX74" fmla="*/ 3143712 w 6386976"/>
              <a:gd name="connsiteY74" fmla="*/ 2614613 h 2843213"/>
              <a:gd name="connsiteX75" fmla="*/ 3029412 w 6386976"/>
              <a:gd name="connsiteY75" fmla="*/ 2686050 h 2843213"/>
              <a:gd name="connsiteX76" fmla="*/ 2915112 w 6386976"/>
              <a:gd name="connsiteY76" fmla="*/ 2714625 h 2843213"/>
              <a:gd name="connsiteX77" fmla="*/ 2786525 w 6386976"/>
              <a:gd name="connsiteY77" fmla="*/ 2743200 h 2843213"/>
              <a:gd name="connsiteX78" fmla="*/ 2657937 w 6386976"/>
              <a:gd name="connsiteY78" fmla="*/ 2686050 h 2843213"/>
              <a:gd name="connsiteX79" fmla="*/ 2572212 w 6386976"/>
              <a:gd name="connsiteY79" fmla="*/ 2657475 h 2843213"/>
              <a:gd name="connsiteX80" fmla="*/ 2472200 w 6386976"/>
              <a:gd name="connsiteY80" fmla="*/ 2628900 h 2843213"/>
              <a:gd name="connsiteX81" fmla="*/ 2343612 w 6386976"/>
              <a:gd name="connsiteY81" fmla="*/ 2643188 h 2843213"/>
              <a:gd name="connsiteX82" fmla="*/ 2257887 w 6386976"/>
              <a:gd name="connsiteY82" fmla="*/ 2671763 h 2843213"/>
              <a:gd name="connsiteX83" fmla="*/ 2157875 w 6386976"/>
              <a:gd name="connsiteY83" fmla="*/ 2700338 h 2843213"/>
              <a:gd name="connsiteX84" fmla="*/ 2072150 w 6386976"/>
              <a:gd name="connsiteY84" fmla="*/ 2728913 h 2843213"/>
              <a:gd name="connsiteX85" fmla="*/ 2029287 w 6386976"/>
              <a:gd name="connsiteY85" fmla="*/ 2743200 h 2843213"/>
              <a:gd name="connsiteX86" fmla="*/ 1786400 w 6386976"/>
              <a:gd name="connsiteY86" fmla="*/ 2671763 h 2843213"/>
              <a:gd name="connsiteX87" fmla="*/ 1743537 w 6386976"/>
              <a:gd name="connsiteY87" fmla="*/ 2614613 h 2843213"/>
              <a:gd name="connsiteX88" fmla="*/ 1572087 w 6386976"/>
              <a:gd name="connsiteY88" fmla="*/ 2457450 h 2843213"/>
              <a:gd name="connsiteX89" fmla="*/ 1529225 w 6386976"/>
              <a:gd name="connsiteY89" fmla="*/ 2443163 h 2843213"/>
              <a:gd name="connsiteX90" fmla="*/ 1443500 w 6386976"/>
              <a:gd name="connsiteY90" fmla="*/ 2457450 h 2843213"/>
              <a:gd name="connsiteX91" fmla="*/ 1400637 w 6386976"/>
              <a:gd name="connsiteY91" fmla="*/ 2486025 h 2843213"/>
              <a:gd name="connsiteX92" fmla="*/ 1343487 w 6386976"/>
              <a:gd name="connsiteY92" fmla="*/ 2514600 h 2843213"/>
              <a:gd name="connsiteX93" fmla="*/ 1300625 w 6386976"/>
              <a:gd name="connsiteY93" fmla="*/ 2543175 h 2843213"/>
              <a:gd name="connsiteX94" fmla="*/ 1143462 w 6386976"/>
              <a:gd name="connsiteY94" fmla="*/ 2586038 h 2843213"/>
              <a:gd name="connsiteX95" fmla="*/ 1100600 w 6386976"/>
              <a:gd name="connsiteY95" fmla="*/ 2600325 h 2843213"/>
              <a:gd name="connsiteX96" fmla="*/ 857712 w 6386976"/>
              <a:gd name="connsiteY96" fmla="*/ 2586038 h 2843213"/>
              <a:gd name="connsiteX97" fmla="*/ 814850 w 6386976"/>
              <a:gd name="connsiteY97" fmla="*/ 2571750 h 2843213"/>
              <a:gd name="connsiteX98" fmla="*/ 671975 w 6386976"/>
              <a:gd name="connsiteY98" fmla="*/ 2543175 h 2843213"/>
              <a:gd name="connsiteX99" fmla="*/ 529100 w 6386976"/>
              <a:gd name="connsiteY99" fmla="*/ 2528888 h 2843213"/>
              <a:gd name="connsiteX100" fmla="*/ 457662 w 6386976"/>
              <a:gd name="connsiteY100" fmla="*/ 2500313 h 2843213"/>
              <a:gd name="connsiteX101" fmla="*/ 443375 w 6386976"/>
              <a:gd name="connsiteY101" fmla="*/ 2400300 h 2843213"/>
              <a:gd name="connsiteX102" fmla="*/ 429087 w 6386976"/>
              <a:gd name="connsiteY102" fmla="*/ 2114550 h 2843213"/>
              <a:gd name="connsiteX103" fmla="*/ 357650 w 6386976"/>
              <a:gd name="connsiteY103" fmla="*/ 2071688 h 2843213"/>
              <a:gd name="connsiteX104" fmla="*/ 257637 w 6386976"/>
              <a:gd name="connsiteY104" fmla="*/ 2043113 h 2843213"/>
              <a:gd name="connsiteX105" fmla="*/ 243350 w 6386976"/>
              <a:gd name="connsiteY105" fmla="*/ 1985963 h 2843213"/>
              <a:gd name="connsiteX106" fmla="*/ 229062 w 6386976"/>
              <a:gd name="connsiteY106" fmla="*/ 1943100 h 2843213"/>
              <a:gd name="connsiteX107" fmla="*/ 214775 w 6386976"/>
              <a:gd name="connsiteY107" fmla="*/ 1857375 h 2843213"/>
              <a:gd name="connsiteX108" fmla="*/ 200487 w 6386976"/>
              <a:gd name="connsiteY108" fmla="*/ 1714500 h 2843213"/>
              <a:gd name="connsiteX109" fmla="*/ 186200 w 6386976"/>
              <a:gd name="connsiteY109" fmla="*/ 1671638 h 2843213"/>
              <a:gd name="connsiteX110" fmla="*/ 86187 w 6386976"/>
              <a:gd name="connsiteY110" fmla="*/ 1643063 h 2843213"/>
              <a:gd name="connsiteX111" fmla="*/ 462 w 6386976"/>
              <a:gd name="connsiteY111" fmla="*/ 1585913 h 2843213"/>
              <a:gd name="connsiteX112" fmla="*/ 0 w 6386976"/>
              <a:gd name="connsiteY112" fmla="*/ 1585759 h 2843213"/>
              <a:gd name="connsiteX113" fmla="*/ 0 w 6386976"/>
              <a:gd name="connsiteY113" fmla="*/ 1578692 h 2843213"/>
              <a:gd name="connsiteX114" fmla="*/ 43325 w 6386976"/>
              <a:gd name="connsiteY114" fmla="*/ 1585913 h 2843213"/>
              <a:gd name="connsiteX115" fmla="*/ 57612 w 6386976"/>
              <a:gd name="connsiteY115" fmla="*/ 1514475 h 2843213"/>
              <a:gd name="connsiteX116" fmla="*/ 71900 w 6386976"/>
              <a:gd name="connsiteY116" fmla="*/ 1471613 h 2843213"/>
              <a:gd name="connsiteX117" fmla="*/ 86187 w 6386976"/>
              <a:gd name="connsiteY117" fmla="*/ 1385888 h 2843213"/>
              <a:gd name="connsiteX118" fmla="*/ 114762 w 6386976"/>
              <a:gd name="connsiteY118" fmla="*/ 1214438 h 2843213"/>
              <a:gd name="connsiteX119" fmla="*/ 157625 w 6386976"/>
              <a:gd name="connsiteY119" fmla="*/ 1057275 h 2843213"/>
              <a:gd name="connsiteX120" fmla="*/ 171912 w 6386976"/>
              <a:gd name="connsiteY120" fmla="*/ 957263 h 2843213"/>
              <a:gd name="connsiteX121" fmla="*/ 200487 w 6386976"/>
              <a:gd name="connsiteY121" fmla="*/ 871538 h 2843213"/>
              <a:gd name="connsiteX122" fmla="*/ 229062 w 6386976"/>
              <a:gd name="connsiteY122" fmla="*/ 728663 h 2843213"/>
              <a:gd name="connsiteX123" fmla="*/ 257637 w 6386976"/>
              <a:gd name="connsiteY123" fmla="*/ 642938 h 2843213"/>
              <a:gd name="connsiteX124" fmla="*/ 329075 w 6386976"/>
              <a:gd name="connsiteY124" fmla="*/ 642938 h 2843213"/>
              <a:gd name="connsiteX125" fmla="*/ 371937 w 6386976"/>
              <a:gd name="connsiteY125" fmla="*/ 557213 h 2843213"/>
              <a:gd name="connsiteX126" fmla="*/ 429087 w 6386976"/>
              <a:gd name="connsiteY126" fmla="*/ 614363 h 2843213"/>
              <a:gd name="connsiteX127" fmla="*/ 471950 w 6386976"/>
              <a:gd name="connsiteY127" fmla="*/ 700088 h 2843213"/>
              <a:gd name="connsiteX128" fmla="*/ 500525 w 6386976"/>
              <a:gd name="connsiteY128" fmla="*/ 742950 h 2843213"/>
              <a:gd name="connsiteX129" fmla="*/ 514812 w 6386976"/>
              <a:gd name="connsiteY129" fmla="*/ 785813 h 2843213"/>
              <a:gd name="connsiteX130" fmla="*/ 529100 w 6386976"/>
              <a:gd name="connsiteY130" fmla="*/ 742950 h 2843213"/>
              <a:gd name="connsiteX131" fmla="*/ 600537 w 6386976"/>
              <a:gd name="connsiteY131" fmla="*/ 642938 h 2843213"/>
              <a:gd name="connsiteX132" fmla="*/ 614825 w 6386976"/>
              <a:gd name="connsiteY132" fmla="*/ 585788 h 2843213"/>
              <a:gd name="connsiteX133" fmla="*/ 757700 w 6386976"/>
              <a:gd name="connsiteY133" fmla="*/ 457200 h 2843213"/>
              <a:gd name="connsiteX134" fmla="*/ 786275 w 6386976"/>
              <a:gd name="connsiteY134" fmla="*/ 500063 h 2843213"/>
              <a:gd name="connsiteX135" fmla="*/ 829137 w 6386976"/>
              <a:gd name="connsiteY135" fmla="*/ 542925 h 2843213"/>
              <a:gd name="connsiteX136" fmla="*/ 843425 w 6386976"/>
              <a:gd name="connsiteY136" fmla="*/ 585788 h 2843213"/>
              <a:gd name="connsiteX137" fmla="*/ 929150 w 6386976"/>
              <a:gd name="connsiteY137" fmla="*/ 742950 h 2843213"/>
              <a:gd name="connsiteX138" fmla="*/ 943437 w 6386976"/>
              <a:gd name="connsiteY138" fmla="*/ 700088 h 2843213"/>
              <a:gd name="connsiteX139" fmla="*/ 957725 w 6386976"/>
              <a:gd name="connsiteY139" fmla="*/ 642938 h 2843213"/>
              <a:gd name="connsiteX140" fmla="*/ 1072025 w 6386976"/>
              <a:gd name="connsiteY140" fmla="*/ 485775 h 2843213"/>
              <a:gd name="connsiteX141" fmla="*/ 1129175 w 6386976"/>
              <a:gd name="connsiteY141" fmla="*/ 400050 h 2843213"/>
              <a:gd name="connsiteX142" fmla="*/ 1172037 w 6386976"/>
              <a:gd name="connsiteY142" fmla="*/ 428625 h 2843213"/>
              <a:gd name="connsiteX143" fmla="*/ 1229187 w 6386976"/>
              <a:gd name="connsiteY143" fmla="*/ 514350 h 2843213"/>
              <a:gd name="connsiteX144" fmla="*/ 1314912 w 6386976"/>
              <a:gd name="connsiteY144" fmla="*/ 385763 h 2843213"/>
              <a:gd name="connsiteX145" fmla="*/ 1343487 w 6386976"/>
              <a:gd name="connsiteY145" fmla="*/ 342900 h 2843213"/>
              <a:gd name="connsiteX146" fmla="*/ 1386350 w 6386976"/>
              <a:gd name="connsiteY146" fmla="*/ 314325 h 2843213"/>
              <a:gd name="connsiteX147" fmla="*/ 1443500 w 6386976"/>
              <a:gd name="connsiteY147" fmla="*/ 328613 h 2843213"/>
              <a:gd name="connsiteX148" fmla="*/ 1486362 w 6386976"/>
              <a:gd name="connsiteY148" fmla="*/ 385763 h 2843213"/>
              <a:gd name="connsiteX149" fmla="*/ 1529225 w 6386976"/>
              <a:gd name="connsiteY149" fmla="*/ 471488 h 2843213"/>
              <a:gd name="connsiteX150" fmla="*/ 1572087 w 6386976"/>
              <a:gd name="connsiteY150" fmla="*/ 457200 h 2843213"/>
              <a:gd name="connsiteX151" fmla="*/ 1629237 w 6386976"/>
              <a:gd name="connsiteY151" fmla="*/ 371475 h 2843213"/>
              <a:gd name="connsiteX152" fmla="*/ 1672100 w 6386976"/>
              <a:gd name="connsiteY152" fmla="*/ 328613 h 2843213"/>
              <a:gd name="connsiteX153" fmla="*/ 1729250 w 6386976"/>
              <a:gd name="connsiteY153" fmla="*/ 342900 h 2843213"/>
              <a:gd name="connsiteX154" fmla="*/ 1743537 w 6386976"/>
              <a:gd name="connsiteY154" fmla="*/ 414338 h 2843213"/>
              <a:gd name="connsiteX155" fmla="*/ 1757825 w 6386976"/>
              <a:gd name="connsiteY155" fmla="*/ 457200 h 2843213"/>
              <a:gd name="connsiteX156" fmla="*/ 1786400 w 6386976"/>
              <a:gd name="connsiteY156" fmla="*/ 414338 h 2843213"/>
              <a:gd name="connsiteX157" fmla="*/ 1872125 w 6386976"/>
              <a:gd name="connsiteY157" fmla="*/ 342900 h 2843213"/>
              <a:gd name="connsiteX158" fmla="*/ 1914987 w 6386976"/>
              <a:gd name="connsiteY158" fmla="*/ 328613 h 2843213"/>
              <a:gd name="connsiteX159" fmla="*/ 1937914 w 6386976"/>
              <a:gd name="connsiteY159" fmla="*/ 362711 h 2843213"/>
              <a:gd name="connsiteX160" fmla="*/ 1947531 w 6386976"/>
              <a:gd name="connsiteY160" fmla="*/ 376637 h 2843213"/>
              <a:gd name="connsiteX161" fmla="*/ 1944945 w 6386976"/>
              <a:gd name="connsiteY161" fmla="*/ 373174 h 2843213"/>
              <a:gd name="connsiteX162" fmla="*/ 1957850 w 6386976"/>
              <a:gd name="connsiteY162" fmla="*/ 414338 h 2843213"/>
              <a:gd name="connsiteX163" fmla="*/ 1986425 w 6386976"/>
              <a:gd name="connsiteY163" fmla="*/ 457200 h 2843213"/>
              <a:gd name="connsiteX164" fmla="*/ 2000712 w 6386976"/>
              <a:gd name="connsiteY164" fmla="*/ 500063 h 2843213"/>
              <a:gd name="connsiteX165" fmla="*/ 2015000 w 6386976"/>
              <a:gd name="connsiteY165" fmla="*/ 557213 h 2843213"/>
              <a:gd name="connsiteX166" fmla="*/ 2057862 w 6386976"/>
              <a:gd name="connsiteY166" fmla="*/ 571500 h 2843213"/>
              <a:gd name="connsiteX167" fmla="*/ 2100725 w 6386976"/>
              <a:gd name="connsiteY167" fmla="*/ 542925 h 2843213"/>
              <a:gd name="connsiteX168" fmla="*/ 2172162 w 6386976"/>
              <a:gd name="connsiteY168" fmla="*/ 471488 h 2843213"/>
              <a:gd name="connsiteX169" fmla="*/ 2200737 w 6386976"/>
              <a:gd name="connsiteY169" fmla="*/ 428625 h 2843213"/>
              <a:gd name="connsiteX170" fmla="*/ 2243600 w 6386976"/>
              <a:gd name="connsiteY170" fmla="*/ 442913 h 2843213"/>
              <a:gd name="connsiteX171" fmla="*/ 2272175 w 6386976"/>
              <a:gd name="connsiteY171" fmla="*/ 500063 h 2843213"/>
              <a:gd name="connsiteX172" fmla="*/ 2329325 w 6386976"/>
              <a:gd name="connsiteY172" fmla="*/ 614363 h 2843213"/>
              <a:gd name="connsiteX173" fmla="*/ 2415050 w 6386976"/>
              <a:gd name="connsiteY173" fmla="*/ 600075 h 2843213"/>
              <a:gd name="connsiteX174" fmla="*/ 2543637 w 6386976"/>
              <a:gd name="connsiteY174" fmla="*/ 514350 h 2843213"/>
              <a:gd name="connsiteX175" fmla="*/ 2615075 w 6386976"/>
              <a:gd name="connsiteY175" fmla="*/ 442913 h 2843213"/>
              <a:gd name="connsiteX176" fmla="*/ 2657937 w 6386976"/>
              <a:gd name="connsiteY176" fmla="*/ 428625 h 2843213"/>
              <a:gd name="connsiteX177" fmla="*/ 2786525 w 6386976"/>
              <a:gd name="connsiteY177" fmla="*/ 357188 h 2843213"/>
              <a:gd name="connsiteX178" fmla="*/ 2829387 w 6386976"/>
              <a:gd name="connsiteY178" fmla="*/ 400050 h 2843213"/>
              <a:gd name="connsiteX179" fmla="*/ 2857962 w 6386976"/>
              <a:gd name="connsiteY179" fmla="*/ 457200 h 2843213"/>
              <a:gd name="connsiteX180" fmla="*/ 2900825 w 6386976"/>
              <a:gd name="connsiteY180" fmla="*/ 414338 h 2843213"/>
              <a:gd name="connsiteX181" fmla="*/ 2986550 w 6386976"/>
              <a:gd name="connsiteY181" fmla="*/ 214313 h 2843213"/>
              <a:gd name="connsiteX182" fmla="*/ 3015125 w 6386976"/>
              <a:gd name="connsiteY182" fmla="*/ 171450 h 2843213"/>
              <a:gd name="connsiteX183" fmla="*/ 3057987 w 6386976"/>
              <a:gd name="connsiteY183" fmla="*/ 142875 h 2843213"/>
              <a:gd name="connsiteX184" fmla="*/ 3086562 w 6386976"/>
              <a:gd name="connsiteY184" fmla="*/ 185738 h 2843213"/>
              <a:gd name="connsiteX185" fmla="*/ 3100850 w 6386976"/>
              <a:gd name="connsiteY185" fmla="*/ 228600 h 2843213"/>
              <a:gd name="connsiteX186" fmla="*/ 3143712 w 6386976"/>
              <a:gd name="connsiteY186" fmla="*/ 285750 h 2843213"/>
              <a:gd name="connsiteX187" fmla="*/ 3158000 w 6386976"/>
              <a:gd name="connsiteY187" fmla="*/ 328613 h 2843213"/>
              <a:gd name="connsiteX188" fmla="*/ 3200862 w 6386976"/>
              <a:gd name="connsiteY188" fmla="*/ 342900 h 2843213"/>
              <a:gd name="connsiteX189" fmla="*/ 3300875 w 6386976"/>
              <a:gd name="connsiteY189" fmla="*/ 200025 h 2843213"/>
              <a:gd name="connsiteX190" fmla="*/ 3343737 w 6386976"/>
              <a:gd name="connsiteY190" fmla="*/ 185738 h 2843213"/>
              <a:gd name="connsiteX191" fmla="*/ 3372312 w 6386976"/>
              <a:gd name="connsiteY191" fmla="*/ 242888 h 2843213"/>
              <a:gd name="connsiteX192" fmla="*/ 3400887 w 6386976"/>
              <a:gd name="connsiteY192" fmla="*/ 371475 h 2843213"/>
              <a:gd name="connsiteX193" fmla="*/ 3415175 w 6386976"/>
              <a:gd name="connsiteY193" fmla="*/ 428625 h 2843213"/>
              <a:gd name="connsiteX194" fmla="*/ 3443750 w 6386976"/>
              <a:gd name="connsiteY194" fmla="*/ 500063 h 2843213"/>
              <a:gd name="connsiteX195" fmla="*/ 3458037 w 6386976"/>
              <a:gd name="connsiteY195" fmla="*/ 542925 h 2843213"/>
              <a:gd name="connsiteX196" fmla="*/ 3529475 w 6386976"/>
              <a:gd name="connsiteY196" fmla="*/ 414338 h 2843213"/>
              <a:gd name="connsiteX197" fmla="*/ 3643775 w 6386976"/>
              <a:gd name="connsiteY197" fmla="*/ 200025 h 2843213"/>
              <a:gd name="connsiteX198" fmla="*/ 3686637 w 6386976"/>
              <a:gd name="connsiteY198" fmla="*/ 228600 h 2843213"/>
              <a:gd name="connsiteX199" fmla="*/ 3743787 w 6386976"/>
              <a:gd name="connsiteY199" fmla="*/ 357188 h 2843213"/>
              <a:gd name="connsiteX200" fmla="*/ 3815225 w 6386976"/>
              <a:gd name="connsiteY200" fmla="*/ 571500 h 2843213"/>
              <a:gd name="connsiteX201" fmla="*/ 3900950 w 6386976"/>
              <a:gd name="connsiteY201" fmla="*/ 457200 h 2843213"/>
              <a:gd name="connsiteX202" fmla="*/ 4015250 w 6386976"/>
              <a:gd name="connsiteY202" fmla="*/ 314325 h 2843213"/>
              <a:gd name="connsiteX203" fmla="*/ 4058112 w 6386976"/>
              <a:gd name="connsiteY203" fmla="*/ 342900 h 2843213"/>
              <a:gd name="connsiteX204" fmla="*/ 4072400 w 6386976"/>
              <a:gd name="connsiteY204" fmla="*/ 385763 h 2843213"/>
              <a:gd name="connsiteX205" fmla="*/ 4115262 w 6386976"/>
              <a:gd name="connsiteY205" fmla="*/ 471488 h 2843213"/>
              <a:gd name="connsiteX206" fmla="*/ 4200987 w 6386976"/>
              <a:gd name="connsiteY206" fmla="*/ 428625 h 2843213"/>
              <a:gd name="connsiteX207" fmla="*/ 4215275 w 6386976"/>
              <a:gd name="connsiteY207" fmla="*/ 371475 h 2843213"/>
              <a:gd name="connsiteX208" fmla="*/ 4415300 w 6386976"/>
              <a:gd name="connsiteY208" fmla="*/ 114300 h 2843213"/>
              <a:gd name="connsiteX209" fmla="*/ 4486737 w 6386976"/>
              <a:gd name="connsiteY209" fmla="*/ 0 h 2843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Lst>
            <a:rect l="l" t="t" r="r" b="b"/>
            <a:pathLst>
              <a:path w="6386976" h="2843213">
                <a:moveTo>
                  <a:pt x="4486737" y="0"/>
                </a:moveTo>
                <a:cubicBezTo>
                  <a:pt x="4491500" y="19050"/>
                  <a:pt x="4492243" y="39587"/>
                  <a:pt x="4501025" y="57150"/>
                </a:cubicBezTo>
                <a:cubicBezTo>
                  <a:pt x="4516384" y="87867"/>
                  <a:pt x="4558175" y="142875"/>
                  <a:pt x="4558175" y="142875"/>
                </a:cubicBezTo>
                <a:cubicBezTo>
                  <a:pt x="4562937" y="157163"/>
                  <a:pt x="4565727" y="172267"/>
                  <a:pt x="4572462" y="185738"/>
                </a:cubicBezTo>
                <a:cubicBezTo>
                  <a:pt x="4587573" y="215961"/>
                  <a:pt x="4627723" y="259867"/>
                  <a:pt x="4643900" y="285750"/>
                </a:cubicBezTo>
                <a:cubicBezTo>
                  <a:pt x="4655188" y="303811"/>
                  <a:pt x="4658840" y="326538"/>
                  <a:pt x="4672475" y="342900"/>
                </a:cubicBezTo>
                <a:cubicBezTo>
                  <a:pt x="4683468" y="356091"/>
                  <a:pt x="4702146" y="360482"/>
                  <a:pt x="4715337" y="371475"/>
                </a:cubicBezTo>
                <a:cubicBezTo>
                  <a:pt x="4730859" y="384410"/>
                  <a:pt x="4742678" y="401403"/>
                  <a:pt x="4758200" y="414338"/>
                </a:cubicBezTo>
                <a:cubicBezTo>
                  <a:pt x="4771391" y="425331"/>
                  <a:pt x="4787871" y="431920"/>
                  <a:pt x="4801062" y="442913"/>
                </a:cubicBezTo>
                <a:cubicBezTo>
                  <a:pt x="4816584" y="455848"/>
                  <a:pt x="4830990" y="470253"/>
                  <a:pt x="4843925" y="485775"/>
                </a:cubicBezTo>
                <a:cubicBezTo>
                  <a:pt x="4854918" y="498967"/>
                  <a:pt x="4858212" y="519113"/>
                  <a:pt x="4872500" y="528638"/>
                </a:cubicBezTo>
                <a:cubicBezTo>
                  <a:pt x="4888838" y="539530"/>
                  <a:pt x="4910600" y="538163"/>
                  <a:pt x="4929650" y="542925"/>
                </a:cubicBezTo>
                <a:cubicBezTo>
                  <a:pt x="4962987" y="538163"/>
                  <a:pt x="4998231" y="540727"/>
                  <a:pt x="5029662" y="528638"/>
                </a:cubicBezTo>
                <a:cubicBezTo>
                  <a:pt x="5061716" y="516310"/>
                  <a:pt x="5115387" y="471488"/>
                  <a:pt x="5115387" y="471488"/>
                </a:cubicBezTo>
                <a:cubicBezTo>
                  <a:pt x="5129675" y="485775"/>
                  <a:pt x="5145315" y="498828"/>
                  <a:pt x="5158250" y="514350"/>
                </a:cubicBezTo>
                <a:cubicBezTo>
                  <a:pt x="5169243" y="527542"/>
                  <a:pt x="5172264" y="548112"/>
                  <a:pt x="5186825" y="557213"/>
                </a:cubicBezTo>
                <a:cubicBezTo>
                  <a:pt x="5227992" y="582942"/>
                  <a:pt x="5312125" y="592384"/>
                  <a:pt x="5358275" y="600075"/>
                </a:cubicBezTo>
                <a:cubicBezTo>
                  <a:pt x="5513032" y="584600"/>
                  <a:pt x="5555612" y="572580"/>
                  <a:pt x="5729750" y="600075"/>
                </a:cubicBezTo>
                <a:cubicBezTo>
                  <a:pt x="5746711" y="602753"/>
                  <a:pt x="5759575" y="617475"/>
                  <a:pt x="5772612" y="628650"/>
                </a:cubicBezTo>
                <a:cubicBezTo>
                  <a:pt x="5786436" y="640499"/>
                  <a:pt x="5842700" y="707469"/>
                  <a:pt x="5872625" y="714375"/>
                </a:cubicBezTo>
                <a:cubicBezTo>
                  <a:pt x="5919262" y="725137"/>
                  <a:pt x="5967875" y="723900"/>
                  <a:pt x="6015500" y="728663"/>
                </a:cubicBezTo>
                <a:cubicBezTo>
                  <a:pt x="6029787" y="742950"/>
                  <a:pt x="6045427" y="756003"/>
                  <a:pt x="6058362" y="771525"/>
                </a:cubicBezTo>
                <a:cubicBezTo>
                  <a:pt x="6069355" y="784717"/>
                  <a:pt x="6073899" y="803213"/>
                  <a:pt x="6086937" y="814388"/>
                </a:cubicBezTo>
                <a:cubicBezTo>
                  <a:pt x="6108022" y="832460"/>
                  <a:pt x="6134826" y="842532"/>
                  <a:pt x="6158375" y="857250"/>
                </a:cubicBezTo>
                <a:cubicBezTo>
                  <a:pt x="6172936" y="866351"/>
                  <a:pt x="6186950" y="876300"/>
                  <a:pt x="6201237" y="885825"/>
                </a:cubicBezTo>
                <a:cubicBezTo>
                  <a:pt x="6246520" y="953751"/>
                  <a:pt x="6224381" y="912396"/>
                  <a:pt x="6258387" y="1014413"/>
                </a:cubicBezTo>
                <a:cubicBezTo>
                  <a:pt x="6263150" y="1028700"/>
                  <a:pt x="6262026" y="1046626"/>
                  <a:pt x="6272675" y="1057275"/>
                </a:cubicBezTo>
                <a:lnTo>
                  <a:pt x="6315537" y="1100138"/>
                </a:lnTo>
                <a:lnTo>
                  <a:pt x="6358400" y="1228725"/>
                </a:lnTo>
                <a:cubicBezTo>
                  <a:pt x="6363163" y="1243013"/>
                  <a:pt x="6369733" y="1256820"/>
                  <a:pt x="6372687" y="1271588"/>
                </a:cubicBezTo>
                <a:lnTo>
                  <a:pt x="6386975" y="1343025"/>
                </a:lnTo>
                <a:lnTo>
                  <a:pt x="6386976" y="1343033"/>
                </a:lnTo>
                <a:lnTo>
                  <a:pt x="6386976" y="1528762"/>
                </a:lnTo>
                <a:lnTo>
                  <a:pt x="6386975" y="1528763"/>
                </a:lnTo>
                <a:cubicBezTo>
                  <a:pt x="6366769" y="1542233"/>
                  <a:pt x="6339350" y="1538288"/>
                  <a:pt x="6315537" y="1543050"/>
                </a:cubicBezTo>
                <a:cubicBezTo>
                  <a:pt x="6296487" y="1571625"/>
                  <a:pt x="6269247" y="1596194"/>
                  <a:pt x="6258387" y="1628775"/>
                </a:cubicBezTo>
                <a:lnTo>
                  <a:pt x="6229812" y="1714500"/>
                </a:lnTo>
                <a:cubicBezTo>
                  <a:pt x="6225050" y="1728788"/>
                  <a:pt x="6219178" y="1742752"/>
                  <a:pt x="6215525" y="1757363"/>
                </a:cubicBezTo>
                <a:lnTo>
                  <a:pt x="6201237" y="1814513"/>
                </a:lnTo>
                <a:cubicBezTo>
                  <a:pt x="6206000" y="1862138"/>
                  <a:pt x="6215525" y="1909525"/>
                  <a:pt x="6215525" y="1957388"/>
                </a:cubicBezTo>
                <a:cubicBezTo>
                  <a:pt x="6215525" y="1972448"/>
                  <a:pt x="6215220" y="1994657"/>
                  <a:pt x="6201237" y="2000250"/>
                </a:cubicBezTo>
                <a:cubicBezTo>
                  <a:pt x="6183005" y="2007543"/>
                  <a:pt x="6163137" y="1990725"/>
                  <a:pt x="6144087" y="1985963"/>
                </a:cubicBezTo>
                <a:cubicBezTo>
                  <a:pt x="6115512" y="1990725"/>
                  <a:pt x="6083514" y="1985877"/>
                  <a:pt x="6058362" y="2000250"/>
                </a:cubicBezTo>
                <a:cubicBezTo>
                  <a:pt x="6045286" y="2007722"/>
                  <a:pt x="6044075" y="2028053"/>
                  <a:pt x="6044075" y="2043113"/>
                </a:cubicBezTo>
                <a:cubicBezTo>
                  <a:pt x="6044075" y="2133726"/>
                  <a:pt x="6053600" y="2224088"/>
                  <a:pt x="6058362" y="2314575"/>
                </a:cubicBezTo>
                <a:cubicBezTo>
                  <a:pt x="6053600" y="2362200"/>
                  <a:pt x="6059210" y="2412044"/>
                  <a:pt x="6044075" y="2457450"/>
                </a:cubicBezTo>
                <a:cubicBezTo>
                  <a:pt x="6038645" y="2473740"/>
                  <a:pt x="6016571" y="2478346"/>
                  <a:pt x="6001212" y="2486025"/>
                </a:cubicBezTo>
                <a:cubicBezTo>
                  <a:pt x="5966037" y="2503613"/>
                  <a:pt x="5905556" y="2509112"/>
                  <a:pt x="5872625" y="2514600"/>
                </a:cubicBezTo>
                <a:cubicBezTo>
                  <a:pt x="5728580" y="2504311"/>
                  <a:pt x="5675166" y="2488370"/>
                  <a:pt x="5544012" y="2514600"/>
                </a:cubicBezTo>
                <a:cubicBezTo>
                  <a:pt x="5514476" y="2520507"/>
                  <a:pt x="5458287" y="2543175"/>
                  <a:pt x="5458287" y="2543175"/>
                </a:cubicBezTo>
                <a:cubicBezTo>
                  <a:pt x="5363551" y="2606333"/>
                  <a:pt x="5468824" y="2532103"/>
                  <a:pt x="5372562" y="2614613"/>
                </a:cubicBezTo>
                <a:cubicBezTo>
                  <a:pt x="5341553" y="2641192"/>
                  <a:pt x="5306469" y="2663437"/>
                  <a:pt x="5272550" y="2686050"/>
                </a:cubicBezTo>
                <a:cubicBezTo>
                  <a:pt x="5247696" y="2682500"/>
                  <a:pt x="5164205" y="2676659"/>
                  <a:pt x="5129675" y="2657475"/>
                </a:cubicBezTo>
                <a:cubicBezTo>
                  <a:pt x="4982298" y="2575598"/>
                  <a:pt x="5098072" y="2618365"/>
                  <a:pt x="5001087" y="2586038"/>
                </a:cubicBezTo>
                <a:cubicBezTo>
                  <a:pt x="4949975" y="2596260"/>
                  <a:pt x="4923577" y="2592110"/>
                  <a:pt x="4886787" y="2628900"/>
                </a:cubicBezTo>
                <a:cubicBezTo>
                  <a:pt x="4847171" y="2668516"/>
                  <a:pt x="4847722" y="2697807"/>
                  <a:pt x="4801062" y="2728913"/>
                </a:cubicBezTo>
                <a:cubicBezTo>
                  <a:pt x="4788531" y="2737267"/>
                  <a:pt x="4772487" y="2738438"/>
                  <a:pt x="4758200" y="2743200"/>
                </a:cubicBezTo>
                <a:cubicBezTo>
                  <a:pt x="4739150" y="2757488"/>
                  <a:pt x="4722671" y="2776084"/>
                  <a:pt x="4701050" y="2786063"/>
                </a:cubicBezTo>
                <a:cubicBezTo>
                  <a:pt x="4588758" y="2837890"/>
                  <a:pt x="4552054" y="2830966"/>
                  <a:pt x="4429587" y="2843213"/>
                </a:cubicBezTo>
                <a:cubicBezTo>
                  <a:pt x="4415300" y="2833688"/>
                  <a:pt x="4399916" y="2825631"/>
                  <a:pt x="4386725" y="2814638"/>
                </a:cubicBezTo>
                <a:cubicBezTo>
                  <a:pt x="4371203" y="2801703"/>
                  <a:pt x="4360674" y="2782983"/>
                  <a:pt x="4343862" y="2771775"/>
                </a:cubicBezTo>
                <a:cubicBezTo>
                  <a:pt x="4331331" y="2763421"/>
                  <a:pt x="4315481" y="2761625"/>
                  <a:pt x="4301000" y="2757488"/>
                </a:cubicBezTo>
                <a:cubicBezTo>
                  <a:pt x="4175411" y="2721605"/>
                  <a:pt x="4303764" y="2763170"/>
                  <a:pt x="4200987" y="2728913"/>
                </a:cubicBezTo>
                <a:cubicBezTo>
                  <a:pt x="4148600" y="2733675"/>
                  <a:pt x="4095261" y="2732178"/>
                  <a:pt x="4043825" y="2743200"/>
                </a:cubicBezTo>
                <a:cubicBezTo>
                  <a:pt x="4027035" y="2746798"/>
                  <a:pt x="4017694" y="2767914"/>
                  <a:pt x="4000962" y="2771775"/>
                </a:cubicBezTo>
                <a:cubicBezTo>
                  <a:pt x="3954325" y="2782537"/>
                  <a:pt x="3905712" y="2781300"/>
                  <a:pt x="3858087" y="2786063"/>
                </a:cubicBezTo>
                <a:cubicBezTo>
                  <a:pt x="3834275" y="2781300"/>
                  <a:pt x="3809388" y="2780302"/>
                  <a:pt x="3786650" y="2771775"/>
                </a:cubicBezTo>
                <a:cubicBezTo>
                  <a:pt x="3770572" y="2765746"/>
                  <a:pt x="3759570" y="2749964"/>
                  <a:pt x="3743787" y="2743200"/>
                </a:cubicBezTo>
                <a:cubicBezTo>
                  <a:pt x="3725738" y="2735465"/>
                  <a:pt x="3705687" y="2733675"/>
                  <a:pt x="3686637" y="2728913"/>
                </a:cubicBezTo>
                <a:cubicBezTo>
                  <a:pt x="3624433" y="2697811"/>
                  <a:pt x="3605828" y="2691462"/>
                  <a:pt x="3543762" y="2643188"/>
                </a:cubicBezTo>
                <a:cubicBezTo>
                  <a:pt x="3527813" y="2630783"/>
                  <a:pt x="3518563" y="2610138"/>
                  <a:pt x="3500900" y="2600325"/>
                </a:cubicBezTo>
                <a:cubicBezTo>
                  <a:pt x="3474570" y="2585697"/>
                  <a:pt x="3415175" y="2571750"/>
                  <a:pt x="3415175" y="2571750"/>
                </a:cubicBezTo>
                <a:cubicBezTo>
                  <a:pt x="3372312" y="2576513"/>
                  <a:pt x="3329212" y="2579480"/>
                  <a:pt x="3286587" y="2586038"/>
                </a:cubicBezTo>
                <a:cubicBezTo>
                  <a:pt x="3267179" y="2589024"/>
                  <a:pt x="3248692" y="2596474"/>
                  <a:pt x="3229437" y="2600325"/>
                </a:cubicBezTo>
                <a:cubicBezTo>
                  <a:pt x="3201030" y="2606006"/>
                  <a:pt x="3172287" y="2609850"/>
                  <a:pt x="3143712" y="2614613"/>
                </a:cubicBezTo>
                <a:cubicBezTo>
                  <a:pt x="3104607" y="2643941"/>
                  <a:pt x="3076480" y="2670361"/>
                  <a:pt x="3029412" y="2686050"/>
                </a:cubicBezTo>
                <a:cubicBezTo>
                  <a:pt x="2992155" y="2698469"/>
                  <a:pt x="2953001" y="2704292"/>
                  <a:pt x="2915112" y="2714625"/>
                </a:cubicBezTo>
                <a:cubicBezTo>
                  <a:pt x="2804567" y="2744774"/>
                  <a:pt x="2964433" y="2713550"/>
                  <a:pt x="2786525" y="2743200"/>
                </a:cubicBezTo>
                <a:cubicBezTo>
                  <a:pt x="2626660" y="2711228"/>
                  <a:pt x="2798328" y="2756246"/>
                  <a:pt x="2657937" y="2686050"/>
                </a:cubicBezTo>
                <a:cubicBezTo>
                  <a:pt x="2630996" y="2672580"/>
                  <a:pt x="2600787" y="2667000"/>
                  <a:pt x="2572212" y="2657475"/>
                </a:cubicBezTo>
                <a:cubicBezTo>
                  <a:pt x="2510725" y="2636980"/>
                  <a:pt x="2543955" y="2646839"/>
                  <a:pt x="2472200" y="2628900"/>
                </a:cubicBezTo>
                <a:cubicBezTo>
                  <a:pt x="2429337" y="2633663"/>
                  <a:pt x="2385901" y="2634730"/>
                  <a:pt x="2343612" y="2643188"/>
                </a:cubicBezTo>
                <a:cubicBezTo>
                  <a:pt x="2314076" y="2649095"/>
                  <a:pt x="2286462" y="2662238"/>
                  <a:pt x="2257887" y="2671763"/>
                </a:cubicBezTo>
                <a:cubicBezTo>
                  <a:pt x="2113844" y="2719777"/>
                  <a:pt x="2337272" y="2646518"/>
                  <a:pt x="2157875" y="2700338"/>
                </a:cubicBezTo>
                <a:cubicBezTo>
                  <a:pt x="2129025" y="2708993"/>
                  <a:pt x="2100725" y="2719388"/>
                  <a:pt x="2072150" y="2728913"/>
                </a:cubicBezTo>
                <a:lnTo>
                  <a:pt x="2029287" y="2743200"/>
                </a:lnTo>
                <a:cubicBezTo>
                  <a:pt x="1955999" y="2728542"/>
                  <a:pt x="1852527" y="2718052"/>
                  <a:pt x="1786400" y="2671763"/>
                </a:cubicBezTo>
                <a:cubicBezTo>
                  <a:pt x="1766892" y="2658107"/>
                  <a:pt x="1759689" y="2632111"/>
                  <a:pt x="1743537" y="2614613"/>
                </a:cubicBezTo>
                <a:cubicBezTo>
                  <a:pt x="1717009" y="2585874"/>
                  <a:pt x="1633035" y="2487924"/>
                  <a:pt x="1572087" y="2457450"/>
                </a:cubicBezTo>
                <a:cubicBezTo>
                  <a:pt x="1558617" y="2450715"/>
                  <a:pt x="1543512" y="2447925"/>
                  <a:pt x="1529225" y="2443163"/>
                </a:cubicBezTo>
                <a:cubicBezTo>
                  <a:pt x="1500650" y="2447925"/>
                  <a:pt x="1470983" y="2448289"/>
                  <a:pt x="1443500" y="2457450"/>
                </a:cubicBezTo>
                <a:cubicBezTo>
                  <a:pt x="1427210" y="2462880"/>
                  <a:pt x="1415546" y="2477506"/>
                  <a:pt x="1400637" y="2486025"/>
                </a:cubicBezTo>
                <a:cubicBezTo>
                  <a:pt x="1382145" y="2496592"/>
                  <a:pt x="1361979" y="2504033"/>
                  <a:pt x="1343487" y="2514600"/>
                </a:cubicBezTo>
                <a:cubicBezTo>
                  <a:pt x="1328578" y="2523119"/>
                  <a:pt x="1316316" y="2536201"/>
                  <a:pt x="1300625" y="2543175"/>
                </a:cubicBezTo>
                <a:cubicBezTo>
                  <a:pt x="1221812" y="2578203"/>
                  <a:pt x="1220289" y="2566831"/>
                  <a:pt x="1143462" y="2586038"/>
                </a:cubicBezTo>
                <a:cubicBezTo>
                  <a:pt x="1128852" y="2589691"/>
                  <a:pt x="1114887" y="2595563"/>
                  <a:pt x="1100600" y="2600325"/>
                </a:cubicBezTo>
                <a:cubicBezTo>
                  <a:pt x="1019637" y="2595563"/>
                  <a:pt x="938412" y="2594108"/>
                  <a:pt x="857712" y="2586038"/>
                </a:cubicBezTo>
                <a:cubicBezTo>
                  <a:pt x="842726" y="2584539"/>
                  <a:pt x="829525" y="2575136"/>
                  <a:pt x="814850" y="2571750"/>
                </a:cubicBezTo>
                <a:cubicBezTo>
                  <a:pt x="767526" y="2560829"/>
                  <a:pt x="720302" y="2548008"/>
                  <a:pt x="671975" y="2543175"/>
                </a:cubicBezTo>
                <a:lnTo>
                  <a:pt x="529100" y="2528888"/>
                </a:lnTo>
                <a:cubicBezTo>
                  <a:pt x="505287" y="2519363"/>
                  <a:pt x="471888" y="2521653"/>
                  <a:pt x="457662" y="2500313"/>
                </a:cubicBezTo>
                <a:cubicBezTo>
                  <a:pt x="438982" y="2472293"/>
                  <a:pt x="445863" y="2433884"/>
                  <a:pt x="443375" y="2400300"/>
                </a:cubicBezTo>
                <a:cubicBezTo>
                  <a:pt x="436330" y="2305192"/>
                  <a:pt x="453160" y="2206831"/>
                  <a:pt x="429087" y="2114550"/>
                </a:cubicBezTo>
                <a:cubicBezTo>
                  <a:pt x="422077" y="2087680"/>
                  <a:pt x="382488" y="2084107"/>
                  <a:pt x="357650" y="2071688"/>
                </a:cubicBezTo>
                <a:cubicBezTo>
                  <a:pt x="337149" y="2061438"/>
                  <a:pt x="275953" y="2047692"/>
                  <a:pt x="257637" y="2043113"/>
                </a:cubicBezTo>
                <a:cubicBezTo>
                  <a:pt x="252875" y="2024063"/>
                  <a:pt x="248744" y="2004844"/>
                  <a:pt x="243350" y="1985963"/>
                </a:cubicBezTo>
                <a:cubicBezTo>
                  <a:pt x="239213" y="1971482"/>
                  <a:pt x="232329" y="1957802"/>
                  <a:pt x="229062" y="1943100"/>
                </a:cubicBezTo>
                <a:cubicBezTo>
                  <a:pt x="222778" y="1914821"/>
                  <a:pt x="218368" y="1886120"/>
                  <a:pt x="214775" y="1857375"/>
                </a:cubicBezTo>
                <a:cubicBezTo>
                  <a:pt x="208838" y="1809882"/>
                  <a:pt x="207765" y="1761806"/>
                  <a:pt x="200487" y="1714500"/>
                </a:cubicBezTo>
                <a:cubicBezTo>
                  <a:pt x="198197" y="1699615"/>
                  <a:pt x="196849" y="1682287"/>
                  <a:pt x="186200" y="1671638"/>
                </a:cubicBezTo>
                <a:cubicBezTo>
                  <a:pt x="179366" y="1664804"/>
                  <a:pt x="86684" y="1643187"/>
                  <a:pt x="86187" y="1643063"/>
                </a:cubicBezTo>
                <a:cubicBezTo>
                  <a:pt x="57612" y="1624013"/>
                  <a:pt x="33042" y="1596774"/>
                  <a:pt x="462" y="1585913"/>
                </a:cubicBezTo>
                <a:lnTo>
                  <a:pt x="0" y="1585759"/>
                </a:lnTo>
                <a:lnTo>
                  <a:pt x="0" y="1578692"/>
                </a:lnTo>
                <a:lnTo>
                  <a:pt x="43325" y="1585913"/>
                </a:lnTo>
                <a:cubicBezTo>
                  <a:pt x="48087" y="1562100"/>
                  <a:pt x="51722" y="1538034"/>
                  <a:pt x="57612" y="1514475"/>
                </a:cubicBezTo>
                <a:cubicBezTo>
                  <a:pt x="61265" y="1499864"/>
                  <a:pt x="68633" y="1486315"/>
                  <a:pt x="71900" y="1471613"/>
                </a:cubicBezTo>
                <a:cubicBezTo>
                  <a:pt x="78184" y="1443334"/>
                  <a:pt x="81782" y="1414520"/>
                  <a:pt x="86187" y="1385888"/>
                </a:cubicBezTo>
                <a:cubicBezTo>
                  <a:pt x="95862" y="1323000"/>
                  <a:pt x="99674" y="1274792"/>
                  <a:pt x="114762" y="1214438"/>
                </a:cubicBezTo>
                <a:cubicBezTo>
                  <a:pt x="138013" y="1121435"/>
                  <a:pt x="134411" y="1219781"/>
                  <a:pt x="157625" y="1057275"/>
                </a:cubicBezTo>
                <a:cubicBezTo>
                  <a:pt x="162387" y="1023938"/>
                  <a:pt x="164340" y="990076"/>
                  <a:pt x="171912" y="957263"/>
                </a:cubicBezTo>
                <a:cubicBezTo>
                  <a:pt x="178685" y="927914"/>
                  <a:pt x="194580" y="901074"/>
                  <a:pt x="200487" y="871538"/>
                </a:cubicBezTo>
                <a:cubicBezTo>
                  <a:pt x="210012" y="823913"/>
                  <a:pt x="213703" y="774739"/>
                  <a:pt x="229062" y="728663"/>
                </a:cubicBezTo>
                <a:lnTo>
                  <a:pt x="257637" y="642938"/>
                </a:lnTo>
                <a:cubicBezTo>
                  <a:pt x="359700" y="710980"/>
                  <a:pt x="351691" y="733406"/>
                  <a:pt x="329075" y="642938"/>
                </a:cubicBezTo>
                <a:cubicBezTo>
                  <a:pt x="331746" y="634926"/>
                  <a:pt x="354443" y="554297"/>
                  <a:pt x="371937" y="557213"/>
                </a:cubicBezTo>
                <a:cubicBezTo>
                  <a:pt x="398511" y="561642"/>
                  <a:pt x="411554" y="593908"/>
                  <a:pt x="429087" y="614363"/>
                </a:cubicBezTo>
                <a:cubicBezTo>
                  <a:pt x="478222" y="671687"/>
                  <a:pt x="441526" y="639241"/>
                  <a:pt x="471950" y="700088"/>
                </a:cubicBezTo>
                <a:cubicBezTo>
                  <a:pt x="479629" y="715446"/>
                  <a:pt x="491000" y="728663"/>
                  <a:pt x="500525" y="742950"/>
                </a:cubicBezTo>
                <a:cubicBezTo>
                  <a:pt x="505287" y="757238"/>
                  <a:pt x="499752" y="785813"/>
                  <a:pt x="514812" y="785813"/>
                </a:cubicBezTo>
                <a:cubicBezTo>
                  <a:pt x="529873" y="785813"/>
                  <a:pt x="523167" y="756793"/>
                  <a:pt x="529100" y="742950"/>
                </a:cubicBezTo>
                <a:cubicBezTo>
                  <a:pt x="557309" y="677130"/>
                  <a:pt x="551534" y="691941"/>
                  <a:pt x="600537" y="642938"/>
                </a:cubicBezTo>
                <a:cubicBezTo>
                  <a:pt x="605300" y="623888"/>
                  <a:pt x="603275" y="601669"/>
                  <a:pt x="614825" y="585788"/>
                </a:cubicBezTo>
                <a:cubicBezTo>
                  <a:pt x="667605" y="513215"/>
                  <a:pt x="697234" y="497510"/>
                  <a:pt x="757700" y="457200"/>
                </a:cubicBezTo>
                <a:cubicBezTo>
                  <a:pt x="767225" y="471488"/>
                  <a:pt x="775282" y="486871"/>
                  <a:pt x="786275" y="500063"/>
                </a:cubicBezTo>
                <a:cubicBezTo>
                  <a:pt x="799210" y="515585"/>
                  <a:pt x="817929" y="526113"/>
                  <a:pt x="829137" y="542925"/>
                </a:cubicBezTo>
                <a:cubicBezTo>
                  <a:pt x="837491" y="555456"/>
                  <a:pt x="836213" y="572566"/>
                  <a:pt x="843425" y="585788"/>
                </a:cubicBezTo>
                <a:cubicBezTo>
                  <a:pt x="938729" y="760513"/>
                  <a:pt x="895329" y="641491"/>
                  <a:pt x="929150" y="742950"/>
                </a:cubicBezTo>
                <a:cubicBezTo>
                  <a:pt x="933912" y="728663"/>
                  <a:pt x="939300" y="714569"/>
                  <a:pt x="943437" y="700088"/>
                </a:cubicBezTo>
                <a:cubicBezTo>
                  <a:pt x="948832" y="681207"/>
                  <a:pt x="949750" y="660882"/>
                  <a:pt x="957725" y="642938"/>
                </a:cubicBezTo>
                <a:cubicBezTo>
                  <a:pt x="989961" y="570408"/>
                  <a:pt x="1022676" y="551574"/>
                  <a:pt x="1072025" y="485775"/>
                </a:cubicBezTo>
                <a:cubicBezTo>
                  <a:pt x="1092631" y="458301"/>
                  <a:pt x="1129175" y="400050"/>
                  <a:pt x="1129175" y="400050"/>
                </a:cubicBezTo>
                <a:cubicBezTo>
                  <a:pt x="1143462" y="409575"/>
                  <a:pt x="1160730" y="415702"/>
                  <a:pt x="1172037" y="428625"/>
                </a:cubicBezTo>
                <a:cubicBezTo>
                  <a:pt x="1194652" y="454471"/>
                  <a:pt x="1229187" y="514350"/>
                  <a:pt x="1229187" y="514350"/>
                </a:cubicBezTo>
                <a:lnTo>
                  <a:pt x="1314912" y="385763"/>
                </a:lnTo>
                <a:cubicBezTo>
                  <a:pt x="1324437" y="371475"/>
                  <a:pt x="1329199" y="352425"/>
                  <a:pt x="1343487" y="342900"/>
                </a:cubicBezTo>
                <a:lnTo>
                  <a:pt x="1386350" y="314325"/>
                </a:lnTo>
                <a:cubicBezTo>
                  <a:pt x="1405400" y="319088"/>
                  <a:pt x="1427521" y="317200"/>
                  <a:pt x="1443500" y="328613"/>
                </a:cubicBezTo>
                <a:cubicBezTo>
                  <a:pt x="1462877" y="342454"/>
                  <a:pt x="1472521" y="366386"/>
                  <a:pt x="1486362" y="385763"/>
                </a:cubicBezTo>
                <a:cubicBezTo>
                  <a:pt x="1520983" y="434233"/>
                  <a:pt x="1511531" y="418407"/>
                  <a:pt x="1529225" y="471488"/>
                </a:cubicBezTo>
                <a:cubicBezTo>
                  <a:pt x="1543512" y="466725"/>
                  <a:pt x="1561438" y="467849"/>
                  <a:pt x="1572087" y="457200"/>
                </a:cubicBezTo>
                <a:cubicBezTo>
                  <a:pt x="1596371" y="432916"/>
                  <a:pt x="1604953" y="395759"/>
                  <a:pt x="1629237" y="371475"/>
                </a:cubicBezTo>
                <a:lnTo>
                  <a:pt x="1672100" y="328613"/>
                </a:lnTo>
                <a:cubicBezTo>
                  <a:pt x="1691150" y="333375"/>
                  <a:pt x="1716679" y="327815"/>
                  <a:pt x="1729250" y="342900"/>
                </a:cubicBezTo>
                <a:cubicBezTo>
                  <a:pt x="1744796" y="361556"/>
                  <a:pt x="1737647" y="390779"/>
                  <a:pt x="1743537" y="414338"/>
                </a:cubicBezTo>
                <a:cubicBezTo>
                  <a:pt x="1747190" y="428949"/>
                  <a:pt x="1753062" y="442913"/>
                  <a:pt x="1757825" y="457200"/>
                </a:cubicBezTo>
                <a:cubicBezTo>
                  <a:pt x="1767350" y="442913"/>
                  <a:pt x="1775407" y="427529"/>
                  <a:pt x="1786400" y="414338"/>
                </a:cubicBezTo>
                <a:cubicBezTo>
                  <a:pt x="1808972" y="387252"/>
                  <a:pt x="1840012" y="358956"/>
                  <a:pt x="1872125" y="342900"/>
                </a:cubicBezTo>
                <a:cubicBezTo>
                  <a:pt x="1885595" y="336165"/>
                  <a:pt x="1900700" y="333375"/>
                  <a:pt x="1914987" y="328613"/>
                </a:cubicBezTo>
                <a:cubicBezTo>
                  <a:pt x="1925224" y="343968"/>
                  <a:pt x="1932646" y="354974"/>
                  <a:pt x="1937914" y="362711"/>
                </a:cubicBezTo>
                <a:lnTo>
                  <a:pt x="1947531" y="376637"/>
                </a:lnTo>
                <a:lnTo>
                  <a:pt x="1944945" y="373174"/>
                </a:lnTo>
                <a:cubicBezTo>
                  <a:pt x="1938031" y="364463"/>
                  <a:pt x="1928274" y="355186"/>
                  <a:pt x="1957850" y="414338"/>
                </a:cubicBezTo>
                <a:cubicBezTo>
                  <a:pt x="1965529" y="429696"/>
                  <a:pt x="1976900" y="442913"/>
                  <a:pt x="1986425" y="457200"/>
                </a:cubicBezTo>
                <a:cubicBezTo>
                  <a:pt x="1991187" y="471488"/>
                  <a:pt x="1996575" y="485582"/>
                  <a:pt x="2000712" y="500063"/>
                </a:cubicBezTo>
                <a:cubicBezTo>
                  <a:pt x="2006106" y="518944"/>
                  <a:pt x="2002733" y="541880"/>
                  <a:pt x="2015000" y="557213"/>
                </a:cubicBezTo>
                <a:cubicBezTo>
                  <a:pt x="2024408" y="568973"/>
                  <a:pt x="2043575" y="566738"/>
                  <a:pt x="2057862" y="571500"/>
                </a:cubicBezTo>
                <a:cubicBezTo>
                  <a:pt x="2072150" y="561975"/>
                  <a:pt x="2088583" y="555067"/>
                  <a:pt x="2100725" y="542925"/>
                </a:cubicBezTo>
                <a:cubicBezTo>
                  <a:pt x="2195978" y="447673"/>
                  <a:pt x="2057859" y="547691"/>
                  <a:pt x="2172162" y="471488"/>
                </a:cubicBezTo>
                <a:cubicBezTo>
                  <a:pt x="2181687" y="457200"/>
                  <a:pt x="2184794" y="435002"/>
                  <a:pt x="2200737" y="428625"/>
                </a:cubicBezTo>
                <a:cubicBezTo>
                  <a:pt x="2214720" y="423032"/>
                  <a:pt x="2232951" y="432264"/>
                  <a:pt x="2243600" y="442913"/>
                </a:cubicBezTo>
                <a:cubicBezTo>
                  <a:pt x="2258660" y="457973"/>
                  <a:pt x="2261832" y="481445"/>
                  <a:pt x="2272175" y="500063"/>
                </a:cubicBezTo>
                <a:cubicBezTo>
                  <a:pt x="2328409" y="601285"/>
                  <a:pt x="2303205" y="536006"/>
                  <a:pt x="2329325" y="614363"/>
                </a:cubicBezTo>
                <a:cubicBezTo>
                  <a:pt x="2357900" y="609600"/>
                  <a:pt x="2387825" y="609975"/>
                  <a:pt x="2415050" y="600075"/>
                </a:cubicBezTo>
                <a:cubicBezTo>
                  <a:pt x="2441100" y="590602"/>
                  <a:pt x="2520701" y="534738"/>
                  <a:pt x="2543637" y="514350"/>
                </a:cubicBezTo>
                <a:cubicBezTo>
                  <a:pt x="2568807" y="491977"/>
                  <a:pt x="2588134" y="463119"/>
                  <a:pt x="2615075" y="442913"/>
                </a:cubicBezTo>
                <a:cubicBezTo>
                  <a:pt x="2627123" y="433877"/>
                  <a:pt x="2644772" y="435939"/>
                  <a:pt x="2657937" y="428625"/>
                </a:cubicBezTo>
                <a:cubicBezTo>
                  <a:pt x="2805314" y="346748"/>
                  <a:pt x="2689540" y="389515"/>
                  <a:pt x="2786525" y="357188"/>
                </a:cubicBezTo>
                <a:cubicBezTo>
                  <a:pt x="2800812" y="371475"/>
                  <a:pt x="2817643" y="383608"/>
                  <a:pt x="2829387" y="400050"/>
                </a:cubicBezTo>
                <a:cubicBezTo>
                  <a:pt x="2841767" y="417381"/>
                  <a:pt x="2837077" y="453023"/>
                  <a:pt x="2857962" y="457200"/>
                </a:cubicBezTo>
                <a:cubicBezTo>
                  <a:pt x="2877775" y="461163"/>
                  <a:pt x="2886537" y="428625"/>
                  <a:pt x="2900825" y="414338"/>
                </a:cubicBezTo>
                <a:cubicBezTo>
                  <a:pt x="2926225" y="338137"/>
                  <a:pt x="2939469" y="284935"/>
                  <a:pt x="2986550" y="214313"/>
                </a:cubicBezTo>
                <a:cubicBezTo>
                  <a:pt x="2996075" y="200025"/>
                  <a:pt x="3002983" y="183592"/>
                  <a:pt x="3015125" y="171450"/>
                </a:cubicBezTo>
                <a:cubicBezTo>
                  <a:pt x="3027267" y="159308"/>
                  <a:pt x="3043700" y="152400"/>
                  <a:pt x="3057987" y="142875"/>
                </a:cubicBezTo>
                <a:cubicBezTo>
                  <a:pt x="3067512" y="157163"/>
                  <a:pt x="3078883" y="170379"/>
                  <a:pt x="3086562" y="185738"/>
                </a:cubicBezTo>
                <a:cubicBezTo>
                  <a:pt x="3093297" y="199208"/>
                  <a:pt x="3093378" y="215524"/>
                  <a:pt x="3100850" y="228600"/>
                </a:cubicBezTo>
                <a:cubicBezTo>
                  <a:pt x="3112664" y="249275"/>
                  <a:pt x="3129425" y="266700"/>
                  <a:pt x="3143712" y="285750"/>
                </a:cubicBezTo>
                <a:cubicBezTo>
                  <a:pt x="3148475" y="300038"/>
                  <a:pt x="3147351" y="317964"/>
                  <a:pt x="3158000" y="328613"/>
                </a:cubicBezTo>
                <a:cubicBezTo>
                  <a:pt x="3168649" y="339262"/>
                  <a:pt x="3187392" y="349635"/>
                  <a:pt x="3200862" y="342900"/>
                </a:cubicBezTo>
                <a:cubicBezTo>
                  <a:pt x="3240170" y="323246"/>
                  <a:pt x="3265362" y="211863"/>
                  <a:pt x="3300875" y="200025"/>
                </a:cubicBezTo>
                <a:lnTo>
                  <a:pt x="3343737" y="185738"/>
                </a:lnTo>
                <a:cubicBezTo>
                  <a:pt x="3353262" y="204788"/>
                  <a:pt x="3366048" y="222531"/>
                  <a:pt x="3372312" y="242888"/>
                </a:cubicBezTo>
                <a:cubicBezTo>
                  <a:pt x="3385225" y="284854"/>
                  <a:pt x="3391014" y="328692"/>
                  <a:pt x="3400887" y="371475"/>
                </a:cubicBezTo>
                <a:cubicBezTo>
                  <a:pt x="3405302" y="390608"/>
                  <a:pt x="3408965" y="409996"/>
                  <a:pt x="3415175" y="428625"/>
                </a:cubicBezTo>
                <a:cubicBezTo>
                  <a:pt x="3423285" y="452956"/>
                  <a:pt x="3434745" y="476049"/>
                  <a:pt x="3443750" y="500063"/>
                </a:cubicBezTo>
                <a:cubicBezTo>
                  <a:pt x="3449038" y="514164"/>
                  <a:pt x="3453275" y="528638"/>
                  <a:pt x="3458037" y="542925"/>
                </a:cubicBezTo>
                <a:cubicBezTo>
                  <a:pt x="3487974" y="453118"/>
                  <a:pt x="3453052" y="545349"/>
                  <a:pt x="3529475" y="414338"/>
                </a:cubicBezTo>
                <a:cubicBezTo>
                  <a:pt x="3637076" y="229879"/>
                  <a:pt x="3608564" y="305655"/>
                  <a:pt x="3643775" y="200025"/>
                </a:cubicBezTo>
                <a:cubicBezTo>
                  <a:pt x="3658062" y="209550"/>
                  <a:pt x="3675644" y="215409"/>
                  <a:pt x="3686637" y="228600"/>
                </a:cubicBezTo>
                <a:cubicBezTo>
                  <a:pt x="3700820" y="245620"/>
                  <a:pt x="3738443" y="341921"/>
                  <a:pt x="3743787" y="357188"/>
                </a:cubicBezTo>
                <a:cubicBezTo>
                  <a:pt x="3768663" y="428262"/>
                  <a:pt x="3815225" y="571500"/>
                  <a:pt x="3815225" y="571500"/>
                </a:cubicBezTo>
                <a:cubicBezTo>
                  <a:pt x="3879828" y="474597"/>
                  <a:pt x="3799132" y="592958"/>
                  <a:pt x="3900950" y="457200"/>
                </a:cubicBezTo>
                <a:cubicBezTo>
                  <a:pt x="4000767" y="324110"/>
                  <a:pt x="3935213" y="394362"/>
                  <a:pt x="4015250" y="314325"/>
                </a:cubicBezTo>
                <a:cubicBezTo>
                  <a:pt x="4029537" y="323850"/>
                  <a:pt x="4047385" y="329491"/>
                  <a:pt x="4058112" y="342900"/>
                </a:cubicBezTo>
                <a:cubicBezTo>
                  <a:pt x="4067520" y="354660"/>
                  <a:pt x="4066283" y="372000"/>
                  <a:pt x="4072400" y="385763"/>
                </a:cubicBezTo>
                <a:cubicBezTo>
                  <a:pt x="4085375" y="414957"/>
                  <a:pt x="4100975" y="442913"/>
                  <a:pt x="4115262" y="471488"/>
                </a:cubicBezTo>
                <a:cubicBezTo>
                  <a:pt x="4143837" y="457200"/>
                  <a:pt x="4178396" y="451216"/>
                  <a:pt x="4200987" y="428625"/>
                </a:cubicBezTo>
                <a:cubicBezTo>
                  <a:pt x="4214872" y="414740"/>
                  <a:pt x="4204789" y="388077"/>
                  <a:pt x="4215275" y="371475"/>
                </a:cubicBezTo>
                <a:cubicBezTo>
                  <a:pt x="4320696" y="204559"/>
                  <a:pt x="4324323" y="205277"/>
                  <a:pt x="4415300" y="114300"/>
                </a:cubicBezTo>
                <a:cubicBezTo>
                  <a:pt x="4449305" y="12285"/>
                  <a:pt x="4418813" y="45283"/>
                  <a:pt x="4486737" y="0"/>
                </a:cubicBezTo>
                <a:close/>
              </a:path>
            </a:pathLst>
          </a:custGeom>
          <a:blipFill>
            <a:blip r:embed="rId8"/>
            <a:tile tx="0" ty="0" sx="100000" sy="100000" flip="none" algn="tl"/>
          </a:blipFill>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1.</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Thử</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tưởng</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tượng</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em</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là</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Thủy</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Tinh</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và</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nêu</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suy</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nghĩ</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cảm</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xúc</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của</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em</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sau</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khi</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bị</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thua</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cuộc</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7" name="Picture 6"/>
          <p:cNvPicPr>
            <a:picLocks noChangeAspect="1"/>
          </p:cNvPicPr>
          <p:nvPr/>
        </p:nvPicPr>
        <p:blipFill>
          <a:blip r:embed="rId9"/>
          <a:stretch>
            <a:fillRect/>
          </a:stretch>
        </p:blipFill>
        <p:spPr>
          <a:xfrm>
            <a:off x="6742031" y="1829351"/>
            <a:ext cx="4749554" cy="3282212"/>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9" name="Rectangle 8"/>
          <p:cNvSpPr/>
          <p:nvPr/>
        </p:nvSpPr>
        <p:spPr>
          <a:xfrm>
            <a:off x="1538674" y="5353613"/>
            <a:ext cx="9342622" cy="613245"/>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pt-BR"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Câu 1: HS bộc lộ cảm xúc (ân hận/căm tức sôi sục...)</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3538864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Freeform 49"/>
          <p:cNvSpPr/>
          <p:nvPr/>
        </p:nvSpPr>
        <p:spPr>
          <a:xfrm>
            <a:off x="4020305" y="656648"/>
            <a:ext cx="4543479" cy="814913"/>
          </a:xfrm>
          <a:custGeom>
            <a:avLst/>
            <a:gdLst>
              <a:gd name="connsiteX0" fmla="*/ 1514475 w 6143624"/>
              <a:gd name="connsiteY0" fmla="*/ 0 h 1228725"/>
              <a:gd name="connsiteX1" fmla="*/ 1557338 w 6143624"/>
              <a:gd name="connsiteY1" fmla="*/ 14287 h 1228725"/>
              <a:gd name="connsiteX2" fmla="*/ 1585913 w 6143624"/>
              <a:gd name="connsiteY2" fmla="*/ 57150 h 1228725"/>
              <a:gd name="connsiteX3" fmla="*/ 1628775 w 6143624"/>
              <a:gd name="connsiteY3" fmla="*/ 100012 h 1228725"/>
              <a:gd name="connsiteX4" fmla="*/ 1885950 w 6143624"/>
              <a:gd name="connsiteY4" fmla="*/ 85725 h 1228725"/>
              <a:gd name="connsiteX5" fmla="*/ 1971675 w 6143624"/>
              <a:gd name="connsiteY5" fmla="*/ 57150 h 1228725"/>
              <a:gd name="connsiteX6" fmla="*/ 2014538 w 6143624"/>
              <a:gd name="connsiteY6" fmla="*/ 28575 h 1228725"/>
              <a:gd name="connsiteX7" fmla="*/ 2100263 w 6143624"/>
              <a:gd name="connsiteY7" fmla="*/ 0 h 1228725"/>
              <a:gd name="connsiteX8" fmla="*/ 2128838 w 6143624"/>
              <a:gd name="connsiteY8" fmla="*/ 42862 h 1228725"/>
              <a:gd name="connsiteX9" fmla="*/ 2171700 w 6143624"/>
              <a:gd name="connsiteY9" fmla="*/ 114300 h 1228725"/>
              <a:gd name="connsiteX10" fmla="*/ 2214563 w 6143624"/>
              <a:gd name="connsiteY10" fmla="*/ 128587 h 1228725"/>
              <a:gd name="connsiteX11" fmla="*/ 2443163 w 6143624"/>
              <a:gd name="connsiteY11" fmla="*/ 128587 h 1228725"/>
              <a:gd name="connsiteX12" fmla="*/ 2457450 w 6143624"/>
              <a:gd name="connsiteY12" fmla="*/ 171450 h 1228725"/>
              <a:gd name="connsiteX13" fmla="*/ 2500313 w 6143624"/>
              <a:gd name="connsiteY13" fmla="*/ 200025 h 1228725"/>
              <a:gd name="connsiteX14" fmla="*/ 2657475 w 6143624"/>
              <a:gd name="connsiteY14" fmla="*/ 185737 h 1228725"/>
              <a:gd name="connsiteX15" fmla="*/ 2714625 w 6143624"/>
              <a:gd name="connsiteY15" fmla="*/ 157162 h 1228725"/>
              <a:gd name="connsiteX16" fmla="*/ 2871788 w 6143624"/>
              <a:gd name="connsiteY16" fmla="*/ 85725 h 1228725"/>
              <a:gd name="connsiteX17" fmla="*/ 2957513 w 6143624"/>
              <a:gd name="connsiteY17" fmla="*/ 100012 h 1228725"/>
              <a:gd name="connsiteX18" fmla="*/ 3000375 w 6143624"/>
              <a:gd name="connsiteY18" fmla="*/ 142875 h 1228725"/>
              <a:gd name="connsiteX19" fmla="*/ 3043238 w 6143624"/>
              <a:gd name="connsiteY19" fmla="*/ 157162 h 1228725"/>
              <a:gd name="connsiteX20" fmla="*/ 3143250 w 6143624"/>
              <a:gd name="connsiteY20" fmla="*/ 114300 h 1228725"/>
              <a:gd name="connsiteX21" fmla="*/ 3214688 w 6143624"/>
              <a:gd name="connsiteY21" fmla="*/ 85725 h 1228725"/>
              <a:gd name="connsiteX22" fmla="*/ 3300413 w 6143624"/>
              <a:gd name="connsiteY22" fmla="*/ 28575 h 1228725"/>
              <a:gd name="connsiteX23" fmla="*/ 3357563 w 6143624"/>
              <a:gd name="connsiteY23" fmla="*/ 114300 h 1228725"/>
              <a:gd name="connsiteX24" fmla="*/ 3414713 w 6143624"/>
              <a:gd name="connsiteY24" fmla="*/ 242887 h 1228725"/>
              <a:gd name="connsiteX25" fmla="*/ 3500438 w 6143624"/>
              <a:gd name="connsiteY25" fmla="*/ 228600 h 1228725"/>
              <a:gd name="connsiteX26" fmla="*/ 3586163 w 6143624"/>
              <a:gd name="connsiteY26" fmla="*/ 200025 h 1228725"/>
              <a:gd name="connsiteX27" fmla="*/ 3671888 w 6143624"/>
              <a:gd name="connsiteY27" fmla="*/ 157162 h 1228725"/>
              <a:gd name="connsiteX28" fmla="*/ 3729038 w 6143624"/>
              <a:gd name="connsiteY28" fmla="*/ 171450 h 1228725"/>
              <a:gd name="connsiteX29" fmla="*/ 3757613 w 6143624"/>
              <a:gd name="connsiteY29" fmla="*/ 214312 h 1228725"/>
              <a:gd name="connsiteX30" fmla="*/ 3986213 w 6143624"/>
              <a:gd name="connsiteY30" fmla="*/ 200025 h 1228725"/>
              <a:gd name="connsiteX31" fmla="*/ 4157663 w 6143624"/>
              <a:gd name="connsiteY31" fmla="*/ 214312 h 1228725"/>
              <a:gd name="connsiteX32" fmla="*/ 4200525 w 6143624"/>
              <a:gd name="connsiteY32" fmla="*/ 228600 h 1228725"/>
              <a:gd name="connsiteX33" fmla="*/ 4257675 w 6143624"/>
              <a:gd name="connsiteY33" fmla="*/ 214312 h 1228725"/>
              <a:gd name="connsiteX34" fmla="*/ 4329113 w 6143624"/>
              <a:gd name="connsiteY34" fmla="*/ 200025 h 1228725"/>
              <a:gd name="connsiteX35" fmla="*/ 4471988 w 6143624"/>
              <a:gd name="connsiteY35" fmla="*/ 142875 h 1228725"/>
              <a:gd name="connsiteX36" fmla="*/ 4543425 w 6143624"/>
              <a:gd name="connsiteY36" fmla="*/ 128587 h 1228725"/>
              <a:gd name="connsiteX37" fmla="*/ 4629150 w 6143624"/>
              <a:gd name="connsiteY37" fmla="*/ 100012 h 1228725"/>
              <a:gd name="connsiteX38" fmla="*/ 4686300 w 6143624"/>
              <a:gd name="connsiteY38" fmla="*/ 57150 h 1228725"/>
              <a:gd name="connsiteX39" fmla="*/ 4729163 w 6143624"/>
              <a:gd name="connsiteY39" fmla="*/ 14287 h 1228725"/>
              <a:gd name="connsiteX40" fmla="*/ 4772025 w 6143624"/>
              <a:gd name="connsiteY40" fmla="*/ 28575 h 1228725"/>
              <a:gd name="connsiteX41" fmla="*/ 4843463 w 6143624"/>
              <a:gd name="connsiteY41" fmla="*/ 114300 h 1228725"/>
              <a:gd name="connsiteX42" fmla="*/ 4886325 w 6143624"/>
              <a:gd name="connsiteY42" fmla="*/ 171450 h 1228725"/>
              <a:gd name="connsiteX43" fmla="*/ 4929188 w 6143624"/>
              <a:gd name="connsiteY43" fmla="*/ 214312 h 1228725"/>
              <a:gd name="connsiteX44" fmla="*/ 4957763 w 6143624"/>
              <a:gd name="connsiteY44" fmla="*/ 257175 h 1228725"/>
              <a:gd name="connsiteX45" fmla="*/ 5257800 w 6143624"/>
              <a:gd name="connsiteY45" fmla="*/ 285750 h 1228725"/>
              <a:gd name="connsiteX46" fmla="*/ 5272088 w 6143624"/>
              <a:gd name="connsiteY46" fmla="*/ 342900 h 1228725"/>
              <a:gd name="connsiteX47" fmla="*/ 5286375 w 6143624"/>
              <a:gd name="connsiteY47" fmla="*/ 514350 h 1228725"/>
              <a:gd name="connsiteX48" fmla="*/ 5443538 w 6143624"/>
              <a:gd name="connsiteY48" fmla="*/ 585787 h 1228725"/>
              <a:gd name="connsiteX49" fmla="*/ 5696266 w 6143624"/>
              <a:gd name="connsiteY49" fmla="*/ 655888 h 1228725"/>
              <a:gd name="connsiteX50" fmla="*/ 5815013 w 6143624"/>
              <a:gd name="connsiteY50" fmla="*/ 694162 h 1228725"/>
              <a:gd name="connsiteX51" fmla="*/ 5815013 w 6143624"/>
              <a:gd name="connsiteY51" fmla="*/ 694162 h 1228725"/>
              <a:gd name="connsiteX52" fmla="*/ 5820479 w 6143624"/>
              <a:gd name="connsiteY52" fmla="*/ 695924 h 1228725"/>
              <a:gd name="connsiteX53" fmla="*/ 5943599 w 6143624"/>
              <a:gd name="connsiteY53" fmla="*/ 742950 h 1228725"/>
              <a:gd name="connsiteX54" fmla="*/ 6143624 w 6143624"/>
              <a:gd name="connsiteY54" fmla="*/ 842962 h 1228725"/>
              <a:gd name="connsiteX55" fmla="*/ 6129337 w 6143624"/>
              <a:gd name="connsiteY55" fmla="*/ 885825 h 1228725"/>
              <a:gd name="connsiteX56" fmla="*/ 6086474 w 6143624"/>
              <a:gd name="connsiteY56" fmla="*/ 900112 h 1228725"/>
              <a:gd name="connsiteX57" fmla="*/ 6015037 w 6143624"/>
              <a:gd name="connsiteY57" fmla="*/ 914400 h 1228725"/>
              <a:gd name="connsiteX58" fmla="*/ 5857874 w 6143624"/>
              <a:gd name="connsiteY58" fmla="*/ 971550 h 1228725"/>
              <a:gd name="connsiteX59" fmla="*/ 5815013 w 6143624"/>
              <a:gd name="connsiteY59" fmla="*/ 981075 h 1228725"/>
              <a:gd name="connsiteX60" fmla="*/ 5815013 w 6143624"/>
              <a:gd name="connsiteY60" fmla="*/ 981075 h 1228725"/>
              <a:gd name="connsiteX61" fmla="*/ 5729288 w 6143624"/>
              <a:gd name="connsiteY61" fmla="*/ 1000125 h 1228725"/>
              <a:gd name="connsiteX62" fmla="*/ 5572125 w 6143624"/>
              <a:gd name="connsiteY62" fmla="*/ 1028700 h 1228725"/>
              <a:gd name="connsiteX63" fmla="*/ 5529263 w 6143624"/>
              <a:gd name="connsiteY63" fmla="*/ 1042987 h 1228725"/>
              <a:gd name="connsiteX64" fmla="*/ 5329238 w 6143624"/>
              <a:gd name="connsiteY64" fmla="*/ 1014412 h 1228725"/>
              <a:gd name="connsiteX65" fmla="*/ 5286375 w 6143624"/>
              <a:gd name="connsiteY65" fmla="*/ 1000125 h 1228725"/>
              <a:gd name="connsiteX66" fmla="*/ 5257800 w 6143624"/>
              <a:gd name="connsiteY66" fmla="*/ 957262 h 1228725"/>
              <a:gd name="connsiteX67" fmla="*/ 5100638 w 6143624"/>
              <a:gd name="connsiteY67" fmla="*/ 971550 h 1228725"/>
              <a:gd name="connsiteX68" fmla="*/ 5014913 w 6143624"/>
              <a:gd name="connsiteY68" fmla="*/ 1028700 h 1228725"/>
              <a:gd name="connsiteX69" fmla="*/ 4843463 w 6143624"/>
              <a:gd name="connsiteY69" fmla="*/ 1128712 h 1228725"/>
              <a:gd name="connsiteX70" fmla="*/ 4772025 w 6143624"/>
              <a:gd name="connsiteY70" fmla="*/ 1157287 h 1228725"/>
              <a:gd name="connsiteX71" fmla="*/ 4686300 w 6143624"/>
              <a:gd name="connsiteY71" fmla="*/ 1185862 h 1228725"/>
              <a:gd name="connsiteX72" fmla="*/ 4586288 w 6143624"/>
              <a:gd name="connsiteY72" fmla="*/ 1171575 h 1228725"/>
              <a:gd name="connsiteX73" fmla="*/ 4457700 w 6143624"/>
              <a:gd name="connsiteY73" fmla="*/ 1071562 h 1228725"/>
              <a:gd name="connsiteX74" fmla="*/ 4314825 w 6143624"/>
              <a:gd name="connsiteY74" fmla="*/ 1028700 h 1228725"/>
              <a:gd name="connsiteX75" fmla="*/ 4171950 w 6143624"/>
              <a:gd name="connsiteY75" fmla="*/ 1071562 h 1228725"/>
              <a:gd name="connsiteX76" fmla="*/ 4114800 w 6143624"/>
              <a:gd name="connsiteY76" fmla="*/ 1085850 h 1228725"/>
              <a:gd name="connsiteX77" fmla="*/ 4000500 w 6143624"/>
              <a:gd name="connsiteY77" fmla="*/ 1128712 h 1228725"/>
              <a:gd name="connsiteX78" fmla="*/ 3871913 w 6143624"/>
              <a:gd name="connsiteY78" fmla="*/ 1157287 h 1228725"/>
              <a:gd name="connsiteX79" fmla="*/ 3771900 w 6143624"/>
              <a:gd name="connsiteY79" fmla="*/ 1143000 h 1228725"/>
              <a:gd name="connsiteX80" fmla="*/ 3729038 w 6143624"/>
              <a:gd name="connsiteY80" fmla="*/ 1114425 h 1228725"/>
              <a:gd name="connsiteX81" fmla="*/ 3686175 w 6143624"/>
              <a:gd name="connsiteY81" fmla="*/ 1100137 h 1228725"/>
              <a:gd name="connsiteX82" fmla="*/ 3643313 w 6143624"/>
              <a:gd name="connsiteY82" fmla="*/ 1071562 h 1228725"/>
              <a:gd name="connsiteX83" fmla="*/ 3186113 w 6143624"/>
              <a:gd name="connsiteY83" fmla="*/ 1042987 h 1228725"/>
              <a:gd name="connsiteX84" fmla="*/ 3143250 w 6143624"/>
              <a:gd name="connsiteY84" fmla="*/ 1028700 h 1228725"/>
              <a:gd name="connsiteX85" fmla="*/ 3100388 w 6143624"/>
              <a:gd name="connsiteY85" fmla="*/ 1000125 h 1228725"/>
              <a:gd name="connsiteX86" fmla="*/ 2928938 w 6143624"/>
              <a:gd name="connsiteY86" fmla="*/ 942975 h 1228725"/>
              <a:gd name="connsiteX87" fmla="*/ 2786063 w 6143624"/>
              <a:gd name="connsiteY87" fmla="*/ 971550 h 1228725"/>
              <a:gd name="connsiteX88" fmla="*/ 2657475 w 6143624"/>
              <a:gd name="connsiteY88" fmla="*/ 1028700 h 1228725"/>
              <a:gd name="connsiteX89" fmla="*/ 2586038 w 6143624"/>
              <a:gd name="connsiteY89" fmla="*/ 1071562 h 1228725"/>
              <a:gd name="connsiteX90" fmla="*/ 2528888 w 6143624"/>
              <a:gd name="connsiteY90" fmla="*/ 1085850 h 1228725"/>
              <a:gd name="connsiteX91" fmla="*/ 2443163 w 6143624"/>
              <a:gd name="connsiteY91" fmla="*/ 1114425 h 1228725"/>
              <a:gd name="connsiteX92" fmla="*/ 2400300 w 6143624"/>
              <a:gd name="connsiteY92" fmla="*/ 1128712 h 1228725"/>
              <a:gd name="connsiteX93" fmla="*/ 2157413 w 6143624"/>
              <a:gd name="connsiteY93" fmla="*/ 1143000 h 1228725"/>
              <a:gd name="connsiteX94" fmla="*/ 2100263 w 6143624"/>
              <a:gd name="connsiteY94" fmla="*/ 1157287 h 1228725"/>
              <a:gd name="connsiteX95" fmla="*/ 2014538 w 6143624"/>
              <a:gd name="connsiteY95" fmla="*/ 1185862 h 1228725"/>
              <a:gd name="connsiteX96" fmla="*/ 1871663 w 6143624"/>
              <a:gd name="connsiteY96" fmla="*/ 1228725 h 1228725"/>
              <a:gd name="connsiteX97" fmla="*/ 1543050 w 6143624"/>
              <a:gd name="connsiteY97" fmla="*/ 1185862 h 1228725"/>
              <a:gd name="connsiteX98" fmla="*/ 1057275 w 6143624"/>
              <a:gd name="connsiteY98" fmla="*/ 1185862 h 1228725"/>
              <a:gd name="connsiteX99" fmla="*/ 900113 w 6143624"/>
              <a:gd name="connsiteY99" fmla="*/ 1214437 h 1228725"/>
              <a:gd name="connsiteX100" fmla="*/ 771525 w 6143624"/>
              <a:gd name="connsiteY100" fmla="*/ 1228725 h 1228725"/>
              <a:gd name="connsiteX101" fmla="*/ 542925 w 6143624"/>
              <a:gd name="connsiteY101" fmla="*/ 1214437 h 1228725"/>
              <a:gd name="connsiteX102" fmla="*/ 485775 w 6143624"/>
              <a:gd name="connsiteY102" fmla="*/ 1185862 h 1228725"/>
              <a:gd name="connsiteX103" fmla="*/ 357188 w 6143624"/>
              <a:gd name="connsiteY103" fmla="*/ 1057275 h 1228725"/>
              <a:gd name="connsiteX104" fmla="*/ 314325 w 6143624"/>
              <a:gd name="connsiteY104" fmla="*/ 1028700 h 1228725"/>
              <a:gd name="connsiteX105" fmla="*/ 271463 w 6143624"/>
              <a:gd name="connsiteY105" fmla="*/ 928687 h 1228725"/>
              <a:gd name="connsiteX106" fmla="*/ 242888 w 6143624"/>
              <a:gd name="connsiteY106" fmla="*/ 885825 h 1228725"/>
              <a:gd name="connsiteX107" fmla="*/ 142875 w 6143624"/>
              <a:gd name="connsiteY107" fmla="*/ 842962 h 1228725"/>
              <a:gd name="connsiteX108" fmla="*/ 100013 w 6143624"/>
              <a:gd name="connsiteY108" fmla="*/ 814387 h 1228725"/>
              <a:gd name="connsiteX109" fmla="*/ 42863 w 6143624"/>
              <a:gd name="connsiteY109" fmla="*/ 714375 h 1228725"/>
              <a:gd name="connsiteX110" fmla="*/ 0 w 6143624"/>
              <a:gd name="connsiteY110" fmla="*/ 671512 h 1228725"/>
              <a:gd name="connsiteX111" fmla="*/ 0 w 6143624"/>
              <a:gd name="connsiteY111" fmla="*/ 549149 h 1228725"/>
              <a:gd name="connsiteX112" fmla="*/ 28 w 6143624"/>
              <a:gd name="connsiteY112" fmla="*/ 549031 h 1228725"/>
              <a:gd name="connsiteX113" fmla="*/ 42863 w 6143624"/>
              <a:gd name="connsiteY113" fmla="*/ 414337 h 1228725"/>
              <a:gd name="connsiteX114" fmla="*/ 85725 w 6143624"/>
              <a:gd name="connsiteY114" fmla="*/ 328612 h 1228725"/>
              <a:gd name="connsiteX115" fmla="*/ 214313 w 6143624"/>
              <a:gd name="connsiteY115" fmla="*/ 257175 h 1228725"/>
              <a:gd name="connsiteX116" fmla="*/ 385763 w 6143624"/>
              <a:gd name="connsiteY116" fmla="*/ 314325 h 1228725"/>
              <a:gd name="connsiteX117" fmla="*/ 428625 w 6143624"/>
              <a:gd name="connsiteY117" fmla="*/ 328612 h 1228725"/>
              <a:gd name="connsiteX118" fmla="*/ 471488 w 6143624"/>
              <a:gd name="connsiteY118" fmla="*/ 342900 h 1228725"/>
              <a:gd name="connsiteX119" fmla="*/ 614363 w 6143624"/>
              <a:gd name="connsiteY119" fmla="*/ 328612 h 1228725"/>
              <a:gd name="connsiteX120" fmla="*/ 700088 w 6143624"/>
              <a:gd name="connsiteY120" fmla="*/ 271462 h 1228725"/>
              <a:gd name="connsiteX121" fmla="*/ 785813 w 6143624"/>
              <a:gd name="connsiteY121" fmla="*/ 200025 h 1228725"/>
              <a:gd name="connsiteX122" fmla="*/ 871538 w 6143624"/>
              <a:gd name="connsiteY122" fmla="*/ 157162 h 1228725"/>
              <a:gd name="connsiteX123" fmla="*/ 971550 w 6143624"/>
              <a:gd name="connsiteY123" fmla="*/ 114300 h 1228725"/>
              <a:gd name="connsiteX124" fmla="*/ 1028700 w 6143624"/>
              <a:gd name="connsiteY124" fmla="*/ 171450 h 1228725"/>
              <a:gd name="connsiteX125" fmla="*/ 1071563 w 6143624"/>
              <a:gd name="connsiteY125" fmla="*/ 200025 h 1228725"/>
              <a:gd name="connsiteX126" fmla="*/ 1157288 w 6143624"/>
              <a:gd name="connsiteY126" fmla="*/ 185737 h 1228725"/>
              <a:gd name="connsiteX127" fmla="*/ 1200150 w 6143624"/>
              <a:gd name="connsiteY127" fmla="*/ 157162 h 1228725"/>
              <a:gd name="connsiteX128" fmla="*/ 1257300 w 6143624"/>
              <a:gd name="connsiteY128" fmla="*/ 128587 h 1228725"/>
              <a:gd name="connsiteX129" fmla="*/ 1343025 w 6143624"/>
              <a:gd name="connsiteY129" fmla="*/ 71437 h 1228725"/>
              <a:gd name="connsiteX130" fmla="*/ 1385888 w 6143624"/>
              <a:gd name="connsiteY130" fmla="*/ 42862 h 1228725"/>
              <a:gd name="connsiteX131" fmla="*/ 1471613 w 6143624"/>
              <a:gd name="connsiteY131" fmla="*/ 14287 h 122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6143624" h="1228725">
                <a:moveTo>
                  <a:pt x="1514475" y="0"/>
                </a:moveTo>
                <a:cubicBezTo>
                  <a:pt x="1528763" y="4762"/>
                  <a:pt x="1545578" y="4879"/>
                  <a:pt x="1557338" y="14287"/>
                </a:cubicBezTo>
                <a:cubicBezTo>
                  <a:pt x="1570747" y="25014"/>
                  <a:pt x="1574920" y="43958"/>
                  <a:pt x="1585913" y="57150"/>
                </a:cubicBezTo>
                <a:cubicBezTo>
                  <a:pt x="1598848" y="72672"/>
                  <a:pt x="1614488" y="85725"/>
                  <a:pt x="1628775" y="100012"/>
                </a:cubicBezTo>
                <a:cubicBezTo>
                  <a:pt x="1714500" y="95250"/>
                  <a:pt x="1800756" y="96374"/>
                  <a:pt x="1885950" y="85725"/>
                </a:cubicBezTo>
                <a:cubicBezTo>
                  <a:pt x="1915838" y="81989"/>
                  <a:pt x="1971675" y="57150"/>
                  <a:pt x="1971675" y="57150"/>
                </a:cubicBezTo>
                <a:cubicBezTo>
                  <a:pt x="1985963" y="47625"/>
                  <a:pt x="1998846" y="35549"/>
                  <a:pt x="2014538" y="28575"/>
                </a:cubicBezTo>
                <a:cubicBezTo>
                  <a:pt x="2042063" y="16342"/>
                  <a:pt x="2100263" y="0"/>
                  <a:pt x="2100263" y="0"/>
                </a:cubicBezTo>
                <a:cubicBezTo>
                  <a:pt x="2109788" y="14287"/>
                  <a:pt x="2119737" y="28301"/>
                  <a:pt x="2128838" y="42862"/>
                </a:cubicBezTo>
                <a:cubicBezTo>
                  <a:pt x="2143556" y="66411"/>
                  <a:pt x="2152064" y="94664"/>
                  <a:pt x="2171700" y="114300"/>
                </a:cubicBezTo>
                <a:cubicBezTo>
                  <a:pt x="2182349" y="124949"/>
                  <a:pt x="2200275" y="123825"/>
                  <a:pt x="2214563" y="128587"/>
                </a:cubicBezTo>
                <a:cubicBezTo>
                  <a:pt x="2281468" y="120224"/>
                  <a:pt x="2376258" y="98851"/>
                  <a:pt x="2443163" y="128587"/>
                </a:cubicBezTo>
                <a:cubicBezTo>
                  <a:pt x="2456925" y="134704"/>
                  <a:pt x="2448042" y="159690"/>
                  <a:pt x="2457450" y="171450"/>
                </a:cubicBezTo>
                <a:cubicBezTo>
                  <a:pt x="2468177" y="184859"/>
                  <a:pt x="2486025" y="190500"/>
                  <a:pt x="2500313" y="200025"/>
                </a:cubicBezTo>
                <a:cubicBezTo>
                  <a:pt x="2552700" y="195262"/>
                  <a:pt x="2605893" y="196054"/>
                  <a:pt x="2657475" y="185737"/>
                </a:cubicBezTo>
                <a:cubicBezTo>
                  <a:pt x="2678360" y="181560"/>
                  <a:pt x="2695235" y="165975"/>
                  <a:pt x="2714625" y="157162"/>
                </a:cubicBezTo>
                <a:cubicBezTo>
                  <a:pt x="2902551" y="71742"/>
                  <a:pt x="2742068" y="150585"/>
                  <a:pt x="2871788" y="85725"/>
                </a:cubicBezTo>
                <a:cubicBezTo>
                  <a:pt x="2900363" y="90487"/>
                  <a:pt x="2931041" y="88246"/>
                  <a:pt x="2957513" y="100012"/>
                </a:cubicBezTo>
                <a:cubicBezTo>
                  <a:pt x="2975977" y="108218"/>
                  <a:pt x="2983563" y="131667"/>
                  <a:pt x="3000375" y="142875"/>
                </a:cubicBezTo>
                <a:cubicBezTo>
                  <a:pt x="3012906" y="151229"/>
                  <a:pt x="3028950" y="152400"/>
                  <a:pt x="3043238" y="157162"/>
                </a:cubicBezTo>
                <a:cubicBezTo>
                  <a:pt x="3131273" y="127818"/>
                  <a:pt x="3037321" y="161380"/>
                  <a:pt x="3143250" y="114300"/>
                </a:cubicBezTo>
                <a:cubicBezTo>
                  <a:pt x="3166687" y="103884"/>
                  <a:pt x="3192173" y="98006"/>
                  <a:pt x="3214688" y="85725"/>
                </a:cubicBezTo>
                <a:cubicBezTo>
                  <a:pt x="3244837" y="69280"/>
                  <a:pt x="3300413" y="28575"/>
                  <a:pt x="3300413" y="28575"/>
                </a:cubicBezTo>
                <a:cubicBezTo>
                  <a:pt x="3319463" y="57150"/>
                  <a:pt x="3346703" y="81719"/>
                  <a:pt x="3357563" y="114300"/>
                </a:cubicBezTo>
                <a:cubicBezTo>
                  <a:pt x="3391568" y="216315"/>
                  <a:pt x="3369430" y="174963"/>
                  <a:pt x="3414713" y="242887"/>
                </a:cubicBezTo>
                <a:cubicBezTo>
                  <a:pt x="3443288" y="238125"/>
                  <a:pt x="3472334" y="235626"/>
                  <a:pt x="3500438" y="228600"/>
                </a:cubicBezTo>
                <a:cubicBezTo>
                  <a:pt x="3529659" y="221295"/>
                  <a:pt x="3586163" y="200025"/>
                  <a:pt x="3586163" y="200025"/>
                </a:cubicBezTo>
                <a:cubicBezTo>
                  <a:pt x="3607834" y="185577"/>
                  <a:pt x="3642312" y="157162"/>
                  <a:pt x="3671888" y="157162"/>
                </a:cubicBezTo>
                <a:cubicBezTo>
                  <a:pt x="3691524" y="157162"/>
                  <a:pt x="3709988" y="166687"/>
                  <a:pt x="3729038" y="171450"/>
                </a:cubicBezTo>
                <a:cubicBezTo>
                  <a:pt x="3738563" y="185737"/>
                  <a:pt x="3743326" y="204787"/>
                  <a:pt x="3757613" y="214312"/>
                </a:cubicBezTo>
                <a:cubicBezTo>
                  <a:pt x="3814293" y="252099"/>
                  <a:pt x="3962626" y="203956"/>
                  <a:pt x="3986213" y="200025"/>
                </a:cubicBezTo>
                <a:cubicBezTo>
                  <a:pt x="4043363" y="204787"/>
                  <a:pt x="4100818" y="206733"/>
                  <a:pt x="4157663" y="214312"/>
                </a:cubicBezTo>
                <a:cubicBezTo>
                  <a:pt x="4172591" y="216302"/>
                  <a:pt x="4185465" y="228600"/>
                  <a:pt x="4200525" y="228600"/>
                </a:cubicBezTo>
                <a:cubicBezTo>
                  <a:pt x="4220161" y="228600"/>
                  <a:pt x="4238506" y="218572"/>
                  <a:pt x="4257675" y="214312"/>
                </a:cubicBezTo>
                <a:cubicBezTo>
                  <a:pt x="4281381" y="209044"/>
                  <a:pt x="4305300" y="204787"/>
                  <a:pt x="4329113" y="200025"/>
                </a:cubicBezTo>
                <a:cubicBezTo>
                  <a:pt x="4356144" y="188440"/>
                  <a:pt x="4430768" y="153180"/>
                  <a:pt x="4471988" y="142875"/>
                </a:cubicBezTo>
                <a:cubicBezTo>
                  <a:pt x="4495547" y="136985"/>
                  <a:pt x="4519997" y="134977"/>
                  <a:pt x="4543425" y="128587"/>
                </a:cubicBezTo>
                <a:cubicBezTo>
                  <a:pt x="4572484" y="120662"/>
                  <a:pt x="4629150" y="100012"/>
                  <a:pt x="4629150" y="100012"/>
                </a:cubicBezTo>
                <a:cubicBezTo>
                  <a:pt x="4648200" y="85725"/>
                  <a:pt x="4668220" y="72647"/>
                  <a:pt x="4686300" y="57150"/>
                </a:cubicBezTo>
                <a:cubicBezTo>
                  <a:pt x="4701641" y="44000"/>
                  <a:pt x="4709994" y="20677"/>
                  <a:pt x="4729163" y="14287"/>
                </a:cubicBezTo>
                <a:lnTo>
                  <a:pt x="4772025" y="28575"/>
                </a:lnTo>
                <a:cubicBezTo>
                  <a:pt x="4835183" y="123311"/>
                  <a:pt x="4760953" y="18038"/>
                  <a:pt x="4843463" y="114300"/>
                </a:cubicBezTo>
                <a:cubicBezTo>
                  <a:pt x="4858960" y="132380"/>
                  <a:pt x="4870828" y="153370"/>
                  <a:pt x="4886325" y="171450"/>
                </a:cubicBezTo>
                <a:cubicBezTo>
                  <a:pt x="4899475" y="186791"/>
                  <a:pt x="4916253" y="198790"/>
                  <a:pt x="4929188" y="214312"/>
                </a:cubicBezTo>
                <a:cubicBezTo>
                  <a:pt x="4940181" y="227504"/>
                  <a:pt x="4940983" y="253527"/>
                  <a:pt x="4957763" y="257175"/>
                </a:cubicBezTo>
                <a:cubicBezTo>
                  <a:pt x="5055935" y="278517"/>
                  <a:pt x="5157788" y="276225"/>
                  <a:pt x="5257800" y="285750"/>
                </a:cubicBezTo>
                <a:cubicBezTo>
                  <a:pt x="5262563" y="304800"/>
                  <a:pt x="5269652" y="323415"/>
                  <a:pt x="5272088" y="342900"/>
                </a:cubicBezTo>
                <a:cubicBezTo>
                  <a:pt x="5279201" y="399805"/>
                  <a:pt x="5271599" y="458938"/>
                  <a:pt x="5286375" y="514350"/>
                </a:cubicBezTo>
                <a:cubicBezTo>
                  <a:pt x="5301584" y="571385"/>
                  <a:pt x="5417361" y="578739"/>
                  <a:pt x="5443538" y="585787"/>
                </a:cubicBezTo>
                <a:cubicBezTo>
                  <a:pt x="5528907" y="608771"/>
                  <a:pt x="5613036" y="630916"/>
                  <a:pt x="5696266" y="655888"/>
                </a:cubicBezTo>
                <a:lnTo>
                  <a:pt x="5815013" y="694162"/>
                </a:lnTo>
                <a:lnTo>
                  <a:pt x="5815013" y="694162"/>
                </a:lnTo>
                <a:lnTo>
                  <a:pt x="5820479" y="695924"/>
                </a:lnTo>
                <a:cubicBezTo>
                  <a:pt x="5861687" y="710282"/>
                  <a:pt x="5902713" y="725804"/>
                  <a:pt x="5943599" y="742950"/>
                </a:cubicBezTo>
                <a:cubicBezTo>
                  <a:pt x="6012344" y="771778"/>
                  <a:pt x="6076949" y="809625"/>
                  <a:pt x="6143624" y="842962"/>
                </a:cubicBezTo>
                <a:cubicBezTo>
                  <a:pt x="6138862" y="857250"/>
                  <a:pt x="6139986" y="875176"/>
                  <a:pt x="6129337" y="885825"/>
                </a:cubicBezTo>
                <a:cubicBezTo>
                  <a:pt x="6118688" y="896474"/>
                  <a:pt x="6101085" y="896459"/>
                  <a:pt x="6086474" y="900112"/>
                </a:cubicBezTo>
                <a:cubicBezTo>
                  <a:pt x="6062915" y="906002"/>
                  <a:pt x="6038849" y="909637"/>
                  <a:pt x="6015037" y="914400"/>
                </a:cubicBezTo>
                <a:cubicBezTo>
                  <a:pt x="5943076" y="962374"/>
                  <a:pt x="5980648" y="944267"/>
                  <a:pt x="5857874" y="971550"/>
                </a:cubicBezTo>
                <a:lnTo>
                  <a:pt x="5815013" y="981075"/>
                </a:lnTo>
                <a:lnTo>
                  <a:pt x="5815013" y="981075"/>
                </a:lnTo>
                <a:lnTo>
                  <a:pt x="5729288" y="1000125"/>
                </a:lnTo>
                <a:cubicBezTo>
                  <a:pt x="5665572" y="1012868"/>
                  <a:pt x="5633439" y="1013371"/>
                  <a:pt x="5572125" y="1028700"/>
                </a:cubicBezTo>
                <a:cubicBezTo>
                  <a:pt x="5557515" y="1032353"/>
                  <a:pt x="5543550" y="1038225"/>
                  <a:pt x="5529263" y="1042987"/>
                </a:cubicBezTo>
                <a:cubicBezTo>
                  <a:pt x="5462588" y="1033462"/>
                  <a:pt x="5395565" y="1026117"/>
                  <a:pt x="5329238" y="1014412"/>
                </a:cubicBezTo>
                <a:cubicBezTo>
                  <a:pt x="5314407" y="1011795"/>
                  <a:pt x="5298135" y="1009533"/>
                  <a:pt x="5286375" y="1000125"/>
                </a:cubicBezTo>
                <a:cubicBezTo>
                  <a:pt x="5272966" y="989398"/>
                  <a:pt x="5267325" y="971550"/>
                  <a:pt x="5257800" y="957262"/>
                </a:cubicBezTo>
                <a:cubicBezTo>
                  <a:pt x="5205413" y="962025"/>
                  <a:pt x="5151104" y="956707"/>
                  <a:pt x="5100638" y="971550"/>
                </a:cubicBezTo>
                <a:cubicBezTo>
                  <a:pt x="5067691" y="981240"/>
                  <a:pt x="5043488" y="1009650"/>
                  <a:pt x="5014913" y="1028700"/>
                </a:cubicBezTo>
                <a:cubicBezTo>
                  <a:pt x="4948018" y="1073297"/>
                  <a:pt x="4939187" y="1080850"/>
                  <a:pt x="4843463" y="1128712"/>
                </a:cubicBezTo>
                <a:cubicBezTo>
                  <a:pt x="4820524" y="1140182"/>
                  <a:pt x="4796128" y="1148522"/>
                  <a:pt x="4772025" y="1157287"/>
                </a:cubicBezTo>
                <a:cubicBezTo>
                  <a:pt x="4743718" y="1167581"/>
                  <a:pt x="4686300" y="1185862"/>
                  <a:pt x="4686300" y="1185862"/>
                </a:cubicBezTo>
                <a:cubicBezTo>
                  <a:pt x="4652963" y="1181100"/>
                  <a:pt x="4617719" y="1183664"/>
                  <a:pt x="4586288" y="1171575"/>
                </a:cubicBezTo>
                <a:cubicBezTo>
                  <a:pt x="4356212" y="1083085"/>
                  <a:pt x="4599885" y="1150554"/>
                  <a:pt x="4457700" y="1071562"/>
                </a:cubicBezTo>
                <a:cubicBezTo>
                  <a:pt x="4429238" y="1055750"/>
                  <a:pt x="4351721" y="1037924"/>
                  <a:pt x="4314825" y="1028700"/>
                </a:cubicBezTo>
                <a:cubicBezTo>
                  <a:pt x="4249726" y="1050399"/>
                  <a:pt x="4261912" y="1047027"/>
                  <a:pt x="4171950" y="1071562"/>
                </a:cubicBezTo>
                <a:cubicBezTo>
                  <a:pt x="4153006" y="1076729"/>
                  <a:pt x="4133429" y="1079640"/>
                  <a:pt x="4114800" y="1085850"/>
                </a:cubicBezTo>
                <a:cubicBezTo>
                  <a:pt x="4024188" y="1116055"/>
                  <a:pt x="4070743" y="1108643"/>
                  <a:pt x="4000500" y="1128712"/>
                </a:cubicBezTo>
                <a:cubicBezTo>
                  <a:pt x="3953409" y="1142167"/>
                  <a:pt x="3921031" y="1147464"/>
                  <a:pt x="3871913" y="1157287"/>
                </a:cubicBezTo>
                <a:cubicBezTo>
                  <a:pt x="3838575" y="1152525"/>
                  <a:pt x="3804156" y="1152677"/>
                  <a:pt x="3771900" y="1143000"/>
                </a:cubicBezTo>
                <a:cubicBezTo>
                  <a:pt x="3755453" y="1138066"/>
                  <a:pt x="3744396" y="1122104"/>
                  <a:pt x="3729038" y="1114425"/>
                </a:cubicBezTo>
                <a:cubicBezTo>
                  <a:pt x="3715567" y="1107690"/>
                  <a:pt x="3699646" y="1106872"/>
                  <a:pt x="3686175" y="1100137"/>
                </a:cubicBezTo>
                <a:cubicBezTo>
                  <a:pt x="3670817" y="1092458"/>
                  <a:pt x="3660373" y="1073512"/>
                  <a:pt x="3643313" y="1071562"/>
                </a:cubicBezTo>
                <a:cubicBezTo>
                  <a:pt x="3491603" y="1054224"/>
                  <a:pt x="3338513" y="1052512"/>
                  <a:pt x="3186113" y="1042987"/>
                </a:cubicBezTo>
                <a:cubicBezTo>
                  <a:pt x="3171825" y="1038225"/>
                  <a:pt x="3156721" y="1035435"/>
                  <a:pt x="3143250" y="1028700"/>
                </a:cubicBezTo>
                <a:cubicBezTo>
                  <a:pt x="3127891" y="1021021"/>
                  <a:pt x="3116331" y="1006502"/>
                  <a:pt x="3100388" y="1000125"/>
                </a:cubicBezTo>
                <a:cubicBezTo>
                  <a:pt x="3044455" y="977752"/>
                  <a:pt x="2928938" y="942975"/>
                  <a:pt x="2928938" y="942975"/>
                </a:cubicBezTo>
                <a:cubicBezTo>
                  <a:pt x="2892072" y="948241"/>
                  <a:pt x="2825965" y="951599"/>
                  <a:pt x="2786063" y="971550"/>
                </a:cubicBezTo>
                <a:cubicBezTo>
                  <a:pt x="2662479" y="1033342"/>
                  <a:pt x="2766532" y="1001435"/>
                  <a:pt x="2657475" y="1028700"/>
                </a:cubicBezTo>
                <a:cubicBezTo>
                  <a:pt x="2633663" y="1042987"/>
                  <a:pt x="2611414" y="1060284"/>
                  <a:pt x="2586038" y="1071562"/>
                </a:cubicBezTo>
                <a:cubicBezTo>
                  <a:pt x="2568094" y="1079537"/>
                  <a:pt x="2547696" y="1080207"/>
                  <a:pt x="2528888" y="1085850"/>
                </a:cubicBezTo>
                <a:cubicBezTo>
                  <a:pt x="2500038" y="1094505"/>
                  <a:pt x="2471738" y="1104900"/>
                  <a:pt x="2443163" y="1114425"/>
                </a:cubicBezTo>
                <a:cubicBezTo>
                  <a:pt x="2428875" y="1119187"/>
                  <a:pt x="2415334" y="1127828"/>
                  <a:pt x="2400300" y="1128712"/>
                </a:cubicBezTo>
                <a:lnTo>
                  <a:pt x="2157413" y="1143000"/>
                </a:lnTo>
                <a:cubicBezTo>
                  <a:pt x="2138363" y="1147762"/>
                  <a:pt x="2119071" y="1151645"/>
                  <a:pt x="2100263" y="1157287"/>
                </a:cubicBezTo>
                <a:cubicBezTo>
                  <a:pt x="2071413" y="1165942"/>
                  <a:pt x="2043500" y="1177587"/>
                  <a:pt x="2014538" y="1185862"/>
                </a:cubicBezTo>
                <a:cubicBezTo>
                  <a:pt x="1900044" y="1218574"/>
                  <a:pt x="1947417" y="1203472"/>
                  <a:pt x="1871663" y="1228725"/>
                </a:cubicBezTo>
                <a:cubicBezTo>
                  <a:pt x="1687904" y="1182785"/>
                  <a:pt x="1796549" y="1202762"/>
                  <a:pt x="1543050" y="1185862"/>
                </a:cubicBezTo>
                <a:cubicBezTo>
                  <a:pt x="1354804" y="1138802"/>
                  <a:pt x="1450267" y="1157107"/>
                  <a:pt x="1057275" y="1185862"/>
                </a:cubicBezTo>
                <a:cubicBezTo>
                  <a:pt x="1004171" y="1189748"/>
                  <a:pt x="952770" y="1206538"/>
                  <a:pt x="900113" y="1214437"/>
                </a:cubicBezTo>
                <a:cubicBezTo>
                  <a:pt x="857464" y="1220834"/>
                  <a:pt x="814388" y="1223962"/>
                  <a:pt x="771525" y="1228725"/>
                </a:cubicBezTo>
                <a:cubicBezTo>
                  <a:pt x="695325" y="1223962"/>
                  <a:pt x="618429" y="1225763"/>
                  <a:pt x="542925" y="1214437"/>
                </a:cubicBezTo>
                <a:cubicBezTo>
                  <a:pt x="521862" y="1211278"/>
                  <a:pt x="503836" y="1197150"/>
                  <a:pt x="485775" y="1185862"/>
                </a:cubicBezTo>
                <a:cubicBezTo>
                  <a:pt x="398239" y="1131152"/>
                  <a:pt x="444852" y="1144939"/>
                  <a:pt x="357188" y="1057275"/>
                </a:cubicBezTo>
                <a:cubicBezTo>
                  <a:pt x="345046" y="1045133"/>
                  <a:pt x="328613" y="1038225"/>
                  <a:pt x="314325" y="1028700"/>
                </a:cubicBezTo>
                <a:cubicBezTo>
                  <a:pt x="298296" y="980612"/>
                  <a:pt x="299712" y="978122"/>
                  <a:pt x="271463" y="928687"/>
                </a:cubicBezTo>
                <a:cubicBezTo>
                  <a:pt x="262944" y="913778"/>
                  <a:pt x="256079" y="896818"/>
                  <a:pt x="242888" y="885825"/>
                </a:cubicBezTo>
                <a:cubicBezTo>
                  <a:pt x="198293" y="848662"/>
                  <a:pt x="187541" y="865295"/>
                  <a:pt x="142875" y="842962"/>
                </a:cubicBezTo>
                <a:cubicBezTo>
                  <a:pt x="127517" y="835283"/>
                  <a:pt x="114300" y="823912"/>
                  <a:pt x="100013" y="814387"/>
                </a:cubicBezTo>
                <a:cubicBezTo>
                  <a:pt x="82544" y="779450"/>
                  <a:pt x="68107" y="744668"/>
                  <a:pt x="42863" y="714375"/>
                </a:cubicBezTo>
                <a:cubicBezTo>
                  <a:pt x="29928" y="698853"/>
                  <a:pt x="11744" y="687954"/>
                  <a:pt x="0" y="671512"/>
                </a:cubicBezTo>
                <a:lnTo>
                  <a:pt x="0" y="549149"/>
                </a:lnTo>
                <a:lnTo>
                  <a:pt x="28" y="549031"/>
                </a:lnTo>
                <a:cubicBezTo>
                  <a:pt x="7735" y="517896"/>
                  <a:pt x="13051" y="503774"/>
                  <a:pt x="42863" y="414337"/>
                </a:cubicBezTo>
                <a:cubicBezTo>
                  <a:pt x="53054" y="383762"/>
                  <a:pt x="59657" y="351421"/>
                  <a:pt x="85725" y="328612"/>
                </a:cubicBezTo>
                <a:cubicBezTo>
                  <a:pt x="146191" y="275704"/>
                  <a:pt x="155442" y="276798"/>
                  <a:pt x="214313" y="257175"/>
                </a:cubicBezTo>
                <a:lnTo>
                  <a:pt x="385763" y="314325"/>
                </a:lnTo>
                <a:lnTo>
                  <a:pt x="428625" y="328612"/>
                </a:lnTo>
                <a:lnTo>
                  <a:pt x="471488" y="342900"/>
                </a:lnTo>
                <a:cubicBezTo>
                  <a:pt x="519113" y="338137"/>
                  <a:pt x="568679" y="342888"/>
                  <a:pt x="614363" y="328612"/>
                </a:cubicBezTo>
                <a:cubicBezTo>
                  <a:pt x="647143" y="318368"/>
                  <a:pt x="671513" y="290512"/>
                  <a:pt x="700088" y="271462"/>
                </a:cubicBezTo>
                <a:cubicBezTo>
                  <a:pt x="806503" y="200519"/>
                  <a:pt x="675808" y="291695"/>
                  <a:pt x="785813" y="200025"/>
                </a:cubicBezTo>
                <a:cubicBezTo>
                  <a:pt x="847233" y="148842"/>
                  <a:pt x="807099" y="189382"/>
                  <a:pt x="871538" y="157162"/>
                </a:cubicBezTo>
                <a:cubicBezTo>
                  <a:pt x="970203" y="107829"/>
                  <a:pt x="852611" y="144034"/>
                  <a:pt x="971550" y="114300"/>
                </a:cubicBezTo>
                <a:cubicBezTo>
                  <a:pt x="1065069" y="145472"/>
                  <a:pt x="973282" y="102177"/>
                  <a:pt x="1028700" y="171450"/>
                </a:cubicBezTo>
                <a:cubicBezTo>
                  <a:pt x="1039427" y="184859"/>
                  <a:pt x="1057275" y="190500"/>
                  <a:pt x="1071563" y="200025"/>
                </a:cubicBezTo>
                <a:cubicBezTo>
                  <a:pt x="1100138" y="195262"/>
                  <a:pt x="1129805" y="194898"/>
                  <a:pt x="1157288" y="185737"/>
                </a:cubicBezTo>
                <a:cubicBezTo>
                  <a:pt x="1173578" y="180307"/>
                  <a:pt x="1185241" y="165681"/>
                  <a:pt x="1200150" y="157162"/>
                </a:cubicBezTo>
                <a:cubicBezTo>
                  <a:pt x="1218642" y="146595"/>
                  <a:pt x="1239037" y="139545"/>
                  <a:pt x="1257300" y="128587"/>
                </a:cubicBezTo>
                <a:cubicBezTo>
                  <a:pt x="1286749" y="110918"/>
                  <a:pt x="1314450" y="90487"/>
                  <a:pt x="1343025" y="71437"/>
                </a:cubicBezTo>
                <a:cubicBezTo>
                  <a:pt x="1357313" y="61912"/>
                  <a:pt x="1369598" y="48292"/>
                  <a:pt x="1385888" y="42862"/>
                </a:cubicBezTo>
                <a:lnTo>
                  <a:pt x="1471613" y="14287"/>
                </a:lnTo>
                <a:close/>
              </a:path>
            </a:pathLst>
          </a:cu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54" name="Text Box 9"/>
          <p:cNvSpPr txBox="1">
            <a:spLocks noChangeArrowheads="1"/>
          </p:cNvSpPr>
          <p:nvPr/>
        </p:nvSpPr>
        <p:spPr bwMode="auto">
          <a:xfrm flipH="1">
            <a:off x="1999787" y="109296"/>
            <a:ext cx="826545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Văn</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bản</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2. SƠN TINH, THUỶ TINH</a:t>
            </a:r>
          </a:p>
        </p:txBody>
      </p:sp>
      <p:grpSp>
        <p:nvGrpSpPr>
          <p:cNvPr id="56" name="Group 5"/>
          <p:cNvGrpSpPr>
            <a:grpSpLocks/>
          </p:cNvGrpSpPr>
          <p:nvPr/>
        </p:nvGrpSpPr>
        <p:grpSpPr bwMode="auto">
          <a:xfrm flipH="1">
            <a:off x="335138" y="-80578"/>
            <a:ext cx="1035923" cy="1032413"/>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777369" y="-63512"/>
            <a:ext cx="1066794" cy="1021393"/>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31221" y="16847"/>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3"/>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4"/>
          <a:stretch>
            <a:fillRect/>
          </a:stretch>
        </p:blipFill>
        <p:spPr>
          <a:xfrm>
            <a:off x="8270537" y="818854"/>
            <a:ext cx="1577468" cy="627942"/>
          </a:xfrm>
          <a:prstGeom prst="rect">
            <a:avLst/>
          </a:prstGeom>
        </p:spPr>
      </p:pic>
      <p:pic>
        <p:nvPicPr>
          <p:cNvPr id="27" name="Picture 26"/>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5113801" y="718918"/>
            <a:ext cx="1837362"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VẬN DỤNG</a:t>
            </a:r>
          </a:p>
        </p:txBody>
      </p:sp>
      <p:pic>
        <p:nvPicPr>
          <p:cNvPr id="36" name="Picture 35"/>
          <p:cNvPicPr>
            <a:picLocks noChangeAspect="1"/>
          </p:cNvPicPr>
          <p:nvPr/>
        </p:nvPicPr>
        <p:blipFill>
          <a:blip r:embed="rId7"/>
          <a:srcRect l="54930" t="24825" r="41566" b="72527"/>
          <a:stretch>
            <a:fillRect/>
          </a:stretch>
        </p:blipFill>
        <p:spPr>
          <a:xfrm>
            <a:off x="4729163" y="3286126"/>
            <a:ext cx="216584" cy="95135"/>
          </a:xfrm>
          <a:custGeom>
            <a:avLst/>
            <a:gdLst>
              <a:gd name="connsiteX0" fmla="*/ 0 w 216584"/>
              <a:gd name="connsiteY0" fmla="*/ 0 h 95135"/>
              <a:gd name="connsiteX1" fmla="*/ 128587 w 216584"/>
              <a:gd name="connsiteY1" fmla="*/ 42863 h 95135"/>
              <a:gd name="connsiteX2" fmla="*/ 214312 w 216584"/>
              <a:gd name="connsiteY2" fmla="*/ 85725 h 95135"/>
              <a:gd name="connsiteX3" fmla="*/ 216584 w 216584"/>
              <a:gd name="connsiteY3" fmla="*/ 95135 h 95135"/>
              <a:gd name="connsiteX4" fmla="*/ 0 w 216584"/>
              <a:gd name="connsiteY4" fmla="*/ 0 h 951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584" h="95135">
                <a:moveTo>
                  <a:pt x="0" y="0"/>
                </a:moveTo>
                <a:cubicBezTo>
                  <a:pt x="42862" y="14288"/>
                  <a:pt x="90994" y="17801"/>
                  <a:pt x="128587" y="42863"/>
                </a:cubicBezTo>
                <a:cubicBezTo>
                  <a:pt x="183981" y="79792"/>
                  <a:pt x="155160" y="66008"/>
                  <a:pt x="214312" y="85725"/>
                </a:cubicBezTo>
                <a:lnTo>
                  <a:pt x="216584" y="95135"/>
                </a:lnTo>
                <a:lnTo>
                  <a:pt x="0" y="0"/>
                </a:lnTo>
                <a:close/>
              </a:path>
            </a:pathLst>
          </a:custGeom>
        </p:spPr>
      </p:pic>
      <p:pic>
        <p:nvPicPr>
          <p:cNvPr id="42" name="Picture 41"/>
          <p:cNvPicPr>
            <a:picLocks noChangeAspect="1"/>
          </p:cNvPicPr>
          <p:nvPr/>
        </p:nvPicPr>
        <p:blipFill>
          <a:blip r:embed="rId7"/>
          <a:srcRect l="54930" t="24825" r="41566" b="72527"/>
          <a:stretch>
            <a:fillRect/>
          </a:stretch>
        </p:blipFill>
        <p:spPr>
          <a:xfrm>
            <a:off x="3845610" y="3368601"/>
            <a:ext cx="216584" cy="95135"/>
          </a:xfrm>
          <a:custGeom>
            <a:avLst/>
            <a:gdLst>
              <a:gd name="connsiteX0" fmla="*/ 0 w 216584"/>
              <a:gd name="connsiteY0" fmla="*/ 0 h 95135"/>
              <a:gd name="connsiteX1" fmla="*/ 21248 w 216584"/>
              <a:gd name="connsiteY1" fmla="*/ 5576 h 95135"/>
              <a:gd name="connsiteX2" fmla="*/ 215715 w 216584"/>
              <a:gd name="connsiteY2" fmla="*/ 91535 h 95135"/>
              <a:gd name="connsiteX3" fmla="*/ 216584 w 216584"/>
              <a:gd name="connsiteY3" fmla="*/ 95135 h 95135"/>
              <a:gd name="connsiteX4" fmla="*/ 0 w 216584"/>
              <a:gd name="connsiteY4" fmla="*/ 0 h 951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584" h="95135">
                <a:moveTo>
                  <a:pt x="0" y="0"/>
                </a:moveTo>
                <a:lnTo>
                  <a:pt x="21248" y="5576"/>
                </a:lnTo>
                <a:lnTo>
                  <a:pt x="215715" y="91535"/>
                </a:lnTo>
                <a:lnTo>
                  <a:pt x="216584" y="95135"/>
                </a:lnTo>
                <a:lnTo>
                  <a:pt x="0" y="0"/>
                </a:lnTo>
                <a:close/>
              </a:path>
            </a:pathLst>
          </a:custGeom>
        </p:spPr>
      </p:pic>
      <p:pic>
        <p:nvPicPr>
          <p:cNvPr id="49" name="Picture 48"/>
          <p:cNvPicPr>
            <a:picLocks noChangeAspect="1"/>
          </p:cNvPicPr>
          <p:nvPr/>
        </p:nvPicPr>
        <p:blipFill>
          <a:blip r:embed="rId7"/>
          <a:srcRect l="55" t="84054" r="13637" b="-6303"/>
          <a:stretch>
            <a:fillRect/>
          </a:stretch>
        </p:blipFill>
        <p:spPr>
          <a:xfrm>
            <a:off x="660399" y="5715660"/>
            <a:ext cx="5335272" cy="799208"/>
          </a:xfrm>
          <a:custGeom>
            <a:avLst/>
            <a:gdLst>
              <a:gd name="connsiteX0" fmla="*/ 0 w 5335272"/>
              <a:gd name="connsiteY0" fmla="*/ 0 h 799208"/>
              <a:gd name="connsiteX1" fmla="*/ 477572 w 5335272"/>
              <a:gd name="connsiteY1" fmla="*/ 0 h 799208"/>
              <a:gd name="connsiteX2" fmla="*/ 477572 w 5335272"/>
              <a:gd name="connsiteY2" fmla="*/ 572799 h 799208"/>
              <a:gd name="connsiteX3" fmla="*/ 4492359 w 5335272"/>
              <a:gd name="connsiteY3" fmla="*/ 572799 h 799208"/>
              <a:gd name="connsiteX4" fmla="*/ 4492359 w 5335272"/>
              <a:gd name="connsiteY4" fmla="*/ 0 h 799208"/>
              <a:gd name="connsiteX5" fmla="*/ 5335272 w 5335272"/>
              <a:gd name="connsiteY5" fmla="*/ 0 h 799208"/>
              <a:gd name="connsiteX6" fmla="*/ 5335272 w 5335272"/>
              <a:gd name="connsiteY6" fmla="*/ 799208 h 799208"/>
              <a:gd name="connsiteX7" fmla="*/ 0 w 5335272"/>
              <a:gd name="connsiteY7" fmla="*/ 799208 h 799208"/>
              <a:gd name="connsiteX8" fmla="*/ 0 w 5335272"/>
              <a:gd name="connsiteY8" fmla="*/ 0 h 799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5272" h="799208">
                <a:moveTo>
                  <a:pt x="0" y="0"/>
                </a:moveTo>
                <a:lnTo>
                  <a:pt x="477572" y="0"/>
                </a:lnTo>
                <a:lnTo>
                  <a:pt x="477572" y="572799"/>
                </a:lnTo>
                <a:lnTo>
                  <a:pt x="4492359" y="572799"/>
                </a:lnTo>
                <a:lnTo>
                  <a:pt x="4492359" y="0"/>
                </a:lnTo>
                <a:lnTo>
                  <a:pt x="5335272" y="0"/>
                </a:lnTo>
                <a:lnTo>
                  <a:pt x="5335272" y="799208"/>
                </a:lnTo>
                <a:lnTo>
                  <a:pt x="0" y="799208"/>
                </a:lnTo>
                <a:lnTo>
                  <a:pt x="0" y="0"/>
                </a:lnTo>
                <a:close/>
              </a:path>
            </a:pathLst>
          </a:custGeom>
        </p:spPr>
      </p:pic>
      <p:pic>
        <p:nvPicPr>
          <p:cNvPr id="39" name="Picture 38"/>
          <p:cNvPicPr>
            <a:picLocks noChangeAspect="1"/>
          </p:cNvPicPr>
          <p:nvPr/>
        </p:nvPicPr>
        <p:blipFill>
          <a:blip r:embed="rId7"/>
          <a:srcRect l="55274" t="24980" r="41580" b="72627"/>
          <a:stretch>
            <a:fillRect/>
          </a:stretch>
        </p:blipFill>
        <p:spPr>
          <a:xfrm>
            <a:off x="3866858" y="3374177"/>
            <a:ext cx="194467" cy="85959"/>
          </a:xfrm>
          <a:custGeom>
            <a:avLst/>
            <a:gdLst>
              <a:gd name="connsiteX0" fmla="*/ 0 w 194467"/>
              <a:gd name="connsiteY0" fmla="*/ 0 h 85959"/>
              <a:gd name="connsiteX1" fmla="*/ 45021 w 194467"/>
              <a:gd name="connsiteY1" fmla="*/ 11815 h 85959"/>
              <a:gd name="connsiteX2" fmla="*/ 107339 w 194467"/>
              <a:gd name="connsiteY2" fmla="*/ 37287 h 85959"/>
              <a:gd name="connsiteX3" fmla="*/ 193064 w 194467"/>
              <a:gd name="connsiteY3" fmla="*/ 80149 h 85959"/>
              <a:gd name="connsiteX4" fmla="*/ 194467 w 194467"/>
              <a:gd name="connsiteY4" fmla="*/ 85959 h 85959"/>
              <a:gd name="connsiteX5" fmla="*/ 0 w 194467"/>
              <a:gd name="connsiteY5" fmla="*/ 0 h 85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4467" h="85959">
                <a:moveTo>
                  <a:pt x="0" y="0"/>
                </a:moveTo>
                <a:lnTo>
                  <a:pt x="45021" y="11815"/>
                </a:lnTo>
                <a:cubicBezTo>
                  <a:pt x="67111" y="17612"/>
                  <a:pt x="88543" y="24756"/>
                  <a:pt x="107339" y="37287"/>
                </a:cubicBezTo>
                <a:cubicBezTo>
                  <a:pt x="162733" y="74216"/>
                  <a:pt x="133912" y="60432"/>
                  <a:pt x="193064" y="80149"/>
                </a:cubicBezTo>
                <a:lnTo>
                  <a:pt x="194467" y="85959"/>
                </a:lnTo>
                <a:lnTo>
                  <a:pt x="0" y="0"/>
                </a:lnTo>
                <a:close/>
              </a:path>
            </a:pathLst>
          </a:custGeom>
        </p:spPr>
      </p:pic>
      <p:pic>
        <p:nvPicPr>
          <p:cNvPr id="38" name="Picture 37"/>
          <p:cNvPicPr>
            <a:picLocks noChangeAspect="1"/>
          </p:cNvPicPr>
          <p:nvPr/>
        </p:nvPicPr>
        <p:blipFill>
          <a:blip r:embed="rId7"/>
          <a:srcRect l="58420" t="27373" r="27273" b="61722"/>
          <a:stretch>
            <a:fillRect/>
          </a:stretch>
        </p:blipFill>
        <p:spPr>
          <a:xfrm>
            <a:off x="4061325" y="3460136"/>
            <a:ext cx="884422" cy="391703"/>
          </a:xfrm>
          <a:custGeom>
            <a:avLst/>
            <a:gdLst>
              <a:gd name="connsiteX0" fmla="*/ 0 w 884422"/>
              <a:gd name="connsiteY0" fmla="*/ 0 h 391703"/>
              <a:gd name="connsiteX1" fmla="*/ 884422 w 884422"/>
              <a:gd name="connsiteY1" fmla="*/ 390935 h 391703"/>
              <a:gd name="connsiteX2" fmla="*/ 884422 w 884422"/>
              <a:gd name="connsiteY2" fmla="*/ 391703 h 391703"/>
              <a:gd name="connsiteX3" fmla="*/ 869 w 884422"/>
              <a:gd name="connsiteY3" fmla="*/ 3600 h 391703"/>
              <a:gd name="connsiteX4" fmla="*/ 0 w 884422"/>
              <a:gd name="connsiteY4" fmla="*/ 0 h 391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422" h="391703">
                <a:moveTo>
                  <a:pt x="0" y="0"/>
                </a:moveTo>
                <a:lnTo>
                  <a:pt x="884422" y="390935"/>
                </a:lnTo>
                <a:lnTo>
                  <a:pt x="884422" y="391703"/>
                </a:lnTo>
                <a:lnTo>
                  <a:pt x="869" y="3600"/>
                </a:lnTo>
                <a:lnTo>
                  <a:pt x="0" y="0"/>
                </a:lnTo>
                <a:close/>
              </a:path>
            </a:pathLst>
          </a:custGeom>
        </p:spPr>
      </p:pic>
      <p:pic>
        <p:nvPicPr>
          <p:cNvPr id="33" name="Picture 32"/>
          <p:cNvPicPr>
            <a:picLocks noChangeAspect="1"/>
          </p:cNvPicPr>
          <p:nvPr/>
        </p:nvPicPr>
        <p:blipFill>
          <a:blip r:embed="rId7"/>
          <a:srcRect l="72727" t="38278" r="21890" b="57492"/>
          <a:stretch>
            <a:fillRect/>
          </a:stretch>
        </p:blipFill>
        <p:spPr>
          <a:xfrm>
            <a:off x="5829300" y="3769363"/>
            <a:ext cx="332745" cy="151954"/>
          </a:xfrm>
          <a:custGeom>
            <a:avLst/>
            <a:gdLst>
              <a:gd name="connsiteX0" fmla="*/ 0 w 332745"/>
              <a:gd name="connsiteY0" fmla="*/ 0 h 151954"/>
              <a:gd name="connsiteX1" fmla="*/ 332745 w 332745"/>
              <a:gd name="connsiteY1" fmla="*/ 146160 h 151954"/>
              <a:gd name="connsiteX2" fmla="*/ 320914 w 332745"/>
              <a:gd name="connsiteY2" fmla="*/ 147645 h 151954"/>
              <a:gd name="connsiteX3" fmla="*/ 100013 w 332745"/>
              <a:gd name="connsiteY3" fmla="*/ 145412 h 151954"/>
              <a:gd name="connsiteX4" fmla="*/ 0 w 332745"/>
              <a:gd name="connsiteY4" fmla="*/ 137719 h 151954"/>
              <a:gd name="connsiteX5" fmla="*/ 0 w 332745"/>
              <a:gd name="connsiteY5" fmla="*/ 0 h 151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2745" h="151954">
                <a:moveTo>
                  <a:pt x="0" y="0"/>
                </a:moveTo>
                <a:lnTo>
                  <a:pt x="332745" y="146160"/>
                </a:lnTo>
                <a:lnTo>
                  <a:pt x="320914" y="147645"/>
                </a:lnTo>
                <a:cubicBezTo>
                  <a:pt x="283399" y="151810"/>
                  <a:pt x="219716" y="155672"/>
                  <a:pt x="100013" y="145412"/>
                </a:cubicBezTo>
                <a:lnTo>
                  <a:pt x="0" y="137719"/>
                </a:lnTo>
                <a:lnTo>
                  <a:pt x="0" y="0"/>
                </a:lnTo>
                <a:close/>
              </a:path>
            </a:pathLst>
          </a:custGeom>
        </p:spPr>
      </p:pic>
      <p:pic>
        <p:nvPicPr>
          <p:cNvPr id="32" name="Picture 31"/>
          <p:cNvPicPr>
            <a:picLocks noChangeAspect="1"/>
          </p:cNvPicPr>
          <p:nvPr/>
        </p:nvPicPr>
        <p:blipFill>
          <a:blip r:embed="rId7"/>
          <a:srcRect l="78110" t="42253" r="20339" b="56481"/>
          <a:stretch>
            <a:fillRect/>
          </a:stretch>
        </p:blipFill>
        <p:spPr>
          <a:xfrm>
            <a:off x="6162045" y="3912150"/>
            <a:ext cx="95880" cy="45488"/>
          </a:xfrm>
          <a:custGeom>
            <a:avLst/>
            <a:gdLst>
              <a:gd name="connsiteX0" fmla="*/ 37153 w 95880"/>
              <a:gd name="connsiteY0" fmla="*/ 219 h 45488"/>
              <a:gd name="connsiteX1" fmla="*/ 95880 w 95880"/>
              <a:gd name="connsiteY1" fmla="*/ 45488 h 45488"/>
              <a:gd name="connsiteX2" fmla="*/ 0 w 95880"/>
              <a:gd name="connsiteY2" fmla="*/ 3373 h 45488"/>
              <a:gd name="connsiteX3" fmla="*/ 18067 w 95880"/>
              <a:gd name="connsiteY3" fmla="*/ 1104 h 45488"/>
              <a:gd name="connsiteX4" fmla="*/ 37153 w 95880"/>
              <a:gd name="connsiteY4" fmla="*/ 219 h 45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0" h="45488">
                <a:moveTo>
                  <a:pt x="37153" y="219"/>
                </a:moveTo>
                <a:cubicBezTo>
                  <a:pt x="53045" y="1793"/>
                  <a:pt x="62670" y="12276"/>
                  <a:pt x="95880" y="45488"/>
                </a:cubicBezTo>
                <a:lnTo>
                  <a:pt x="0" y="3373"/>
                </a:lnTo>
                <a:lnTo>
                  <a:pt x="18067" y="1104"/>
                </a:lnTo>
                <a:cubicBezTo>
                  <a:pt x="25863" y="161"/>
                  <a:pt x="31856" y="-305"/>
                  <a:pt x="37153" y="219"/>
                </a:cubicBezTo>
                <a:close/>
              </a:path>
            </a:pathLst>
          </a:custGeom>
        </p:spPr>
      </p:pic>
      <p:pic>
        <p:nvPicPr>
          <p:cNvPr id="41" name="Picture 40"/>
          <p:cNvPicPr>
            <a:picLocks noChangeAspect="1"/>
          </p:cNvPicPr>
          <p:nvPr/>
        </p:nvPicPr>
        <p:blipFill>
          <a:blip r:embed="rId8"/>
          <a:srcRect r="63772" b="37521"/>
          <a:stretch>
            <a:fillRect/>
          </a:stretch>
        </p:blipFill>
        <p:spPr>
          <a:xfrm>
            <a:off x="526096" y="1169419"/>
            <a:ext cx="2569021" cy="2319152"/>
          </a:xfrm>
          <a:prstGeom prst="ellipse">
            <a:avLst/>
          </a:prstGeom>
          <a:ln>
            <a:noFill/>
          </a:ln>
          <a:effectLst>
            <a:outerShdw blurRad="107950" dist="12700" dir="5400000" algn="ctr">
              <a:srgbClr val="000000"/>
            </a:outerShdw>
            <a:softEdge rad="112500"/>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40" name="Picture 39"/>
          <p:cNvPicPr>
            <a:picLocks noChangeAspect="1"/>
          </p:cNvPicPr>
          <p:nvPr/>
        </p:nvPicPr>
        <p:blipFill>
          <a:blip r:embed="rId8"/>
          <a:srcRect l="47754" t="7751" r="801" b="1872"/>
          <a:stretch>
            <a:fillRect/>
          </a:stretch>
        </p:blipFill>
        <p:spPr>
          <a:xfrm>
            <a:off x="9117037" y="4099304"/>
            <a:ext cx="2543673" cy="2339037"/>
          </a:xfrm>
          <a:custGeom>
            <a:avLst/>
            <a:gdLst>
              <a:gd name="connsiteX0" fmla="*/ 1568050 w 3136100"/>
              <a:gd name="connsiteY0" fmla="*/ 0 h 2883804"/>
              <a:gd name="connsiteX1" fmla="*/ 3136100 w 3136100"/>
              <a:gd name="connsiteY1" fmla="*/ 1441902 h 2883804"/>
              <a:gd name="connsiteX2" fmla="*/ 1568050 w 3136100"/>
              <a:gd name="connsiteY2" fmla="*/ 2883804 h 2883804"/>
              <a:gd name="connsiteX3" fmla="*/ 0 w 3136100"/>
              <a:gd name="connsiteY3" fmla="*/ 1441902 h 2883804"/>
              <a:gd name="connsiteX4" fmla="*/ 1568050 w 3136100"/>
              <a:gd name="connsiteY4" fmla="*/ 0 h 2883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6100" h="2883804">
                <a:moveTo>
                  <a:pt x="1568050" y="0"/>
                </a:moveTo>
                <a:cubicBezTo>
                  <a:pt x="2434060" y="0"/>
                  <a:pt x="3136100" y="645562"/>
                  <a:pt x="3136100" y="1441902"/>
                </a:cubicBezTo>
                <a:cubicBezTo>
                  <a:pt x="3136100" y="2238242"/>
                  <a:pt x="2434060" y="2883804"/>
                  <a:pt x="1568050" y="2883804"/>
                </a:cubicBezTo>
                <a:cubicBezTo>
                  <a:pt x="702040" y="2883804"/>
                  <a:pt x="0" y="2238242"/>
                  <a:pt x="0" y="1441902"/>
                </a:cubicBezTo>
                <a:cubicBezTo>
                  <a:pt x="0" y="645562"/>
                  <a:pt x="702040" y="0"/>
                  <a:pt x="1568050" y="0"/>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35" name="Picture 34"/>
          <p:cNvPicPr>
            <a:picLocks noChangeAspect="1"/>
          </p:cNvPicPr>
          <p:nvPr/>
        </p:nvPicPr>
        <p:blipFill>
          <a:blip r:embed="rId8"/>
          <a:srcRect l="14101" t="-586" r="78825" b="100000"/>
          <a:stretch>
            <a:fillRect/>
          </a:stretch>
        </p:blipFill>
        <p:spPr>
          <a:xfrm>
            <a:off x="3907598" y="1814851"/>
            <a:ext cx="431222" cy="18711"/>
          </a:xfrm>
          <a:custGeom>
            <a:avLst/>
            <a:gdLst>
              <a:gd name="connsiteX0" fmla="*/ 215611 w 431222"/>
              <a:gd name="connsiteY0" fmla="*/ 0 h 18711"/>
              <a:gd name="connsiteX1" fmla="*/ 331477 w 431222"/>
              <a:gd name="connsiteY1" fmla="*/ 5195 h 18711"/>
              <a:gd name="connsiteX2" fmla="*/ 431222 w 431222"/>
              <a:gd name="connsiteY2" fmla="*/ 18711 h 18711"/>
              <a:gd name="connsiteX3" fmla="*/ 0 w 431222"/>
              <a:gd name="connsiteY3" fmla="*/ 18711 h 18711"/>
              <a:gd name="connsiteX4" fmla="*/ 99745 w 431222"/>
              <a:gd name="connsiteY4" fmla="*/ 5195 h 18711"/>
              <a:gd name="connsiteX5" fmla="*/ 215611 w 431222"/>
              <a:gd name="connsiteY5" fmla="*/ 0 h 18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1222" h="18711">
                <a:moveTo>
                  <a:pt x="215611" y="0"/>
                </a:moveTo>
                <a:cubicBezTo>
                  <a:pt x="254728" y="0"/>
                  <a:pt x="293381" y="1760"/>
                  <a:pt x="331477" y="5195"/>
                </a:cubicBezTo>
                <a:lnTo>
                  <a:pt x="431222" y="18711"/>
                </a:lnTo>
                <a:lnTo>
                  <a:pt x="0" y="18711"/>
                </a:lnTo>
                <a:lnTo>
                  <a:pt x="99745" y="5195"/>
                </a:lnTo>
                <a:cubicBezTo>
                  <a:pt x="137841" y="1760"/>
                  <a:pt x="176495" y="0"/>
                  <a:pt x="215611" y="0"/>
                </a:cubicBezTo>
                <a:close/>
              </a:path>
            </a:pathLst>
          </a:custGeom>
        </p:spPr>
      </p:pic>
      <p:pic>
        <p:nvPicPr>
          <p:cNvPr id="47" name="Picture 46"/>
          <p:cNvPicPr>
            <a:picLocks noChangeAspect="1"/>
          </p:cNvPicPr>
          <p:nvPr/>
        </p:nvPicPr>
        <p:blipFill>
          <a:blip r:embed="rId9">
            <a:extLst>
              <a:ext uri="{BEBA8EAE-BF5A-486C-A8C5-ECC9F3942E4B}">
                <a14:imgProps xmlns:a14="http://schemas.microsoft.com/office/drawing/2010/main">
                  <a14:imgLayer r:embed="rId10">
                    <a14:imgEffect>
                      <a14:brightnessContrast bright="-40000" contrast="-20000"/>
                    </a14:imgEffect>
                  </a14:imgLayer>
                </a14:imgProps>
              </a:ext>
            </a:extLst>
          </a:blip>
          <a:srcRect l="2868" t="2097" r="428" b="8857"/>
          <a:stretch>
            <a:fillRect/>
          </a:stretch>
        </p:blipFill>
        <p:spPr>
          <a:xfrm>
            <a:off x="2560342" y="1890630"/>
            <a:ext cx="7058616" cy="3878639"/>
          </a:xfrm>
          <a:custGeom>
            <a:avLst/>
            <a:gdLst>
              <a:gd name="connsiteX0" fmla="*/ 1816184 w 6516771"/>
              <a:gd name="connsiteY0" fmla="*/ 0 h 4500562"/>
              <a:gd name="connsiteX1" fmla="*/ 1859046 w 6516771"/>
              <a:gd name="connsiteY1" fmla="*/ 14287 h 4500562"/>
              <a:gd name="connsiteX2" fmla="*/ 1873334 w 6516771"/>
              <a:gd name="connsiteY2" fmla="*/ 71437 h 4500562"/>
              <a:gd name="connsiteX3" fmla="*/ 1887621 w 6516771"/>
              <a:gd name="connsiteY3" fmla="*/ 142875 h 4500562"/>
              <a:gd name="connsiteX4" fmla="*/ 1916196 w 6516771"/>
              <a:gd name="connsiteY4" fmla="*/ 200025 h 4500562"/>
              <a:gd name="connsiteX5" fmla="*/ 1944771 w 6516771"/>
              <a:gd name="connsiteY5" fmla="*/ 271462 h 4500562"/>
              <a:gd name="connsiteX6" fmla="*/ 1987634 w 6516771"/>
              <a:gd name="connsiteY6" fmla="*/ 385762 h 4500562"/>
              <a:gd name="connsiteX7" fmla="*/ 2030496 w 6516771"/>
              <a:gd name="connsiteY7" fmla="*/ 571500 h 4500562"/>
              <a:gd name="connsiteX8" fmla="*/ 2073359 w 6516771"/>
              <a:gd name="connsiteY8" fmla="*/ 700087 h 4500562"/>
              <a:gd name="connsiteX9" fmla="*/ 2087646 w 6516771"/>
              <a:gd name="connsiteY9" fmla="*/ 742950 h 4500562"/>
              <a:gd name="connsiteX10" fmla="*/ 2101934 w 6516771"/>
              <a:gd name="connsiteY10" fmla="*/ 800100 h 4500562"/>
              <a:gd name="connsiteX11" fmla="*/ 2159084 w 6516771"/>
              <a:gd name="connsiteY11" fmla="*/ 671512 h 4500562"/>
              <a:gd name="connsiteX12" fmla="*/ 2230521 w 6516771"/>
              <a:gd name="connsiteY12" fmla="*/ 557212 h 4500562"/>
              <a:gd name="connsiteX13" fmla="*/ 2301959 w 6516771"/>
              <a:gd name="connsiteY13" fmla="*/ 485775 h 4500562"/>
              <a:gd name="connsiteX14" fmla="*/ 2387684 w 6516771"/>
              <a:gd name="connsiteY14" fmla="*/ 371475 h 4500562"/>
              <a:gd name="connsiteX15" fmla="*/ 2501984 w 6516771"/>
              <a:gd name="connsiteY15" fmla="*/ 242887 h 4500562"/>
              <a:gd name="connsiteX16" fmla="*/ 2559134 w 6516771"/>
              <a:gd name="connsiteY16" fmla="*/ 171450 h 4500562"/>
              <a:gd name="connsiteX17" fmla="*/ 2587709 w 6516771"/>
              <a:gd name="connsiteY17" fmla="*/ 257175 h 4500562"/>
              <a:gd name="connsiteX18" fmla="*/ 2601996 w 6516771"/>
              <a:gd name="connsiteY18" fmla="*/ 314325 h 4500562"/>
              <a:gd name="connsiteX19" fmla="*/ 2630571 w 6516771"/>
              <a:gd name="connsiteY19" fmla="*/ 385762 h 4500562"/>
              <a:gd name="connsiteX20" fmla="*/ 2673434 w 6516771"/>
              <a:gd name="connsiteY20" fmla="*/ 557212 h 4500562"/>
              <a:gd name="connsiteX21" fmla="*/ 2716296 w 6516771"/>
              <a:gd name="connsiteY21" fmla="*/ 685800 h 4500562"/>
              <a:gd name="connsiteX22" fmla="*/ 2744871 w 6516771"/>
              <a:gd name="connsiteY22" fmla="*/ 785812 h 4500562"/>
              <a:gd name="connsiteX23" fmla="*/ 2773446 w 6516771"/>
              <a:gd name="connsiteY23" fmla="*/ 871537 h 4500562"/>
              <a:gd name="connsiteX24" fmla="*/ 2802021 w 6516771"/>
              <a:gd name="connsiteY24" fmla="*/ 957262 h 4500562"/>
              <a:gd name="connsiteX25" fmla="*/ 2830596 w 6516771"/>
              <a:gd name="connsiteY25" fmla="*/ 1042987 h 4500562"/>
              <a:gd name="connsiteX26" fmla="*/ 2873459 w 6516771"/>
              <a:gd name="connsiteY26" fmla="*/ 1157287 h 4500562"/>
              <a:gd name="connsiteX27" fmla="*/ 2902034 w 6516771"/>
              <a:gd name="connsiteY27" fmla="*/ 1285875 h 4500562"/>
              <a:gd name="connsiteX28" fmla="*/ 2916321 w 6516771"/>
              <a:gd name="connsiteY28" fmla="*/ 1328737 h 4500562"/>
              <a:gd name="connsiteX29" fmla="*/ 2944896 w 6516771"/>
              <a:gd name="connsiteY29" fmla="*/ 1443037 h 4500562"/>
              <a:gd name="connsiteX30" fmla="*/ 2959184 w 6516771"/>
              <a:gd name="connsiteY30" fmla="*/ 1485900 h 4500562"/>
              <a:gd name="connsiteX31" fmla="*/ 2987759 w 6516771"/>
              <a:gd name="connsiteY31" fmla="*/ 1528762 h 4500562"/>
              <a:gd name="connsiteX32" fmla="*/ 3030621 w 6516771"/>
              <a:gd name="connsiteY32" fmla="*/ 1614487 h 4500562"/>
              <a:gd name="connsiteX33" fmla="*/ 3043526 w 6516771"/>
              <a:gd name="connsiteY33" fmla="*/ 1655651 h 4500562"/>
              <a:gd name="connsiteX34" fmla="*/ 3040941 w 6516771"/>
              <a:gd name="connsiteY34" fmla="*/ 1652188 h 4500562"/>
              <a:gd name="connsiteX35" fmla="*/ 3040557 w 6516771"/>
              <a:gd name="connsiteY35" fmla="*/ 1651633 h 4500562"/>
              <a:gd name="connsiteX36" fmla="*/ 3039532 w 6516771"/>
              <a:gd name="connsiteY36" fmla="*/ 1650302 h 4500562"/>
              <a:gd name="connsiteX37" fmla="*/ 3040941 w 6516771"/>
              <a:gd name="connsiteY37" fmla="*/ 1652188 h 4500562"/>
              <a:gd name="connsiteX38" fmla="*/ 3050557 w 6516771"/>
              <a:gd name="connsiteY38" fmla="*/ 1666114 h 4500562"/>
              <a:gd name="connsiteX39" fmla="*/ 3073484 w 6516771"/>
              <a:gd name="connsiteY39" fmla="*/ 1700212 h 4500562"/>
              <a:gd name="connsiteX40" fmla="*/ 3116346 w 6516771"/>
              <a:gd name="connsiteY40" fmla="*/ 1785937 h 4500562"/>
              <a:gd name="connsiteX41" fmla="*/ 3159209 w 6516771"/>
              <a:gd name="connsiteY41" fmla="*/ 1757362 h 4500562"/>
              <a:gd name="connsiteX42" fmla="*/ 3230646 w 6516771"/>
              <a:gd name="connsiteY42" fmla="*/ 1628775 h 4500562"/>
              <a:gd name="connsiteX43" fmla="*/ 3273509 w 6516771"/>
              <a:gd name="connsiteY43" fmla="*/ 1571625 h 4500562"/>
              <a:gd name="connsiteX44" fmla="*/ 3359234 w 6516771"/>
              <a:gd name="connsiteY44" fmla="*/ 1414462 h 4500562"/>
              <a:gd name="connsiteX45" fmla="*/ 3430671 w 6516771"/>
              <a:gd name="connsiteY45" fmla="*/ 1185862 h 4500562"/>
              <a:gd name="connsiteX46" fmla="*/ 3473534 w 6516771"/>
              <a:gd name="connsiteY46" fmla="*/ 1114425 h 4500562"/>
              <a:gd name="connsiteX47" fmla="*/ 3530684 w 6516771"/>
              <a:gd name="connsiteY47" fmla="*/ 928687 h 4500562"/>
              <a:gd name="connsiteX48" fmla="*/ 3559259 w 6516771"/>
              <a:gd name="connsiteY48" fmla="*/ 857250 h 4500562"/>
              <a:gd name="connsiteX49" fmla="*/ 3644984 w 6516771"/>
              <a:gd name="connsiteY49" fmla="*/ 714375 h 4500562"/>
              <a:gd name="connsiteX50" fmla="*/ 3716421 w 6516771"/>
              <a:gd name="connsiteY50" fmla="*/ 557212 h 4500562"/>
              <a:gd name="connsiteX51" fmla="*/ 3744996 w 6516771"/>
              <a:gd name="connsiteY51" fmla="*/ 628650 h 4500562"/>
              <a:gd name="connsiteX52" fmla="*/ 3787859 w 6516771"/>
              <a:gd name="connsiteY52" fmla="*/ 942975 h 4500562"/>
              <a:gd name="connsiteX53" fmla="*/ 3945021 w 6516771"/>
              <a:gd name="connsiteY53" fmla="*/ 628650 h 4500562"/>
              <a:gd name="connsiteX54" fmla="*/ 3987884 w 6516771"/>
              <a:gd name="connsiteY54" fmla="*/ 528637 h 4500562"/>
              <a:gd name="connsiteX55" fmla="*/ 4030746 w 6516771"/>
              <a:gd name="connsiteY55" fmla="*/ 600075 h 4500562"/>
              <a:gd name="connsiteX56" fmla="*/ 4116471 w 6516771"/>
              <a:gd name="connsiteY56" fmla="*/ 971550 h 4500562"/>
              <a:gd name="connsiteX57" fmla="*/ 4145046 w 6516771"/>
              <a:gd name="connsiteY57" fmla="*/ 1128712 h 4500562"/>
              <a:gd name="connsiteX58" fmla="*/ 4445084 w 6516771"/>
              <a:gd name="connsiteY58" fmla="*/ 600075 h 4500562"/>
              <a:gd name="connsiteX59" fmla="*/ 4559384 w 6516771"/>
              <a:gd name="connsiteY59" fmla="*/ 414337 h 4500562"/>
              <a:gd name="connsiteX60" fmla="*/ 4630821 w 6516771"/>
              <a:gd name="connsiteY60" fmla="*/ 342900 h 4500562"/>
              <a:gd name="connsiteX61" fmla="*/ 4687971 w 6516771"/>
              <a:gd name="connsiteY61" fmla="*/ 257175 h 4500562"/>
              <a:gd name="connsiteX62" fmla="*/ 4773696 w 6516771"/>
              <a:gd name="connsiteY62" fmla="*/ 157162 h 4500562"/>
              <a:gd name="connsiteX63" fmla="*/ 4859421 w 6516771"/>
              <a:gd name="connsiteY63" fmla="*/ 514350 h 4500562"/>
              <a:gd name="connsiteX64" fmla="*/ 4916571 w 6516771"/>
              <a:gd name="connsiteY64" fmla="*/ 685800 h 4500562"/>
              <a:gd name="connsiteX65" fmla="*/ 5159459 w 6516771"/>
              <a:gd name="connsiteY65" fmla="*/ 428625 h 4500562"/>
              <a:gd name="connsiteX66" fmla="*/ 5202321 w 6516771"/>
              <a:gd name="connsiteY66" fmla="*/ 371475 h 4500562"/>
              <a:gd name="connsiteX67" fmla="*/ 5259471 w 6516771"/>
              <a:gd name="connsiteY67" fmla="*/ 285750 h 4500562"/>
              <a:gd name="connsiteX68" fmla="*/ 5416634 w 6516771"/>
              <a:gd name="connsiteY68" fmla="*/ 128587 h 4500562"/>
              <a:gd name="connsiteX69" fmla="*/ 5459496 w 6516771"/>
              <a:gd name="connsiteY69" fmla="*/ 85725 h 4500562"/>
              <a:gd name="connsiteX70" fmla="*/ 5516646 w 6516771"/>
              <a:gd name="connsiteY70" fmla="*/ 57150 h 4500562"/>
              <a:gd name="connsiteX71" fmla="*/ 5602371 w 6516771"/>
              <a:gd name="connsiteY71" fmla="*/ 14287 h 4500562"/>
              <a:gd name="connsiteX72" fmla="*/ 5659521 w 6516771"/>
              <a:gd name="connsiteY72" fmla="*/ 114300 h 4500562"/>
              <a:gd name="connsiteX73" fmla="*/ 5745246 w 6516771"/>
              <a:gd name="connsiteY73" fmla="*/ 371475 h 4500562"/>
              <a:gd name="connsiteX74" fmla="*/ 5816684 w 6516771"/>
              <a:gd name="connsiteY74" fmla="*/ 557212 h 4500562"/>
              <a:gd name="connsiteX75" fmla="*/ 5873834 w 6516771"/>
              <a:gd name="connsiteY75" fmla="*/ 714375 h 4500562"/>
              <a:gd name="connsiteX76" fmla="*/ 5930984 w 6516771"/>
              <a:gd name="connsiteY76" fmla="*/ 628650 h 4500562"/>
              <a:gd name="connsiteX77" fmla="*/ 5959559 w 6516771"/>
              <a:gd name="connsiteY77" fmla="*/ 571500 h 4500562"/>
              <a:gd name="connsiteX78" fmla="*/ 6002421 w 6516771"/>
              <a:gd name="connsiteY78" fmla="*/ 542925 h 4500562"/>
              <a:gd name="connsiteX79" fmla="*/ 6030996 w 6516771"/>
              <a:gd name="connsiteY79" fmla="*/ 642937 h 4500562"/>
              <a:gd name="connsiteX80" fmla="*/ 6045284 w 6516771"/>
              <a:gd name="connsiteY80" fmla="*/ 728662 h 4500562"/>
              <a:gd name="connsiteX81" fmla="*/ 6073859 w 6516771"/>
              <a:gd name="connsiteY81" fmla="*/ 871537 h 4500562"/>
              <a:gd name="connsiteX82" fmla="*/ 6088146 w 6516771"/>
              <a:gd name="connsiteY82" fmla="*/ 971550 h 4500562"/>
              <a:gd name="connsiteX83" fmla="*/ 6116721 w 6516771"/>
              <a:gd name="connsiteY83" fmla="*/ 1100137 h 4500562"/>
              <a:gd name="connsiteX84" fmla="*/ 6131009 w 6516771"/>
              <a:gd name="connsiteY84" fmla="*/ 1171575 h 4500562"/>
              <a:gd name="connsiteX85" fmla="*/ 6159584 w 6516771"/>
              <a:gd name="connsiteY85" fmla="*/ 1385887 h 4500562"/>
              <a:gd name="connsiteX86" fmla="*/ 6188159 w 6516771"/>
              <a:gd name="connsiteY86" fmla="*/ 1543050 h 4500562"/>
              <a:gd name="connsiteX87" fmla="*/ 6316746 w 6516771"/>
              <a:gd name="connsiteY87" fmla="*/ 1914525 h 4500562"/>
              <a:gd name="connsiteX88" fmla="*/ 6388184 w 6516771"/>
              <a:gd name="connsiteY88" fmla="*/ 2157412 h 4500562"/>
              <a:gd name="connsiteX89" fmla="*/ 6402471 w 6516771"/>
              <a:gd name="connsiteY89" fmla="*/ 2228850 h 4500562"/>
              <a:gd name="connsiteX90" fmla="*/ 6431046 w 6516771"/>
              <a:gd name="connsiteY90" fmla="*/ 2314575 h 4500562"/>
              <a:gd name="connsiteX91" fmla="*/ 6445334 w 6516771"/>
              <a:gd name="connsiteY91" fmla="*/ 2371725 h 4500562"/>
              <a:gd name="connsiteX92" fmla="*/ 6473909 w 6516771"/>
              <a:gd name="connsiteY92" fmla="*/ 2457450 h 4500562"/>
              <a:gd name="connsiteX93" fmla="*/ 6502484 w 6516771"/>
              <a:gd name="connsiteY93" fmla="*/ 2571750 h 4500562"/>
              <a:gd name="connsiteX94" fmla="*/ 6516771 w 6516771"/>
              <a:gd name="connsiteY94" fmla="*/ 2628900 h 4500562"/>
              <a:gd name="connsiteX95" fmla="*/ 6502484 w 6516771"/>
              <a:gd name="connsiteY95" fmla="*/ 2886075 h 4500562"/>
              <a:gd name="connsiteX96" fmla="*/ 6459621 w 6516771"/>
              <a:gd name="connsiteY96" fmla="*/ 3143250 h 4500562"/>
              <a:gd name="connsiteX97" fmla="*/ 6445334 w 6516771"/>
              <a:gd name="connsiteY97" fmla="*/ 3200400 h 4500562"/>
              <a:gd name="connsiteX98" fmla="*/ 6431046 w 6516771"/>
              <a:gd name="connsiteY98" fmla="*/ 3271837 h 4500562"/>
              <a:gd name="connsiteX99" fmla="*/ 6402471 w 6516771"/>
              <a:gd name="connsiteY99" fmla="*/ 3386137 h 4500562"/>
              <a:gd name="connsiteX100" fmla="*/ 6259596 w 6516771"/>
              <a:gd name="connsiteY100" fmla="*/ 3543300 h 4500562"/>
              <a:gd name="connsiteX101" fmla="*/ 6173871 w 6516771"/>
              <a:gd name="connsiteY101" fmla="*/ 3600450 h 4500562"/>
              <a:gd name="connsiteX102" fmla="*/ 6116721 w 6516771"/>
              <a:gd name="connsiteY102" fmla="*/ 3614737 h 4500562"/>
              <a:gd name="connsiteX103" fmla="*/ 6030996 w 6516771"/>
              <a:gd name="connsiteY103" fmla="*/ 3671887 h 4500562"/>
              <a:gd name="connsiteX104" fmla="*/ 5988134 w 6516771"/>
              <a:gd name="connsiteY104" fmla="*/ 3700462 h 4500562"/>
              <a:gd name="connsiteX105" fmla="*/ 5859546 w 6516771"/>
              <a:gd name="connsiteY105" fmla="*/ 3800475 h 4500562"/>
              <a:gd name="connsiteX106" fmla="*/ 5788109 w 6516771"/>
              <a:gd name="connsiteY106" fmla="*/ 3857625 h 4500562"/>
              <a:gd name="connsiteX107" fmla="*/ 5730959 w 6516771"/>
              <a:gd name="connsiteY107" fmla="*/ 3886200 h 4500562"/>
              <a:gd name="connsiteX108" fmla="*/ 5659521 w 6516771"/>
              <a:gd name="connsiteY108" fmla="*/ 3929062 h 4500562"/>
              <a:gd name="connsiteX109" fmla="*/ 5573796 w 6516771"/>
              <a:gd name="connsiteY109" fmla="*/ 3986212 h 4500562"/>
              <a:gd name="connsiteX110" fmla="*/ 5530934 w 6516771"/>
              <a:gd name="connsiteY110" fmla="*/ 4014787 h 4500562"/>
              <a:gd name="connsiteX111" fmla="*/ 5488071 w 6516771"/>
              <a:gd name="connsiteY111" fmla="*/ 4029075 h 4500562"/>
              <a:gd name="connsiteX112" fmla="*/ 5445209 w 6516771"/>
              <a:gd name="connsiteY112" fmla="*/ 4071937 h 4500562"/>
              <a:gd name="connsiteX113" fmla="*/ 5402346 w 6516771"/>
              <a:gd name="connsiteY113" fmla="*/ 4086225 h 4500562"/>
              <a:gd name="connsiteX114" fmla="*/ 5373771 w 6516771"/>
              <a:gd name="connsiteY114" fmla="*/ 4129087 h 4500562"/>
              <a:gd name="connsiteX115" fmla="*/ 5330909 w 6516771"/>
              <a:gd name="connsiteY115" fmla="*/ 4143375 h 4500562"/>
              <a:gd name="connsiteX116" fmla="*/ 5288046 w 6516771"/>
              <a:gd name="connsiteY116" fmla="*/ 4171950 h 4500562"/>
              <a:gd name="connsiteX117" fmla="*/ 5145171 w 6516771"/>
              <a:gd name="connsiteY117" fmla="*/ 4200525 h 4500562"/>
              <a:gd name="connsiteX118" fmla="*/ 4930859 w 6516771"/>
              <a:gd name="connsiteY118" fmla="*/ 4229100 h 4500562"/>
              <a:gd name="connsiteX119" fmla="*/ 4802271 w 6516771"/>
              <a:gd name="connsiteY119" fmla="*/ 4271962 h 4500562"/>
              <a:gd name="connsiteX120" fmla="*/ 4759409 w 6516771"/>
              <a:gd name="connsiteY120" fmla="*/ 4286250 h 4500562"/>
              <a:gd name="connsiteX121" fmla="*/ 4559384 w 6516771"/>
              <a:gd name="connsiteY121" fmla="*/ 4314825 h 4500562"/>
              <a:gd name="connsiteX122" fmla="*/ 4473659 w 6516771"/>
              <a:gd name="connsiteY122" fmla="*/ 4343400 h 4500562"/>
              <a:gd name="connsiteX123" fmla="*/ 4416509 w 6516771"/>
              <a:gd name="connsiteY123" fmla="*/ 4371975 h 4500562"/>
              <a:gd name="connsiteX124" fmla="*/ 4259346 w 6516771"/>
              <a:gd name="connsiteY124" fmla="*/ 4386262 h 4500562"/>
              <a:gd name="connsiteX125" fmla="*/ 4048843 w 6516771"/>
              <a:gd name="connsiteY125" fmla="*/ 4428840 h 4500562"/>
              <a:gd name="connsiteX126" fmla="*/ 4027869 w 6516771"/>
              <a:gd name="connsiteY126" fmla="*/ 4433213 h 4500562"/>
              <a:gd name="connsiteX127" fmla="*/ 4044502 w 6516771"/>
              <a:gd name="connsiteY127" fmla="*/ 4429270 h 4500562"/>
              <a:gd name="connsiteX128" fmla="*/ 3916446 w 6516771"/>
              <a:gd name="connsiteY128" fmla="*/ 4443412 h 4500562"/>
              <a:gd name="connsiteX129" fmla="*/ 3859296 w 6516771"/>
              <a:gd name="connsiteY129" fmla="*/ 4457700 h 4500562"/>
              <a:gd name="connsiteX130" fmla="*/ 3730709 w 6516771"/>
              <a:gd name="connsiteY130" fmla="*/ 4471987 h 4500562"/>
              <a:gd name="connsiteX131" fmla="*/ 3502109 w 6516771"/>
              <a:gd name="connsiteY131" fmla="*/ 4500562 h 4500562"/>
              <a:gd name="connsiteX132" fmla="*/ 3030621 w 6516771"/>
              <a:gd name="connsiteY132" fmla="*/ 4471987 h 4500562"/>
              <a:gd name="connsiteX133" fmla="*/ 2930609 w 6516771"/>
              <a:gd name="connsiteY133" fmla="*/ 4443412 h 4500562"/>
              <a:gd name="connsiteX134" fmla="*/ 2873459 w 6516771"/>
              <a:gd name="connsiteY134" fmla="*/ 4429125 h 4500562"/>
              <a:gd name="connsiteX135" fmla="*/ 2673434 w 6516771"/>
              <a:gd name="connsiteY135" fmla="*/ 4371975 h 4500562"/>
              <a:gd name="connsiteX136" fmla="*/ 2630571 w 6516771"/>
              <a:gd name="connsiteY136" fmla="*/ 4357687 h 4500562"/>
              <a:gd name="connsiteX137" fmla="*/ 2444834 w 6516771"/>
              <a:gd name="connsiteY137" fmla="*/ 4343400 h 4500562"/>
              <a:gd name="connsiteX138" fmla="*/ 2059071 w 6516771"/>
              <a:gd name="connsiteY138" fmla="*/ 4314825 h 4500562"/>
              <a:gd name="connsiteX139" fmla="*/ 2001921 w 6516771"/>
              <a:gd name="connsiteY139" fmla="*/ 4300537 h 4500562"/>
              <a:gd name="connsiteX140" fmla="*/ 1859046 w 6516771"/>
              <a:gd name="connsiteY140" fmla="*/ 4271962 h 4500562"/>
              <a:gd name="connsiteX141" fmla="*/ 1716171 w 6516771"/>
              <a:gd name="connsiteY141" fmla="*/ 4257675 h 4500562"/>
              <a:gd name="connsiteX142" fmla="*/ 873209 w 6516771"/>
              <a:gd name="connsiteY142" fmla="*/ 4271962 h 4500562"/>
              <a:gd name="connsiteX143" fmla="*/ 716046 w 6516771"/>
              <a:gd name="connsiteY143" fmla="*/ 4286250 h 4500562"/>
              <a:gd name="connsiteX144" fmla="*/ 373146 w 6516771"/>
              <a:gd name="connsiteY144" fmla="*/ 4271962 h 4500562"/>
              <a:gd name="connsiteX145" fmla="*/ 330284 w 6516771"/>
              <a:gd name="connsiteY145" fmla="*/ 4257675 h 4500562"/>
              <a:gd name="connsiteX146" fmla="*/ 230271 w 6516771"/>
              <a:gd name="connsiteY146" fmla="*/ 4229100 h 4500562"/>
              <a:gd name="connsiteX147" fmla="*/ 115971 w 6516771"/>
              <a:gd name="connsiteY147" fmla="*/ 4143375 h 4500562"/>
              <a:gd name="connsiteX148" fmla="*/ 101684 w 6516771"/>
              <a:gd name="connsiteY148" fmla="*/ 4100512 h 4500562"/>
              <a:gd name="connsiteX149" fmla="*/ 115971 w 6516771"/>
              <a:gd name="connsiteY149" fmla="*/ 3714750 h 4500562"/>
              <a:gd name="connsiteX150" fmla="*/ 73109 w 6516771"/>
              <a:gd name="connsiteY150" fmla="*/ 3629025 h 4500562"/>
              <a:gd name="connsiteX151" fmla="*/ 30246 w 6516771"/>
              <a:gd name="connsiteY151" fmla="*/ 3600450 h 4500562"/>
              <a:gd name="connsiteX152" fmla="*/ 1671 w 6516771"/>
              <a:gd name="connsiteY152" fmla="*/ 3400425 h 4500562"/>
              <a:gd name="connsiteX153" fmla="*/ 201696 w 6516771"/>
              <a:gd name="connsiteY153" fmla="*/ 2171700 h 4500562"/>
              <a:gd name="connsiteX154" fmla="*/ 244559 w 6516771"/>
              <a:gd name="connsiteY154" fmla="*/ 2043112 h 4500562"/>
              <a:gd name="connsiteX155" fmla="*/ 273134 w 6516771"/>
              <a:gd name="connsiteY155" fmla="*/ 1957387 h 4500562"/>
              <a:gd name="connsiteX156" fmla="*/ 287421 w 6516771"/>
              <a:gd name="connsiteY156" fmla="*/ 1785937 h 4500562"/>
              <a:gd name="connsiteX157" fmla="*/ 315996 w 6516771"/>
              <a:gd name="connsiteY157" fmla="*/ 1543050 h 4500562"/>
              <a:gd name="connsiteX158" fmla="*/ 344571 w 6516771"/>
              <a:gd name="connsiteY158" fmla="*/ 1343025 h 4500562"/>
              <a:gd name="connsiteX159" fmla="*/ 358859 w 6516771"/>
              <a:gd name="connsiteY159" fmla="*/ 1114425 h 4500562"/>
              <a:gd name="connsiteX160" fmla="*/ 444584 w 6516771"/>
              <a:gd name="connsiteY160" fmla="*/ 628650 h 4500562"/>
              <a:gd name="connsiteX161" fmla="*/ 459284 w 6516771"/>
              <a:gd name="connsiteY161" fmla="*/ 570055 h 4500562"/>
              <a:gd name="connsiteX162" fmla="*/ 461782 w 6516771"/>
              <a:gd name="connsiteY162" fmla="*/ 560191 h 4500562"/>
              <a:gd name="connsiteX163" fmla="*/ 463215 w 6516771"/>
              <a:gd name="connsiteY163" fmla="*/ 554585 h 4500562"/>
              <a:gd name="connsiteX164" fmla="*/ 462359 w 6516771"/>
              <a:gd name="connsiteY164" fmla="*/ 557913 h 4500562"/>
              <a:gd name="connsiteX165" fmla="*/ 461782 w 6516771"/>
              <a:gd name="connsiteY165" fmla="*/ 560191 h 4500562"/>
              <a:gd name="connsiteX166" fmla="*/ 460170 w 6516771"/>
              <a:gd name="connsiteY166" fmla="*/ 566498 h 4500562"/>
              <a:gd name="connsiteX167" fmla="*/ 473159 w 6516771"/>
              <a:gd name="connsiteY167" fmla="*/ 485775 h 4500562"/>
              <a:gd name="connsiteX168" fmla="*/ 487446 w 6516771"/>
              <a:gd name="connsiteY168" fmla="*/ 442912 h 4500562"/>
              <a:gd name="connsiteX169" fmla="*/ 530309 w 6516771"/>
              <a:gd name="connsiteY169" fmla="*/ 328612 h 4500562"/>
              <a:gd name="connsiteX170" fmla="*/ 544596 w 6516771"/>
              <a:gd name="connsiteY170" fmla="*/ 585787 h 4500562"/>
              <a:gd name="connsiteX171" fmla="*/ 558884 w 6516771"/>
              <a:gd name="connsiteY171" fmla="*/ 628650 h 4500562"/>
              <a:gd name="connsiteX172" fmla="*/ 573171 w 6516771"/>
              <a:gd name="connsiteY172" fmla="*/ 685800 h 4500562"/>
              <a:gd name="connsiteX173" fmla="*/ 587459 w 6516771"/>
              <a:gd name="connsiteY173" fmla="*/ 800100 h 4500562"/>
              <a:gd name="connsiteX174" fmla="*/ 644609 w 6516771"/>
              <a:gd name="connsiteY174" fmla="*/ 928687 h 4500562"/>
              <a:gd name="connsiteX175" fmla="*/ 701759 w 6516771"/>
              <a:gd name="connsiteY175" fmla="*/ 1128712 h 4500562"/>
              <a:gd name="connsiteX176" fmla="*/ 716046 w 6516771"/>
              <a:gd name="connsiteY176" fmla="*/ 1171575 h 4500562"/>
              <a:gd name="connsiteX177" fmla="*/ 730334 w 6516771"/>
              <a:gd name="connsiteY177" fmla="*/ 1214437 h 4500562"/>
              <a:gd name="connsiteX178" fmla="*/ 744621 w 6516771"/>
              <a:gd name="connsiteY178" fmla="*/ 1157287 h 4500562"/>
              <a:gd name="connsiteX179" fmla="*/ 901784 w 6516771"/>
              <a:gd name="connsiteY179" fmla="*/ 900112 h 4500562"/>
              <a:gd name="connsiteX180" fmla="*/ 930359 w 6516771"/>
              <a:gd name="connsiteY180" fmla="*/ 842962 h 4500562"/>
              <a:gd name="connsiteX181" fmla="*/ 973221 w 6516771"/>
              <a:gd name="connsiteY181" fmla="*/ 728662 h 4500562"/>
              <a:gd name="connsiteX182" fmla="*/ 1001796 w 6516771"/>
              <a:gd name="connsiteY182" fmla="*/ 642937 h 4500562"/>
              <a:gd name="connsiteX183" fmla="*/ 1016084 w 6516771"/>
              <a:gd name="connsiteY183" fmla="*/ 685800 h 4500562"/>
              <a:gd name="connsiteX184" fmla="*/ 1044659 w 6516771"/>
              <a:gd name="connsiteY184" fmla="*/ 742950 h 4500562"/>
              <a:gd name="connsiteX185" fmla="*/ 1058946 w 6516771"/>
              <a:gd name="connsiteY185" fmla="*/ 814387 h 4500562"/>
              <a:gd name="connsiteX186" fmla="*/ 1130384 w 6516771"/>
              <a:gd name="connsiteY186" fmla="*/ 1014412 h 4500562"/>
              <a:gd name="connsiteX187" fmla="*/ 1144671 w 6516771"/>
              <a:gd name="connsiteY187" fmla="*/ 1071562 h 4500562"/>
              <a:gd name="connsiteX188" fmla="*/ 1173246 w 6516771"/>
              <a:gd name="connsiteY188" fmla="*/ 1128712 h 4500562"/>
              <a:gd name="connsiteX189" fmla="*/ 1187534 w 6516771"/>
              <a:gd name="connsiteY189" fmla="*/ 1171575 h 4500562"/>
              <a:gd name="connsiteX190" fmla="*/ 1230396 w 6516771"/>
              <a:gd name="connsiteY190" fmla="*/ 1071562 h 4500562"/>
              <a:gd name="connsiteX191" fmla="*/ 1258971 w 6516771"/>
              <a:gd name="connsiteY191" fmla="*/ 1000125 h 4500562"/>
              <a:gd name="connsiteX192" fmla="*/ 1301834 w 6516771"/>
              <a:gd name="connsiteY192" fmla="*/ 914400 h 4500562"/>
              <a:gd name="connsiteX193" fmla="*/ 1316121 w 6516771"/>
              <a:gd name="connsiteY193" fmla="*/ 871537 h 4500562"/>
              <a:gd name="connsiteX194" fmla="*/ 1358984 w 6516771"/>
              <a:gd name="connsiteY194" fmla="*/ 814387 h 4500562"/>
              <a:gd name="connsiteX195" fmla="*/ 1444709 w 6516771"/>
              <a:gd name="connsiteY195" fmla="*/ 642937 h 4500562"/>
              <a:gd name="connsiteX196" fmla="*/ 1473284 w 6516771"/>
              <a:gd name="connsiteY196" fmla="*/ 600075 h 4500562"/>
              <a:gd name="connsiteX197" fmla="*/ 1544721 w 6516771"/>
              <a:gd name="connsiteY197" fmla="*/ 457200 h 4500562"/>
              <a:gd name="connsiteX198" fmla="*/ 1559009 w 6516771"/>
              <a:gd name="connsiteY198" fmla="*/ 400050 h 4500562"/>
              <a:gd name="connsiteX199" fmla="*/ 1630446 w 6516771"/>
              <a:gd name="connsiteY199" fmla="*/ 271462 h 4500562"/>
              <a:gd name="connsiteX200" fmla="*/ 1659021 w 6516771"/>
              <a:gd name="connsiteY200" fmla="*/ 214312 h 4500562"/>
              <a:gd name="connsiteX201" fmla="*/ 1716171 w 6516771"/>
              <a:gd name="connsiteY201" fmla="*/ 128587 h 4500562"/>
              <a:gd name="connsiteX202" fmla="*/ 1816184 w 6516771"/>
              <a:gd name="connsiteY202" fmla="*/ 0 h 4500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Lst>
            <a:rect l="l" t="t" r="r" b="b"/>
            <a:pathLst>
              <a:path w="6516771" h="4500562">
                <a:moveTo>
                  <a:pt x="1816184" y="0"/>
                </a:moveTo>
                <a:cubicBezTo>
                  <a:pt x="1830471" y="4762"/>
                  <a:pt x="1849638" y="2527"/>
                  <a:pt x="1859046" y="14287"/>
                </a:cubicBezTo>
                <a:cubicBezTo>
                  <a:pt x="1871313" y="29620"/>
                  <a:pt x="1869074" y="52268"/>
                  <a:pt x="1873334" y="71437"/>
                </a:cubicBezTo>
                <a:cubicBezTo>
                  <a:pt x="1878602" y="95143"/>
                  <a:pt x="1879942" y="119837"/>
                  <a:pt x="1887621" y="142875"/>
                </a:cubicBezTo>
                <a:cubicBezTo>
                  <a:pt x="1894356" y="163081"/>
                  <a:pt x="1907546" y="180562"/>
                  <a:pt x="1916196" y="200025"/>
                </a:cubicBezTo>
                <a:cubicBezTo>
                  <a:pt x="1926612" y="223461"/>
                  <a:pt x="1937401" y="246897"/>
                  <a:pt x="1944771" y="271462"/>
                </a:cubicBezTo>
                <a:cubicBezTo>
                  <a:pt x="1978476" y="383812"/>
                  <a:pt x="1934240" y="305671"/>
                  <a:pt x="1987634" y="385762"/>
                </a:cubicBezTo>
                <a:cubicBezTo>
                  <a:pt x="1998968" y="442434"/>
                  <a:pt x="2013262" y="519799"/>
                  <a:pt x="2030496" y="571500"/>
                </a:cubicBezTo>
                <a:lnTo>
                  <a:pt x="2073359" y="700087"/>
                </a:lnTo>
                <a:cubicBezTo>
                  <a:pt x="2078122" y="714375"/>
                  <a:pt x="2083993" y="728339"/>
                  <a:pt x="2087646" y="742950"/>
                </a:cubicBezTo>
                <a:lnTo>
                  <a:pt x="2101934" y="800100"/>
                </a:lnTo>
                <a:cubicBezTo>
                  <a:pt x="2151825" y="650428"/>
                  <a:pt x="2104745" y="766606"/>
                  <a:pt x="2159084" y="671512"/>
                </a:cubicBezTo>
                <a:cubicBezTo>
                  <a:pt x="2197407" y="604447"/>
                  <a:pt x="2175888" y="618674"/>
                  <a:pt x="2230521" y="557212"/>
                </a:cubicBezTo>
                <a:cubicBezTo>
                  <a:pt x="2252894" y="532042"/>
                  <a:pt x="2280206" y="511483"/>
                  <a:pt x="2301959" y="485775"/>
                </a:cubicBezTo>
                <a:cubicBezTo>
                  <a:pt x="2332722" y="449419"/>
                  <a:pt x="2358260" y="408923"/>
                  <a:pt x="2387684" y="371475"/>
                </a:cubicBezTo>
                <a:cubicBezTo>
                  <a:pt x="2564853" y="145986"/>
                  <a:pt x="2382410" y="379542"/>
                  <a:pt x="2501984" y="242887"/>
                </a:cubicBezTo>
                <a:cubicBezTo>
                  <a:pt x="2522065" y="219937"/>
                  <a:pt x="2540084" y="195262"/>
                  <a:pt x="2559134" y="171450"/>
                </a:cubicBezTo>
                <a:cubicBezTo>
                  <a:pt x="2568659" y="200025"/>
                  <a:pt x="2579054" y="228325"/>
                  <a:pt x="2587709" y="257175"/>
                </a:cubicBezTo>
                <a:cubicBezTo>
                  <a:pt x="2593351" y="275983"/>
                  <a:pt x="2595787" y="295696"/>
                  <a:pt x="2601996" y="314325"/>
                </a:cubicBezTo>
                <a:cubicBezTo>
                  <a:pt x="2610106" y="338656"/>
                  <a:pt x="2622461" y="361431"/>
                  <a:pt x="2630571" y="385762"/>
                </a:cubicBezTo>
                <a:cubicBezTo>
                  <a:pt x="2720883" y="656697"/>
                  <a:pt x="2613778" y="348417"/>
                  <a:pt x="2673434" y="557212"/>
                </a:cubicBezTo>
                <a:cubicBezTo>
                  <a:pt x="2685846" y="600655"/>
                  <a:pt x="2702820" y="642675"/>
                  <a:pt x="2716296" y="685800"/>
                </a:cubicBezTo>
                <a:cubicBezTo>
                  <a:pt x="2726638" y="718893"/>
                  <a:pt x="2734675" y="752674"/>
                  <a:pt x="2744871" y="785812"/>
                </a:cubicBezTo>
                <a:cubicBezTo>
                  <a:pt x="2753729" y="814601"/>
                  <a:pt x="2763921" y="842962"/>
                  <a:pt x="2773446" y="871537"/>
                </a:cubicBezTo>
                <a:lnTo>
                  <a:pt x="2802021" y="957262"/>
                </a:lnTo>
                <a:cubicBezTo>
                  <a:pt x="2811546" y="985837"/>
                  <a:pt x="2819410" y="1015021"/>
                  <a:pt x="2830596" y="1042987"/>
                </a:cubicBezTo>
                <a:cubicBezTo>
                  <a:pt x="2845687" y="1080714"/>
                  <a:pt x="2862263" y="1118101"/>
                  <a:pt x="2873459" y="1157287"/>
                </a:cubicBezTo>
                <a:cubicBezTo>
                  <a:pt x="2902783" y="1259920"/>
                  <a:pt x="2872583" y="1168069"/>
                  <a:pt x="2902034" y="1285875"/>
                </a:cubicBezTo>
                <a:cubicBezTo>
                  <a:pt x="2905687" y="1300485"/>
                  <a:pt x="2912358" y="1314208"/>
                  <a:pt x="2916321" y="1328737"/>
                </a:cubicBezTo>
                <a:cubicBezTo>
                  <a:pt x="2926654" y="1366626"/>
                  <a:pt x="2932477" y="1405780"/>
                  <a:pt x="2944896" y="1443037"/>
                </a:cubicBezTo>
                <a:cubicBezTo>
                  <a:pt x="2949659" y="1457325"/>
                  <a:pt x="2952449" y="1472429"/>
                  <a:pt x="2959184" y="1485900"/>
                </a:cubicBezTo>
                <a:cubicBezTo>
                  <a:pt x="2966863" y="1501258"/>
                  <a:pt x="2978234" y="1514475"/>
                  <a:pt x="2987759" y="1528762"/>
                </a:cubicBezTo>
                <a:cubicBezTo>
                  <a:pt x="3023668" y="1636493"/>
                  <a:pt x="2975231" y="1503707"/>
                  <a:pt x="3030621" y="1614487"/>
                </a:cubicBezTo>
                <a:cubicBezTo>
                  <a:pt x="3060198" y="1673640"/>
                  <a:pt x="3050441" y="1664362"/>
                  <a:pt x="3043526" y="1655651"/>
                </a:cubicBezTo>
                <a:lnTo>
                  <a:pt x="3040941" y="1652188"/>
                </a:lnTo>
                <a:lnTo>
                  <a:pt x="3040557" y="1651633"/>
                </a:lnTo>
                <a:cubicBezTo>
                  <a:pt x="3038940" y="1649357"/>
                  <a:pt x="3038817" y="1649273"/>
                  <a:pt x="3039532" y="1650302"/>
                </a:cubicBezTo>
                <a:lnTo>
                  <a:pt x="3040941" y="1652188"/>
                </a:lnTo>
                <a:lnTo>
                  <a:pt x="3050557" y="1666114"/>
                </a:lnTo>
                <a:cubicBezTo>
                  <a:pt x="3055825" y="1673851"/>
                  <a:pt x="3063248" y="1684858"/>
                  <a:pt x="3073484" y="1700212"/>
                </a:cubicBezTo>
                <a:cubicBezTo>
                  <a:pt x="3078164" y="1714252"/>
                  <a:pt x="3096562" y="1781980"/>
                  <a:pt x="3116346" y="1785937"/>
                </a:cubicBezTo>
                <a:cubicBezTo>
                  <a:pt x="3133184" y="1789304"/>
                  <a:pt x="3144921" y="1766887"/>
                  <a:pt x="3159209" y="1757362"/>
                </a:cubicBezTo>
                <a:cubicBezTo>
                  <a:pt x="3269577" y="1610203"/>
                  <a:pt x="3137095" y="1797165"/>
                  <a:pt x="3230646" y="1628775"/>
                </a:cubicBezTo>
                <a:cubicBezTo>
                  <a:pt x="3242211" y="1607959"/>
                  <a:pt x="3261510" y="1592194"/>
                  <a:pt x="3273509" y="1571625"/>
                </a:cubicBezTo>
                <a:cubicBezTo>
                  <a:pt x="3424791" y="1312286"/>
                  <a:pt x="3272180" y="1545044"/>
                  <a:pt x="3359234" y="1414462"/>
                </a:cubicBezTo>
                <a:cubicBezTo>
                  <a:pt x="3376330" y="1346074"/>
                  <a:pt x="3403515" y="1231121"/>
                  <a:pt x="3430671" y="1185862"/>
                </a:cubicBezTo>
                <a:cubicBezTo>
                  <a:pt x="3444959" y="1162050"/>
                  <a:pt x="3462595" y="1139950"/>
                  <a:pt x="3473534" y="1114425"/>
                </a:cubicBezTo>
                <a:cubicBezTo>
                  <a:pt x="3560659" y="911133"/>
                  <a:pt x="3488899" y="1054040"/>
                  <a:pt x="3530684" y="928687"/>
                </a:cubicBezTo>
                <a:cubicBezTo>
                  <a:pt x="3538794" y="904356"/>
                  <a:pt x="3546804" y="879669"/>
                  <a:pt x="3559259" y="857250"/>
                </a:cubicBezTo>
                <a:cubicBezTo>
                  <a:pt x="3650635" y="692772"/>
                  <a:pt x="3552100" y="931104"/>
                  <a:pt x="3644984" y="714375"/>
                </a:cubicBezTo>
                <a:cubicBezTo>
                  <a:pt x="3713434" y="554658"/>
                  <a:pt x="3657021" y="646313"/>
                  <a:pt x="3716421" y="557212"/>
                </a:cubicBezTo>
                <a:cubicBezTo>
                  <a:pt x="3725946" y="581025"/>
                  <a:pt x="3739712" y="603553"/>
                  <a:pt x="3744996" y="628650"/>
                </a:cubicBezTo>
                <a:cubicBezTo>
                  <a:pt x="3755457" y="678340"/>
                  <a:pt x="3778639" y="869217"/>
                  <a:pt x="3787859" y="942975"/>
                </a:cubicBezTo>
                <a:cubicBezTo>
                  <a:pt x="3872770" y="815607"/>
                  <a:pt x="3804435" y="922602"/>
                  <a:pt x="3945021" y="628650"/>
                </a:cubicBezTo>
                <a:cubicBezTo>
                  <a:pt x="3983863" y="547435"/>
                  <a:pt x="3964364" y="599197"/>
                  <a:pt x="3987884" y="528637"/>
                </a:cubicBezTo>
                <a:cubicBezTo>
                  <a:pt x="4002171" y="552450"/>
                  <a:pt x="4020433" y="574291"/>
                  <a:pt x="4030746" y="600075"/>
                </a:cubicBezTo>
                <a:cubicBezTo>
                  <a:pt x="4074908" y="710480"/>
                  <a:pt x="4097157" y="860493"/>
                  <a:pt x="4116471" y="971550"/>
                </a:cubicBezTo>
                <a:cubicBezTo>
                  <a:pt x="4145724" y="1139754"/>
                  <a:pt x="4115485" y="1010464"/>
                  <a:pt x="4145046" y="1128712"/>
                </a:cubicBezTo>
                <a:cubicBezTo>
                  <a:pt x="4264626" y="859658"/>
                  <a:pt x="4180945" y="1033263"/>
                  <a:pt x="4445084" y="600075"/>
                </a:cubicBezTo>
                <a:cubicBezTo>
                  <a:pt x="4482930" y="538007"/>
                  <a:pt x="4507980" y="465741"/>
                  <a:pt x="4559384" y="414337"/>
                </a:cubicBezTo>
                <a:cubicBezTo>
                  <a:pt x="4583196" y="390525"/>
                  <a:pt x="4609496" y="368964"/>
                  <a:pt x="4630821" y="342900"/>
                </a:cubicBezTo>
                <a:cubicBezTo>
                  <a:pt x="4652568" y="316320"/>
                  <a:pt x="4663687" y="281459"/>
                  <a:pt x="4687971" y="257175"/>
                </a:cubicBezTo>
                <a:cubicBezTo>
                  <a:pt x="4757263" y="187883"/>
                  <a:pt x="4730177" y="222441"/>
                  <a:pt x="4773696" y="157162"/>
                </a:cubicBezTo>
                <a:cubicBezTo>
                  <a:pt x="4806871" y="311975"/>
                  <a:pt x="4815393" y="369687"/>
                  <a:pt x="4859421" y="514350"/>
                </a:cubicBezTo>
                <a:cubicBezTo>
                  <a:pt x="4876961" y="571981"/>
                  <a:pt x="4916571" y="685800"/>
                  <a:pt x="4916571" y="685800"/>
                </a:cubicBezTo>
                <a:cubicBezTo>
                  <a:pt x="4997534" y="600075"/>
                  <a:pt x="5088711" y="522957"/>
                  <a:pt x="5159459" y="428625"/>
                </a:cubicBezTo>
                <a:cubicBezTo>
                  <a:pt x="5173746" y="409575"/>
                  <a:pt x="5188666" y="390983"/>
                  <a:pt x="5202321" y="371475"/>
                </a:cubicBezTo>
                <a:cubicBezTo>
                  <a:pt x="5222015" y="343340"/>
                  <a:pt x="5236749" y="311502"/>
                  <a:pt x="5259471" y="285750"/>
                </a:cubicBezTo>
                <a:cubicBezTo>
                  <a:pt x="5308489" y="230197"/>
                  <a:pt x="5364246" y="180975"/>
                  <a:pt x="5416634" y="128587"/>
                </a:cubicBezTo>
                <a:cubicBezTo>
                  <a:pt x="5430921" y="114300"/>
                  <a:pt x="5441424" y="94761"/>
                  <a:pt x="5459496" y="85725"/>
                </a:cubicBezTo>
                <a:cubicBezTo>
                  <a:pt x="5478546" y="76200"/>
                  <a:pt x="5498154" y="67717"/>
                  <a:pt x="5516646" y="57150"/>
                </a:cubicBezTo>
                <a:cubicBezTo>
                  <a:pt x="5594198" y="12835"/>
                  <a:pt x="5523785" y="40484"/>
                  <a:pt x="5602371" y="14287"/>
                </a:cubicBezTo>
                <a:cubicBezTo>
                  <a:pt x="5621421" y="47625"/>
                  <a:pt x="5643284" y="79506"/>
                  <a:pt x="5659521" y="114300"/>
                </a:cubicBezTo>
                <a:cubicBezTo>
                  <a:pt x="5704639" y="210982"/>
                  <a:pt x="5709269" y="268042"/>
                  <a:pt x="5745246" y="371475"/>
                </a:cubicBezTo>
                <a:cubicBezTo>
                  <a:pt x="5767038" y="434127"/>
                  <a:pt x="5793069" y="495224"/>
                  <a:pt x="5816684" y="557212"/>
                </a:cubicBezTo>
                <a:cubicBezTo>
                  <a:pt x="5859479" y="669548"/>
                  <a:pt x="5848660" y="638856"/>
                  <a:pt x="5873834" y="714375"/>
                </a:cubicBezTo>
                <a:cubicBezTo>
                  <a:pt x="5892884" y="685800"/>
                  <a:pt x="5915625" y="659367"/>
                  <a:pt x="5930984" y="628650"/>
                </a:cubicBezTo>
                <a:cubicBezTo>
                  <a:pt x="5940509" y="609600"/>
                  <a:pt x="5945924" y="587862"/>
                  <a:pt x="5959559" y="571500"/>
                </a:cubicBezTo>
                <a:cubicBezTo>
                  <a:pt x="5970552" y="558309"/>
                  <a:pt x="5988134" y="552450"/>
                  <a:pt x="6002421" y="542925"/>
                </a:cubicBezTo>
                <a:cubicBezTo>
                  <a:pt x="6011946" y="576262"/>
                  <a:pt x="6023200" y="609154"/>
                  <a:pt x="6030996" y="642937"/>
                </a:cubicBezTo>
                <a:cubicBezTo>
                  <a:pt x="6037510" y="671164"/>
                  <a:pt x="6039945" y="700189"/>
                  <a:pt x="6045284" y="728662"/>
                </a:cubicBezTo>
                <a:cubicBezTo>
                  <a:pt x="6054235" y="776398"/>
                  <a:pt x="6065419" y="823708"/>
                  <a:pt x="6073859" y="871537"/>
                </a:cubicBezTo>
                <a:cubicBezTo>
                  <a:pt x="6079711" y="904701"/>
                  <a:pt x="6082610" y="938332"/>
                  <a:pt x="6088146" y="971550"/>
                </a:cubicBezTo>
                <a:cubicBezTo>
                  <a:pt x="6102505" y="1057705"/>
                  <a:pt x="6099601" y="1023097"/>
                  <a:pt x="6116721" y="1100137"/>
                </a:cubicBezTo>
                <a:cubicBezTo>
                  <a:pt x="6121989" y="1123843"/>
                  <a:pt x="6126246" y="1147762"/>
                  <a:pt x="6131009" y="1171575"/>
                </a:cubicBezTo>
                <a:cubicBezTo>
                  <a:pt x="6152899" y="1390478"/>
                  <a:pt x="6133278" y="1241203"/>
                  <a:pt x="6159584" y="1385887"/>
                </a:cubicBezTo>
                <a:cubicBezTo>
                  <a:pt x="6166074" y="1421584"/>
                  <a:pt x="6178072" y="1505223"/>
                  <a:pt x="6188159" y="1543050"/>
                </a:cubicBezTo>
                <a:cubicBezTo>
                  <a:pt x="6245623" y="1758539"/>
                  <a:pt x="6227938" y="1648102"/>
                  <a:pt x="6316746" y="1914525"/>
                </a:cubicBezTo>
                <a:cubicBezTo>
                  <a:pt x="6343433" y="1994586"/>
                  <a:pt x="6365979" y="2075994"/>
                  <a:pt x="6388184" y="2157412"/>
                </a:cubicBezTo>
                <a:cubicBezTo>
                  <a:pt x="6394574" y="2180841"/>
                  <a:pt x="6396081" y="2205421"/>
                  <a:pt x="6402471" y="2228850"/>
                </a:cubicBezTo>
                <a:cubicBezTo>
                  <a:pt x="6410396" y="2257909"/>
                  <a:pt x="6423740" y="2285354"/>
                  <a:pt x="6431046" y="2314575"/>
                </a:cubicBezTo>
                <a:cubicBezTo>
                  <a:pt x="6435809" y="2333625"/>
                  <a:pt x="6439691" y="2352917"/>
                  <a:pt x="6445334" y="2371725"/>
                </a:cubicBezTo>
                <a:cubicBezTo>
                  <a:pt x="6453989" y="2400575"/>
                  <a:pt x="6466604" y="2428229"/>
                  <a:pt x="6473909" y="2457450"/>
                </a:cubicBezTo>
                <a:lnTo>
                  <a:pt x="6502484" y="2571750"/>
                </a:lnTo>
                <a:lnTo>
                  <a:pt x="6516771" y="2628900"/>
                </a:lnTo>
                <a:cubicBezTo>
                  <a:pt x="6512009" y="2714625"/>
                  <a:pt x="6509069" y="2800471"/>
                  <a:pt x="6502484" y="2886075"/>
                </a:cubicBezTo>
                <a:cubicBezTo>
                  <a:pt x="6496628" y="2962200"/>
                  <a:pt x="6477440" y="3071972"/>
                  <a:pt x="6459621" y="3143250"/>
                </a:cubicBezTo>
                <a:cubicBezTo>
                  <a:pt x="6454859" y="3162300"/>
                  <a:pt x="6449594" y="3181231"/>
                  <a:pt x="6445334" y="3200400"/>
                </a:cubicBezTo>
                <a:cubicBezTo>
                  <a:pt x="6440066" y="3224106"/>
                  <a:pt x="6436507" y="3248175"/>
                  <a:pt x="6431046" y="3271837"/>
                </a:cubicBezTo>
                <a:cubicBezTo>
                  <a:pt x="6422215" y="3310104"/>
                  <a:pt x="6427004" y="3355470"/>
                  <a:pt x="6402471" y="3386137"/>
                </a:cubicBezTo>
                <a:cubicBezTo>
                  <a:pt x="6366340" y="3431302"/>
                  <a:pt x="6305578" y="3512646"/>
                  <a:pt x="6259596" y="3543300"/>
                </a:cubicBezTo>
                <a:cubicBezTo>
                  <a:pt x="6231021" y="3562350"/>
                  <a:pt x="6207189" y="3592121"/>
                  <a:pt x="6173871" y="3600450"/>
                </a:cubicBezTo>
                <a:lnTo>
                  <a:pt x="6116721" y="3614737"/>
                </a:lnTo>
                <a:lnTo>
                  <a:pt x="6030996" y="3671887"/>
                </a:lnTo>
                <a:cubicBezTo>
                  <a:pt x="6016709" y="3681412"/>
                  <a:pt x="6000276" y="3688320"/>
                  <a:pt x="5988134" y="3700462"/>
                </a:cubicBezTo>
                <a:cubicBezTo>
                  <a:pt x="5907580" y="3781016"/>
                  <a:pt x="5984870" y="3709330"/>
                  <a:pt x="5859546" y="3800475"/>
                </a:cubicBezTo>
                <a:cubicBezTo>
                  <a:pt x="5834884" y="3818411"/>
                  <a:pt x="5813482" y="3840710"/>
                  <a:pt x="5788109" y="3857625"/>
                </a:cubicBezTo>
                <a:cubicBezTo>
                  <a:pt x="5770388" y="3869439"/>
                  <a:pt x="5749577" y="3875857"/>
                  <a:pt x="5730959" y="3886200"/>
                </a:cubicBezTo>
                <a:cubicBezTo>
                  <a:pt x="5706684" y="3899686"/>
                  <a:pt x="5682950" y="3914153"/>
                  <a:pt x="5659521" y="3929062"/>
                </a:cubicBezTo>
                <a:cubicBezTo>
                  <a:pt x="5630547" y="3947500"/>
                  <a:pt x="5602371" y="3967162"/>
                  <a:pt x="5573796" y="3986212"/>
                </a:cubicBezTo>
                <a:cubicBezTo>
                  <a:pt x="5559509" y="3995737"/>
                  <a:pt x="5547224" y="4009357"/>
                  <a:pt x="5530934" y="4014787"/>
                </a:cubicBezTo>
                <a:lnTo>
                  <a:pt x="5488071" y="4029075"/>
                </a:lnTo>
                <a:cubicBezTo>
                  <a:pt x="5473784" y="4043362"/>
                  <a:pt x="5462021" y="4060729"/>
                  <a:pt x="5445209" y="4071937"/>
                </a:cubicBezTo>
                <a:cubicBezTo>
                  <a:pt x="5432678" y="4080291"/>
                  <a:pt x="5414106" y="4076817"/>
                  <a:pt x="5402346" y="4086225"/>
                </a:cubicBezTo>
                <a:cubicBezTo>
                  <a:pt x="5388937" y="4096952"/>
                  <a:pt x="5387179" y="4118360"/>
                  <a:pt x="5373771" y="4129087"/>
                </a:cubicBezTo>
                <a:cubicBezTo>
                  <a:pt x="5362011" y="4138495"/>
                  <a:pt x="5344379" y="4136640"/>
                  <a:pt x="5330909" y="4143375"/>
                </a:cubicBezTo>
                <a:cubicBezTo>
                  <a:pt x="5315550" y="4151054"/>
                  <a:pt x="5303405" y="4164271"/>
                  <a:pt x="5288046" y="4171950"/>
                </a:cubicBezTo>
                <a:cubicBezTo>
                  <a:pt x="5247626" y="4192160"/>
                  <a:pt x="5183193" y="4194675"/>
                  <a:pt x="5145171" y="4200525"/>
                </a:cubicBezTo>
                <a:cubicBezTo>
                  <a:pt x="4978439" y="4226176"/>
                  <a:pt x="5145504" y="4205250"/>
                  <a:pt x="4930859" y="4229100"/>
                </a:cubicBezTo>
                <a:cubicBezTo>
                  <a:pt x="4856284" y="4278816"/>
                  <a:pt x="4917769" y="4246296"/>
                  <a:pt x="4802271" y="4271962"/>
                </a:cubicBezTo>
                <a:cubicBezTo>
                  <a:pt x="4787569" y="4275229"/>
                  <a:pt x="4774111" y="4282983"/>
                  <a:pt x="4759409" y="4286250"/>
                </a:cubicBezTo>
                <a:cubicBezTo>
                  <a:pt x="4706449" y="4298019"/>
                  <a:pt x="4608802" y="4308648"/>
                  <a:pt x="4559384" y="4314825"/>
                </a:cubicBezTo>
                <a:cubicBezTo>
                  <a:pt x="4530809" y="4324350"/>
                  <a:pt x="4500600" y="4329930"/>
                  <a:pt x="4473659" y="4343400"/>
                </a:cubicBezTo>
                <a:cubicBezTo>
                  <a:pt x="4454609" y="4352925"/>
                  <a:pt x="4437394" y="4367798"/>
                  <a:pt x="4416509" y="4371975"/>
                </a:cubicBezTo>
                <a:cubicBezTo>
                  <a:pt x="4364927" y="4382291"/>
                  <a:pt x="4311734" y="4381500"/>
                  <a:pt x="4259346" y="4386262"/>
                </a:cubicBezTo>
                <a:cubicBezTo>
                  <a:pt x="4152285" y="4407675"/>
                  <a:pt x="4086926" y="4420973"/>
                  <a:pt x="4048843" y="4428840"/>
                </a:cubicBezTo>
                <a:lnTo>
                  <a:pt x="4027869" y="4433213"/>
                </a:lnTo>
                <a:lnTo>
                  <a:pt x="4044502" y="4429270"/>
                </a:lnTo>
                <a:cubicBezTo>
                  <a:pt x="4065826" y="4423519"/>
                  <a:pt x="4061610" y="4421079"/>
                  <a:pt x="3916446" y="4443412"/>
                </a:cubicBezTo>
                <a:cubicBezTo>
                  <a:pt x="3897038" y="4446398"/>
                  <a:pt x="3878704" y="4454714"/>
                  <a:pt x="3859296" y="4457700"/>
                </a:cubicBezTo>
                <a:cubicBezTo>
                  <a:pt x="3816671" y="4464258"/>
                  <a:pt x="3773528" y="4466849"/>
                  <a:pt x="3730709" y="4471987"/>
                </a:cubicBezTo>
                <a:lnTo>
                  <a:pt x="3502109" y="4500562"/>
                </a:lnTo>
                <a:cubicBezTo>
                  <a:pt x="3280565" y="4492357"/>
                  <a:pt x="3199782" y="4505819"/>
                  <a:pt x="3030621" y="4471987"/>
                </a:cubicBezTo>
                <a:cubicBezTo>
                  <a:pt x="2956159" y="4457095"/>
                  <a:pt x="2994171" y="4461573"/>
                  <a:pt x="2930609" y="4443412"/>
                </a:cubicBezTo>
                <a:cubicBezTo>
                  <a:pt x="2911728" y="4438017"/>
                  <a:pt x="2892379" y="4434380"/>
                  <a:pt x="2873459" y="4429125"/>
                </a:cubicBezTo>
                <a:lnTo>
                  <a:pt x="2673434" y="4371975"/>
                </a:lnTo>
                <a:cubicBezTo>
                  <a:pt x="2658985" y="4367725"/>
                  <a:pt x="2645515" y="4359555"/>
                  <a:pt x="2630571" y="4357687"/>
                </a:cubicBezTo>
                <a:cubicBezTo>
                  <a:pt x="2568955" y="4349985"/>
                  <a:pt x="2506746" y="4348162"/>
                  <a:pt x="2444834" y="4343400"/>
                </a:cubicBezTo>
                <a:cubicBezTo>
                  <a:pt x="2224784" y="4306724"/>
                  <a:pt x="2510957" y="4350976"/>
                  <a:pt x="2059071" y="4314825"/>
                </a:cubicBezTo>
                <a:cubicBezTo>
                  <a:pt x="2039497" y="4313259"/>
                  <a:pt x="2021121" y="4304651"/>
                  <a:pt x="2001921" y="4300537"/>
                </a:cubicBezTo>
                <a:cubicBezTo>
                  <a:pt x="1954431" y="4290360"/>
                  <a:pt x="1907077" y="4279167"/>
                  <a:pt x="1859046" y="4271962"/>
                </a:cubicBezTo>
                <a:cubicBezTo>
                  <a:pt x="1811713" y="4264862"/>
                  <a:pt x="1763796" y="4262437"/>
                  <a:pt x="1716171" y="4257675"/>
                </a:cubicBezTo>
                <a:lnTo>
                  <a:pt x="873209" y="4271962"/>
                </a:lnTo>
                <a:cubicBezTo>
                  <a:pt x="820627" y="4273464"/>
                  <a:pt x="768650" y="4286250"/>
                  <a:pt x="716046" y="4286250"/>
                </a:cubicBezTo>
                <a:cubicBezTo>
                  <a:pt x="601647" y="4286250"/>
                  <a:pt x="487446" y="4276725"/>
                  <a:pt x="373146" y="4271962"/>
                </a:cubicBezTo>
                <a:cubicBezTo>
                  <a:pt x="358859" y="4267200"/>
                  <a:pt x="344765" y="4261812"/>
                  <a:pt x="330284" y="4257675"/>
                </a:cubicBezTo>
                <a:cubicBezTo>
                  <a:pt x="204695" y="4221792"/>
                  <a:pt x="333048" y="4263357"/>
                  <a:pt x="230271" y="4229100"/>
                </a:cubicBezTo>
                <a:cubicBezTo>
                  <a:pt x="197073" y="4206967"/>
                  <a:pt x="138595" y="4169769"/>
                  <a:pt x="115971" y="4143375"/>
                </a:cubicBezTo>
                <a:cubicBezTo>
                  <a:pt x="106170" y="4131940"/>
                  <a:pt x="106446" y="4114800"/>
                  <a:pt x="101684" y="4100512"/>
                </a:cubicBezTo>
                <a:cubicBezTo>
                  <a:pt x="192141" y="3964829"/>
                  <a:pt x="141475" y="4059055"/>
                  <a:pt x="115971" y="3714750"/>
                </a:cubicBezTo>
                <a:cubicBezTo>
                  <a:pt x="114112" y="3689649"/>
                  <a:pt x="89678" y="3645594"/>
                  <a:pt x="73109" y="3629025"/>
                </a:cubicBezTo>
                <a:cubicBezTo>
                  <a:pt x="60967" y="3616883"/>
                  <a:pt x="44534" y="3609975"/>
                  <a:pt x="30246" y="3600450"/>
                </a:cubicBezTo>
                <a:cubicBezTo>
                  <a:pt x="-10377" y="3478580"/>
                  <a:pt x="1671" y="3544846"/>
                  <a:pt x="1671" y="3400425"/>
                </a:cubicBezTo>
                <a:lnTo>
                  <a:pt x="201696" y="2171700"/>
                </a:lnTo>
                <a:cubicBezTo>
                  <a:pt x="258991" y="2028462"/>
                  <a:pt x="207645" y="2166157"/>
                  <a:pt x="244559" y="2043112"/>
                </a:cubicBezTo>
                <a:cubicBezTo>
                  <a:pt x="253214" y="2014262"/>
                  <a:pt x="273134" y="1957387"/>
                  <a:pt x="273134" y="1957387"/>
                </a:cubicBezTo>
                <a:cubicBezTo>
                  <a:pt x="277896" y="1900237"/>
                  <a:pt x="283023" y="1843116"/>
                  <a:pt x="287421" y="1785937"/>
                </a:cubicBezTo>
                <a:cubicBezTo>
                  <a:pt x="304317" y="1566284"/>
                  <a:pt x="280225" y="1650365"/>
                  <a:pt x="315996" y="1543050"/>
                </a:cubicBezTo>
                <a:cubicBezTo>
                  <a:pt x="325521" y="1476375"/>
                  <a:pt x="337869" y="1410043"/>
                  <a:pt x="344571" y="1343025"/>
                </a:cubicBezTo>
                <a:cubicBezTo>
                  <a:pt x="352168" y="1267055"/>
                  <a:pt x="350190" y="1190280"/>
                  <a:pt x="358859" y="1114425"/>
                </a:cubicBezTo>
                <a:cubicBezTo>
                  <a:pt x="369395" y="1022233"/>
                  <a:pt x="418498" y="732999"/>
                  <a:pt x="444584" y="628650"/>
                </a:cubicBezTo>
                <a:cubicBezTo>
                  <a:pt x="451701" y="600181"/>
                  <a:pt x="456390" y="581524"/>
                  <a:pt x="459284" y="570055"/>
                </a:cubicBezTo>
                <a:lnTo>
                  <a:pt x="461782" y="560191"/>
                </a:lnTo>
                <a:lnTo>
                  <a:pt x="463215" y="554585"/>
                </a:lnTo>
                <a:cubicBezTo>
                  <a:pt x="463247" y="554444"/>
                  <a:pt x="462988" y="555444"/>
                  <a:pt x="462359" y="557913"/>
                </a:cubicBezTo>
                <a:lnTo>
                  <a:pt x="461782" y="560191"/>
                </a:lnTo>
                <a:lnTo>
                  <a:pt x="460170" y="566498"/>
                </a:lnTo>
                <a:cubicBezTo>
                  <a:pt x="451392" y="600426"/>
                  <a:pt x="429365" y="682848"/>
                  <a:pt x="473159" y="485775"/>
                </a:cubicBezTo>
                <a:cubicBezTo>
                  <a:pt x="476426" y="471073"/>
                  <a:pt x="483793" y="457523"/>
                  <a:pt x="487446" y="442912"/>
                </a:cubicBezTo>
                <a:cubicBezTo>
                  <a:pt x="512163" y="344045"/>
                  <a:pt x="483271" y="399170"/>
                  <a:pt x="530309" y="328612"/>
                </a:cubicBezTo>
                <a:cubicBezTo>
                  <a:pt x="535071" y="414337"/>
                  <a:pt x="536456" y="500317"/>
                  <a:pt x="544596" y="585787"/>
                </a:cubicBezTo>
                <a:cubicBezTo>
                  <a:pt x="546024" y="600780"/>
                  <a:pt x="554747" y="614169"/>
                  <a:pt x="558884" y="628650"/>
                </a:cubicBezTo>
                <a:cubicBezTo>
                  <a:pt x="564278" y="647531"/>
                  <a:pt x="569943" y="666431"/>
                  <a:pt x="573171" y="685800"/>
                </a:cubicBezTo>
                <a:cubicBezTo>
                  <a:pt x="579483" y="723674"/>
                  <a:pt x="580590" y="762323"/>
                  <a:pt x="587459" y="800100"/>
                </a:cubicBezTo>
                <a:cubicBezTo>
                  <a:pt x="594428" y="838430"/>
                  <a:pt x="631966" y="903401"/>
                  <a:pt x="644609" y="928687"/>
                </a:cubicBezTo>
                <a:cubicBezTo>
                  <a:pt x="680492" y="1072218"/>
                  <a:pt x="660763" y="1005722"/>
                  <a:pt x="701759" y="1128712"/>
                </a:cubicBezTo>
                <a:lnTo>
                  <a:pt x="716046" y="1171575"/>
                </a:lnTo>
                <a:lnTo>
                  <a:pt x="730334" y="1214437"/>
                </a:lnTo>
                <a:cubicBezTo>
                  <a:pt x="735096" y="1195387"/>
                  <a:pt x="736495" y="1175163"/>
                  <a:pt x="744621" y="1157287"/>
                </a:cubicBezTo>
                <a:cubicBezTo>
                  <a:pt x="794502" y="1047549"/>
                  <a:pt x="842737" y="1018206"/>
                  <a:pt x="901784" y="900112"/>
                </a:cubicBezTo>
                <a:lnTo>
                  <a:pt x="930359" y="842962"/>
                </a:lnTo>
                <a:cubicBezTo>
                  <a:pt x="961291" y="719231"/>
                  <a:pt x="923413" y="853181"/>
                  <a:pt x="973221" y="728662"/>
                </a:cubicBezTo>
                <a:cubicBezTo>
                  <a:pt x="984408" y="700696"/>
                  <a:pt x="1001796" y="642937"/>
                  <a:pt x="1001796" y="642937"/>
                </a:cubicBezTo>
                <a:cubicBezTo>
                  <a:pt x="1006559" y="657225"/>
                  <a:pt x="1010151" y="671957"/>
                  <a:pt x="1016084" y="685800"/>
                </a:cubicBezTo>
                <a:cubicBezTo>
                  <a:pt x="1024474" y="705376"/>
                  <a:pt x="1037924" y="722744"/>
                  <a:pt x="1044659" y="742950"/>
                </a:cubicBezTo>
                <a:cubicBezTo>
                  <a:pt x="1052338" y="765988"/>
                  <a:pt x="1052557" y="790959"/>
                  <a:pt x="1058946" y="814387"/>
                </a:cubicBezTo>
                <a:cubicBezTo>
                  <a:pt x="1078726" y="886913"/>
                  <a:pt x="1106210" y="941890"/>
                  <a:pt x="1130384" y="1014412"/>
                </a:cubicBezTo>
                <a:cubicBezTo>
                  <a:pt x="1136594" y="1033041"/>
                  <a:pt x="1137776" y="1053176"/>
                  <a:pt x="1144671" y="1071562"/>
                </a:cubicBezTo>
                <a:cubicBezTo>
                  <a:pt x="1152149" y="1091504"/>
                  <a:pt x="1164856" y="1109136"/>
                  <a:pt x="1173246" y="1128712"/>
                </a:cubicBezTo>
                <a:cubicBezTo>
                  <a:pt x="1179179" y="1142555"/>
                  <a:pt x="1182771" y="1157287"/>
                  <a:pt x="1187534" y="1171575"/>
                </a:cubicBezTo>
                <a:cubicBezTo>
                  <a:pt x="1217267" y="1052637"/>
                  <a:pt x="1181063" y="1170228"/>
                  <a:pt x="1230396" y="1071562"/>
                </a:cubicBezTo>
                <a:cubicBezTo>
                  <a:pt x="1241866" y="1048623"/>
                  <a:pt x="1248358" y="1023473"/>
                  <a:pt x="1258971" y="1000125"/>
                </a:cubicBezTo>
                <a:cubicBezTo>
                  <a:pt x="1272191" y="971041"/>
                  <a:pt x="1288859" y="943594"/>
                  <a:pt x="1301834" y="914400"/>
                </a:cubicBezTo>
                <a:cubicBezTo>
                  <a:pt x="1307951" y="900638"/>
                  <a:pt x="1308649" y="884613"/>
                  <a:pt x="1316121" y="871537"/>
                </a:cubicBezTo>
                <a:cubicBezTo>
                  <a:pt x="1327935" y="850862"/>
                  <a:pt x="1347310" y="835141"/>
                  <a:pt x="1358984" y="814387"/>
                </a:cubicBezTo>
                <a:cubicBezTo>
                  <a:pt x="1390310" y="758697"/>
                  <a:pt x="1414640" y="699315"/>
                  <a:pt x="1444709" y="642937"/>
                </a:cubicBezTo>
                <a:cubicBezTo>
                  <a:pt x="1452790" y="627786"/>
                  <a:pt x="1465605" y="615433"/>
                  <a:pt x="1473284" y="600075"/>
                </a:cubicBezTo>
                <a:cubicBezTo>
                  <a:pt x="1555994" y="434653"/>
                  <a:pt x="1480364" y="553735"/>
                  <a:pt x="1544721" y="457200"/>
                </a:cubicBezTo>
                <a:cubicBezTo>
                  <a:pt x="1549484" y="438150"/>
                  <a:pt x="1551716" y="418282"/>
                  <a:pt x="1559009" y="400050"/>
                </a:cubicBezTo>
                <a:cubicBezTo>
                  <a:pt x="1604568" y="286152"/>
                  <a:pt x="1586828" y="347795"/>
                  <a:pt x="1630446" y="271462"/>
                </a:cubicBezTo>
                <a:cubicBezTo>
                  <a:pt x="1641013" y="252970"/>
                  <a:pt x="1648063" y="232575"/>
                  <a:pt x="1659021" y="214312"/>
                </a:cubicBezTo>
                <a:cubicBezTo>
                  <a:pt x="1676690" y="184863"/>
                  <a:pt x="1698172" y="157835"/>
                  <a:pt x="1716171" y="128587"/>
                </a:cubicBezTo>
                <a:cubicBezTo>
                  <a:pt x="1790406" y="7956"/>
                  <a:pt x="1737543" y="52427"/>
                  <a:pt x="1816184" y="0"/>
                </a:cubicBezTo>
                <a:close/>
              </a:path>
            </a:pathLst>
          </a:custGeom>
          <a:effectLst>
            <a:glow rad="139700">
              <a:schemeClr val="accent2">
                <a:satMod val="175000"/>
                <a:alpha val="40000"/>
              </a:schemeClr>
            </a:glow>
          </a:effectLst>
        </p:spPr>
      </p:pic>
      <p:pic>
        <p:nvPicPr>
          <p:cNvPr id="46" name="Picture 45"/>
          <p:cNvPicPr>
            <a:picLocks noChangeAspect="1"/>
          </p:cNvPicPr>
          <p:nvPr/>
        </p:nvPicPr>
        <p:blipFill>
          <a:blip r:embed="rId11"/>
          <a:srcRect l="62251" t="89810" r="37361" b="10078"/>
          <a:stretch>
            <a:fillRect/>
          </a:stretch>
        </p:blipFill>
        <p:spPr>
          <a:xfrm>
            <a:off x="8572088" y="5933402"/>
            <a:ext cx="26111" cy="5641"/>
          </a:xfrm>
          <a:custGeom>
            <a:avLst/>
            <a:gdLst>
              <a:gd name="connsiteX0" fmla="*/ 26111 w 26111"/>
              <a:gd name="connsiteY0" fmla="*/ 0 h 5641"/>
              <a:gd name="connsiteX1" fmla="*/ 17181 w 26111"/>
              <a:gd name="connsiteY1" fmla="*/ 2116 h 5641"/>
              <a:gd name="connsiteX2" fmla="*/ 17560 w 26111"/>
              <a:gd name="connsiteY2" fmla="*/ 1782 h 5641"/>
              <a:gd name="connsiteX3" fmla="*/ 26111 w 26111"/>
              <a:gd name="connsiteY3" fmla="*/ 0 h 5641"/>
            </a:gdLst>
            <a:ahLst/>
            <a:cxnLst>
              <a:cxn ang="0">
                <a:pos x="connsiteX0" y="connsiteY0"/>
              </a:cxn>
              <a:cxn ang="0">
                <a:pos x="connsiteX1" y="connsiteY1"/>
              </a:cxn>
              <a:cxn ang="0">
                <a:pos x="connsiteX2" y="connsiteY2"/>
              </a:cxn>
              <a:cxn ang="0">
                <a:pos x="connsiteX3" y="connsiteY3"/>
              </a:cxn>
            </a:cxnLst>
            <a:rect l="l" t="t" r="r" b="b"/>
            <a:pathLst>
              <a:path w="26111" h="5641">
                <a:moveTo>
                  <a:pt x="26111" y="0"/>
                </a:moveTo>
                <a:lnTo>
                  <a:pt x="17181" y="2116"/>
                </a:lnTo>
                <a:cubicBezTo>
                  <a:pt x="162" y="5832"/>
                  <a:pt x="-11110" y="7841"/>
                  <a:pt x="17560" y="1782"/>
                </a:cubicBezTo>
                <a:lnTo>
                  <a:pt x="26111" y="0"/>
                </a:lnTo>
                <a:close/>
              </a:path>
            </a:pathLst>
          </a:custGeom>
        </p:spPr>
      </p:pic>
      <p:pic>
        <p:nvPicPr>
          <p:cNvPr id="44" name="Picture 43"/>
          <p:cNvPicPr>
            <a:picLocks noChangeAspect="1"/>
          </p:cNvPicPr>
          <p:nvPr/>
        </p:nvPicPr>
        <p:blipFill>
          <a:blip r:embed="rId11"/>
          <a:srcRect l="9721" t="13069" r="90258" b="86820"/>
          <a:stretch>
            <a:fillRect/>
          </a:stretch>
        </p:blipFill>
        <p:spPr>
          <a:xfrm>
            <a:off x="5032112" y="2054761"/>
            <a:ext cx="1435" cy="5619"/>
          </a:xfrm>
          <a:custGeom>
            <a:avLst/>
            <a:gdLst>
              <a:gd name="connsiteX0" fmla="*/ 1433 w 1435"/>
              <a:gd name="connsiteY0" fmla="*/ 13 h 5619"/>
              <a:gd name="connsiteX1" fmla="*/ 0 w 1435"/>
              <a:gd name="connsiteY1" fmla="*/ 5619 h 5619"/>
              <a:gd name="connsiteX2" fmla="*/ 577 w 1435"/>
              <a:gd name="connsiteY2" fmla="*/ 3341 h 5619"/>
              <a:gd name="connsiteX3" fmla="*/ 1433 w 1435"/>
              <a:gd name="connsiteY3" fmla="*/ 13 h 5619"/>
            </a:gdLst>
            <a:ahLst/>
            <a:cxnLst>
              <a:cxn ang="0">
                <a:pos x="connsiteX0" y="connsiteY0"/>
              </a:cxn>
              <a:cxn ang="0">
                <a:pos x="connsiteX1" y="connsiteY1"/>
              </a:cxn>
              <a:cxn ang="0">
                <a:pos x="connsiteX2" y="connsiteY2"/>
              </a:cxn>
              <a:cxn ang="0">
                <a:pos x="connsiteX3" y="connsiteY3"/>
              </a:cxn>
            </a:cxnLst>
            <a:rect l="l" t="t" r="r" b="b"/>
            <a:pathLst>
              <a:path w="1435" h="5619">
                <a:moveTo>
                  <a:pt x="1433" y="13"/>
                </a:moveTo>
                <a:lnTo>
                  <a:pt x="0" y="5619"/>
                </a:lnTo>
                <a:lnTo>
                  <a:pt x="577" y="3341"/>
                </a:lnTo>
                <a:cubicBezTo>
                  <a:pt x="1206" y="872"/>
                  <a:pt x="1465" y="-128"/>
                  <a:pt x="1433" y="13"/>
                </a:cubicBezTo>
                <a:close/>
              </a:path>
            </a:pathLst>
          </a:custGeom>
        </p:spPr>
      </p:pic>
      <p:pic>
        <p:nvPicPr>
          <p:cNvPr id="43" name="Picture 42"/>
          <p:cNvPicPr>
            <a:picLocks noChangeAspect="1"/>
          </p:cNvPicPr>
          <p:nvPr/>
        </p:nvPicPr>
        <p:blipFill>
          <a:blip r:embed="rId11"/>
          <a:srcRect l="47966" t="34736" r="52007" b="65214"/>
          <a:stretch>
            <a:fillRect/>
          </a:stretch>
        </p:blipFill>
        <p:spPr>
          <a:xfrm>
            <a:off x="7609444" y="3149858"/>
            <a:ext cx="1826" cy="2519"/>
          </a:xfrm>
          <a:custGeom>
            <a:avLst/>
            <a:gdLst>
              <a:gd name="connsiteX0" fmla="*/ 417 w 1826"/>
              <a:gd name="connsiteY0" fmla="*/ 633 h 2519"/>
              <a:gd name="connsiteX1" fmla="*/ 1442 w 1826"/>
              <a:gd name="connsiteY1" fmla="*/ 1964 h 2519"/>
              <a:gd name="connsiteX2" fmla="*/ 1826 w 1826"/>
              <a:gd name="connsiteY2" fmla="*/ 2519 h 2519"/>
              <a:gd name="connsiteX3" fmla="*/ 417 w 1826"/>
              <a:gd name="connsiteY3" fmla="*/ 633 h 2519"/>
            </a:gdLst>
            <a:ahLst/>
            <a:cxnLst>
              <a:cxn ang="0">
                <a:pos x="connsiteX0" y="connsiteY0"/>
              </a:cxn>
              <a:cxn ang="0">
                <a:pos x="connsiteX1" y="connsiteY1"/>
              </a:cxn>
              <a:cxn ang="0">
                <a:pos x="connsiteX2" y="connsiteY2"/>
              </a:cxn>
              <a:cxn ang="0">
                <a:pos x="connsiteX3" y="connsiteY3"/>
              </a:cxn>
            </a:cxnLst>
            <a:rect l="l" t="t" r="r" b="b"/>
            <a:pathLst>
              <a:path w="1826" h="2519">
                <a:moveTo>
                  <a:pt x="417" y="633"/>
                </a:moveTo>
                <a:cubicBezTo>
                  <a:pt x="-298" y="-396"/>
                  <a:pt x="-175" y="-312"/>
                  <a:pt x="1442" y="1964"/>
                </a:cubicBezTo>
                <a:lnTo>
                  <a:pt x="1826" y="2519"/>
                </a:lnTo>
                <a:lnTo>
                  <a:pt x="417" y="633"/>
                </a:lnTo>
                <a:close/>
              </a:path>
            </a:pathLst>
          </a:custGeom>
        </p:spPr>
      </p:pic>
      <p:sp>
        <p:nvSpPr>
          <p:cNvPr id="11" name="Rectangle 10"/>
          <p:cNvSpPr/>
          <p:nvPr/>
        </p:nvSpPr>
        <p:spPr>
          <a:xfrm>
            <a:off x="3003551" y="3327244"/>
            <a:ext cx="6172199"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2.</a:t>
            </a:r>
            <a:r>
              <a:rPr kumimoji="0" lang="pt-BR"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Đọc đoạn thơ của Nguyễn Nhược Pháp (SGK Tr 13 và những thông tin về các nhân vật trong truyện, hãy tưởng tượng về ngoại hình Sơn Tinh, Thủy Tinh.</a:t>
            </a:r>
            <a:r>
              <a:rPr kumimoji="0" lang="pt-BR"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Viết đoạn văn (từ 5 - 7 câu)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ghi</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lại</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tưởng</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tượng</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của</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em</a:t>
            </a:r>
            <a:r>
              <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1513416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Freeform 49"/>
          <p:cNvSpPr/>
          <p:nvPr/>
        </p:nvSpPr>
        <p:spPr>
          <a:xfrm>
            <a:off x="4020305" y="656648"/>
            <a:ext cx="4543479" cy="814913"/>
          </a:xfrm>
          <a:custGeom>
            <a:avLst/>
            <a:gdLst>
              <a:gd name="connsiteX0" fmla="*/ 1514475 w 6143624"/>
              <a:gd name="connsiteY0" fmla="*/ 0 h 1228725"/>
              <a:gd name="connsiteX1" fmla="*/ 1557338 w 6143624"/>
              <a:gd name="connsiteY1" fmla="*/ 14287 h 1228725"/>
              <a:gd name="connsiteX2" fmla="*/ 1585913 w 6143624"/>
              <a:gd name="connsiteY2" fmla="*/ 57150 h 1228725"/>
              <a:gd name="connsiteX3" fmla="*/ 1628775 w 6143624"/>
              <a:gd name="connsiteY3" fmla="*/ 100012 h 1228725"/>
              <a:gd name="connsiteX4" fmla="*/ 1885950 w 6143624"/>
              <a:gd name="connsiteY4" fmla="*/ 85725 h 1228725"/>
              <a:gd name="connsiteX5" fmla="*/ 1971675 w 6143624"/>
              <a:gd name="connsiteY5" fmla="*/ 57150 h 1228725"/>
              <a:gd name="connsiteX6" fmla="*/ 2014538 w 6143624"/>
              <a:gd name="connsiteY6" fmla="*/ 28575 h 1228725"/>
              <a:gd name="connsiteX7" fmla="*/ 2100263 w 6143624"/>
              <a:gd name="connsiteY7" fmla="*/ 0 h 1228725"/>
              <a:gd name="connsiteX8" fmla="*/ 2128838 w 6143624"/>
              <a:gd name="connsiteY8" fmla="*/ 42862 h 1228725"/>
              <a:gd name="connsiteX9" fmla="*/ 2171700 w 6143624"/>
              <a:gd name="connsiteY9" fmla="*/ 114300 h 1228725"/>
              <a:gd name="connsiteX10" fmla="*/ 2214563 w 6143624"/>
              <a:gd name="connsiteY10" fmla="*/ 128587 h 1228725"/>
              <a:gd name="connsiteX11" fmla="*/ 2443163 w 6143624"/>
              <a:gd name="connsiteY11" fmla="*/ 128587 h 1228725"/>
              <a:gd name="connsiteX12" fmla="*/ 2457450 w 6143624"/>
              <a:gd name="connsiteY12" fmla="*/ 171450 h 1228725"/>
              <a:gd name="connsiteX13" fmla="*/ 2500313 w 6143624"/>
              <a:gd name="connsiteY13" fmla="*/ 200025 h 1228725"/>
              <a:gd name="connsiteX14" fmla="*/ 2657475 w 6143624"/>
              <a:gd name="connsiteY14" fmla="*/ 185737 h 1228725"/>
              <a:gd name="connsiteX15" fmla="*/ 2714625 w 6143624"/>
              <a:gd name="connsiteY15" fmla="*/ 157162 h 1228725"/>
              <a:gd name="connsiteX16" fmla="*/ 2871788 w 6143624"/>
              <a:gd name="connsiteY16" fmla="*/ 85725 h 1228725"/>
              <a:gd name="connsiteX17" fmla="*/ 2957513 w 6143624"/>
              <a:gd name="connsiteY17" fmla="*/ 100012 h 1228725"/>
              <a:gd name="connsiteX18" fmla="*/ 3000375 w 6143624"/>
              <a:gd name="connsiteY18" fmla="*/ 142875 h 1228725"/>
              <a:gd name="connsiteX19" fmla="*/ 3043238 w 6143624"/>
              <a:gd name="connsiteY19" fmla="*/ 157162 h 1228725"/>
              <a:gd name="connsiteX20" fmla="*/ 3143250 w 6143624"/>
              <a:gd name="connsiteY20" fmla="*/ 114300 h 1228725"/>
              <a:gd name="connsiteX21" fmla="*/ 3214688 w 6143624"/>
              <a:gd name="connsiteY21" fmla="*/ 85725 h 1228725"/>
              <a:gd name="connsiteX22" fmla="*/ 3300413 w 6143624"/>
              <a:gd name="connsiteY22" fmla="*/ 28575 h 1228725"/>
              <a:gd name="connsiteX23" fmla="*/ 3357563 w 6143624"/>
              <a:gd name="connsiteY23" fmla="*/ 114300 h 1228725"/>
              <a:gd name="connsiteX24" fmla="*/ 3414713 w 6143624"/>
              <a:gd name="connsiteY24" fmla="*/ 242887 h 1228725"/>
              <a:gd name="connsiteX25" fmla="*/ 3500438 w 6143624"/>
              <a:gd name="connsiteY25" fmla="*/ 228600 h 1228725"/>
              <a:gd name="connsiteX26" fmla="*/ 3586163 w 6143624"/>
              <a:gd name="connsiteY26" fmla="*/ 200025 h 1228725"/>
              <a:gd name="connsiteX27" fmla="*/ 3671888 w 6143624"/>
              <a:gd name="connsiteY27" fmla="*/ 157162 h 1228725"/>
              <a:gd name="connsiteX28" fmla="*/ 3729038 w 6143624"/>
              <a:gd name="connsiteY28" fmla="*/ 171450 h 1228725"/>
              <a:gd name="connsiteX29" fmla="*/ 3757613 w 6143624"/>
              <a:gd name="connsiteY29" fmla="*/ 214312 h 1228725"/>
              <a:gd name="connsiteX30" fmla="*/ 3986213 w 6143624"/>
              <a:gd name="connsiteY30" fmla="*/ 200025 h 1228725"/>
              <a:gd name="connsiteX31" fmla="*/ 4157663 w 6143624"/>
              <a:gd name="connsiteY31" fmla="*/ 214312 h 1228725"/>
              <a:gd name="connsiteX32" fmla="*/ 4200525 w 6143624"/>
              <a:gd name="connsiteY32" fmla="*/ 228600 h 1228725"/>
              <a:gd name="connsiteX33" fmla="*/ 4257675 w 6143624"/>
              <a:gd name="connsiteY33" fmla="*/ 214312 h 1228725"/>
              <a:gd name="connsiteX34" fmla="*/ 4329113 w 6143624"/>
              <a:gd name="connsiteY34" fmla="*/ 200025 h 1228725"/>
              <a:gd name="connsiteX35" fmla="*/ 4471988 w 6143624"/>
              <a:gd name="connsiteY35" fmla="*/ 142875 h 1228725"/>
              <a:gd name="connsiteX36" fmla="*/ 4543425 w 6143624"/>
              <a:gd name="connsiteY36" fmla="*/ 128587 h 1228725"/>
              <a:gd name="connsiteX37" fmla="*/ 4629150 w 6143624"/>
              <a:gd name="connsiteY37" fmla="*/ 100012 h 1228725"/>
              <a:gd name="connsiteX38" fmla="*/ 4686300 w 6143624"/>
              <a:gd name="connsiteY38" fmla="*/ 57150 h 1228725"/>
              <a:gd name="connsiteX39" fmla="*/ 4729163 w 6143624"/>
              <a:gd name="connsiteY39" fmla="*/ 14287 h 1228725"/>
              <a:gd name="connsiteX40" fmla="*/ 4772025 w 6143624"/>
              <a:gd name="connsiteY40" fmla="*/ 28575 h 1228725"/>
              <a:gd name="connsiteX41" fmla="*/ 4843463 w 6143624"/>
              <a:gd name="connsiteY41" fmla="*/ 114300 h 1228725"/>
              <a:gd name="connsiteX42" fmla="*/ 4886325 w 6143624"/>
              <a:gd name="connsiteY42" fmla="*/ 171450 h 1228725"/>
              <a:gd name="connsiteX43" fmla="*/ 4929188 w 6143624"/>
              <a:gd name="connsiteY43" fmla="*/ 214312 h 1228725"/>
              <a:gd name="connsiteX44" fmla="*/ 4957763 w 6143624"/>
              <a:gd name="connsiteY44" fmla="*/ 257175 h 1228725"/>
              <a:gd name="connsiteX45" fmla="*/ 5257800 w 6143624"/>
              <a:gd name="connsiteY45" fmla="*/ 285750 h 1228725"/>
              <a:gd name="connsiteX46" fmla="*/ 5272088 w 6143624"/>
              <a:gd name="connsiteY46" fmla="*/ 342900 h 1228725"/>
              <a:gd name="connsiteX47" fmla="*/ 5286375 w 6143624"/>
              <a:gd name="connsiteY47" fmla="*/ 514350 h 1228725"/>
              <a:gd name="connsiteX48" fmla="*/ 5443538 w 6143624"/>
              <a:gd name="connsiteY48" fmla="*/ 585787 h 1228725"/>
              <a:gd name="connsiteX49" fmla="*/ 5696266 w 6143624"/>
              <a:gd name="connsiteY49" fmla="*/ 655888 h 1228725"/>
              <a:gd name="connsiteX50" fmla="*/ 5815013 w 6143624"/>
              <a:gd name="connsiteY50" fmla="*/ 694162 h 1228725"/>
              <a:gd name="connsiteX51" fmla="*/ 5815013 w 6143624"/>
              <a:gd name="connsiteY51" fmla="*/ 694162 h 1228725"/>
              <a:gd name="connsiteX52" fmla="*/ 5820479 w 6143624"/>
              <a:gd name="connsiteY52" fmla="*/ 695924 h 1228725"/>
              <a:gd name="connsiteX53" fmla="*/ 5943599 w 6143624"/>
              <a:gd name="connsiteY53" fmla="*/ 742950 h 1228725"/>
              <a:gd name="connsiteX54" fmla="*/ 6143624 w 6143624"/>
              <a:gd name="connsiteY54" fmla="*/ 842962 h 1228725"/>
              <a:gd name="connsiteX55" fmla="*/ 6129337 w 6143624"/>
              <a:gd name="connsiteY55" fmla="*/ 885825 h 1228725"/>
              <a:gd name="connsiteX56" fmla="*/ 6086474 w 6143624"/>
              <a:gd name="connsiteY56" fmla="*/ 900112 h 1228725"/>
              <a:gd name="connsiteX57" fmla="*/ 6015037 w 6143624"/>
              <a:gd name="connsiteY57" fmla="*/ 914400 h 1228725"/>
              <a:gd name="connsiteX58" fmla="*/ 5857874 w 6143624"/>
              <a:gd name="connsiteY58" fmla="*/ 971550 h 1228725"/>
              <a:gd name="connsiteX59" fmla="*/ 5815013 w 6143624"/>
              <a:gd name="connsiteY59" fmla="*/ 981075 h 1228725"/>
              <a:gd name="connsiteX60" fmla="*/ 5815013 w 6143624"/>
              <a:gd name="connsiteY60" fmla="*/ 981075 h 1228725"/>
              <a:gd name="connsiteX61" fmla="*/ 5729288 w 6143624"/>
              <a:gd name="connsiteY61" fmla="*/ 1000125 h 1228725"/>
              <a:gd name="connsiteX62" fmla="*/ 5572125 w 6143624"/>
              <a:gd name="connsiteY62" fmla="*/ 1028700 h 1228725"/>
              <a:gd name="connsiteX63" fmla="*/ 5529263 w 6143624"/>
              <a:gd name="connsiteY63" fmla="*/ 1042987 h 1228725"/>
              <a:gd name="connsiteX64" fmla="*/ 5329238 w 6143624"/>
              <a:gd name="connsiteY64" fmla="*/ 1014412 h 1228725"/>
              <a:gd name="connsiteX65" fmla="*/ 5286375 w 6143624"/>
              <a:gd name="connsiteY65" fmla="*/ 1000125 h 1228725"/>
              <a:gd name="connsiteX66" fmla="*/ 5257800 w 6143624"/>
              <a:gd name="connsiteY66" fmla="*/ 957262 h 1228725"/>
              <a:gd name="connsiteX67" fmla="*/ 5100638 w 6143624"/>
              <a:gd name="connsiteY67" fmla="*/ 971550 h 1228725"/>
              <a:gd name="connsiteX68" fmla="*/ 5014913 w 6143624"/>
              <a:gd name="connsiteY68" fmla="*/ 1028700 h 1228725"/>
              <a:gd name="connsiteX69" fmla="*/ 4843463 w 6143624"/>
              <a:gd name="connsiteY69" fmla="*/ 1128712 h 1228725"/>
              <a:gd name="connsiteX70" fmla="*/ 4772025 w 6143624"/>
              <a:gd name="connsiteY70" fmla="*/ 1157287 h 1228725"/>
              <a:gd name="connsiteX71" fmla="*/ 4686300 w 6143624"/>
              <a:gd name="connsiteY71" fmla="*/ 1185862 h 1228725"/>
              <a:gd name="connsiteX72" fmla="*/ 4586288 w 6143624"/>
              <a:gd name="connsiteY72" fmla="*/ 1171575 h 1228725"/>
              <a:gd name="connsiteX73" fmla="*/ 4457700 w 6143624"/>
              <a:gd name="connsiteY73" fmla="*/ 1071562 h 1228725"/>
              <a:gd name="connsiteX74" fmla="*/ 4314825 w 6143624"/>
              <a:gd name="connsiteY74" fmla="*/ 1028700 h 1228725"/>
              <a:gd name="connsiteX75" fmla="*/ 4171950 w 6143624"/>
              <a:gd name="connsiteY75" fmla="*/ 1071562 h 1228725"/>
              <a:gd name="connsiteX76" fmla="*/ 4114800 w 6143624"/>
              <a:gd name="connsiteY76" fmla="*/ 1085850 h 1228725"/>
              <a:gd name="connsiteX77" fmla="*/ 4000500 w 6143624"/>
              <a:gd name="connsiteY77" fmla="*/ 1128712 h 1228725"/>
              <a:gd name="connsiteX78" fmla="*/ 3871913 w 6143624"/>
              <a:gd name="connsiteY78" fmla="*/ 1157287 h 1228725"/>
              <a:gd name="connsiteX79" fmla="*/ 3771900 w 6143624"/>
              <a:gd name="connsiteY79" fmla="*/ 1143000 h 1228725"/>
              <a:gd name="connsiteX80" fmla="*/ 3729038 w 6143624"/>
              <a:gd name="connsiteY80" fmla="*/ 1114425 h 1228725"/>
              <a:gd name="connsiteX81" fmla="*/ 3686175 w 6143624"/>
              <a:gd name="connsiteY81" fmla="*/ 1100137 h 1228725"/>
              <a:gd name="connsiteX82" fmla="*/ 3643313 w 6143624"/>
              <a:gd name="connsiteY82" fmla="*/ 1071562 h 1228725"/>
              <a:gd name="connsiteX83" fmla="*/ 3186113 w 6143624"/>
              <a:gd name="connsiteY83" fmla="*/ 1042987 h 1228725"/>
              <a:gd name="connsiteX84" fmla="*/ 3143250 w 6143624"/>
              <a:gd name="connsiteY84" fmla="*/ 1028700 h 1228725"/>
              <a:gd name="connsiteX85" fmla="*/ 3100388 w 6143624"/>
              <a:gd name="connsiteY85" fmla="*/ 1000125 h 1228725"/>
              <a:gd name="connsiteX86" fmla="*/ 2928938 w 6143624"/>
              <a:gd name="connsiteY86" fmla="*/ 942975 h 1228725"/>
              <a:gd name="connsiteX87" fmla="*/ 2786063 w 6143624"/>
              <a:gd name="connsiteY87" fmla="*/ 971550 h 1228725"/>
              <a:gd name="connsiteX88" fmla="*/ 2657475 w 6143624"/>
              <a:gd name="connsiteY88" fmla="*/ 1028700 h 1228725"/>
              <a:gd name="connsiteX89" fmla="*/ 2586038 w 6143624"/>
              <a:gd name="connsiteY89" fmla="*/ 1071562 h 1228725"/>
              <a:gd name="connsiteX90" fmla="*/ 2528888 w 6143624"/>
              <a:gd name="connsiteY90" fmla="*/ 1085850 h 1228725"/>
              <a:gd name="connsiteX91" fmla="*/ 2443163 w 6143624"/>
              <a:gd name="connsiteY91" fmla="*/ 1114425 h 1228725"/>
              <a:gd name="connsiteX92" fmla="*/ 2400300 w 6143624"/>
              <a:gd name="connsiteY92" fmla="*/ 1128712 h 1228725"/>
              <a:gd name="connsiteX93" fmla="*/ 2157413 w 6143624"/>
              <a:gd name="connsiteY93" fmla="*/ 1143000 h 1228725"/>
              <a:gd name="connsiteX94" fmla="*/ 2100263 w 6143624"/>
              <a:gd name="connsiteY94" fmla="*/ 1157287 h 1228725"/>
              <a:gd name="connsiteX95" fmla="*/ 2014538 w 6143624"/>
              <a:gd name="connsiteY95" fmla="*/ 1185862 h 1228725"/>
              <a:gd name="connsiteX96" fmla="*/ 1871663 w 6143624"/>
              <a:gd name="connsiteY96" fmla="*/ 1228725 h 1228725"/>
              <a:gd name="connsiteX97" fmla="*/ 1543050 w 6143624"/>
              <a:gd name="connsiteY97" fmla="*/ 1185862 h 1228725"/>
              <a:gd name="connsiteX98" fmla="*/ 1057275 w 6143624"/>
              <a:gd name="connsiteY98" fmla="*/ 1185862 h 1228725"/>
              <a:gd name="connsiteX99" fmla="*/ 900113 w 6143624"/>
              <a:gd name="connsiteY99" fmla="*/ 1214437 h 1228725"/>
              <a:gd name="connsiteX100" fmla="*/ 771525 w 6143624"/>
              <a:gd name="connsiteY100" fmla="*/ 1228725 h 1228725"/>
              <a:gd name="connsiteX101" fmla="*/ 542925 w 6143624"/>
              <a:gd name="connsiteY101" fmla="*/ 1214437 h 1228725"/>
              <a:gd name="connsiteX102" fmla="*/ 485775 w 6143624"/>
              <a:gd name="connsiteY102" fmla="*/ 1185862 h 1228725"/>
              <a:gd name="connsiteX103" fmla="*/ 357188 w 6143624"/>
              <a:gd name="connsiteY103" fmla="*/ 1057275 h 1228725"/>
              <a:gd name="connsiteX104" fmla="*/ 314325 w 6143624"/>
              <a:gd name="connsiteY104" fmla="*/ 1028700 h 1228725"/>
              <a:gd name="connsiteX105" fmla="*/ 271463 w 6143624"/>
              <a:gd name="connsiteY105" fmla="*/ 928687 h 1228725"/>
              <a:gd name="connsiteX106" fmla="*/ 242888 w 6143624"/>
              <a:gd name="connsiteY106" fmla="*/ 885825 h 1228725"/>
              <a:gd name="connsiteX107" fmla="*/ 142875 w 6143624"/>
              <a:gd name="connsiteY107" fmla="*/ 842962 h 1228725"/>
              <a:gd name="connsiteX108" fmla="*/ 100013 w 6143624"/>
              <a:gd name="connsiteY108" fmla="*/ 814387 h 1228725"/>
              <a:gd name="connsiteX109" fmla="*/ 42863 w 6143624"/>
              <a:gd name="connsiteY109" fmla="*/ 714375 h 1228725"/>
              <a:gd name="connsiteX110" fmla="*/ 0 w 6143624"/>
              <a:gd name="connsiteY110" fmla="*/ 671512 h 1228725"/>
              <a:gd name="connsiteX111" fmla="*/ 0 w 6143624"/>
              <a:gd name="connsiteY111" fmla="*/ 549149 h 1228725"/>
              <a:gd name="connsiteX112" fmla="*/ 28 w 6143624"/>
              <a:gd name="connsiteY112" fmla="*/ 549031 h 1228725"/>
              <a:gd name="connsiteX113" fmla="*/ 42863 w 6143624"/>
              <a:gd name="connsiteY113" fmla="*/ 414337 h 1228725"/>
              <a:gd name="connsiteX114" fmla="*/ 85725 w 6143624"/>
              <a:gd name="connsiteY114" fmla="*/ 328612 h 1228725"/>
              <a:gd name="connsiteX115" fmla="*/ 214313 w 6143624"/>
              <a:gd name="connsiteY115" fmla="*/ 257175 h 1228725"/>
              <a:gd name="connsiteX116" fmla="*/ 385763 w 6143624"/>
              <a:gd name="connsiteY116" fmla="*/ 314325 h 1228725"/>
              <a:gd name="connsiteX117" fmla="*/ 428625 w 6143624"/>
              <a:gd name="connsiteY117" fmla="*/ 328612 h 1228725"/>
              <a:gd name="connsiteX118" fmla="*/ 471488 w 6143624"/>
              <a:gd name="connsiteY118" fmla="*/ 342900 h 1228725"/>
              <a:gd name="connsiteX119" fmla="*/ 614363 w 6143624"/>
              <a:gd name="connsiteY119" fmla="*/ 328612 h 1228725"/>
              <a:gd name="connsiteX120" fmla="*/ 700088 w 6143624"/>
              <a:gd name="connsiteY120" fmla="*/ 271462 h 1228725"/>
              <a:gd name="connsiteX121" fmla="*/ 785813 w 6143624"/>
              <a:gd name="connsiteY121" fmla="*/ 200025 h 1228725"/>
              <a:gd name="connsiteX122" fmla="*/ 871538 w 6143624"/>
              <a:gd name="connsiteY122" fmla="*/ 157162 h 1228725"/>
              <a:gd name="connsiteX123" fmla="*/ 971550 w 6143624"/>
              <a:gd name="connsiteY123" fmla="*/ 114300 h 1228725"/>
              <a:gd name="connsiteX124" fmla="*/ 1028700 w 6143624"/>
              <a:gd name="connsiteY124" fmla="*/ 171450 h 1228725"/>
              <a:gd name="connsiteX125" fmla="*/ 1071563 w 6143624"/>
              <a:gd name="connsiteY125" fmla="*/ 200025 h 1228725"/>
              <a:gd name="connsiteX126" fmla="*/ 1157288 w 6143624"/>
              <a:gd name="connsiteY126" fmla="*/ 185737 h 1228725"/>
              <a:gd name="connsiteX127" fmla="*/ 1200150 w 6143624"/>
              <a:gd name="connsiteY127" fmla="*/ 157162 h 1228725"/>
              <a:gd name="connsiteX128" fmla="*/ 1257300 w 6143624"/>
              <a:gd name="connsiteY128" fmla="*/ 128587 h 1228725"/>
              <a:gd name="connsiteX129" fmla="*/ 1343025 w 6143624"/>
              <a:gd name="connsiteY129" fmla="*/ 71437 h 1228725"/>
              <a:gd name="connsiteX130" fmla="*/ 1385888 w 6143624"/>
              <a:gd name="connsiteY130" fmla="*/ 42862 h 1228725"/>
              <a:gd name="connsiteX131" fmla="*/ 1471613 w 6143624"/>
              <a:gd name="connsiteY131" fmla="*/ 14287 h 122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6143624" h="1228725">
                <a:moveTo>
                  <a:pt x="1514475" y="0"/>
                </a:moveTo>
                <a:cubicBezTo>
                  <a:pt x="1528763" y="4762"/>
                  <a:pt x="1545578" y="4879"/>
                  <a:pt x="1557338" y="14287"/>
                </a:cubicBezTo>
                <a:cubicBezTo>
                  <a:pt x="1570747" y="25014"/>
                  <a:pt x="1574920" y="43958"/>
                  <a:pt x="1585913" y="57150"/>
                </a:cubicBezTo>
                <a:cubicBezTo>
                  <a:pt x="1598848" y="72672"/>
                  <a:pt x="1614488" y="85725"/>
                  <a:pt x="1628775" y="100012"/>
                </a:cubicBezTo>
                <a:cubicBezTo>
                  <a:pt x="1714500" y="95250"/>
                  <a:pt x="1800756" y="96374"/>
                  <a:pt x="1885950" y="85725"/>
                </a:cubicBezTo>
                <a:cubicBezTo>
                  <a:pt x="1915838" y="81989"/>
                  <a:pt x="1971675" y="57150"/>
                  <a:pt x="1971675" y="57150"/>
                </a:cubicBezTo>
                <a:cubicBezTo>
                  <a:pt x="1985963" y="47625"/>
                  <a:pt x="1998846" y="35549"/>
                  <a:pt x="2014538" y="28575"/>
                </a:cubicBezTo>
                <a:cubicBezTo>
                  <a:pt x="2042063" y="16342"/>
                  <a:pt x="2100263" y="0"/>
                  <a:pt x="2100263" y="0"/>
                </a:cubicBezTo>
                <a:cubicBezTo>
                  <a:pt x="2109788" y="14287"/>
                  <a:pt x="2119737" y="28301"/>
                  <a:pt x="2128838" y="42862"/>
                </a:cubicBezTo>
                <a:cubicBezTo>
                  <a:pt x="2143556" y="66411"/>
                  <a:pt x="2152064" y="94664"/>
                  <a:pt x="2171700" y="114300"/>
                </a:cubicBezTo>
                <a:cubicBezTo>
                  <a:pt x="2182349" y="124949"/>
                  <a:pt x="2200275" y="123825"/>
                  <a:pt x="2214563" y="128587"/>
                </a:cubicBezTo>
                <a:cubicBezTo>
                  <a:pt x="2281468" y="120224"/>
                  <a:pt x="2376258" y="98851"/>
                  <a:pt x="2443163" y="128587"/>
                </a:cubicBezTo>
                <a:cubicBezTo>
                  <a:pt x="2456925" y="134704"/>
                  <a:pt x="2448042" y="159690"/>
                  <a:pt x="2457450" y="171450"/>
                </a:cubicBezTo>
                <a:cubicBezTo>
                  <a:pt x="2468177" y="184859"/>
                  <a:pt x="2486025" y="190500"/>
                  <a:pt x="2500313" y="200025"/>
                </a:cubicBezTo>
                <a:cubicBezTo>
                  <a:pt x="2552700" y="195262"/>
                  <a:pt x="2605893" y="196054"/>
                  <a:pt x="2657475" y="185737"/>
                </a:cubicBezTo>
                <a:cubicBezTo>
                  <a:pt x="2678360" y="181560"/>
                  <a:pt x="2695235" y="165975"/>
                  <a:pt x="2714625" y="157162"/>
                </a:cubicBezTo>
                <a:cubicBezTo>
                  <a:pt x="2902551" y="71742"/>
                  <a:pt x="2742068" y="150585"/>
                  <a:pt x="2871788" y="85725"/>
                </a:cubicBezTo>
                <a:cubicBezTo>
                  <a:pt x="2900363" y="90487"/>
                  <a:pt x="2931041" y="88246"/>
                  <a:pt x="2957513" y="100012"/>
                </a:cubicBezTo>
                <a:cubicBezTo>
                  <a:pt x="2975977" y="108218"/>
                  <a:pt x="2983563" y="131667"/>
                  <a:pt x="3000375" y="142875"/>
                </a:cubicBezTo>
                <a:cubicBezTo>
                  <a:pt x="3012906" y="151229"/>
                  <a:pt x="3028950" y="152400"/>
                  <a:pt x="3043238" y="157162"/>
                </a:cubicBezTo>
                <a:cubicBezTo>
                  <a:pt x="3131273" y="127818"/>
                  <a:pt x="3037321" y="161380"/>
                  <a:pt x="3143250" y="114300"/>
                </a:cubicBezTo>
                <a:cubicBezTo>
                  <a:pt x="3166687" y="103884"/>
                  <a:pt x="3192173" y="98006"/>
                  <a:pt x="3214688" y="85725"/>
                </a:cubicBezTo>
                <a:cubicBezTo>
                  <a:pt x="3244837" y="69280"/>
                  <a:pt x="3300413" y="28575"/>
                  <a:pt x="3300413" y="28575"/>
                </a:cubicBezTo>
                <a:cubicBezTo>
                  <a:pt x="3319463" y="57150"/>
                  <a:pt x="3346703" y="81719"/>
                  <a:pt x="3357563" y="114300"/>
                </a:cubicBezTo>
                <a:cubicBezTo>
                  <a:pt x="3391568" y="216315"/>
                  <a:pt x="3369430" y="174963"/>
                  <a:pt x="3414713" y="242887"/>
                </a:cubicBezTo>
                <a:cubicBezTo>
                  <a:pt x="3443288" y="238125"/>
                  <a:pt x="3472334" y="235626"/>
                  <a:pt x="3500438" y="228600"/>
                </a:cubicBezTo>
                <a:cubicBezTo>
                  <a:pt x="3529659" y="221295"/>
                  <a:pt x="3586163" y="200025"/>
                  <a:pt x="3586163" y="200025"/>
                </a:cubicBezTo>
                <a:cubicBezTo>
                  <a:pt x="3607834" y="185577"/>
                  <a:pt x="3642312" y="157162"/>
                  <a:pt x="3671888" y="157162"/>
                </a:cubicBezTo>
                <a:cubicBezTo>
                  <a:pt x="3691524" y="157162"/>
                  <a:pt x="3709988" y="166687"/>
                  <a:pt x="3729038" y="171450"/>
                </a:cubicBezTo>
                <a:cubicBezTo>
                  <a:pt x="3738563" y="185737"/>
                  <a:pt x="3743326" y="204787"/>
                  <a:pt x="3757613" y="214312"/>
                </a:cubicBezTo>
                <a:cubicBezTo>
                  <a:pt x="3814293" y="252099"/>
                  <a:pt x="3962626" y="203956"/>
                  <a:pt x="3986213" y="200025"/>
                </a:cubicBezTo>
                <a:cubicBezTo>
                  <a:pt x="4043363" y="204787"/>
                  <a:pt x="4100818" y="206733"/>
                  <a:pt x="4157663" y="214312"/>
                </a:cubicBezTo>
                <a:cubicBezTo>
                  <a:pt x="4172591" y="216302"/>
                  <a:pt x="4185465" y="228600"/>
                  <a:pt x="4200525" y="228600"/>
                </a:cubicBezTo>
                <a:cubicBezTo>
                  <a:pt x="4220161" y="228600"/>
                  <a:pt x="4238506" y="218572"/>
                  <a:pt x="4257675" y="214312"/>
                </a:cubicBezTo>
                <a:cubicBezTo>
                  <a:pt x="4281381" y="209044"/>
                  <a:pt x="4305300" y="204787"/>
                  <a:pt x="4329113" y="200025"/>
                </a:cubicBezTo>
                <a:cubicBezTo>
                  <a:pt x="4356144" y="188440"/>
                  <a:pt x="4430768" y="153180"/>
                  <a:pt x="4471988" y="142875"/>
                </a:cubicBezTo>
                <a:cubicBezTo>
                  <a:pt x="4495547" y="136985"/>
                  <a:pt x="4519997" y="134977"/>
                  <a:pt x="4543425" y="128587"/>
                </a:cubicBezTo>
                <a:cubicBezTo>
                  <a:pt x="4572484" y="120662"/>
                  <a:pt x="4629150" y="100012"/>
                  <a:pt x="4629150" y="100012"/>
                </a:cubicBezTo>
                <a:cubicBezTo>
                  <a:pt x="4648200" y="85725"/>
                  <a:pt x="4668220" y="72647"/>
                  <a:pt x="4686300" y="57150"/>
                </a:cubicBezTo>
                <a:cubicBezTo>
                  <a:pt x="4701641" y="44000"/>
                  <a:pt x="4709994" y="20677"/>
                  <a:pt x="4729163" y="14287"/>
                </a:cubicBezTo>
                <a:lnTo>
                  <a:pt x="4772025" y="28575"/>
                </a:lnTo>
                <a:cubicBezTo>
                  <a:pt x="4835183" y="123311"/>
                  <a:pt x="4760953" y="18038"/>
                  <a:pt x="4843463" y="114300"/>
                </a:cubicBezTo>
                <a:cubicBezTo>
                  <a:pt x="4858960" y="132380"/>
                  <a:pt x="4870828" y="153370"/>
                  <a:pt x="4886325" y="171450"/>
                </a:cubicBezTo>
                <a:cubicBezTo>
                  <a:pt x="4899475" y="186791"/>
                  <a:pt x="4916253" y="198790"/>
                  <a:pt x="4929188" y="214312"/>
                </a:cubicBezTo>
                <a:cubicBezTo>
                  <a:pt x="4940181" y="227504"/>
                  <a:pt x="4940983" y="253527"/>
                  <a:pt x="4957763" y="257175"/>
                </a:cubicBezTo>
                <a:cubicBezTo>
                  <a:pt x="5055935" y="278517"/>
                  <a:pt x="5157788" y="276225"/>
                  <a:pt x="5257800" y="285750"/>
                </a:cubicBezTo>
                <a:cubicBezTo>
                  <a:pt x="5262563" y="304800"/>
                  <a:pt x="5269652" y="323415"/>
                  <a:pt x="5272088" y="342900"/>
                </a:cubicBezTo>
                <a:cubicBezTo>
                  <a:pt x="5279201" y="399805"/>
                  <a:pt x="5271599" y="458938"/>
                  <a:pt x="5286375" y="514350"/>
                </a:cubicBezTo>
                <a:cubicBezTo>
                  <a:pt x="5301584" y="571385"/>
                  <a:pt x="5417361" y="578739"/>
                  <a:pt x="5443538" y="585787"/>
                </a:cubicBezTo>
                <a:cubicBezTo>
                  <a:pt x="5528907" y="608771"/>
                  <a:pt x="5613036" y="630916"/>
                  <a:pt x="5696266" y="655888"/>
                </a:cubicBezTo>
                <a:lnTo>
                  <a:pt x="5815013" y="694162"/>
                </a:lnTo>
                <a:lnTo>
                  <a:pt x="5815013" y="694162"/>
                </a:lnTo>
                <a:lnTo>
                  <a:pt x="5820479" y="695924"/>
                </a:lnTo>
                <a:cubicBezTo>
                  <a:pt x="5861687" y="710282"/>
                  <a:pt x="5902713" y="725804"/>
                  <a:pt x="5943599" y="742950"/>
                </a:cubicBezTo>
                <a:cubicBezTo>
                  <a:pt x="6012344" y="771778"/>
                  <a:pt x="6076949" y="809625"/>
                  <a:pt x="6143624" y="842962"/>
                </a:cubicBezTo>
                <a:cubicBezTo>
                  <a:pt x="6138862" y="857250"/>
                  <a:pt x="6139986" y="875176"/>
                  <a:pt x="6129337" y="885825"/>
                </a:cubicBezTo>
                <a:cubicBezTo>
                  <a:pt x="6118688" y="896474"/>
                  <a:pt x="6101085" y="896459"/>
                  <a:pt x="6086474" y="900112"/>
                </a:cubicBezTo>
                <a:cubicBezTo>
                  <a:pt x="6062915" y="906002"/>
                  <a:pt x="6038849" y="909637"/>
                  <a:pt x="6015037" y="914400"/>
                </a:cubicBezTo>
                <a:cubicBezTo>
                  <a:pt x="5943076" y="962374"/>
                  <a:pt x="5980648" y="944267"/>
                  <a:pt x="5857874" y="971550"/>
                </a:cubicBezTo>
                <a:lnTo>
                  <a:pt x="5815013" y="981075"/>
                </a:lnTo>
                <a:lnTo>
                  <a:pt x="5815013" y="981075"/>
                </a:lnTo>
                <a:lnTo>
                  <a:pt x="5729288" y="1000125"/>
                </a:lnTo>
                <a:cubicBezTo>
                  <a:pt x="5665572" y="1012868"/>
                  <a:pt x="5633439" y="1013371"/>
                  <a:pt x="5572125" y="1028700"/>
                </a:cubicBezTo>
                <a:cubicBezTo>
                  <a:pt x="5557515" y="1032353"/>
                  <a:pt x="5543550" y="1038225"/>
                  <a:pt x="5529263" y="1042987"/>
                </a:cubicBezTo>
                <a:cubicBezTo>
                  <a:pt x="5462588" y="1033462"/>
                  <a:pt x="5395565" y="1026117"/>
                  <a:pt x="5329238" y="1014412"/>
                </a:cubicBezTo>
                <a:cubicBezTo>
                  <a:pt x="5314407" y="1011795"/>
                  <a:pt x="5298135" y="1009533"/>
                  <a:pt x="5286375" y="1000125"/>
                </a:cubicBezTo>
                <a:cubicBezTo>
                  <a:pt x="5272966" y="989398"/>
                  <a:pt x="5267325" y="971550"/>
                  <a:pt x="5257800" y="957262"/>
                </a:cubicBezTo>
                <a:cubicBezTo>
                  <a:pt x="5205413" y="962025"/>
                  <a:pt x="5151104" y="956707"/>
                  <a:pt x="5100638" y="971550"/>
                </a:cubicBezTo>
                <a:cubicBezTo>
                  <a:pt x="5067691" y="981240"/>
                  <a:pt x="5043488" y="1009650"/>
                  <a:pt x="5014913" y="1028700"/>
                </a:cubicBezTo>
                <a:cubicBezTo>
                  <a:pt x="4948018" y="1073297"/>
                  <a:pt x="4939187" y="1080850"/>
                  <a:pt x="4843463" y="1128712"/>
                </a:cubicBezTo>
                <a:cubicBezTo>
                  <a:pt x="4820524" y="1140182"/>
                  <a:pt x="4796128" y="1148522"/>
                  <a:pt x="4772025" y="1157287"/>
                </a:cubicBezTo>
                <a:cubicBezTo>
                  <a:pt x="4743718" y="1167581"/>
                  <a:pt x="4686300" y="1185862"/>
                  <a:pt x="4686300" y="1185862"/>
                </a:cubicBezTo>
                <a:cubicBezTo>
                  <a:pt x="4652963" y="1181100"/>
                  <a:pt x="4617719" y="1183664"/>
                  <a:pt x="4586288" y="1171575"/>
                </a:cubicBezTo>
                <a:cubicBezTo>
                  <a:pt x="4356212" y="1083085"/>
                  <a:pt x="4599885" y="1150554"/>
                  <a:pt x="4457700" y="1071562"/>
                </a:cubicBezTo>
                <a:cubicBezTo>
                  <a:pt x="4429238" y="1055750"/>
                  <a:pt x="4351721" y="1037924"/>
                  <a:pt x="4314825" y="1028700"/>
                </a:cubicBezTo>
                <a:cubicBezTo>
                  <a:pt x="4249726" y="1050399"/>
                  <a:pt x="4261912" y="1047027"/>
                  <a:pt x="4171950" y="1071562"/>
                </a:cubicBezTo>
                <a:cubicBezTo>
                  <a:pt x="4153006" y="1076729"/>
                  <a:pt x="4133429" y="1079640"/>
                  <a:pt x="4114800" y="1085850"/>
                </a:cubicBezTo>
                <a:cubicBezTo>
                  <a:pt x="4024188" y="1116055"/>
                  <a:pt x="4070743" y="1108643"/>
                  <a:pt x="4000500" y="1128712"/>
                </a:cubicBezTo>
                <a:cubicBezTo>
                  <a:pt x="3953409" y="1142167"/>
                  <a:pt x="3921031" y="1147464"/>
                  <a:pt x="3871913" y="1157287"/>
                </a:cubicBezTo>
                <a:cubicBezTo>
                  <a:pt x="3838575" y="1152525"/>
                  <a:pt x="3804156" y="1152677"/>
                  <a:pt x="3771900" y="1143000"/>
                </a:cubicBezTo>
                <a:cubicBezTo>
                  <a:pt x="3755453" y="1138066"/>
                  <a:pt x="3744396" y="1122104"/>
                  <a:pt x="3729038" y="1114425"/>
                </a:cubicBezTo>
                <a:cubicBezTo>
                  <a:pt x="3715567" y="1107690"/>
                  <a:pt x="3699646" y="1106872"/>
                  <a:pt x="3686175" y="1100137"/>
                </a:cubicBezTo>
                <a:cubicBezTo>
                  <a:pt x="3670817" y="1092458"/>
                  <a:pt x="3660373" y="1073512"/>
                  <a:pt x="3643313" y="1071562"/>
                </a:cubicBezTo>
                <a:cubicBezTo>
                  <a:pt x="3491603" y="1054224"/>
                  <a:pt x="3338513" y="1052512"/>
                  <a:pt x="3186113" y="1042987"/>
                </a:cubicBezTo>
                <a:cubicBezTo>
                  <a:pt x="3171825" y="1038225"/>
                  <a:pt x="3156721" y="1035435"/>
                  <a:pt x="3143250" y="1028700"/>
                </a:cubicBezTo>
                <a:cubicBezTo>
                  <a:pt x="3127891" y="1021021"/>
                  <a:pt x="3116331" y="1006502"/>
                  <a:pt x="3100388" y="1000125"/>
                </a:cubicBezTo>
                <a:cubicBezTo>
                  <a:pt x="3044455" y="977752"/>
                  <a:pt x="2928938" y="942975"/>
                  <a:pt x="2928938" y="942975"/>
                </a:cubicBezTo>
                <a:cubicBezTo>
                  <a:pt x="2892072" y="948241"/>
                  <a:pt x="2825965" y="951599"/>
                  <a:pt x="2786063" y="971550"/>
                </a:cubicBezTo>
                <a:cubicBezTo>
                  <a:pt x="2662479" y="1033342"/>
                  <a:pt x="2766532" y="1001435"/>
                  <a:pt x="2657475" y="1028700"/>
                </a:cubicBezTo>
                <a:cubicBezTo>
                  <a:pt x="2633663" y="1042987"/>
                  <a:pt x="2611414" y="1060284"/>
                  <a:pt x="2586038" y="1071562"/>
                </a:cubicBezTo>
                <a:cubicBezTo>
                  <a:pt x="2568094" y="1079537"/>
                  <a:pt x="2547696" y="1080207"/>
                  <a:pt x="2528888" y="1085850"/>
                </a:cubicBezTo>
                <a:cubicBezTo>
                  <a:pt x="2500038" y="1094505"/>
                  <a:pt x="2471738" y="1104900"/>
                  <a:pt x="2443163" y="1114425"/>
                </a:cubicBezTo>
                <a:cubicBezTo>
                  <a:pt x="2428875" y="1119187"/>
                  <a:pt x="2415334" y="1127828"/>
                  <a:pt x="2400300" y="1128712"/>
                </a:cubicBezTo>
                <a:lnTo>
                  <a:pt x="2157413" y="1143000"/>
                </a:lnTo>
                <a:cubicBezTo>
                  <a:pt x="2138363" y="1147762"/>
                  <a:pt x="2119071" y="1151645"/>
                  <a:pt x="2100263" y="1157287"/>
                </a:cubicBezTo>
                <a:cubicBezTo>
                  <a:pt x="2071413" y="1165942"/>
                  <a:pt x="2043500" y="1177587"/>
                  <a:pt x="2014538" y="1185862"/>
                </a:cubicBezTo>
                <a:cubicBezTo>
                  <a:pt x="1900044" y="1218574"/>
                  <a:pt x="1947417" y="1203472"/>
                  <a:pt x="1871663" y="1228725"/>
                </a:cubicBezTo>
                <a:cubicBezTo>
                  <a:pt x="1687904" y="1182785"/>
                  <a:pt x="1796549" y="1202762"/>
                  <a:pt x="1543050" y="1185862"/>
                </a:cubicBezTo>
                <a:cubicBezTo>
                  <a:pt x="1354804" y="1138802"/>
                  <a:pt x="1450267" y="1157107"/>
                  <a:pt x="1057275" y="1185862"/>
                </a:cubicBezTo>
                <a:cubicBezTo>
                  <a:pt x="1004171" y="1189748"/>
                  <a:pt x="952770" y="1206538"/>
                  <a:pt x="900113" y="1214437"/>
                </a:cubicBezTo>
                <a:cubicBezTo>
                  <a:pt x="857464" y="1220834"/>
                  <a:pt x="814388" y="1223962"/>
                  <a:pt x="771525" y="1228725"/>
                </a:cubicBezTo>
                <a:cubicBezTo>
                  <a:pt x="695325" y="1223962"/>
                  <a:pt x="618429" y="1225763"/>
                  <a:pt x="542925" y="1214437"/>
                </a:cubicBezTo>
                <a:cubicBezTo>
                  <a:pt x="521862" y="1211278"/>
                  <a:pt x="503836" y="1197150"/>
                  <a:pt x="485775" y="1185862"/>
                </a:cubicBezTo>
                <a:cubicBezTo>
                  <a:pt x="398239" y="1131152"/>
                  <a:pt x="444852" y="1144939"/>
                  <a:pt x="357188" y="1057275"/>
                </a:cubicBezTo>
                <a:cubicBezTo>
                  <a:pt x="345046" y="1045133"/>
                  <a:pt x="328613" y="1038225"/>
                  <a:pt x="314325" y="1028700"/>
                </a:cubicBezTo>
                <a:cubicBezTo>
                  <a:pt x="298296" y="980612"/>
                  <a:pt x="299712" y="978122"/>
                  <a:pt x="271463" y="928687"/>
                </a:cubicBezTo>
                <a:cubicBezTo>
                  <a:pt x="262944" y="913778"/>
                  <a:pt x="256079" y="896818"/>
                  <a:pt x="242888" y="885825"/>
                </a:cubicBezTo>
                <a:cubicBezTo>
                  <a:pt x="198293" y="848662"/>
                  <a:pt x="187541" y="865295"/>
                  <a:pt x="142875" y="842962"/>
                </a:cubicBezTo>
                <a:cubicBezTo>
                  <a:pt x="127517" y="835283"/>
                  <a:pt x="114300" y="823912"/>
                  <a:pt x="100013" y="814387"/>
                </a:cubicBezTo>
                <a:cubicBezTo>
                  <a:pt x="82544" y="779450"/>
                  <a:pt x="68107" y="744668"/>
                  <a:pt x="42863" y="714375"/>
                </a:cubicBezTo>
                <a:cubicBezTo>
                  <a:pt x="29928" y="698853"/>
                  <a:pt x="11744" y="687954"/>
                  <a:pt x="0" y="671512"/>
                </a:cubicBezTo>
                <a:lnTo>
                  <a:pt x="0" y="549149"/>
                </a:lnTo>
                <a:lnTo>
                  <a:pt x="28" y="549031"/>
                </a:lnTo>
                <a:cubicBezTo>
                  <a:pt x="7735" y="517896"/>
                  <a:pt x="13051" y="503774"/>
                  <a:pt x="42863" y="414337"/>
                </a:cubicBezTo>
                <a:cubicBezTo>
                  <a:pt x="53054" y="383762"/>
                  <a:pt x="59657" y="351421"/>
                  <a:pt x="85725" y="328612"/>
                </a:cubicBezTo>
                <a:cubicBezTo>
                  <a:pt x="146191" y="275704"/>
                  <a:pt x="155442" y="276798"/>
                  <a:pt x="214313" y="257175"/>
                </a:cubicBezTo>
                <a:lnTo>
                  <a:pt x="385763" y="314325"/>
                </a:lnTo>
                <a:lnTo>
                  <a:pt x="428625" y="328612"/>
                </a:lnTo>
                <a:lnTo>
                  <a:pt x="471488" y="342900"/>
                </a:lnTo>
                <a:cubicBezTo>
                  <a:pt x="519113" y="338137"/>
                  <a:pt x="568679" y="342888"/>
                  <a:pt x="614363" y="328612"/>
                </a:cubicBezTo>
                <a:cubicBezTo>
                  <a:pt x="647143" y="318368"/>
                  <a:pt x="671513" y="290512"/>
                  <a:pt x="700088" y="271462"/>
                </a:cubicBezTo>
                <a:cubicBezTo>
                  <a:pt x="806503" y="200519"/>
                  <a:pt x="675808" y="291695"/>
                  <a:pt x="785813" y="200025"/>
                </a:cubicBezTo>
                <a:cubicBezTo>
                  <a:pt x="847233" y="148842"/>
                  <a:pt x="807099" y="189382"/>
                  <a:pt x="871538" y="157162"/>
                </a:cubicBezTo>
                <a:cubicBezTo>
                  <a:pt x="970203" y="107829"/>
                  <a:pt x="852611" y="144034"/>
                  <a:pt x="971550" y="114300"/>
                </a:cubicBezTo>
                <a:cubicBezTo>
                  <a:pt x="1065069" y="145472"/>
                  <a:pt x="973282" y="102177"/>
                  <a:pt x="1028700" y="171450"/>
                </a:cubicBezTo>
                <a:cubicBezTo>
                  <a:pt x="1039427" y="184859"/>
                  <a:pt x="1057275" y="190500"/>
                  <a:pt x="1071563" y="200025"/>
                </a:cubicBezTo>
                <a:cubicBezTo>
                  <a:pt x="1100138" y="195262"/>
                  <a:pt x="1129805" y="194898"/>
                  <a:pt x="1157288" y="185737"/>
                </a:cubicBezTo>
                <a:cubicBezTo>
                  <a:pt x="1173578" y="180307"/>
                  <a:pt x="1185241" y="165681"/>
                  <a:pt x="1200150" y="157162"/>
                </a:cubicBezTo>
                <a:cubicBezTo>
                  <a:pt x="1218642" y="146595"/>
                  <a:pt x="1239037" y="139545"/>
                  <a:pt x="1257300" y="128587"/>
                </a:cubicBezTo>
                <a:cubicBezTo>
                  <a:pt x="1286749" y="110918"/>
                  <a:pt x="1314450" y="90487"/>
                  <a:pt x="1343025" y="71437"/>
                </a:cubicBezTo>
                <a:cubicBezTo>
                  <a:pt x="1357313" y="61912"/>
                  <a:pt x="1369598" y="48292"/>
                  <a:pt x="1385888" y="42862"/>
                </a:cubicBezTo>
                <a:lnTo>
                  <a:pt x="1471613" y="14287"/>
                </a:lnTo>
                <a:close/>
              </a:path>
            </a:pathLst>
          </a:cu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54" name="Text Box 9"/>
          <p:cNvSpPr txBox="1">
            <a:spLocks noChangeArrowheads="1"/>
          </p:cNvSpPr>
          <p:nvPr/>
        </p:nvSpPr>
        <p:spPr bwMode="auto">
          <a:xfrm flipH="1">
            <a:off x="1999787" y="109296"/>
            <a:ext cx="826545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Văn</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bản</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2. SƠN TINH, THUỶ TINH</a:t>
            </a:r>
          </a:p>
        </p:txBody>
      </p:sp>
      <p:grpSp>
        <p:nvGrpSpPr>
          <p:cNvPr id="56" name="Group 5"/>
          <p:cNvGrpSpPr>
            <a:grpSpLocks/>
          </p:cNvGrpSpPr>
          <p:nvPr/>
        </p:nvGrpSpPr>
        <p:grpSpPr bwMode="auto">
          <a:xfrm flipH="1">
            <a:off x="335138" y="-80578"/>
            <a:ext cx="1035923" cy="1032413"/>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777369" y="-63512"/>
            <a:ext cx="1066794" cy="1021393"/>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31221" y="16847"/>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3"/>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4"/>
          <a:stretch>
            <a:fillRect/>
          </a:stretch>
        </p:blipFill>
        <p:spPr>
          <a:xfrm>
            <a:off x="8270537" y="818854"/>
            <a:ext cx="1577468" cy="627942"/>
          </a:xfrm>
          <a:prstGeom prst="rect">
            <a:avLst/>
          </a:prstGeom>
        </p:spPr>
      </p:pic>
      <p:pic>
        <p:nvPicPr>
          <p:cNvPr id="27" name="Picture 26"/>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5113801" y="718918"/>
            <a:ext cx="1837362"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VẬN DỤNG</a:t>
            </a:r>
          </a:p>
        </p:txBody>
      </p:sp>
      <p:pic>
        <p:nvPicPr>
          <p:cNvPr id="36" name="Picture 35"/>
          <p:cNvPicPr>
            <a:picLocks noChangeAspect="1"/>
          </p:cNvPicPr>
          <p:nvPr/>
        </p:nvPicPr>
        <p:blipFill>
          <a:blip r:embed="rId7"/>
          <a:srcRect l="54930" t="24825" r="41566" b="72527"/>
          <a:stretch>
            <a:fillRect/>
          </a:stretch>
        </p:blipFill>
        <p:spPr>
          <a:xfrm>
            <a:off x="4729163" y="3286126"/>
            <a:ext cx="216584" cy="95135"/>
          </a:xfrm>
          <a:custGeom>
            <a:avLst/>
            <a:gdLst>
              <a:gd name="connsiteX0" fmla="*/ 0 w 216584"/>
              <a:gd name="connsiteY0" fmla="*/ 0 h 95135"/>
              <a:gd name="connsiteX1" fmla="*/ 128587 w 216584"/>
              <a:gd name="connsiteY1" fmla="*/ 42863 h 95135"/>
              <a:gd name="connsiteX2" fmla="*/ 214312 w 216584"/>
              <a:gd name="connsiteY2" fmla="*/ 85725 h 95135"/>
              <a:gd name="connsiteX3" fmla="*/ 216584 w 216584"/>
              <a:gd name="connsiteY3" fmla="*/ 95135 h 95135"/>
              <a:gd name="connsiteX4" fmla="*/ 0 w 216584"/>
              <a:gd name="connsiteY4" fmla="*/ 0 h 951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584" h="95135">
                <a:moveTo>
                  <a:pt x="0" y="0"/>
                </a:moveTo>
                <a:cubicBezTo>
                  <a:pt x="42862" y="14288"/>
                  <a:pt x="90994" y="17801"/>
                  <a:pt x="128587" y="42863"/>
                </a:cubicBezTo>
                <a:cubicBezTo>
                  <a:pt x="183981" y="79792"/>
                  <a:pt x="155160" y="66008"/>
                  <a:pt x="214312" y="85725"/>
                </a:cubicBezTo>
                <a:lnTo>
                  <a:pt x="216584" y="95135"/>
                </a:lnTo>
                <a:lnTo>
                  <a:pt x="0" y="0"/>
                </a:lnTo>
                <a:close/>
              </a:path>
            </a:pathLst>
          </a:custGeom>
        </p:spPr>
      </p:pic>
      <p:pic>
        <p:nvPicPr>
          <p:cNvPr id="42" name="Picture 41"/>
          <p:cNvPicPr>
            <a:picLocks noChangeAspect="1"/>
          </p:cNvPicPr>
          <p:nvPr/>
        </p:nvPicPr>
        <p:blipFill>
          <a:blip r:embed="rId7"/>
          <a:srcRect l="54930" t="24825" r="41566" b="72527"/>
          <a:stretch>
            <a:fillRect/>
          </a:stretch>
        </p:blipFill>
        <p:spPr>
          <a:xfrm>
            <a:off x="3845610" y="3368601"/>
            <a:ext cx="216584" cy="95135"/>
          </a:xfrm>
          <a:custGeom>
            <a:avLst/>
            <a:gdLst>
              <a:gd name="connsiteX0" fmla="*/ 0 w 216584"/>
              <a:gd name="connsiteY0" fmla="*/ 0 h 95135"/>
              <a:gd name="connsiteX1" fmla="*/ 21248 w 216584"/>
              <a:gd name="connsiteY1" fmla="*/ 5576 h 95135"/>
              <a:gd name="connsiteX2" fmla="*/ 215715 w 216584"/>
              <a:gd name="connsiteY2" fmla="*/ 91535 h 95135"/>
              <a:gd name="connsiteX3" fmla="*/ 216584 w 216584"/>
              <a:gd name="connsiteY3" fmla="*/ 95135 h 95135"/>
              <a:gd name="connsiteX4" fmla="*/ 0 w 216584"/>
              <a:gd name="connsiteY4" fmla="*/ 0 h 951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584" h="95135">
                <a:moveTo>
                  <a:pt x="0" y="0"/>
                </a:moveTo>
                <a:lnTo>
                  <a:pt x="21248" y="5576"/>
                </a:lnTo>
                <a:lnTo>
                  <a:pt x="215715" y="91535"/>
                </a:lnTo>
                <a:lnTo>
                  <a:pt x="216584" y="95135"/>
                </a:lnTo>
                <a:lnTo>
                  <a:pt x="0" y="0"/>
                </a:lnTo>
                <a:close/>
              </a:path>
            </a:pathLst>
          </a:custGeom>
        </p:spPr>
      </p:pic>
      <p:pic>
        <p:nvPicPr>
          <p:cNvPr id="49" name="Picture 48"/>
          <p:cNvPicPr>
            <a:picLocks noChangeAspect="1"/>
          </p:cNvPicPr>
          <p:nvPr/>
        </p:nvPicPr>
        <p:blipFill>
          <a:blip r:embed="rId7"/>
          <a:srcRect l="55" t="84054" r="13637" b="-6303"/>
          <a:stretch>
            <a:fillRect/>
          </a:stretch>
        </p:blipFill>
        <p:spPr>
          <a:xfrm>
            <a:off x="660399" y="5715660"/>
            <a:ext cx="5335272" cy="799208"/>
          </a:xfrm>
          <a:custGeom>
            <a:avLst/>
            <a:gdLst>
              <a:gd name="connsiteX0" fmla="*/ 0 w 5335272"/>
              <a:gd name="connsiteY0" fmla="*/ 0 h 799208"/>
              <a:gd name="connsiteX1" fmla="*/ 477572 w 5335272"/>
              <a:gd name="connsiteY1" fmla="*/ 0 h 799208"/>
              <a:gd name="connsiteX2" fmla="*/ 477572 w 5335272"/>
              <a:gd name="connsiteY2" fmla="*/ 572799 h 799208"/>
              <a:gd name="connsiteX3" fmla="*/ 4492359 w 5335272"/>
              <a:gd name="connsiteY3" fmla="*/ 572799 h 799208"/>
              <a:gd name="connsiteX4" fmla="*/ 4492359 w 5335272"/>
              <a:gd name="connsiteY4" fmla="*/ 0 h 799208"/>
              <a:gd name="connsiteX5" fmla="*/ 5335272 w 5335272"/>
              <a:gd name="connsiteY5" fmla="*/ 0 h 799208"/>
              <a:gd name="connsiteX6" fmla="*/ 5335272 w 5335272"/>
              <a:gd name="connsiteY6" fmla="*/ 799208 h 799208"/>
              <a:gd name="connsiteX7" fmla="*/ 0 w 5335272"/>
              <a:gd name="connsiteY7" fmla="*/ 799208 h 799208"/>
              <a:gd name="connsiteX8" fmla="*/ 0 w 5335272"/>
              <a:gd name="connsiteY8" fmla="*/ 0 h 799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5272" h="799208">
                <a:moveTo>
                  <a:pt x="0" y="0"/>
                </a:moveTo>
                <a:lnTo>
                  <a:pt x="477572" y="0"/>
                </a:lnTo>
                <a:lnTo>
                  <a:pt x="477572" y="572799"/>
                </a:lnTo>
                <a:lnTo>
                  <a:pt x="4492359" y="572799"/>
                </a:lnTo>
                <a:lnTo>
                  <a:pt x="4492359" y="0"/>
                </a:lnTo>
                <a:lnTo>
                  <a:pt x="5335272" y="0"/>
                </a:lnTo>
                <a:lnTo>
                  <a:pt x="5335272" y="799208"/>
                </a:lnTo>
                <a:lnTo>
                  <a:pt x="0" y="799208"/>
                </a:lnTo>
                <a:lnTo>
                  <a:pt x="0" y="0"/>
                </a:lnTo>
                <a:close/>
              </a:path>
            </a:pathLst>
          </a:custGeom>
        </p:spPr>
      </p:pic>
      <p:pic>
        <p:nvPicPr>
          <p:cNvPr id="39" name="Picture 38"/>
          <p:cNvPicPr>
            <a:picLocks noChangeAspect="1"/>
          </p:cNvPicPr>
          <p:nvPr/>
        </p:nvPicPr>
        <p:blipFill>
          <a:blip r:embed="rId7"/>
          <a:srcRect l="55274" t="24980" r="41580" b="72627"/>
          <a:stretch>
            <a:fillRect/>
          </a:stretch>
        </p:blipFill>
        <p:spPr>
          <a:xfrm>
            <a:off x="3866858" y="3374177"/>
            <a:ext cx="194467" cy="85959"/>
          </a:xfrm>
          <a:custGeom>
            <a:avLst/>
            <a:gdLst>
              <a:gd name="connsiteX0" fmla="*/ 0 w 194467"/>
              <a:gd name="connsiteY0" fmla="*/ 0 h 85959"/>
              <a:gd name="connsiteX1" fmla="*/ 45021 w 194467"/>
              <a:gd name="connsiteY1" fmla="*/ 11815 h 85959"/>
              <a:gd name="connsiteX2" fmla="*/ 107339 w 194467"/>
              <a:gd name="connsiteY2" fmla="*/ 37287 h 85959"/>
              <a:gd name="connsiteX3" fmla="*/ 193064 w 194467"/>
              <a:gd name="connsiteY3" fmla="*/ 80149 h 85959"/>
              <a:gd name="connsiteX4" fmla="*/ 194467 w 194467"/>
              <a:gd name="connsiteY4" fmla="*/ 85959 h 85959"/>
              <a:gd name="connsiteX5" fmla="*/ 0 w 194467"/>
              <a:gd name="connsiteY5" fmla="*/ 0 h 85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4467" h="85959">
                <a:moveTo>
                  <a:pt x="0" y="0"/>
                </a:moveTo>
                <a:lnTo>
                  <a:pt x="45021" y="11815"/>
                </a:lnTo>
                <a:cubicBezTo>
                  <a:pt x="67111" y="17612"/>
                  <a:pt x="88543" y="24756"/>
                  <a:pt x="107339" y="37287"/>
                </a:cubicBezTo>
                <a:cubicBezTo>
                  <a:pt x="162733" y="74216"/>
                  <a:pt x="133912" y="60432"/>
                  <a:pt x="193064" y="80149"/>
                </a:cubicBezTo>
                <a:lnTo>
                  <a:pt x="194467" y="85959"/>
                </a:lnTo>
                <a:lnTo>
                  <a:pt x="0" y="0"/>
                </a:lnTo>
                <a:close/>
              </a:path>
            </a:pathLst>
          </a:custGeom>
        </p:spPr>
      </p:pic>
      <p:pic>
        <p:nvPicPr>
          <p:cNvPr id="38" name="Picture 37"/>
          <p:cNvPicPr>
            <a:picLocks noChangeAspect="1"/>
          </p:cNvPicPr>
          <p:nvPr/>
        </p:nvPicPr>
        <p:blipFill>
          <a:blip r:embed="rId7"/>
          <a:srcRect l="58420" t="27373" r="27273" b="61722"/>
          <a:stretch>
            <a:fillRect/>
          </a:stretch>
        </p:blipFill>
        <p:spPr>
          <a:xfrm>
            <a:off x="4061325" y="3460136"/>
            <a:ext cx="884422" cy="391703"/>
          </a:xfrm>
          <a:custGeom>
            <a:avLst/>
            <a:gdLst>
              <a:gd name="connsiteX0" fmla="*/ 0 w 884422"/>
              <a:gd name="connsiteY0" fmla="*/ 0 h 391703"/>
              <a:gd name="connsiteX1" fmla="*/ 884422 w 884422"/>
              <a:gd name="connsiteY1" fmla="*/ 390935 h 391703"/>
              <a:gd name="connsiteX2" fmla="*/ 884422 w 884422"/>
              <a:gd name="connsiteY2" fmla="*/ 391703 h 391703"/>
              <a:gd name="connsiteX3" fmla="*/ 869 w 884422"/>
              <a:gd name="connsiteY3" fmla="*/ 3600 h 391703"/>
              <a:gd name="connsiteX4" fmla="*/ 0 w 884422"/>
              <a:gd name="connsiteY4" fmla="*/ 0 h 391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422" h="391703">
                <a:moveTo>
                  <a:pt x="0" y="0"/>
                </a:moveTo>
                <a:lnTo>
                  <a:pt x="884422" y="390935"/>
                </a:lnTo>
                <a:lnTo>
                  <a:pt x="884422" y="391703"/>
                </a:lnTo>
                <a:lnTo>
                  <a:pt x="869" y="3600"/>
                </a:lnTo>
                <a:lnTo>
                  <a:pt x="0" y="0"/>
                </a:lnTo>
                <a:close/>
              </a:path>
            </a:pathLst>
          </a:custGeom>
        </p:spPr>
      </p:pic>
      <p:pic>
        <p:nvPicPr>
          <p:cNvPr id="33" name="Picture 32"/>
          <p:cNvPicPr>
            <a:picLocks noChangeAspect="1"/>
          </p:cNvPicPr>
          <p:nvPr/>
        </p:nvPicPr>
        <p:blipFill>
          <a:blip r:embed="rId7"/>
          <a:srcRect l="72727" t="38278" r="21890" b="57492"/>
          <a:stretch>
            <a:fillRect/>
          </a:stretch>
        </p:blipFill>
        <p:spPr>
          <a:xfrm>
            <a:off x="5829300" y="3769363"/>
            <a:ext cx="332745" cy="151954"/>
          </a:xfrm>
          <a:custGeom>
            <a:avLst/>
            <a:gdLst>
              <a:gd name="connsiteX0" fmla="*/ 0 w 332745"/>
              <a:gd name="connsiteY0" fmla="*/ 0 h 151954"/>
              <a:gd name="connsiteX1" fmla="*/ 332745 w 332745"/>
              <a:gd name="connsiteY1" fmla="*/ 146160 h 151954"/>
              <a:gd name="connsiteX2" fmla="*/ 320914 w 332745"/>
              <a:gd name="connsiteY2" fmla="*/ 147645 h 151954"/>
              <a:gd name="connsiteX3" fmla="*/ 100013 w 332745"/>
              <a:gd name="connsiteY3" fmla="*/ 145412 h 151954"/>
              <a:gd name="connsiteX4" fmla="*/ 0 w 332745"/>
              <a:gd name="connsiteY4" fmla="*/ 137719 h 151954"/>
              <a:gd name="connsiteX5" fmla="*/ 0 w 332745"/>
              <a:gd name="connsiteY5" fmla="*/ 0 h 151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2745" h="151954">
                <a:moveTo>
                  <a:pt x="0" y="0"/>
                </a:moveTo>
                <a:lnTo>
                  <a:pt x="332745" y="146160"/>
                </a:lnTo>
                <a:lnTo>
                  <a:pt x="320914" y="147645"/>
                </a:lnTo>
                <a:cubicBezTo>
                  <a:pt x="283399" y="151810"/>
                  <a:pt x="219716" y="155672"/>
                  <a:pt x="100013" y="145412"/>
                </a:cubicBezTo>
                <a:lnTo>
                  <a:pt x="0" y="137719"/>
                </a:lnTo>
                <a:lnTo>
                  <a:pt x="0" y="0"/>
                </a:lnTo>
                <a:close/>
              </a:path>
            </a:pathLst>
          </a:custGeom>
        </p:spPr>
      </p:pic>
      <p:pic>
        <p:nvPicPr>
          <p:cNvPr id="32" name="Picture 31"/>
          <p:cNvPicPr>
            <a:picLocks noChangeAspect="1"/>
          </p:cNvPicPr>
          <p:nvPr/>
        </p:nvPicPr>
        <p:blipFill>
          <a:blip r:embed="rId7"/>
          <a:srcRect l="78110" t="42253" r="20339" b="56481"/>
          <a:stretch>
            <a:fillRect/>
          </a:stretch>
        </p:blipFill>
        <p:spPr>
          <a:xfrm>
            <a:off x="6162045" y="3912150"/>
            <a:ext cx="95880" cy="45488"/>
          </a:xfrm>
          <a:custGeom>
            <a:avLst/>
            <a:gdLst>
              <a:gd name="connsiteX0" fmla="*/ 37153 w 95880"/>
              <a:gd name="connsiteY0" fmla="*/ 219 h 45488"/>
              <a:gd name="connsiteX1" fmla="*/ 95880 w 95880"/>
              <a:gd name="connsiteY1" fmla="*/ 45488 h 45488"/>
              <a:gd name="connsiteX2" fmla="*/ 0 w 95880"/>
              <a:gd name="connsiteY2" fmla="*/ 3373 h 45488"/>
              <a:gd name="connsiteX3" fmla="*/ 18067 w 95880"/>
              <a:gd name="connsiteY3" fmla="*/ 1104 h 45488"/>
              <a:gd name="connsiteX4" fmla="*/ 37153 w 95880"/>
              <a:gd name="connsiteY4" fmla="*/ 219 h 45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0" h="45488">
                <a:moveTo>
                  <a:pt x="37153" y="219"/>
                </a:moveTo>
                <a:cubicBezTo>
                  <a:pt x="53045" y="1793"/>
                  <a:pt x="62670" y="12276"/>
                  <a:pt x="95880" y="45488"/>
                </a:cubicBezTo>
                <a:lnTo>
                  <a:pt x="0" y="3373"/>
                </a:lnTo>
                <a:lnTo>
                  <a:pt x="18067" y="1104"/>
                </a:lnTo>
                <a:cubicBezTo>
                  <a:pt x="25863" y="161"/>
                  <a:pt x="31856" y="-305"/>
                  <a:pt x="37153" y="219"/>
                </a:cubicBezTo>
                <a:close/>
              </a:path>
            </a:pathLst>
          </a:custGeom>
        </p:spPr>
      </p:pic>
      <p:pic>
        <p:nvPicPr>
          <p:cNvPr id="35" name="Picture 34"/>
          <p:cNvPicPr>
            <a:picLocks noChangeAspect="1"/>
          </p:cNvPicPr>
          <p:nvPr/>
        </p:nvPicPr>
        <p:blipFill>
          <a:blip r:embed="rId8"/>
          <a:srcRect l="14101" t="-586" r="78825" b="100000"/>
          <a:stretch>
            <a:fillRect/>
          </a:stretch>
        </p:blipFill>
        <p:spPr>
          <a:xfrm>
            <a:off x="3907598" y="1814851"/>
            <a:ext cx="431222" cy="18711"/>
          </a:xfrm>
          <a:custGeom>
            <a:avLst/>
            <a:gdLst>
              <a:gd name="connsiteX0" fmla="*/ 215611 w 431222"/>
              <a:gd name="connsiteY0" fmla="*/ 0 h 18711"/>
              <a:gd name="connsiteX1" fmla="*/ 331477 w 431222"/>
              <a:gd name="connsiteY1" fmla="*/ 5195 h 18711"/>
              <a:gd name="connsiteX2" fmla="*/ 431222 w 431222"/>
              <a:gd name="connsiteY2" fmla="*/ 18711 h 18711"/>
              <a:gd name="connsiteX3" fmla="*/ 0 w 431222"/>
              <a:gd name="connsiteY3" fmla="*/ 18711 h 18711"/>
              <a:gd name="connsiteX4" fmla="*/ 99745 w 431222"/>
              <a:gd name="connsiteY4" fmla="*/ 5195 h 18711"/>
              <a:gd name="connsiteX5" fmla="*/ 215611 w 431222"/>
              <a:gd name="connsiteY5" fmla="*/ 0 h 18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1222" h="18711">
                <a:moveTo>
                  <a:pt x="215611" y="0"/>
                </a:moveTo>
                <a:cubicBezTo>
                  <a:pt x="254728" y="0"/>
                  <a:pt x="293381" y="1760"/>
                  <a:pt x="331477" y="5195"/>
                </a:cubicBezTo>
                <a:lnTo>
                  <a:pt x="431222" y="18711"/>
                </a:lnTo>
                <a:lnTo>
                  <a:pt x="0" y="18711"/>
                </a:lnTo>
                <a:lnTo>
                  <a:pt x="99745" y="5195"/>
                </a:lnTo>
                <a:cubicBezTo>
                  <a:pt x="137841" y="1760"/>
                  <a:pt x="176495" y="0"/>
                  <a:pt x="215611" y="0"/>
                </a:cubicBezTo>
                <a:close/>
              </a:path>
            </a:pathLst>
          </a:custGeom>
        </p:spPr>
      </p:pic>
      <p:pic>
        <p:nvPicPr>
          <p:cNvPr id="46" name="Picture 45"/>
          <p:cNvPicPr>
            <a:picLocks noChangeAspect="1"/>
          </p:cNvPicPr>
          <p:nvPr/>
        </p:nvPicPr>
        <p:blipFill>
          <a:blip r:embed="rId9"/>
          <a:srcRect l="62251" t="89810" r="37361" b="10078"/>
          <a:stretch>
            <a:fillRect/>
          </a:stretch>
        </p:blipFill>
        <p:spPr>
          <a:xfrm>
            <a:off x="8572088" y="5933402"/>
            <a:ext cx="26111" cy="5641"/>
          </a:xfrm>
          <a:custGeom>
            <a:avLst/>
            <a:gdLst>
              <a:gd name="connsiteX0" fmla="*/ 26111 w 26111"/>
              <a:gd name="connsiteY0" fmla="*/ 0 h 5641"/>
              <a:gd name="connsiteX1" fmla="*/ 17181 w 26111"/>
              <a:gd name="connsiteY1" fmla="*/ 2116 h 5641"/>
              <a:gd name="connsiteX2" fmla="*/ 17560 w 26111"/>
              <a:gd name="connsiteY2" fmla="*/ 1782 h 5641"/>
              <a:gd name="connsiteX3" fmla="*/ 26111 w 26111"/>
              <a:gd name="connsiteY3" fmla="*/ 0 h 5641"/>
            </a:gdLst>
            <a:ahLst/>
            <a:cxnLst>
              <a:cxn ang="0">
                <a:pos x="connsiteX0" y="connsiteY0"/>
              </a:cxn>
              <a:cxn ang="0">
                <a:pos x="connsiteX1" y="connsiteY1"/>
              </a:cxn>
              <a:cxn ang="0">
                <a:pos x="connsiteX2" y="connsiteY2"/>
              </a:cxn>
              <a:cxn ang="0">
                <a:pos x="connsiteX3" y="connsiteY3"/>
              </a:cxn>
            </a:cxnLst>
            <a:rect l="l" t="t" r="r" b="b"/>
            <a:pathLst>
              <a:path w="26111" h="5641">
                <a:moveTo>
                  <a:pt x="26111" y="0"/>
                </a:moveTo>
                <a:lnTo>
                  <a:pt x="17181" y="2116"/>
                </a:lnTo>
                <a:cubicBezTo>
                  <a:pt x="162" y="5832"/>
                  <a:pt x="-11110" y="7841"/>
                  <a:pt x="17560" y="1782"/>
                </a:cubicBezTo>
                <a:lnTo>
                  <a:pt x="26111" y="0"/>
                </a:lnTo>
                <a:close/>
              </a:path>
            </a:pathLst>
          </a:custGeom>
        </p:spPr>
      </p:pic>
      <p:pic>
        <p:nvPicPr>
          <p:cNvPr id="44" name="Picture 43"/>
          <p:cNvPicPr>
            <a:picLocks noChangeAspect="1"/>
          </p:cNvPicPr>
          <p:nvPr/>
        </p:nvPicPr>
        <p:blipFill>
          <a:blip r:embed="rId9"/>
          <a:srcRect l="9721" t="13069" r="90258" b="86820"/>
          <a:stretch>
            <a:fillRect/>
          </a:stretch>
        </p:blipFill>
        <p:spPr>
          <a:xfrm>
            <a:off x="5032112" y="2054761"/>
            <a:ext cx="1435" cy="5619"/>
          </a:xfrm>
          <a:custGeom>
            <a:avLst/>
            <a:gdLst>
              <a:gd name="connsiteX0" fmla="*/ 1433 w 1435"/>
              <a:gd name="connsiteY0" fmla="*/ 13 h 5619"/>
              <a:gd name="connsiteX1" fmla="*/ 0 w 1435"/>
              <a:gd name="connsiteY1" fmla="*/ 5619 h 5619"/>
              <a:gd name="connsiteX2" fmla="*/ 577 w 1435"/>
              <a:gd name="connsiteY2" fmla="*/ 3341 h 5619"/>
              <a:gd name="connsiteX3" fmla="*/ 1433 w 1435"/>
              <a:gd name="connsiteY3" fmla="*/ 13 h 5619"/>
            </a:gdLst>
            <a:ahLst/>
            <a:cxnLst>
              <a:cxn ang="0">
                <a:pos x="connsiteX0" y="connsiteY0"/>
              </a:cxn>
              <a:cxn ang="0">
                <a:pos x="connsiteX1" y="connsiteY1"/>
              </a:cxn>
              <a:cxn ang="0">
                <a:pos x="connsiteX2" y="connsiteY2"/>
              </a:cxn>
              <a:cxn ang="0">
                <a:pos x="connsiteX3" y="connsiteY3"/>
              </a:cxn>
            </a:cxnLst>
            <a:rect l="l" t="t" r="r" b="b"/>
            <a:pathLst>
              <a:path w="1435" h="5619">
                <a:moveTo>
                  <a:pt x="1433" y="13"/>
                </a:moveTo>
                <a:lnTo>
                  <a:pt x="0" y="5619"/>
                </a:lnTo>
                <a:lnTo>
                  <a:pt x="577" y="3341"/>
                </a:lnTo>
                <a:cubicBezTo>
                  <a:pt x="1206" y="872"/>
                  <a:pt x="1465" y="-128"/>
                  <a:pt x="1433" y="13"/>
                </a:cubicBezTo>
                <a:close/>
              </a:path>
            </a:pathLst>
          </a:custGeom>
        </p:spPr>
      </p:pic>
      <p:pic>
        <p:nvPicPr>
          <p:cNvPr id="43" name="Picture 42"/>
          <p:cNvPicPr>
            <a:picLocks noChangeAspect="1"/>
          </p:cNvPicPr>
          <p:nvPr/>
        </p:nvPicPr>
        <p:blipFill>
          <a:blip r:embed="rId9"/>
          <a:srcRect l="47966" t="34736" r="52007" b="65214"/>
          <a:stretch>
            <a:fillRect/>
          </a:stretch>
        </p:blipFill>
        <p:spPr>
          <a:xfrm>
            <a:off x="7609444" y="3149858"/>
            <a:ext cx="1826" cy="2519"/>
          </a:xfrm>
          <a:custGeom>
            <a:avLst/>
            <a:gdLst>
              <a:gd name="connsiteX0" fmla="*/ 417 w 1826"/>
              <a:gd name="connsiteY0" fmla="*/ 633 h 2519"/>
              <a:gd name="connsiteX1" fmla="*/ 1442 w 1826"/>
              <a:gd name="connsiteY1" fmla="*/ 1964 h 2519"/>
              <a:gd name="connsiteX2" fmla="*/ 1826 w 1826"/>
              <a:gd name="connsiteY2" fmla="*/ 2519 h 2519"/>
              <a:gd name="connsiteX3" fmla="*/ 417 w 1826"/>
              <a:gd name="connsiteY3" fmla="*/ 633 h 2519"/>
            </a:gdLst>
            <a:ahLst/>
            <a:cxnLst>
              <a:cxn ang="0">
                <a:pos x="connsiteX0" y="connsiteY0"/>
              </a:cxn>
              <a:cxn ang="0">
                <a:pos x="connsiteX1" y="connsiteY1"/>
              </a:cxn>
              <a:cxn ang="0">
                <a:pos x="connsiteX2" y="connsiteY2"/>
              </a:cxn>
              <a:cxn ang="0">
                <a:pos x="connsiteX3" y="connsiteY3"/>
              </a:cxn>
            </a:cxnLst>
            <a:rect l="l" t="t" r="r" b="b"/>
            <a:pathLst>
              <a:path w="1826" h="2519">
                <a:moveTo>
                  <a:pt x="417" y="633"/>
                </a:moveTo>
                <a:cubicBezTo>
                  <a:pt x="-298" y="-396"/>
                  <a:pt x="-175" y="-312"/>
                  <a:pt x="1442" y="1964"/>
                </a:cubicBezTo>
                <a:lnTo>
                  <a:pt x="1826" y="2519"/>
                </a:lnTo>
                <a:lnTo>
                  <a:pt x="417" y="633"/>
                </a:lnTo>
                <a:close/>
              </a:path>
            </a:pathLst>
          </a:custGeom>
        </p:spPr>
      </p:pic>
      <p:sp>
        <p:nvSpPr>
          <p:cNvPr id="3" name="Rectangle 2"/>
          <p:cNvSpPr/>
          <p:nvPr/>
        </p:nvSpPr>
        <p:spPr>
          <a:xfrm>
            <a:off x="660400" y="1267429"/>
            <a:ext cx="10858500" cy="5185522"/>
          </a:xfrm>
          <a:prstGeom prst="rect">
            <a:avLst/>
          </a:prstGeom>
        </p:spPr>
        <p:txBody>
          <a:bodyPr>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Câu 2: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Viết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đoạn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văn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Nội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dung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đoạn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văn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Xác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định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pt-BR"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tưởng tượng về ngoại hình Sơn Tinh, Thủy Tinh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Miêu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tả</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kết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hợp</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tự</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sự</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biểu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cảm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Khôn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mặt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vóc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dáng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của</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chỉ</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trang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phục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của</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mỗi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nhân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vật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theo</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trí</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tưởng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tượng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của</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HS.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Cần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hướng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tới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ngoại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hình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khác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biệt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giữa</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Sơn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Tinh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và</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Thủy</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Tinh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Sơn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Tinh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mang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vẻ</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uy</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nghi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thiện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lành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Thủy</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Tinh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hùng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dũng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nhưng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vẫn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tạo</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cảm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giác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gian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ác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Hình thức đoạn văn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Tree>
    <p:extLst>
      <p:ext uri="{BB962C8B-B14F-4D97-AF65-F5344CB8AC3E}">
        <p14:creationId xmlns:p14="http://schemas.microsoft.com/office/powerpoint/2010/main" val="1235552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Freeform 49"/>
          <p:cNvSpPr/>
          <p:nvPr/>
        </p:nvSpPr>
        <p:spPr>
          <a:xfrm>
            <a:off x="4020305" y="656648"/>
            <a:ext cx="4543479" cy="814913"/>
          </a:xfrm>
          <a:custGeom>
            <a:avLst/>
            <a:gdLst>
              <a:gd name="connsiteX0" fmla="*/ 1514475 w 6143624"/>
              <a:gd name="connsiteY0" fmla="*/ 0 h 1228725"/>
              <a:gd name="connsiteX1" fmla="*/ 1557338 w 6143624"/>
              <a:gd name="connsiteY1" fmla="*/ 14287 h 1228725"/>
              <a:gd name="connsiteX2" fmla="*/ 1585913 w 6143624"/>
              <a:gd name="connsiteY2" fmla="*/ 57150 h 1228725"/>
              <a:gd name="connsiteX3" fmla="*/ 1628775 w 6143624"/>
              <a:gd name="connsiteY3" fmla="*/ 100012 h 1228725"/>
              <a:gd name="connsiteX4" fmla="*/ 1885950 w 6143624"/>
              <a:gd name="connsiteY4" fmla="*/ 85725 h 1228725"/>
              <a:gd name="connsiteX5" fmla="*/ 1971675 w 6143624"/>
              <a:gd name="connsiteY5" fmla="*/ 57150 h 1228725"/>
              <a:gd name="connsiteX6" fmla="*/ 2014538 w 6143624"/>
              <a:gd name="connsiteY6" fmla="*/ 28575 h 1228725"/>
              <a:gd name="connsiteX7" fmla="*/ 2100263 w 6143624"/>
              <a:gd name="connsiteY7" fmla="*/ 0 h 1228725"/>
              <a:gd name="connsiteX8" fmla="*/ 2128838 w 6143624"/>
              <a:gd name="connsiteY8" fmla="*/ 42862 h 1228725"/>
              <a:gd name="connsiteX9" fmla="*/ 2171700 w 6143624"/>
              <a:gd name="connsiteY9" fmla="*/ 114300 h 1228725"/>
              <a:gd name="connsiteX10" fmla="*/ 2214563 w 6143624"/>
              <a:gd name="connsiteY10" fmla="*/ 128587 h 1228725"/>
              <a:gd name="connsiteX11" fmla="*/ 2443163 w 6143624"/>
              <a:gd name="connsiteY11" fmla="*/ 128587 h 1228725"/>
              <a:gd name="connsiteX12" fmla="*/ 2457450 w 6143624"/>
              <a:gd name="connsiteY12" fmla="*/ 171450 h 1228725"/>
              <a:gd name="connsiteX13" fmla="*/ 2500313 w 6143624"/>
              <a:gd name="connsiteY13" fmla="*/ 200025 h 1228725"/>
              <a:gd name="connsiteX14" fmla="*/ 2657475 w 6143624"/>
              <a:gd name="connsiteY14" fmla="*/ 185737 h 1228725"/>
              <a:gd name="connsiteX15" fmla="*/ 2714625 w 6143624"/>
              <a:gd name="connsiteY15" fmla="*/ 157162 h 1228725"/>
              <a:gd name="connsiteX16" fmla="*/ 2871788 w 6143624"/>
              <a:gd name="connsiteY16" fmla="*/ 85725 h 1228725"/>
              <a:gd name="connsiteX17" fmla="*/ 2957513 w 6143624"/>
              <a:gd name="connsiteY17" fmla="*/ 100012 h 1228725"/>
              <a:gd name="connsiteX18" fmla="*/ 3000375 w 6143624"/>
              <a:gd name="connsiteY18" fmla="*/ 142875 h 1228725"/>
              <a:gd name="connsiteX19" fmla="*/ 3043238 w 6143624"/>
              <a:gd name="connsiteY19" fmla="*/ 157162 h 1228725"/>
              <a:gd name="connsiteX20" fmla="*/ 3143250 w 6143624"/>
              <a:gd name="connsiteY20" fmla="*/ 114300 h 1228725"/>
              <a:gd name="connsiteX21" fmla="*/ 3214688 w 6143624"/>
              <a:gd name="connsiteY21" fmla="*/ 85725 h 1228725"/>
              <a:gd name="connsiteX22" fmla="*/ 3300413 w 6143624"/>
              <a:gd name="connsiteY22" fmla="*/ 28575 h 1228725"/>
              <a:gd name="connsiteX23" fmla="*/ 3357563 w 6143624"/>
              <a:gd name="connsiteY23" fmla="*/ 114300 h 1228725"/>
              <a:gd name="connsiteX24" fmla="*/ 3414713 w 6143624"/>
              <a:gd name="connsiteY24" fmla="*/ 242887 h 1228725"/>
              <a:gd name="connsiteX25" fmla="*/ 3500438 w 6143624"/>
              <a:gd name="connsiteY25" fmla="*/ 228600 h 1228725"/>
              <a:gd name="connsiteX26" fmla="*/ 3586163 w 6143624"/>
              <a:gd name="connsiteY26" fmla="*/ 200025 h 1228725"/>
              <a:gd name="connsiteX27" fmla="*/ 3671888 w 6143624"/>
              <a:gd name="connsiteY27" fmla="*/ 157162 h 1228725"/>
              <a:gd name="connsiteX28" fmla="*/ 3729038 w 6143624"/>
              <a:gd name="connsiteY28" fmla="*/ 171450 h 1228725"/>
              <a:gd name="connsiteX29" fmla="*/ 3757613 w 6143624"/>
              <a:gd name="connsiteY29" fmla="*/ 214312 h 1228725"/>
              <a:gd name="connsiteX30" fmla="*/ 3986213 w 6143624"/>
              <a:gd name="connsiteY30" fmla="*/ 200025 h 1228725"/>
              <a:gd name="connsiteX31" fmla="*/ 4157663 w 6143624"/>
              <a:gd name="connsiteY31" fmla="*/ 214312 h 1228725"/>
              <a:gd name="connsiteX32" fmla="*/ 4200525 w 6143624"/>
              <a:gd name="connsiteY32" fmla="*/ 228600 h 1228725"/>
              <a:gd name="connsiteX33" fmla="*/ 4257675 w 6143624"/>
              <a:gd name="connsiteY33" fmla="*/ 214312 h 1228725"/>
              <a:gd name="connsiteX34" fmla="*/ 4329113 w 6143624"/>
              <a:gd name="connsiteY34" fmla="*/ 200025 h 1228725"/>
              <a:gd name="connsiteX35" fmla="*/ 4471988 w 6143624"/>
              <a:gd name="connsiteY35" fmla="*/ 142875 h 1228725"/>
              <a:gd name="connsiteX36" fmla="*/ 4543425 w 6143624"/>
              <a:gd name="connsiteY36" fmla="*/ 128587 h 1228725"/>
              <a:gd name="connsiteX37" fmla="*/ 4629150 w 6143624"/>
              <a:gd name="connsiteY37" fmla="*/ 100012 h 1228725"/>
              <a:gd name="connsiteX38" fmla="*/ 4686300 w 6143624"/>
              <a:gd name="connsiteY38" fmla="*/ 57150 h 1228725"/>
              <a:gd name="connsiteX39" fmla="*/ 4729163 w 6143624"/>
              <a:gd name="connsiteY39" fmla="*/ 14287 h 1228725"/>
              <a:gd name="connsiteX40" fmla="*/ 4772025 w 6143624"/>
              <a:gd name="connsiteY40" fmla="*/ 28575 h 1228725"/>
              <a:gd name="connsiteX41" fmla="*/ 4843463 w 6143624"/>
              <a:gd name="connsiteY41" fmla="*/ 114300 h 1228725"/>
              <a:gd name="connsiteX42" fmla="*/ 4886325 w 6143624"/>
              <a:gd name="connsiteY42" fmla="*/ 171450 h 1228725"/>
              <a:gd name="connsiteX43" fmla="*/ 4929188 w 6143624"/>
              <a:gd name="connsiteY43" fmla="*/ 214312 h 1228725"/>
              <a:gd name="connsiteX44" fmla="*/ 4957763 w 6143624"/>
              <a:gd name="connsiteY44" fmla="*/ 257175 h 1228725"/>
              <a:gd name="connsiteX45" fmla="*/ 5257800 w 6143624"/>
              <a:gd name="connsiteY45" fmla="*/ 285750 h 1228725"/>
              <a:gd name="connsiteX46" fmla="*/ 5272088 w 6143624"/>
              <a:gd name="connsiteY46" fmla="*/ 342900 h 1228725"/>
              <a:gd name="connsiteX47" fmla="*/ 5286375 w 6143624"/>
              <a:gd name="connsiteY47" fmla="*/ 514350 h 1228725"/>
              <a:gd name="connsiteX48" fmla="*/ 5443538 w 6143624"/>
              <a:gd name="connsiteY48" fmla="*/ 585787 h 1228725"/>
              <a:gd name="connsiteX49" fmla="*/ 5696266 w 6143624"/>
              <a:gd name="connsiteY49" fmla="*/ 655888 h 1228725"/>
              <a:gd name="connsiteX50" fmla="*/ 5815013 w 6143624"/>
              <a:gd name="connsiteY50" fmla="*/ 694162 h 1228725"/>
              <a:gd name="connsiteX51" fmla="*/ 5815013 w 6143624"/>
              <a:gd name="connsiteY51" fmla="*/ 694162 h 1228725"/>
              <a:gd name="connsiteX52" fmla="*/ 5820479 w 6143624"/>
              <a:gd name="connsiteY52" fmla="*/ 695924 h 1228725"/>
              <a:gd name="connsiteX53" fmla="*/ 5943599 w 6143624"/>
              <a:gd name="connsiteY53" fmla="*/ 742950 h 1228725"/>
              <a:gd name="connsiteX54" fmla="*/ 6143624 w 6143624"/>
              <a:gd name="connsiteY54" fmla="*/ 842962 h 1228725"/>
              <a:gd name="connsiteX55" fmla="*/ 6129337 w 6143624"/>
              <a:gd name="connsiteY55" fmla="*/ 885825 h 1228725"/>
              <a:gd name="connsiteX56" fmla="*/ 6086474 w 6143624"/>
              <a:gd name="connsiteY56" fmla="*/ 900112 h 1228725"/>
              <a:gd name="connsiteX57" fmla="*/ 6015037 w 6143624"/>
              <a:gd name="connsiteY57" fmla="*/ 914400 h 1228725"/>
              <a:gd name="connsiteX58" fmla="*/ 5857874 w 6143624"/>
              <a:gd name="connsiteY58" fmla="*/ 971550 h 1228725"/>
              <a:gd name="connsiteX59" fmla="*/ 5815013 w 6143624"/>
              <a:gd name="connsiteY59" fmla="*/ 981075 h 1228725"/>
              <a:gd name="connsiteX60" fmla="*/ 5815013 w 6143624"/>
              <a:gd name="connsiteY60" fmla="*/ 981075 h 1228725"/>
              <a:gd name="connsiteX61" fmla="*/ 5729288 w 6143624"/>
              <a:gd name="connsiteY61" fmla="*/ 1000125 h 1228725"/>
              <a:gd name="connsiteX62" fmla="*/ 5572125 w 6143624"/>
              <a:gd name="connsiteY62" fmla="*/ 1028700 h 1228725"/>
              <a:gd name="connsiteX63" fmla="*/ 5529263 w 6143624"/>
              <a:gd name="connsiteY63" fmla="*/ 1042987 h 1228725"/>
              <a:gd name="connsiteX64" fmla="*/ 5329238 w 6143624"/>
              <a:gd name="connsiteY64" fmla="*/ 1014412 h 1228725"/>
              <a:gd name="connsiteX65" fmla="*/ 5286375 w 6143624"/>
              <a:gd name="connsiteY65" fmla="*/ 1000125 h 1228725"/>
              <a:gd name="connsiteX66" fmla="*/ 5257800 w 6143624"/>
              <a:gd name="connsiteY66" fmla="*/ 957262 h 1228725"/>
              <a:gd name="connsiteX67" fmla="*/ 5100638 w 6143624"/>
              <a:gd name="connsiteY67" fmla="*/ 971550 h 1228725"/>
              <a:gd name="connsiteX68" fmla="*/ 5014913 w 6143624"/>
              <a:gd name="connsiteY68" fmla="*/ 1028700 h 1228725"/>
              <a:gd name="connsiteX69" fmla="*/ 4843463 w 6143624"/>
              <a:gd name="connsiteY69" fmla="*/ 1128712 h 1228725"/>
              <a:gd name="connsiteX70" fmla="*/ 4772025 w 6143624"/>
              <a:gd name="connsiteY70" fmla="*/ 1157287 h 1228725"/>
              <a:gd name="connsiteX71" fmla="*/ 4686300 w 6143624"/>
              <a:gd name="connsiteY71" fmla="*/ 1185862 h 1228725"/>
              <a:gd name="connsiteX72" fmla="*/ 4586288 w 6143624"/>
              <a:gd name="connsiteY72" fmla="*/ 1171575 h 1228725"/>
              <a:gd name="connsiteX73" fmla="*/ 4457700 w 6143624"/>
              <a:gd name="connsiteY73" fmla="*/ 1071562 h 1228725"/>
              <a:gd name="connsiteX74" fmla="*/ 4314825 w 6143624"/>
              <a:gd name="connsiteY74" fmla="*/ 1028700 h 1228725"/>
              <a:gd name="connsiteX75" fmla="*/ 4171950 w 6143624"/>
              <a:gd name="connsiteY75" fmla="*/ 1071562 h 1228725"/>
              <a:gd name="connsiteX76" fmla="*/ 4114800 w 6143624"/>
              <a:gd name="connsiteY76" fmla="*/ 1085850 h 1228725"/>
              <a:gd name="connsiteX77" fmla="*/ 4000500 w 6143624"/>
              <a:gd name="connsiteY77" fmla="*/ 1128712 h 1228725"/>
              <a:gd name="connsiteX78" fmla="*/ 3871913 w 6143624"/>
              <a:gd name="connsiteY78" fmla="*/ 1157287 h 1228725"/>
              <a:gd name="connsiteX79" fmla="*/ 3771900 w 6143624"/>
              <a:gd name="connsiteY79" fmla="*/ 1143000 h 1228725"/>
              <a:gd name="connsiteX80" fmla="*/ 3729038 w 6143624"/>
              <a:gd name="connsiteY80" fmla="*/ 1114425 h 1228725"/>
              <a:gd name="connsiteX81" fmla="*/ 3686175 w 6143624"/>
              <a:gd name="connsiteY81" fmla="*/ 1100137 h 1228725"/>
              <a:gd name="connsiteX82" fmla="*/ 3643313 w 6143624"/>
              <a:gd name="connsiteY82" fmla="*/ 1071562 h 1228725"/>
              <a:gd name="connsiteX83" fmla="*/ 3186113 w 6143624"/>
              <a:gd name="connsiteY83" fmla="*/ 1042987 h 1228725"/>
              <a:gd name="connsiteX84" fmla="*/ 3143250 w 6143624"/>
              <a:gd name="connsiteY84" fmla="*/ 1028700 h 1228725"/>
              <a:gd name="connsiteX85" fmla="*/ 3100388 w 6143624"/>
              <a:gd name="connsiteY85" fmla="*/ 1000125 h 1228725"/>
              <a:gd name="connsiteX86" fmla="*/ 2928938 w 6143624"/>
              <a:gd name="connsiteY86" fmla="*/ 942975 h 1228725"/>
              <a:gd name="connsiteX87" fmla="*/ 2786063 w 6143624"/>
              <a:gd name="connsiteY87" fmla="*/ 971550 h 1228725"/>
              <a:gd name="connsiteX88" fmla="*/ 2657475 w 6143624"/>
              <a:gd name="connsiteY88" fmla="*/ 1028700 h 1228725"/>
              <a:gd name="connsiteX89" fmla="*/ 2586038 w 6143624"/>
              <a:gd name="connsiteY89" fmla="*/ 1071562 h 1228725"/>
              <a:gd name="connsiteX90" fmla="*/ 2528888 w 6143624"/>
              <a:gd name="connsiteY90" fmla="*/ 1085850 h 1228725"/>
              <a:gd name="connsiteX91" fmla="*/ 2443163 w 6143624"/>
              <a:gd name="connsiteY91" fmla="*/ 1114425 h 1228725"/>
              <a:gd name="connsiteX92" fmla="*/ 2400300 w 6143624"/>
              <a:gd name="connsiteY92" fmla="*/ 1128712 h 1228725"/>
              <a:gd name="connsiteX93" fmla="*/ 2157413 w 6143624"/>
              <a:gd name="connsiteY93" fmla="*/ 1143000 h 1228725"/>
              <a:gd name="connsiteX94" fmla="*/ 2100263 w 6143624"/>
              <a:gd name="connsiteY94" fmla="*/ 1157287 h 1228725"/>
              <a:gd name="connsiteX95" fmla="*/ 2014538 w 6143624"/>
              <a:gd name="connsiteY95" fmla="*/ 1185862 h 1228725"/>
              <a:gd name="connsiteX96" fmla="*/ 1871663 w 6143624"/>
              <a:gd name="connsiteY96" fmla="*/ 1228725 h 1228725"/>
              <a:gd name="connsiteX97" fmla="*/ 1543050 w 6143624"/>
              <a:gd name="connsiteY97" fmla="*/ 1185862 h 1228725"/>
              <a:gd name="connsiteX98" fmla="*/ 1057275 w 6143624"/>
              <a:gd name="connsiteY98" fmla="*/ 1185862 h 1228725"/>
              <a:gd name="connsiteX99" fmla="*/ 900113 w 6143624"/>
              <a:gd name="connsiteY99" fmla="*/ 1214437 h 1228725"/>
              <a:gd name="connsiteX100" fmla="*/ 771525 w 6143624"/>
              <a:gd name="connsiteY100" fmla="*/ 1228725 h 1228725"/>
              <a:gd name="connsiteX101" fmla="*/ 542925 w 6143624"/>
              <a:gd name="connsiteY101" fmla="*/ 1214437 h 1228725"/>
              <a:gd name="connsiteX102" fmla="*/ 485775 w 6143624"/>
              <a:gd name="connsiteY102" fmla="*/ 1185862 h 1228725"/>
              <a:gd name="connsiteX103" fmla="*/ 357188 w 6143624"/>
              <a:gd name="connsiteY103" fmla="*/ 1057275 h 1228725"/>
              <a:gd name="connsiteX104" fmla="*/ 314325 w 6143624"/>
              <a:gd name="connsiteY104" fmla="*/ 1028700 h 1228725"/>
              <a:gd name="connsiteX105" fmla="*/ 271463 w 6143624"/>
              <a:gd name="connsiteY105" fmla="*/ 928687 h 1228725"/>
              <a:gd name="connsiteX106" fmla="*/ 242888 w 6143624"/>
              <a:gd name="connsiteY106" fmla="*/ 885825 h 1228725"/>
              <a:gd name="connsiteX107" fmla="*/ 142875 w 6143624"/>
              <a:gd name="connsiteY107" fmla="*/ 842962 h 1228725"/>
              <a:gd name="connsiteX108" fmla="*/ 100013 w 6143624"/>
              <a:gd name="connsiteY108" fmla="*/ 814387 h 1228725"/>
              <a:gd name="connsiteX109" fmla="*/ 42863 w 6143624"/>
              <a:gd name="connsiteY109" fmla="*/ 714375 h 1228725"/>
              <a:gd name="connsiteX110" fmla="*/ 0 w 6143624"/>
              <a:gd name="connsiteY110" fmla="*/ 671512 h 1228725"/>
              <a:gd name="connsiteX111" fmla="*/ 0 w 6143624"/>
              <a:gd name="connsiteY111" fmla="*/ 549149 h 1228725"/>
              <a:gd name="connsiteX112" fmla="*/ 28 w 6143624"/>
              <a:gd name="connsiteY112" fmla="*/ 549031 h 1228725"/>
              <a:gd name="connsiteX113" fmla="*/ 42863 w 6143624"/>
              <a:gd name="connsiteY113" fmla="*/ 414337 h 1228725"/>
              <a:gd name="connsiteX114" fmla="*/ 85725 w 6143624"/>
              <a:gd name="connsiteY114" fmla="*/ 328612 h 1228725"/>
              <a:gd name="connsiteX115" fmla="*/ 214313 w 6143624"/>
              <a:gd name="connsiteY115" fmla="*/ 257175 h 1228725"/>
              <a:gd name="connsiteX116" fmla="*/ 385763 w 6143624"/>
              <a:gd name="connsiteY116" fmla="*/ 314325 h 1228725"/>
              <a:gd name="connsiteX117" fmla="*/ 428625 w 6143624"/>
              <a:gd name="connsiteY117" fmla="*/ 328612 h 1228725"/>
              <a:gd name="connsiteX118" fmla="*/ 471488 w 6143624"/>
              <a:gd name="connsiteY118" fmla="*/ 342900 h 1228725"/>
              <a:gd name="connsiteX119" fmla="*/ 614363 w 6143624"/>
              <a:gd name="connsiteY119" fmla="*/ 328612 h 1228725"/>
              <a:gd name="connsiteX120" fmla="*/ 700088 w 6143624"/>
              <a:gd name="connsiteY120" fmla="*/ 271462 h 1228725"/>
              <a:gd name="connsiteX121" fmla="*/ 785813 w 6143624"/>
              <a:gd name="connsiteY121" fmla="*/ 200025 h 1228725"/>
              <a:gd name="connsiteX122" fmla="*/ 871538 w 6143624"/>
              <a:gd name="connsiteY122" fmla="*/ 157162 h 1228725"/>
              <a:gd name="connsiteX123" fmla="*/ 971550 w 6143624"/>
              <a:gd name="connsiteY123" fmla="*/ 114300 h 1228725"/>
              <a:gd name="connsiteX124" fmla="*/ 1028700 w 6143624"/>
              <a:gd name="connsiteY124" fmla="*/ 171450 h 1228725"/>
              <a:gd name="connsiteX125" fmla="*/ 1071563 w 6143624"/>
              <a:gd name="connsiteY125" fmla="*/ 200025 h 1228725"/>
              <a:gd name="connsiteX126" fmla="*/ 1157288 w 6143624"/>
              <a:gd name="connsiteY126" fmla="*/ 185737 h 1228725"/>
              <a:gd name="connsiteX127" fmla="*/ 1200150 w 6143624"/>
              <a:gd name="connsiteY127" fmla="*/ 157162 h 1228725"/>
              <a:gd name="connsiteX128" fmla="*/ 1257300 w 6143624"/>
              <a:gd name="connsiteY128" fmla="*/ 128587 h 1228725"/>
              <a:gd name="connsiteX129" fmla="*/ 1343025 w 6143624"/>
              <a:gd name="connsiteY129" fmla="*/ 71437 h 1228725"/>
              <a:gd name="connsiteX130" fmla="*/ 1385888 w 6143624"/>
              <a:gd name="connsiteY130" fmla="*/ 42862 h 1228725"/>
              <a:gd name="connsiteX131" fmla="*/ 1471613 w 6143624"/>
              <a:gd name="connsiteY131" fmla="*/ 14287 h 122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6143624" h="1228725">
                <a:moveTo>
                  <a:pt x="1514475" y="0"/>
                </a:moveTo>
                <a:cubicBezTo>
                  <a:pt x="1528763" y="4762"/>
                  <a:pt x="1545578" y="4879"/>
                  <a:pt x="1557338" y="14287"/>
                </a:cubicBezTo>
                <a:cubicBezTo>
                  <a:pt x="1570747" y="25014"/>
                  <a:pt x="1574920" y="43958"/>
                  <a:pt x="1585913" y="57150"/>
                </a:cubicBezTo>
                <a:cubicBezTo>
                  <a:pt x="1598848" y="72672"/>
                  <a:pt x="1614488" y="85725"/>
                  <a:pt x="1628775" y="100012"/>
                </a:cubicBezTo>
                <a:cubicBezTo>
                  <a:pt x="1714500" y="95250"/>
                  <a:pt x="1800756" y="96374"/>
                  <a:pt x="1885950" y="85725"/>
                </a:cubicBezTo>
                <a:cubicBezTo>
                  <a:pt x="1915838" y="81989"/>
                  <a:pt x="1971675" y="57150"/>
                  <a:pt x="1971675" y="57150"/>
                </a:cubicBezTo>
                <a:cubicBezTo>
                  <a:pt x="1985963" y="47625"/>
                  <a:pt x="1998846" y="35549"/>
                  <a:pt x="2014538" y="28575"/>
                </a:cubicBezTo>
                <a:cubicBezTo>
                  <a:pt x="2042063" y="16342"/>
                  <a:pt x="2100263" y="0"/>
                  <a:pt x="2100263" y="0"/>
                </a:cubicBezTo>
                <a:cubicBezTo>
                  <a:pt x="2109788" y="14287"/>
                  <a:pt x="2119737" y="28301"/>
                  <a:pt x="2128838" y="42862"/>
                </a:cubicBezTo>
                <a:cubicBezTo>
                  <a:pt x="2143556" y="66411"/>
                  <a:pt x="2152064" y="94664"/>
                  <a:pt x="2171700" y="114300"/>
                </a:cubicBezTo>
                <a:cubicBezTo>
                  <a:pt x="2182349" y="124949"/>
                  <a:pt x="2200275" y="123825"/>
                  <a:pt x="2214563" y="128587"/>
                </a:cubicBezTo>
                <a:cubicBezTo>
                  <a:pt x="2281468" y="120224"/>
                  <a:pt x="2376258" y="98851"/>
                  <a:pt x="2443163" y="128587"/>
                </a:cubicBezTo>
                <a:cubicBezTo>
                  <a:pt x="2456925" y="134704"/>
                  <a:pt x="2448042" y="159690"/>
                  <a:pt x="2457450" y="171450"/>
                </a:cubicBezTo>
                <a:cubicBezTo>
                  <a:pt x="2468177" y="184859"/>
                  <a:pt x="2486025" y="190500"/>
                  <a:pt x="2500313" y="200025"/>
                </a:cubicBezTo>
                <a:cubicBezTo>
                  <a:pt x="2552700" y="195262"/>
                  <a:pt x="2605893" y="196054"/>
                  <a:pt x="2657475" y="185737"/>
                </a:cubicBezTo>
                <a:cubicBezTo>
                  <a:pt x="2678360" y="181560"/>
                  <a:pt x="2695235" y="165975"/>
                  <a:pt x="2714625" y="157162"/>
                </a:cubicBezTo>
                <a:cubicBezTo>
                  <a:pt x="2902551" y="71742"/>
                  <a:pt x="2742068" y="150585"/>
                  <a:pt x="2871788" y="85725"/>
                </a:cubicBezTo>
                <a:cubicBezTo>
                  <a:pt x="2900363" y="90487"/>
                  <a:pt x="2931041" y="88246"/>
                  <a:pt x="2957513" y="100012"/>
                </a:cubicBezTo>
                <a:cubicBezTo>
                  <a:pt x="2975977" y="108218"/>
                  <a:pt x="2983563" y="131667"/>
                  <a:pt x="3000375" y="142875"/>
                </a:cubicBezTo>
                <a:cubicBezTo>
                  <a:pt x="3012906" y="151229"/>
                  <a:pt x="3028950" y="152400"/>
                  <a:pt x="3043238" y="157162"/>
                </a:cubicBezTo>
                <a:cubicBezTo>
                  <a:pt x="3131273" y="127818"/>
                  <a:pt x="3037321" y="161380"/>
                  <a:pt x="3143250" y="114300"/>
                </a:cubicBezTo>
                <a:cubicBezTo>
                  <a:pt x="3166687" y="103884"/>
                  <a:pt x="3192173" y="98006"/>
                  <a:pt x="3214688" y="85725"/>
                </a:cubicBezTo>
                <a:cubicBezTo>
                  <a:pt x="3244837" y="69280"/>
                  <a:pt x="3300413" y="28575"/>
                  <a:pt x="3300413" y="28575"/>
                </a:cubicBezTo>
                <a:cubicBezTo>
                  <a:pt x="3319463" y="57150"/>
                  <a:pt x="3346703" y="81719"/>
                  <a:pt x="3357563" y="114300"/>
                </a:cubicBezTo>
                <a:cubicBezTo>
                  <a:pt x="3391568" y="216315"/>
                  <a:pt x="3369430" y="174963"/>
                  <a:pt x="3414713" y="242887"/>
                </a:cubicBezTo>
                <a:cubicBezTo>
                  <a:pt x="3443288" y="238125"/>
                  <a:pt x="3472334" y="235626"/>
                  <a:pt x="3500438" y="228600"/>
                </a:cubicBezTo>
                <a:cubicBezTo>
                  <a:pt x="3529659" y="221295"/>
                  <a:pt x="3586163" y="200025"/>
                  <a:pt x="3586163" y="200025"/>
                </a:cubicBezTo>
                <a:cubicBezTo>
                  <a:pt x="3607834" y="185577"/>
                  <a:pt x="3642312" y="157162"/>
                  <a:pt x="3671888" y="157162"/>
                </a:cubicBezTo>
                <a:cubicBezTo>
                  <a:pt x="3691524" y="157162"/>
                  <a:pt x="3709988" y="166687"/>
                  <a:pt x="3729038" y="171450"/>
                </a:cubicBezTo>
                <a:cubicBezTo>
                  <a:pt x="3738563" y="185737"/>
                  <a:pt x="3743326" y="204787"/>
                  <a:pt x="3757613" y="214312"/>
                </a:cubicBezTo>
                <a:cubicBezTo>
                  <a:pt x="3814293" y="252099"/>
                  <a:pt x="3962626" y="203956"/>
                  <a:pt x="3986213" y="200025"/>
                </a:cubicBezTo>
                <a:cubicBezTo>
                  <a:pt x="4043363" y="204787"/>
                  <a:pt x="4100818" y="206733"/>
                  <a:pt x="4157663" y="214312"/>
                </a:cubicBezTo>
                <a:cubicBezTo>
                  <a:pt x="4172591" y="216302"/>
                  <a:pt x="4185465" y="228600"/>
                  <a:pt x="4200525" y="228600"/>
                </a:cubicBezTo>
                <a:cubicBezTo>
                  <a:pt x="4220161" y="228600"/>
                  <a:pt x="4238506" y="218572"/>
                  <a:pt x="4257675" y="214312"/>
                </a:cubicBezTo>
                <a:cubicBezTo>
                  <a:pt x="4281381" y="209044"/>
                  <a:pt x="4305300" y="204787"/>
                  <a:pt x="4329113" y="200025"/>
                </a:cubicBezTo>
                <a:cubicBezTo>
                  <a:pt x="4356144" y="188440"/>
                  <a:pt x="4430768" y="153180"/>
                  <a:pt x="4471988" y="142875"/>
                </a:cubicBezTo>
                <a:cubicBezTo>
                  <a:pt x="4495547" y="136985"/>
                  <a:pt x="4519997" y="134977"/>
                  <a:pt x="4543425" y="128587"/>
                </a:cubicBezTo>
                <a:cubicBezTo>
                  <a:pt x="4572484" y="120662"/>
                  <a:pt x="4629150" y="100012"/>
                  <a:pt x="4629150" y="100012"/>
                </a:cubicBezTo>
                <a:cubicBezTo>
                  <a:pt x="4648200" y="85725"/>
                  <a:pt x="4668220" y="72647"/>
                  <a:pt x="4686300" y="57150"/>
                </a:cubicBezTo>
                <a:cubicBezTo>
                  <a:pt x="4701641" y="44000"/>
                  <a:pt x="4709994" y="20677"/>
                  <a:pt x="4729163" y="14287"/>
                </a:cubicBezTo>
                <a:lnTo>
                  <a:pt x="4772025" y="28575"/>
                </a:lnTo>
                <a:cubicBezTo>
                  <a:pt x="4835183" y="123311"/>
                  <a:pt x="4760953" y="18038"/>
                  <a:pt x="4843463" y="114300"/>
                </a:cubicBezTo>
                <a:cubicBezTo>
                  <a:pt x="4858960" y="132380"/>
                  <a:pt x="4870828" y="153370"/>
                  <a:pt x="4886325" y="171450"/>
                </a:cubicBezTo>
                <a:cubicBezTo>
                  <a:pt x="4899475" y="186791"/>
                  <a:pt x="4916253" y="198790"/>
                  <a:pt x="4929188" y="214312"/>
                </a:cubicBezTo>
                <a:cubicBezTo>
                  <a:pt x="4940181" y="227504"/>
                  <a:pt x="4940983" y="253527"/>
                  <a:pt x="4957763" y="257175"/>
                </a:cubicBezTo>
                <a:cubicBezTo>
                  <a:pt x="5055935" y="278517"/>
                  <a:pt x="5157788" y="276225"/>
                  <a:pt x="5257800" y="285750"/>
                </a:cubicBezTo>
                <a:cubicBezTo>
                  <a:pt x="5262563" y="304800"/>
                  <a:pt x="5269652" y="323415"/>
                  <a:pt x="5272088" y="342900"/>
                </a:cubicBezTo>
                <a:cubicBezTo>
                  <a:pt x="5279201" y="399805"/>
                  <a:pt x="5271599" y="458938"/>
                  <a:pt x="5286375" y="514350"/>
                </a:cubicBezTo>
                <a:cubicBezTo>
                  <a:pt x="5301584" y="571385"/>
                  <a:pt x="5417361" y="578739"/>
                  <a:pt x="5443538" y="585787"/>
                </a:cubicBezTo>
                <a:cubicBezTo>
                  <a:pt x="5528907" y="608771"/>
                  <a:pt x="5613036" y="630916"/>
                  <a:pt x="5696266" y="655888"/>
                </a:cubicBezTo>
                <a:lnTo>
                  <a:pt x="5815013" y="694162"/>
                </a:lnTo>
                <a:lnTo>
                  <a:pt x="5815013" y="694162"/>
                </a:lnTo>
                <a:lnTo>
                  <a:pt x="5820479" y="695924"/>
                </a:lnTo>
                <a:cubicBezTo>
                  <a:pt x="5861687" y="710282"/>
                  <a:pt x="5902713" y="725804"/>
                  <a:pt x="5943599" y="742950"/>
                </a:cubicBezTo>
                <a:cubicBezTo>
                  <a:pt x="6012344" y="771778"/>
                  <a:pt x="6076949" y="809625"/>
                  <a:pt x="6143624" y="842962"/>
                </a:cubicBezTo>
                <a:cubicBezTo>
                  <a:pt x="6138862" y="857250"/>
                  <a:pt x="6139986" y="875176"/>
                  <a:pt x="6129337" y="885825"/>
                </a:cubicBezTo>
                <a:cubicBezTo>
                  <a:pt x="6118688" y="896474"/>
                  <a:pt x="6101085" y="896459"/>
                  <a:pt x="6086474" y="900112"/>
                </a:cubicBezTo>
                <a:cubicBezTo>
                  <a:pt x="6062915" y="906002"/>
                  <a:pt x="6038849" y="909637"/>
                  <a:pt x="6015037" y="914400"/>
                </a:cubicBezTo>
                <a:cubicBezTo>
                  <a:pt x="5943076" y="962374"/>
                  <a:pt x="5980648" y="944267"/>
                  <a:pt x="5857874" y="971550"/>
                </a:cubicBezTo>
                <a:lnTo>
                  <a:pt x="5815013" y="981075"/>
                </a:lnTo>
                <a:lnTo>
                  <a:pt x="5815013" y="981075"/>
                </a:lnTo>
                <a:lnTo>
                  <a:pt x="5729288" y="1000125"/>
                </a:lnTo>
                <a:cubicBezTo>
                  <a:pt x="5665572" y="1012868"/>
                  <a:pt x="5633439" y="1013371"/>
                  <a:pt x="5572125" y="1028700"/>
                </a:cubicBezTo>
                <a:cubicBezTo>
                  <a:pt x="5557515" y="1032353"/>
                  <a:pt x="5543550" y="1038225"/>
                  <a:pt x="5529263" y="1042987"/>
                </a:cubicBezTo>
                <a:cubicBezTo>
                  <a:pt x="5462588" y="1033462"/>
                  <a:pt x="5395565" y="1026117"/>
                  <a:pt x="5329238" y="1014412"/>
                </a:cubicBezTo>
                <a:cubicBezTo>
                  <a:pt x="5314407" y="1011795"/>
                  <a:pt x="5298135" y="1009533"/>
                  <a:pt x="5286375" y="1000125"/>
                </a:cubicBezTo>
                <a:cubicBezTo>
                  <a:pt x="5272966" y="989398"/>
                  <a:pt x="5267325" y="971550"/>
                  <a:pt x="5257800" y="957262"/>
                </a:cubicBezTo>
                <a:cubicBezTo>
                  <a:pt x="5205413" y="962025"/>
                  <a:pt x="5151104" y="956707"/>
                  <a:pt x="5100638" y="971550"/>
                </a:cubicBezTo>
                <a:cubicBezTo>
                  <a:pt x="5067691" y="981240"/>
                  <a:pt x="5043488" y="1009650"/>
                  <a:pt x="5014913" y="1028700"/>
                </a:cubicBezTo>
                <a:cubicBezTo>
                  <a:pt x="4948018" y="1073297"/>
                  <a:pt x="4939187" y="1080850"/>
                  <a:pt x="4843463" y="1128712"/>
                </a:cubicBezTo>
                <a:cubicBezTo>
                  <a:pt x="4820524" y="1140182"/>
                  <a:pt x="4796128" y="1148522"/>
                  <a:pt x="4772025" y="1157287"/>
                </a:cubicBezTo>
                <a:cubicBezTo>
                  <a:pt x="4743718" y="1167581"/>
                  <a:pt x="4686300" y="1185862"/>
                  <a:pt x="4686300" y="1185862"/>
                </a:cubicBezTo>
                <a:cubicBezTo>
                  <a:pt x="4652963" y="1181100"/>
                  <a:pt x="4617719" y="1183664"/>
                  <a:pt x="4586288" y="1171575"/>
                </a:cubicBezTo>
                <a:cubicBezTo>
                  <a:pt x="4356212" y="1083085"/>
                  <a:pt x="4599885" y="1150554"/>
                  <a:pt x="4457700" y="1071562"/>
                </a:cubicBezTo>
                <a:cubicBezTo>
                  <a:pt x="4429238" y="1055750"/>
                  <a:pt x="4351721" y="1037924"/>
                  <a:pt x="4314825" y="1028700"/>
                </a:cubicBezTo>
                <a:cubicBezTo>
                  <a:pt x="4249726" y="1050399"/>
                  <a:pt x="4261912" y="1047027"/>
                  <a:pt x="4171950" y="1071562"/>
                </a:cubicBezTo>
                <a:cubicBezTo>
                  <a:pt x="4153006" y="1076729"/>
                  <a:pt x="4133429" y="1079640"/>
                  <a:pt x="4114800" y="1085850"/>
                </a:cubicBezTo>
                <a:cubicBezTo>
                  <a:pt x="4024188" y="1116055"/>
                  <a:pt x="4070743" y="1108643"/>
                  <a:pt x="4000500" y="1128712"/>
                </a:cubicBezTo>
                <a:cubicBezTo>
                  <a:pt x="3953409" y="1142167"/>
                  <a:pt x="3921031" y="1147464"/>
                  <a:pt x="3871913" y="1157287"/>
                </a:cubicBezTo>
                <a:cubicBezTo>
                  <a:pt x="3838575" y="1152525"/>
                  <a:pt x="3804156" y="1152677"/>
                  <a:pt x="3771900" y="1143000"/>
                </a:cubicBezTo>
                <a:cubicBezTo>
                  <a:pt x="3755453" y="1138066"/>
                  <a:pt x="3744396" y="1122104"/>
                  <a:pt x="3729038" y="1114425"/>
                </a:cubicBezTo>
                <a:cubicBezTo>
                  <a:pt x="3715567" y="1107690"/>
                  <a:pt x="3699646" y="1106872"/>
                  <a:pt x="3686175" y="1100137"/>
                </a:cubicBezTo>
                <a:cubicBezTo>
                  <a:pt x="3670817" y="1092458"/>
                  <a:pt x="3660373" y="1073512"/>
                  <a:pt x="3643313" y="1071562"/>
                </a:cubicBezTo>
                <a:cubicBezTo>
                  <a:pt x="3491603" y="1054224"/>
                  <a:pt x="3338513" y="1052512"/>
                  <a:pt x="3186113" y="1042987"/>
                </a:cubicBezTo>
                <a:cubicBezTo>
                  <a:pt x="3171825" y="1038225"/>
                  <a:pt x="3156721" y="1035435"/>
                  <a:pt x="3143250" y="1028700"/>
                </a:cubicBezTo>
                <a:cubicBezTo>
                  <a:pt x="3127891" y="1021021"/>
                  <a:pt x="3116331" y="1006502"/>
                  <a:pt x="3100388" y="1000125"/>
                </a:cubicBezTo>
                <a:cubicBezTo>
                  <a:pt x="3044455" y="977752"/>
                  <a:pt x="2928938" y="942975"/>
                  <a:pt x="2928938" y="942975"/>
                </a:cubicBezTo>
                <a:cubicBezTo>
                  <a:pt x="2892072" y="948241"/>
                  <a:pt x="2825965" y="951599"/>
                  <a:pt x="2786063" y="971550"/>
                </a:cubicBezTo>
                <a:cubicBezTo>
                  <a:pt x="2662479" y="1033342"/>
                  <a:pt x="2766532" y="1001435"/>
                  <a:pt x="2657475" y="1028700"/>
                </a:cubicBezTo>
                <a:cubicBezTo>
                  <a:pt x="2633663" y="1042987"/>
                  <a:pt x="2611414" y="1060284"/>
                  <a:pt x="2586038" y="1071562"/>
                </a:cubicBezTo>
                <a:cubicBezTo>
                  <a:pt x="2568094" y="1079537"/>
                  <a:pt x="2547696" y="1080207"/>
                  <a:pt x="2528888" y="1085850"/>
                </a:cubicBezTo>
                <a:cubicBezTo>
                  <a:pt x="2500038" y="1094505"/>
                  <a:pt x="2471738" y="1104900"/>
                  <a:pt x="2443163" y="1114425"/>
                </a:cubicBezTo>
                <a:cubicBezTo>
                  <a:pt x="2428875" y="1119187"/>
                  <a:pt x="2415334" y="1127828"/>
                  <a:pt x="2400300" y="1128712"/>
                </a:cubicBezTo>
                <a:lnTo>
                  <a:pt x="2157413" y="1143000"/>
                </a:lnTo>
                <a:cubicBezTo>
                  <a:pt x="2138363" y="1147762"/>
                  <a:pt x="2119071" y="1151645"/>
                  <a:pt x="2100263" y="1157287"/>
                </a:cubicBezTo>
                <a:cubicBezTo>
                  <a:pt x="2071413" y="1165942"/>
                  <a:pt x="2043500" y="1177587"/>
                  <a:pt x="2014538" y="1185862"/>
                </a:cubicBezTo>
                <a:cubicBezTo>
                  <a:pt x="1900044" y="1218574"/>
                  <a:pt x="1947417" y="1203472"/>
                  <a:pt x="1871663" y="1228725"/>
                </a:cubicBezTo>
                <a:cubicBezTo>
                  <a:pt x="1687904" y="1182785"/>
                  <a:pt x="1796549" y="1202762"/>
                  <a:pt x="1543050" y="1185862"/>
                </a:cubicBezTo>
                <a:cubicBezTo>
                  <a:pt x="1354804" y="1138802"/>
                  <a:pt x="1450267" y="1157107"/>
                  <a:pt x="1057275" y="1185862"/>
                </a:cubicBezTo>
                <a:cubicBezTo>
                  <a:pt x="1004171" y="1189748"/>
                  <a:pt x="952770" y="1206538"/>
                  <a:pt x="900113" y="1214437"/>
                </a:cubicBezTo>
                <a:cubicBezTo>
                  <a:pt x="857464" y="1220834"/>
                  <a:pt x="814388" y="1223962"/>
                  <a:pt x="771525" y="1228725"/>
                </a:cubicBezTo>
                <a:cubicBezTo>
                  <a:pt x="695325" y="1223962"/>
                  <a:pt x="618429" y="1225763"/>
                  <a:pt x="542925" y="1214437"/>
                </a:cubicBezTo>
                <a:cubicBezTo>
                  <a:pt x="521862" y="1211278"/>
                  <a:pt x="503836" y="1197150"/>
                  <a:pt x="485775" y="1185862"/>
                </a:cubicBezTo>
                <a:cubicBezTo>
                  <a:pt x="398239" y="1131152"/>
                  <a:pt x="444852" y="1144939"/>
                  <a:pt x="357188" y="1057275"/>
                </a:cubicBezTo>
                <a:cubicBezTo>
                  <a:pt x="345046" y="1045133"/>
                  <a:pt x="328613" y="1038225"/>
                  <a:pt x="314325" y="1028700"/>
                </a:cubicBezTo>
                <a:cubicBezTo>
                  <a:pt x="298296" y="980612"/>
                  <a:pt x="299712" y="978122"/>
                  <a:pt x="271463" y="928687"/>
                </a:cubicBezTo>
                <a:cubicBezTo>
                  <a:pt x="262944" y="913778"/>
                  <a:pt x="256079" y="896818"/>
                  <a:pt x="242888" y="885825"/>
                </a:cubicBezTo>
                <a:cubicBezTo>
                  <a:pt x="198293" y="848662"/>
                  <a:pt x="187541" y="865295"/>
                  <a:pt x="142875" y="842962"/>
                </a:cubicBezTo>
                <a:cubicBezTo>
                  <a:pt x="127517" y="835283"/>
                  <a:pt x="114300" y="823912"/>
                  <a:pt x="100013" y="814387"/>
                </a:cubicBezTo>
                <a:cubicBezTo>
                  <a:pt x="82544" y="779450"/>
                  <a:pt x="68107" y="744668"/>
                  <a:pt x="42863" y="714375"/>
                </a:cubicBezTo>
                <a:cubicBezTo>
                  <a:pt x="29928" y="698853"/>
                  <a:pt x="11744" y="687954"/>
                  <a:pt x="0" y="671512"/>
                </a:cubicBezTo>
                <a:lnTo>
                  <a:pt x="0" y="549149"/>
                </a:lnTo>
                <a:lnTo>
                  <a:pt x="28" y="549031"/>
                </a:lnTo>
                <a:cubicBezTo>
                  <a:pt x="7735" y="517896"/>
                  <a:pt x="13051" y="503774"/>
                  <a:pt x="42863" y="414337"/>
                </a:cubicBezTo>
                <a:cubicBezTo>
                  <a:pt x="53054" y="383762"/>
                  <a:pt x="59657" y="351421"/>
                  <a:pt x="85725" y="328612"/>
                </a:cubicBezTo>
                <a:cubicBezTo>
                  <a:pt x="146191" y="275704"/>
                  <a:pt x="155442" y="276798"/>
                  <a:pt x="214313" y="257175"/>
                </a:cubicBezTo>
                <a:lnTo>
                  <a:pt x="385763" y="314325"/>
                </a:lnTo>
                <a:lnTo>
                  <a:pt x="428625" y="328612"/>
                </a:lnTo>
                <a:lnTo>
                  <a:pt x="471488" y="342900"/>
                </a:lnTo>
                <a:cubicBezTo>
                  <a:pt x="519113" y="338137"/>
                  <a:pt x="568679" y="342888"/>
                  <a:pt x="614363" y="328612"/>
                </a:cubicBezTo>
                <a:cubicBezTo>
                  <a:pt x="647143" y="318368"/>
                  <a:pt x="671513" y="290512"/>
                  <a:pt x="700088" y="271462"/>
                </a:cubicBezTo>
                <a:cubicBezTo>
                  <a:pt x="806503" y="200519"/>
                  <a:pt x="675808" y="291695"/>
                  <a:pt x="785813" y="200025"/>
                </a:cubicBezTo>
                <a:cubicBezTo>
                  <a:pt x="847233" y="148842"/>
                  <a:pt x="807099" y="189382"/>
                  <a:pt x="871538" y="157162"/>
                </a:cubicBezTo>
                <a:cubicBezTo>
                  <a:pt x="970203" y="107829"/>
                  <a:pt x="852611" y="144034"/>
                  <a:pt x="971550" y="114300"/>
                </a:cubicBezTo>
                <a:cubicBezTo>
                  <a:pt x="1065069" y="145472"/>
                  <a:pt x="973282" y="102177"/>
                  <a:pt x="1028700" y="171450"/>
                </a:cubicBezTo>
                <a:cubicBezTo>
                  <a:pt x="1039427" y="184859"/>
                  <a:pt x="1057275" y="190500"/>
                  <a:pt x="1071563" y="200025"/>
                </a:cubicBezTo>
                <a:cubicBezTo>
                  <a:pt x="1100138" y="195262"/>
                  <a:pt x="1129805" y="194898"/>
                  <a:pt x="1157288" y="185737"/>
                </a:cubicBezTo>
                <a:cubicBezTo>
                  <a:pt x="1173578" y="180307"/>
                  <a:pt x="1185241" y="165681"/>
                  <a:pt x="1200150" y="157162"/>
                </a:cubicBezTo>
                <a:cubicBezTo>
                  <a:pt x="1218642" y="146595"/>
                  <a:pt x="1239037" y="139545"/>
                  <a:pt x="1257300" y="128587"/>
                </a:cubicBezTo>
                <a:cubicBezTo>
                  <a:pt x="1286749" y="110918"/>
                  <a:pt x="1314450" y="90487"/>
                  <a:pt x="1343025" y="71437"/>
                </a:cubicBezTo>
                <a:cubicBezTo>
                  <a:pt x="1357313" y="61912"/>
                  <a:pt x="1369598" y="48292"/>
                  <a:pt x="1385888" y="42862"/>
                </a:cubicBezTo>
                <a:lnTo>
                  <a:pt x="1471613" y="14287"/>
                </a:lnTo>
                <a:close/>
              </a:path>
            </a:pathLst>
          </a:cu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54" name="Text Box 9"/>
          <p:cNvSpPr txBox="1">
            <a:spLocks noChangeArrowheads="1"/>
          </p:cNvSpPr>
          <p:nvPr/>
        </p:nvSpPr>
        <p:spPr bwMode="auto">
          <a:xfrm flipH="1">
            <a:off x="1999787" y="109296"/>
            <a:ext cx="826545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THỰC HÀNH TIẾNG VIỆT</a:t>
            </a:r>
          </a:p>
        </p:txBody>
      </p:sp>
      <p:grpSp>
        <p:nvGrpSpPr>
          <p:cNvPr id="56" name="Group 5"/>
          <p:cNvGrpSpPr>
            <a:grpSpLocks/>
          </p:cNvGrpSpPr>
          <p:nvPr/>
        </p:nvGrpSpPr>
        <p:grpSpPr bwMode="auto">
          <a:xfrm flipH="1">
            <a:off x="335138" y="-80578"/>
            <a:ext cx="1035923" cy="1032413"/>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777369" y="-63512"/>
            <a:ext cx="1066794" cy="1021393"/>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31221" y="16847"/>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3"/>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4"/>
          <a:stretch>
            <a:fillRect/>
          </a:stretch>
        </p:blipFill>
        <p:spPr>
          <a:xfrm>
            <a:off x="8270537" y="818854"/>
            <a:ext cx="1577468" cy="627942"/>
          </a:xfrm>
          <a:prstGeom prst="rect">
            <a:avLst/>
          </a:prstGeom>
        </p:spPr>
      </p:pic>
      <p:pic>
        <p:nvPicPr>
          <p:cNvPr id="27" name="Picture 26"/>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pic>
        <p:nvPicPr>
          <p:cNvPr id="36" name="Picture 35"/>
          <p:cNvPicPr>
            <a:picLocks noChangeAspect="1"/>
          </p:cNvPicPr>
          <p:nvPr/>
        </p:nvPicPr>
        <p:blipFill>
          <a:blip r:embed="rId7"/>
          <a:srcRect l="54930" t="24825" r="41566" b="72527"/>
          <a:stretch>
            <a:fillRect/>
          </a:stretch>
        </p:blipFill>
        <p:spPr>
          <a:xfrm>
            <a:off x="4729163" y="3286126"/>
            <a:ext cx="216584" cy="95135"/>
          </a:xfrm>
          <a:custGeom>
            <a:avLst/>
            <a:gdLst>
              <a:gd name="connsiteX0" fmla="*/ 0 w 216584"/>
              <a:gd name="connsiteY0" fmla="*/ 0 h 95135"/>
              <a:gd name="connsiteX1" fmla="*/ 128587 w 216584"/>
              <a:gd name="connsiteY1" fmla="*/ 42863 h 95135"/>
              <a:gd name="connsiteX2" fmla="*/ 214312 w 216584"/>
              <a:gd name="connsiteY2" fmla="*/ 85725 h 95135"/>
              <a:gd name="connsiteX3" fmla="*/ 216584 w 216584"/>
              <a:gd name="connsiteY3" fmla="*/ 95135 h 95135"/>
              <a:gd name="connsiteX4" fmla="*/ 0 w 216584"/>
              <a:gd name="connsiteY4" fmla="*/ 0 h 951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584" h="95135">
                <a:moveTo>
                  <a:pt x="0" y="0"/>
                </a:moveTo>
                <a:cubicBezTo>
                  <a:pt x="42862" y="14288"/>
                  <a:pt x="90994" y="17801"/>
                  <a:pt x="128587" y="42863"/>
                </a:cubicBezTo>
                <a:cubicBezTo>
                  <a:pt x="183981" y="79792"/>
                  <a:pt x="155160" y="66008"/>
                  <a:pt x="214312" y="85725"/>
                </a:cubicBezTo>
                <a:lnTo>
                  <a:pt x="216584" y="95135"/>
                </a:lnTo>
                <a:lnTo>
                  <a:pt x="0" y="0"/>
                </a:lnTo>
                <a:close/>
              </a:path>
            </a:pathLst>
          </a:custGeom>
        </p:spPr>
      </p:pic>
      <p:pic>
        <p:nvPicPr>
          <p:cNvPr id="42" name="Picture 41"/>
          <p:cNvPicPr>
            <a:picLocks noChangeAspect="1"/>
          </p:cNvPicPr>
          <p:nvPr/>
        </p:nvPicPr>
        <p:blipFill>
          <a:blip r:embed="rId7"/>
          <a:srcRect l="54930" t="24825" r="41566" b="72527"/>
          <a:stretch>
            <a:fillRect/>
          </a:stretch>
        </p:blipFill>
        <p:spPr>
          <a:xfrm>
            <a:off x="3845610" y="3368601"/>
            <a:ext cx="216584" cy="95135"/>
          </a:xfrm>
          <a:custGeom>
            <a:avLst/>
            <a:gdLst>
              <a:gd name="connsiteX0" fmla="*/ 0 w 216584"/>
              <a:gd name="connsiteY0" fmla="*/ 0 h 95135"/>
              <a:gd name="connsiteX1" fmla="*/ 21248 w 216584"/>
              <a:gd name="connsiteY1" fmla="*/ 5576 h 95135"/>
              <a:gd name="connsiteX2" fmla="*/ 215715 w 216584"/>
              <a:gd name="connsiteY2" fmla="*/ 91535 h 95135"/>
              <a:gd name="connsiteX3" fmla="*/ 216584 w 216584"/>
              <a:gd name="connsiteY3" fmla="*/ 95135 h 95135"/>
              <a:gd name="connsiteX4" fmla="*/ 0 w 216584"/>
              <a:gd name="connsiteY4" fmla="*/ 0 h 951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584" h="95135">
                <a:moveTo>
                  <a:pt x="0" y="0"/>
                </a:moveTo>
                <a:lnTo>
                  <a:pt x="21248" y="5576"/>
                </a:lnTo>
                <a:lnTo>
                  <a:pt x="215715" y="91535"/>
                </a:lnTo>
                <a:lnTo>
                  <a:pt x="216584" y="95135"/>
                </a:lnTo>
                <a:lnTo>
                  <a:pt x="0" y="0"/>
                </a:lnTo>
                <a:close/>
              </a:path>
            </a:pathLst>
          </a:custGeom>
        </p:spPr>
      </p:pic>
      <p:pic>
        <p:nvPicPr>
          <p:cNvPr id="49" name="Picture 48"/>
          <p:cNvPicPr>
            <a:picLocks noChangeAspect="1"/>
          </p:cNvPicPr>
          <p:nvPr/>
        </p:nvPicPr>
        <p:blipFill>
          <a:blip r:embed="rId7"/>
          <a:srcRect l="55" t="84054" r="13637" b="-6303"/>
          <a:stretch>
            <a:fillRect/>
          </a:stretch>
        </p:blipFill>
        <p:spPr>
          <a:xfrm>
            <a:off x="660399" y="5715660"/>
            <a:ext cx="5335272" cy="799208"/>
          </a:xfrm>
          <a:custGeom>
            <a:avLst/>
            <a:gdLst>
              <a:gd name="connsiteX0" fmla="*/ 0 w 5335272"/>
              <a:gd name="connsiteY0" fmla="*/ 0 h 799208"/>
              <a:gd name="connsiteX1" fmla="*/ 477572 w 5335272"/>
              <a:gd name="connsiteY1" fmla="*/ 0 h 799208"/>
              <a:gd name="connsiteX2" fmla="*/ 477572 w 5335272"/>
              <a:gd name="connsiteY2" fmla="*/ 572799 h 799208"/>
              <a:gd name="connsiteX3" fmla="*/ 4492359 w 5335272"/>
              <a:gd name="connsiteY3" fmla="*/ 572799 h 799208"/>
              <a:gd name="connsiteX4" fmla="*/ 4492359 w 5335272"/>
              <a:gd name="connsiteY4" fmla="*/ 0 h 799208"/>
              <a:gd name="connsiteX5" fmla="*/ 5335272 w 5335272"/>
              <a:gd name="connsiteY5" fmla="*/ 0 h 799208"/>
              <a:gd name="connsiteX6" fmla="*/ 5335272 w 5335272"/>
              <a:gd name="connsiteY6" fmla="*/ 799208 h 799208"/>
              <a:gd name="connsiteX7" fmla="*/ 0 w 5335272"/>
              <a:gd name="connsiteY7" fmla="*/ 799208 h 799208"/>
              <a:gd name="connsiteX8" fmla="*/ 0 w 5335272"/>
              <a:gd name="connsiteY8" fmla="*/ 0 h 799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5272" h="799208">
                <a:moveTo>
                  <a:pt x="0" y="0"/>
                </a:moveTo>
                <a:lnTo>
                  <a:pt x="477572" y="0"/>
                </a:lnTo>
                <a:lnTo>
                  <a:pt x="477572" y="572799"/>
                </a:lnTo>
                <a:lnTo>
                  <a:pt x="4492359" y="572799"/>
                </a:lnTo>
                <a:lnTo>
                  <a:pt x="4492359" y="0"/>
                </a:lnTo>
                <a:lnTo>
                  <a:pt x="5335272" y="0"/>
                </a:lnTo>
                <a:lnTo>
                  <a:pt x="5335272" y="799208"/>
                </a:lnTo>
                <a:lnTo>
                  <a:pt x="0" y="799208"/>
                </a:lnTo>
                <a:lnTo>
                  <a:pt x="0" y="0"/>
                </a:lnTo>
                <a:close/>
              </a:path>
            </a:pathLst>
          </a:custGeom>
        </p:spPr>
      </p:pic>
      <p:pic>
        <p:nvPicPr>
          <p:cNvPr id="39" name="Picture 38"/>
          <p:cNvPicPr>
            <a:picLocks noChangeAspect="1"/>
          </p:cNvPicPr>
          <p:nvPr/>
        </p:nvPicPr>
        <p:blipFill>
          <a:blip r:embed="rId7"/>
          <a:srcRect l="55274" t="24980" r="41580" b="72627"/>
          <a:stretch>
            <a:fillRect/>
          </a:stretch>
        </p:blipFill>
        <p:spPr>
          <a:xfrm>
            <a:off x="3866858" y="3374177"/>
            <a:ext cx="194467" cy="85959"/>
          </a:xfrm>
          <a:custGeom>
            <a:avLst/>
            <a:gdLst>
              <a:gd name="connsiteX0" fmla="*/ 0 w 194467"/>
              <a:gd name="connsiteY0" fmla="*/ 0 h 85959"/>
              <a:gd name="connsiteX1" fmla="*/ 45021 w 194467"/>
              <a:gd name="connsiteY1" fmla="*/ 11815 h 85959"/>
              <a:gd name="connsiteX2" fmla="*/ 107339 w 194467"/>
              <a:gd name="connsiteY2" fmla="*/ 37287 h 85959"/>
              <a:gd name="connsiteX3" fmla="*/ 193064 w 194467"/>
              <a:gd name="connsiteY3" fmla="*/ 80149 h 85959"/>
              <a:gd name="connsiteX4" fmla="*/ 194467 w 194467"/>
              <a:gd name="connsiteY4" fmla="*/ 85959 h 85959"/>
              <a:gd name="connsiteX5" fmla="*/ 0 w 194467"/>
              <a:gd name="connsiteY5" fmla="*/ 0 h 85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4467" h="85959">
                <a:moveTo>
                  <a:pt x="0" y="0"/>
                </a:moveTo>
                <a:lnTo>
                  <a:pt x="45021" y="11815"/>
                </a:lnTo>
                <a:cubicBezTo>
                  <a:pt x="67111" y="17612"/>
                  <a:pt x="88543" y="24756"/>
                  <a:pt x="107339" y="37287"/>
                </a:cubicBezTo>
                <a:cubicBezTo>
                  <a:pt x="162733" y="74216"/>
                  <a:pt x="133912" y="60432"/>
                  <a:pt x="193064" y="80149"/>
                </a:cubicBezTo>
                <a:lnTo>
                  <a:pt x="194467" y="85959"/>
                </a:lnTo>
                <a:lnTo>
                  <a:pt x="0" y="0"/>
                </a:lnTo>
                <a:close/>
              </a:path>
            </a:pathLst>
          </a:custGeom>
        </p:spPr>
      </p:pic>
      <p:pic>
        <p:nvPicPr>
          <p:cNvPr id="38" name="Picture 37"/>
          <p:cNvPicPr>
            <a:picLocks noChangeAspect="1"/>
          </p:cNvPicPr>
          <p:nvPr/>
        </p:nvPicPr>
        <p:blipFill>
          <a:blip r:embed="rId7"/>
          <a:srcRect l="58420" t="27373" r="27273" b="61722"/>
          <a:stretch>
            <a:fillRect/>
          </a:stretch>
        </p:blipFill>
        <p:spPr>
          <a:xfrm>
            <a:off x="4061325" y="3460136"/>
            <a:ext cx="884422" cy="391703"/>
          </a:xfrm>
          <a:custGeom>
            <a:avLst/>
            <a:gdLst>
              <a:gd name="connsiteX0" fmla="*/ 0 w 884422"/>
              <a:gd name="connsiteY0" fmla="*/ 0 h 391703"/>
              <a:gd name="connsiteX1" fmla="*/ 884422 w 884422"/>
              <a:gd name="connsiteY1" fmla="*/ 390935 h 391703"/>
              <a:gd name="connsiteX2" fmla="*/ 884422 w 884422"/>
              <a:gd name="connsiteY2" fmla="*/ 391703 h 391703"/>
              <a:gd name="connsiteX3" fmla="*/ 869 w 884422"/>
              <a:gd name="connsiteY3" fmla="*/ 3600 h 391703"/>
              <a:gd name="connsiteX4" fmla="*/ 0 w 884422"/>
              <a:gd name="connsiteY4" fmla="*/ 0 h 391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422" h="391703">
                <a:moveTo>
                  <a:pt x="0" y="0"/>
                </a:moveTo>
                <a:lnTo>
                  <a:pt x="884422" y="390935"/>
                </a:lnTo>
                <a:lnTo>
                  <a:pt x="884422" y="391703"/>
                </a:lnTo>
                <a:lnTo>
                  <a:pt x="869" y="3600"/>
                </a:lnTo>
                <a:lnTo>
                  <a:pt x="0" y="0"/>
                </a:lnTo>
                <a:close/>
              </a:path>
            </a:pathLst>
          </a:custGeom>
        </p:spPr>
      </p:pic>
      <p:pic>
        <p:nvPicPr>
          <p:cNvPr id="32" name="Picture 31"/>
          <p:cNvPicPr>
            <a:picLocks noChangeAspect="1"/>
          </p:cNvPicPr>
          <p:nvPr/>
        </p:nvPicPr>
        <p:blipFill>
          <a:blip r:embed="rId7"/>
          <a:srcRect l="78110" t="42253" r="20339" b="56481"/>
          <a:stretch>
            <a:fillRect/>
          </a:stretch>
        </p:blipFill>
        <p:spPr>
          <a:xfrm>
            <a:off x="6162045" y="3912150"/>
            <a:ext cx="95880" cy="45488"/>
          </a:xfrm>
          <a:custGeom>
            <a:avLst/>
            <a:gdLst>
              <a:gd name="connsiteX0" fmla="*/ 37153 w 95880"/>
              <a:gd name="connsiteY0" fmla="*/ 219 h 45488"/>
              <a:gd name="connsiteX1" fmla="*/ 95880 w 95880"/>
              <a:gd name="connsiteY1" fmla="*/ 45488 h 45488"/>
              <a:gd name="connsiteX2" fmla="*/ 0 w 95880"/>
              <a:gd name="connsiteY2" fmla="*/ 3373 h 45488"/>
              <a:gd name="connsiteX3" fmla="*/ 18067 w 95880"/>
              <a:gd name="connsiteY3" fmla="*/ 1104 h 45488"/>
              <a:gd name="connsiteX4" fmla="*/ 37153 w 95880"/>
              <a:gd name="connsiteY4" fmla="*/ 219 h 45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0" h="45488">
                <a:moveTo>
                  <a:pt x="37153" y="219"/>
                </a:moveTo>
                <a:cubicBezTo>
                  <a:pt x="53045" y="1793"/>
                  <a:pt x="62670" y="12276"/>
                  <a:pt x="95880" y="45488"/>
                </a:cubicBezTo>
                <a:lnTo>
                  <a:pt x="0" y="3373"/>
                </a:lnTo>
                <a:lnTo>
                  <a:pt x="18067" y="1104"/>
                </a:lnTo>
                <a:cubicBezTo>
                  <a:pt x="25863" y="161"/>
                  <a:pt x="31856" y="-305"/>
                  <a:pt x="37153" y="219"/>
                </a:cubicBezTo>
                <a:close/>
              </a:path>
            </a:pathLst>
          </a:custGeom>
        </p:spPr>
      </p:pic>
      <p:pic>
        <p:nvPicPr>
          <p:cNvPr id="35" name="Picture 34"/>
          <p:cNvPicPr>
            <a:picLocks noChangeAspect="1"/>
          </p:cNvPicPr>
          <p:nvPr/>
        </p:nvPicPr>
        <p:blipFill>
          <a:blip r:embed="rId8"/>
          <a:srcRect l="14101" t="-586" r="78825" b="100000"/>
          <a:stretch>
            <a:fillRect/>
          </a:stretch>
        </p:blipFill>
        <p:spPr>
          <a:xfrm>
            <a:off x="3907598" y="1814851"/>
            <a:ext cx="431222" cy="18711"/>
          </a:xfrm>
          <a:custGeom>
            <a:avLst/>
            <a:gdLst>
              <a:gd name="connsiteX0" fmla="*/ 215611 w 431222"/>
              <a:gd name="connsiteY0" fmla="*/ 0 h 18711"/>
              <a:gd name="connsiteX1" fmla="*/ 331477 w 431222"/>
              <a:gd name="connsiteY1" fmla="*/ 5195 h 18711"/>
              <a:gd name="connsiteX2" fmla="*/ 431222 w 431222"/>
              <a:gd name="connsiteY2" fmla="*/ 18711 h 18711"/>
              <a:gd name="connsiteX3" fmla="*/ 0 w 431222"/>
              <a:gd name="connsiteY3" fmla="*/ 18711 h 18711"/>
              <a:gd name="connsiteX4" fmla="*/ 99745 w 431222"/>
              <a:gd name="connsiteY4" fmla="*/ 5195 h 18711"/>
              <a:gd name="connsiteX5" fmla="*/ 215611 w 431222"/>
              <a:gd name="connsiteY5" fmla="*/ 0 h 18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1222" h="18711">
                <a:moveTo>
                  <a:pt x="215611" y="0"/>
                </a:moveTo>
                <a:cubicBezTo>
                  <a:pt x="254728" y="0"/>
                  <a:pt x="293381" y="1760"/>
                  <a:pt x="331477" y="5195"/>
                </a:cubicBezTo>
                <a:lnTo>
                  <a:pt x="431222" y="18711"/>
                </a:lnTo>
                <a:lnTo>
                  <a:pt x="0" y="18711"/>
                </a:lnTo>
                <a:lnTo>
                  <a:pt x="99745" y="5195"/>
                </a:lnTo>
                <a:cubicBezTo>
                  <a:pt x="137841" y="1760"/>
                  <a:pt x="176495" y="0"/>
                  <a:pt x="215611" y="0"/>
                </a:cubicBezTo>
                <a:close/>
              </a:path>
            </a:pathLst>
          </a:custGeom>
        </p:spPr>
      </p:pic>
      <p:pic>
        <p:nvPicPr>
          <p:cNvPr id="46" name="Picture 45"/>
          <p:cNvPicPr>
            <a:picLocks noChangeAspect="1"/>
          </p:cNvPicPr>
          <p:nvPr/>
        </p:nvPicPr>
        <p:blipFill>
          <a:blip r:embed="rId9"/>
          <a:srcRect l="62251" t="89810" r="37361" b="10078"/>
          <a:stretch>
            <a:fillRect/>
          </a:stretch>
        </p:blipFill>
        <p:spPr>
          <a:xfrm>
            <a:off x="8572088" y="5933402"/>
            <a:ext cx="26111" cy="5641"/>
          </a:xfrm>
          <a:custGeom>
            <a:avLst/>
            <a:gdLst>
              <a:gd name="connsiteX0" fmla="*/ 26111 w 26111"/>
              <a:gd name="connsiteY0" fmla="*/ 0 h 5641"/>
              <a:gd name="connsiteX1" fmla="*/ 17181 w 26111"/>
              <a:gd name="connsiteY1" fmla="*/ 2116 h 5641"/>
              <a:gd name="connsiteX2" fmla="*/ 17560 w 26111"/>
              <a:gd name="connsiteY2" fmla="*/ 1782 h 5641"/>
              <a:gd name="connsiteX3" fmla="*/ 26111 w 26111"/>
              <a:gd name="connsiteY3" fmla="*/ 0 h 5641"/>
            </a:gdLst>
            <a:ahLst/>
            <a:cxnLst>
              <a:cxn ang="0">
                <a:pos x="connsiteX0" y="connsiteY0"/>
              </a:cxn>
              <a:cxn ang="0">
                <a:pos x="connsiteX1" y="connsiteY1"/>
              </a:cxn>
              <a:cxn ang="0">
                <a:pos x="connsiteX2" y="connsiteY2"/>
              </a:cxn>
              <a:cxn ang="0">
                <a:pos x="connsiteX3" y="connsiteY3"/>
              </a:cxn>
            </a:cxnLst>
            <a:rect l="l" t="t" r="r" b="b"/>
            <a:pathLst>
              <a:path w="26111" h="5641">
                <a:moveTo>
                  <a:pt x="26111" y="0"/>
                </a:moveTo>
                <a:lnTo>
                  <a:pt x="17181" y="2116"/>
                </a:lnTo>
                <a:cubicBezTo>
                  <a:pt x="162" y="5832"/>
                  <a:pt x="-11110" y="7841"/>
                  <a:pt x="17560" y="1782"/>
                </a:cubicBezTo>
                <a:lnTo>
                  <a:pt x="26111" y="0"/>
                </a:lnTo>
                <a:close/>
              </a:path>
            </a:pathLst>
          </a:custGeom>
        </p:spPr>
      </p:pic>
      <p:pic>
        <p:nvPicPr>
          <p:cNvPr id="44" name="Picture 43"/>
          <p:cNvPicPr>
            <a:picLocks noChangeAspect="1"/>
          </p:cNvPicPr>
          <p:nvPr/>
        </p:nvPicPr>
        <p:blipFill>
          <a:blip r:embed="rId9"/>
          <a:srcRect l="9721" t="13069" r="90258" b="86820"/>
          <a:stretch>
            <a:fillRect/>
          </a:stretch>
        </p:blipFill>
        <p:spPr>
          <a:xfrm>
            <a:off x="5032112" y="2054761"/>
            <a:ext cx="1435" cy="5619"/>
          </a:xfrm>
          <a:custGeom>
            <a:avLst/>
            <a:gdLst>
              <a:gd name="connsiteX0" fmla="*/ 1433 w 1435"/>
              <a:gd name="connsiteY0" fmla="*/ 13 h 5619"/>
              <a:gd name="connsiteX1" fmla="*/ 0 w 1435"/>
              <a:gd name="connsiteY1" fmla="*/ 5619 h 5619"/>
              <a:gd name="connsiteX2" fmla="*/ 577 w 1435"/>
              <a:gd name="connsiteY2" fmla="*/ 3341 h 5619"/>
              <a:gd name="connsiteX3" fmla="*/ 1433 w 1435"/>
              <a:gd name="connsiteY3" fmla="*/ 13 h 5619"/>
            </a:gdLst>
            <a:ahLst/>
            <a:cxnLst>
              <a:cxn ang="0">
                <a:pos x="connsiteX0" y="connsiteY0"/>
              </a:cxn>
              <a:cxn ang="0">
                <a:pos x="connsiteX1" y="connsiteY1"/>
              </a:cxn>
              <a:cxn ang="0">
                <a:pos x="connsiteX2" y="connsiteY2"/>
              </a:cxn>
              <a:cxn ang="0">
                <a:pos x="connsiteX3" y="connsiteY3"/>
              </a:cxn>
            </a:cxnLst>
            <a:rect l="l" t="t" r="r" b="b"/>
            <a:pathLst>
              <a:path w="1435" h="5619">
                <a:moveTo>
                  <a:pt x="1433" y="13"/>
                </a:moveTo>
                <a:lnTo>
                  <a:pt x="0" y="5619"/>
                </a:lnTo>
                <a:lnTo>
                  <a:pt x="577" y="3341"/>
                </a:lnTo>
                <a:cubicBezTo>
                  <a:pt x="1206" y="872"/>
                  <a:pt x="1465" y="-128"/>
                  <a:pt x="1433" y="13"/>
                </a:cubicBezTo>
                <a:close/>
              </a:path>
            </a:pathLst>
          </a:custGeom>
        </p:spPr>
      </p:pic>
      <p:pic>
        <p:nvPicPr>
          <p:cNvPr id="43" name="Picture 42"/>
          <p:cNvPicPr>
            <a:picLocks noChangeAspect="1"/>
          </p:cNvPicPr>
          <p:nvPr/>
        </p:nvPicPr>
        <p:blipFill>
          <a:blip r:embed="rId9"/>
          <a:srcRect l="47966" t="34736" r="52007" b="65214"/>
          <a:stretch>
            <a:fillRect/>
          </a:stretch>
        </p:blipFill>
        <p:spPr>
          <a:xfrm>
            <a:off x="7609444" y="3149858"/>
            <a:ext cx="1826" cy="2519"/>
          </a:xfrm>
          <a:custGeom>
            <a:avLst/>
            <a:gdLst>
              <a:gd name="connsiteX0" fmla="*/ 417 w 1826"/>
              <a:gd name="connsiteY0" fmla="*/ 633 h 2519"/>
              <a:gd name="connsiteX1" fmla="*/ 1442 w 1826"/>
              <a:gd name="connsiteY1" fmla="*/ 1964 h 2519"/>
              <a:gd name="connsiteX2" fmla="*/ 1826 w 1826"/>
              <a:gd name="connsiteY2" fmla="*/ 2519 h 2519"/>
              <a:gd name="connsiteX3" fmla="*/ 417 w 1826"/>
              <a:gd name="connsiteY3" fmla="*/ 633 h 2519"/>
            </a:gdLst>
            <a:ahLst/>
            <a:cxnLst>
              <a:cxn ang="0">
                <a:pos x="connsiteX0" y="connsiteY0"/>
              </a:cxn>
              <a:cxn ang="0">
                <a:pos x="connsiteX1" y="connsiteY1"/>
              </a:cxn>
              <a:cxn ang="0">
                <a:pos x="connsiteX2" y="connsiteY2"/>
              </a:cxn>
              <a:cxn ang="0">
                <a:pos x="connsiteX3" y="connsiteY3"/>
              </a:cxn>
            </a:cxnLst>
            <a:rect l="l" t="t" r="r" b="b"/>
            <a:pathLst>
              <a:path w="1826" h="2519">
                <a:moveTo>
                  <a:pt x="417" y="633"/>
                </a:moveTo>
                <a:cubicBezTo>
                  <a:pt x="-298" y="-396"/>
                  <a:pt x="-175" y="-312"/>
                  <a:pt x="1442" y="1964"/>
                </a:cubicBezTo>
                <a:lnTo>
                  <a:pt x="1826" y="2519"/>
                </a:lnTo>
                <a:lnTo>
                  <a:pt x="417" y="633"/>
                </a:lnTo>
                <a:close/>
              </a:path>
            </a:pathLst>
          </a:custGeom>
        </p:spPr>
      </p:pic>
      <p:sp>
        <p:nvSpPr>
          <p:cNvPr id="4" name="Rectangle 3"/>
          <p:cNvSpPr/>
          <p:nvPr/>
        </p:nvSpPr>
        <p:spPr>
          <a:xfrm>
            <a:off x="4925709" y="813128"/>
            <a:ext cx="232788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KHỞI ĐỘNG</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Right Arrow 6"/>
          <p:cNvSpPr/>
          <p:nvPr/>
        </p:nvSpPr>
        <p:spPr>
          <a:xfrm>
            <a:off x="942638" y="1499824"/>
            <a:ext cx="3592317" cy="4277452"/>
          </a:xfrm>
          <a:prstGeom prst="rightArrow">
            <a:avLst>
              <a:gd name="adj1" fmla="val 50000"/>
              <a:gd name="adj2" fmla="val 46922"/>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Tìm</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những</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dấu</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câu</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được</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dùng</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trong</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đoạn</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văn</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sau</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Cho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biết</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tác</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dụng</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của</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dấu</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câu</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đó</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Ngoài</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những</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dấu</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câu</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có</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trong</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đoạn</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văn</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em</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còn</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biết</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đến</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dấu</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câu</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nào</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nữa</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hãy</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kể</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tên</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8" name="Picture 7"/>
          <p:cNvPicPr>
            <a:picLocks noChangeAspect="1"/>
          </p:cNvPicPr>
          <p:nvPr/>
        </p:nvPicPr>
        <p:blipFill>
          <a:blip r:embed="rId10"/>
          <a:stretch>
            <a:fillRect/>
          </a:stretch>
        </p:blipFill>
        <p:spPr>
          <a:xfrm>
            <a:off x="4546934" y="1499825"/>
            <a:ext cx="6689728" cy="4433578"/>
          </a:xfrm>
          <a:prstGeom prst="rect">
            <a:avLst/>
          </a:prstGeom>
        </p:spPr>
      </p:pic>
      <p:sp>
        <p:nvSpPr>
          <p:cNvPr id="9" name="Rectangle 8"/>
          <p:cNvSpPr/>
          <p:nvPr/>
        </p:nvSpPr>
        <p:spPr>
          <a:xfrm>
            <a:off x="5452371" y="2505126"/>
            <a:ext cx="4878853" cy="31085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Hai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chàng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tâu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hỏi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đồ</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sính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lễ</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cần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sắm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những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gì</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vua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bảo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Một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trăm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ván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cơm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nếp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một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trăm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nệp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bánh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chưng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và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voi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chín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ngà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gà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chín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cựa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ngựa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chín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hồng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mao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mỗi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thứ</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một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đôi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trích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Sơn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Tinh</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Thủy</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Tinh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01557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Freeform 49"/>
          <p:cNvSpPr/>
          <p:nvPr/>
        </p:nvSpPr>
        <p:spPr>
          <a:xfrm>
            <a:off x="4020305" y="656648"/>
            <a:ext cx="4543479" cy="814913"/>
          </a:xfrm>
          <a:custGeom>
            <a:avLst/>
            <a:gdLst>
              <a:gd name="connsiteX0" fmla="*/ 1514475 w 6143624"/>
              <a:gd name="connsiteY0" fmla="*/ 0 h 1228725"/>
              <a:gd name="connsiteX1" fmla="*/ 1557338 w 6143624"/>
              <a:gd name="connsiteY1" fmla="*/ 14287 h 1228725"/>
              <a:gd name="connsiteX2" fmla="*/ 1585913 w 6143624"/>
              <a:gd name="connsiteY2" fmla="*/ 57150 h 1228725"/>
              <a:gd name="connsiteX3" fmla="*/ 1628775 w 6143624"/>
              <a:gd name="connsiteY3" fmla="*/ 100012 h 1228725"/>
              <a:gd name="connsiteX4" fmla="*/ 1885950 w 6143624"/>
              <a:gd name="connsiteY4" fmla="*/ 85725 h 1228725"/>
              <a:gd name="connsiteX5" fmla="*/ 1971675 w 6143624"/>
              <a:gd name="connsiteY5" fmla="*/ 57150 h 1228725"/>
              <a:gd name="connsiteX6" fmla="*/ 2014538 w 6143624"/>
              <a:gd name="connsiteY6" fmla="*/ 28575 h 1228725"/>
              <a:gd name="connsiteX7" fmla="*/ 2100263 w 6143624"/>
              <a:gd name="connsiteY7" fmla="*/ 0 h 1228725"/>
              <a:gd name="connsiteX8" fmla="*/ 2128838 w 6143624"/>
              <a:gd name="connsiteY8" fmla="*/ 42862 h 1228725"/>
              <a:gd name="connsiteX9" fmla="*/ 2171700 w 6143624"/>
              <a:gd name="connsiteY9" fmla="*/ 114300 h 1228725"/>
              <a:gd name="connsiteX10" fmla="*/ 2214563 w 6143624"/>
              <a:gd name="connsiteY10" fmla="*/ 128587 h 1228725"/>
              <a:gd name="connsiteX11" fmla="*/ 2443163 w 6143624"/>
              <a:gd name="connsiteY11" fmla="*/ 128587 h 1228725"/>
              <a:gd name="connsiteX12" fmla="*/ 2457450 w 6143624"/>
              <a:gd name="connsiteY12" fmla="*/ 171450 h 1228725"/>
              <a:gd name="connsiteX13" fmla="*/ 2500313 w 6143624"/>
              <a:gd name="connsiteY13" fmla="*/ 200025 h 1228725"/>
              <a:gd name="connsiteX14" fmla="*/ 2657475 w 6143624"/>
              <a:gd name="connsiteY14" fmla="*/ 185737 h 1228725"/>
              <a:gd name="connsiteX15" fmla="*/ 2714625 w 6143624"/>
              <a:gd name="connsiteY15" fmla="*/ 157162 h 1228725"/>
              <a:gd name="connsiteX16" fmla="*/ 2871788 w 6143624"/>
              <a:gd name="connsiteY16" fmla="*/ 85725 h 1228725"/>
              <a:gd name="connsiteX17" fmla="*/ 2957513 w 6143624"/>
              <a:gd name="connsiteY17" fmla="*/ 100012 h 1228725"/>
              <a:gd name="connsiteX18" fmla="*/ 3000375 w 6143624"/>
              <a:gd name="connsiteY18" fmla="*/ 142875 h 1228725"/>
              <a:gd name="connsiteX19" fmla="*/ 3043238 w 6143624"/>
              <a:gd name="connsiteY19" fmla="*/ 157162 h 1228725"/>
              <a:gd name="connsiteX20" fmla="*/ 3143250 w 6143624"/>
              <a:gd name="connsiteY20" fmla="*/ 114300 h 1228725"/>
              <a:gd name="connsiteX21" fmla="*/ 3214688 w 6143624"/>
              <a:gd name="connsiteY21" fmla="*/ 85725 h 1228725"/>
              <a:gd name="connsiteX22" fmla="*/ 3300413 w 6143624"/>
              <a:gd name="connsiteY22" fmla="*/ 28575 h 1228725"/>
              <a:gd name="connsiteX23" fmla="*/ 3357563 w 6143624"/>
              <a:gd name="connsiteY23" fmla="*/ 114300 h 1228725"/>
              <a:gd name="connsiteX24" fmla="*/ 3414713 w 6143624"/>
              <a:gd name="connsiteY24" fmla="*/ 242887 h 1228725"/>
              <a:gd name="connsiteX25" fmla="*/ 3500438 w 6143624"/>
              <a:gd name="connsiteY25" fmla="*/ 228600 h 1228725"/>
              <a:gd name="connsiteX26" fmla="*/ 3586163 w 6143624"/>
              <a:gd name="connsiteY26" fmla="*/ 200025 h 1228725"/>
              <a:gd name="connsiteX27" fmla="*/ 3671888 w 6143624"/>
              <a:gd name="connsiteY27" fmla="*/ 157162 h 1228725"/>
              <a:gd name="connsiteX28" fmla="*/ 3729038 w 6143624"/>
              <a:gd name="connsiteY28" fmla="*/ 171450 h 1228725"/>
              <a:gd name="connsiteX29" fmla="*/ 3757613 w 6143624"/>
              <a:gd name="connsiteY29" fmla="*/ 214312 h 1228725"/>
              <a:gd name="connsiteX30" fmla="*/ 3986213 w 6143624"/>
              <a:gd name="connsiteY30" fmla="*/ 200025 h 1228725"/>
              <a:gd name="connsiteX31" fmla="*/ 4157663 w 6143624"/>
              <a:gd name="connsiteY31" fmla="*/ 214312 h 1228725"/>
              <a:gd name="connsiteX32" fmla="*/ 4200525 w 6143624"/>
              <a:gd name="connsiteY32" fmla="*/ 228600 h 1228725"/>
              <a:gd name="connsiteX33" fmla="*/ 4257675 w 6143624"/>
              <a:gd name="connsiteY33" fmla="*/ 214312 h 1228725"/>
              <a:gd name="connsiteX34" fmla="*/ 4329113 w 6143624"/>
              <a:gd name="connsiteY34" fmla="*/ 200025 h 1228725"/>
              <a:gd name="connsiteX35" fmla="*/ 4471988 w 6143624"/>
              <a:gd name="connsiteY35" fmla="*/ 142875 h 1228725"/>
              <a:gd name="connsiteX36" fmla="*/ 4543425 w 6143624"/>
              <a:gd name="connsiteY36" fmla="*/ 128587 h 1228725"/>
              <a:gd name="connsiteX37" fmla="*/ 4629150 w 6143624"/>
              <a:gd name="connsiteY37" fmla="*/ 100012 h 1228725"/>
              <a:gd name="connsiteX38" fmla="*/ 4686300 w 6143624"/>
              <a:gd name="connsiteY38" fmla="*/ 57150 h 1228725"/>
              <a:gd name="connsiteX39" fmla="*/ 4729163 w 6143624"/>
              <a:gd name="connsiteY39" fmla="*/ 14287 h 1228725"/>
              <a:gd name="connsiteX40" fmla="*/ 4772025 w 6143624"/>
              <a:gd name="connsiteY40" fmla="*/ 28575 h 1228725"/>
              <a:gd name="connsiteX41" fmla="*/ 4843463 w 6143624"/>
              <a:gd name="connsiteY41" fmla="*/ 114300 h 1228725"/>
              <a:gd name="connsiteX42" fmla="*/ 4886325 w 6143624"/>
              <a:gd name="connsiteY42" fmla="*/ 171450 h 1228725"/>
              <a:gd name="connsiteX43" fmla="*/ 4929188 w 6143624"/>
              <a:gd name="connsiteY43" fmla="*/ 214312 h 1228725"/>
              <a:gd name="connsiteX44" fmla="*/ 4957763 w 6143624"/>
              <a:gd name="connsiteY44" fmla="*/ 257175 h 1228725"/>
              <a:gd name="connsiteX45" fmla="*/ 5257800 w 6143624"/>
              <a:gd name="connsiteY45" fmla="*/ 285750 h 1228725"/>
              <a:gd name="connsiteX46" fmla="*/ 5272088 w 6143624"/>
              <a:gd name="connsiteY46" fmla="*/ 342900 h 1228725"/>
              <a:gd name="connsiteX47" fmla="*/ 5286375 w 6143624"/>
              <a:gd name="connsiteY47" fmla="*/ 514350 h 1228725"/>
              <a:gd name="connsiteX48" fmla="*/ 5443538 w 6143624"/>
              <a:gd name="connsiteY48" fmla="*/ 585787 h 1228725"/>
              <a:gd name="connsiteX49" fmla="*/ 5696266 w 6143624"/>
              <a:gd name="connsiteY49" fmla="*/ 655888 h 1228725"/>
              <a:gd name="connsiteX50" fmla="*/ 5815013 w 6143624"/>
              <a:gd name="connsiteY50" fmla="*/ 694162 h 1228725"/>
              <a:gd name="connsiteX51" fmla="*/ 5815013 w 6143624"/>
              <a:gd name="connsiteY51" fmla="*/ 694162 h 1228725"/>
              <a:gd name="connsiteX52" fmla="*/ 5820479 w 6143624"/>
              <a:gd name="connsiteY52" fmla="*/ 695924 h 1228725"/>
              <a:gd name="connsiteX53" fmla="*/ 5943599 w 6143624"/>
              <a:gd name="connsiteY53" fmla="*/ 742950 h 1228725"/>
              <a:gd name="connsiteX54" fmla="*/ 6143624 w 6143624"/>
              <a:gd name="connsiteY54" fmla="*/ 842962 h 1228725"/>
              <a:gd name="connsiteX55" fmla="*/ 6129337 w 6143624"/>
              <a:gd name="connsiteY55" fmla="*/ 885825 h 1228725"/>
              <a:gd name="connsiteX56" fmla="*/ 6086474 w 6143624"/>
              <a:gd name="connsiteY56" fmla="*/ 900112 h 1228725"/>
              <a:gd name="connsiteX57" fmla="*/ 6015037 w 6143624"/>
              <a:gd name="connsiteY57" fmla="*/ 914400 h 1228725"/>
              <a:gd name="connsiteX58" fmla="*/ 5857874 w 6143624"/>
              <a:gd name="connsiteY58" fmla="*/ 971550 h 1228725"/>
              <a:gd name="connsiteX59" fmla="*/ 5815013 w 6143624"/>
              <a:gd name="connsiteY59" fmla="*/ 981075 h 1228725"/>
              <a:gd name="connsiteX60" fmla="*/ 5815013 w 6143624"/>
              <a:gd name="connsiteY60" fmla="*/ 981075 h 1228725"/>
              <a:gd name="connsiteX61" fmla="*/ 5729288 w 6143624"/>
              <a:gd name="connsiteY61" fmla="*/ 1000125 h 1228725"/>
              <a:gd name="connsiteX62" fmla="*/ 5572125 w 6143624"/>
              <a:gd name="connsiteY62" fmla="*/ 1028700 h 1228725"/>
              <a:gd name="connsiteX63" fmla="*/ 5529263 w 6143624"/>
              <a:gd name="connsiteY63" fmla="*/ 1042987 h 1228725"/>
              <a:gd name="connsiteX64" fmla="*/ 5329238 w 6143624"/>
              <a:gd name="connsiteY64" fmla="*/ 1014412 h 1228725"/>
              <a:gd name="connsiteX65" fmla="*/ 5286375 w 6143624"/>
              <a:gd name="connsiteY65" fmla="*/ 1000125 h 1228725"/>
              <a:gd name="connsiteX66" fmla="*/ 5257800 w 6143624"/>
              <a:gd name="connsiteY66" fmla="*/ 957262 h 1228725"/>
              <a:gd name="connsiteX67" fmla="*/ 5100638 w 6143624"/>
              <a:gd name="connsiteY67" fmla="*/ 971550 h 1228725"/>
              <a:gd name="connsiteX68" fmla="*/ 5014913 w 6143624"/>
              <a:gd name="connsiteY68" fmla="*/ 1028700 h 1228725"/>
              <a:gd name="connsiteX69" fmla="*/ 4843463 w 6143624"/>
              <a:gd name="connsiteY69" fmla="*/ 1128712 h 1228725"/>
              <a:gd name="connsiteX70" fmla="*/ 4772025 w 6143624"/>
              <a:gd name="connsiteY70" fmla="*/ 1157287 h 1228725"/>
              <a:gd name="connsiteX71" fmla="*/ 4686300 w 6143624"/>
              <a:gd name="connsiteY71" fmla="*/ 1185862 h 1228725"/>
              <a:gd name="connsiteX72" fmla="*/ 4586288 w 6143624"/>
              <a:gd name="connsiteY72" fmla="*/ 1171575 h 1228725"/>
              <a:gd name="connsiteX73" fmla="*/ 4457700 w 6143624"/>
              <a:gd name="connsiteY73" fmla="*/ 1071562 h 1228725"/>
              <a:gd name="connsiteX74" fmla="*/ 4314825 w 6143624"/>
              <a:gd name="connsiteY74" fmla="*/ 1028700 h 1228725"/>
              <a:gd name="connsiteX75" fmla="*/ 4171950 w 6143624"/>
              <a:gd name="connsiteY75" fmla="*/ 1071562 h 1228725"/>
              <a:gd name="connsiteX76" fmla="*/ 4114800 w 6143624"/>
              <a:gd name="connsiteY76" fmla="*/ 1085850 h 1228725"/>
              <a:gd name="connsiteX77" fmla="*/ 4000500 w 6143624"/>
              <a:gd name="connsiteY77" fmla="*/ 1128712 h 1228725"/>
              <a:gd name="connsiteX78" fmla="*/ 3871913 w 6143624"/>
              <a:gd name="connsiteY78" fmla="*/ 1157287 h 1228725"/>
              <a:gd name="connsiteX79" fmla="*/ 3771900 w 6143624"/>
              <a:gd name="connsiteY79" fmla="*/ 1143000 h 1228725"/>
              <a:gd name="connsiteX80" fmla="*/ 3729038 w 6143624"/>
              <a:gd name="connsiteY80" fmla="*/ 1114425 h 1228725"/>
              <a:gd name="connsiteX81" fmla="*/ 3686175 w 6143624"/>
              <a:gd name="connsiteY81" fmla="*/ 1100137 h 1228725"/>
              <a:gd name="connsiteX82" fmla="*/ 3643313 w 6143624"/>
              <a:gd name="connsiteY82" fmla="*/ 1071562 h 1228725"/>
              <a:gd name="connsiteX83" fmla="*/ 3186113 w 6143624"/>
              <a:gd name="connsiteY83" fmla="*/ 1042987 h 1228725"/>
              <a:gd name="connsiteX84" fmla="*/ 3143250 w 6143624"/>
              <a:gd name="connsiteY84" fmla="*/ 1028700 h 1228725"/>
              <a:gd name="connsiteX85" fmla="*/ 3100388 w 6143624"/>
              <a:gd name="connsiteY85" fmla="*/ 1000125 h 1228725"/>
              <a:gd name="connsiteX86" fmla="*/ 2928938 w 6143624"/>
              <a:gd name="connsiteY86" fmla="*/ 942975 h 1228725"/>
              <a:gd name="connsiteX87" fmla="*/ 2786063 w 6143624"/>
              <a:gd name="connsiteY87" fmla="*/ 971550 h 1228725"/>
              <a:gd name="connsiteX88" fmla="*/ 2657475 w 6143624"/>
              <a:gd name="connsiteY88" fmla="*/ 1028700 h 1228725"/>
              <a:gd name="connsiteX89" fmla="*/ 2586038 w 6143624"/>
              <a:gd name="connsiteY89" fmla="*/ 1071562 h 1228725"/>
              <a:gd name="connsiteX90" fmla="*/ 2528888 w 6143624"/>
              <a:gd name="connsiteY90" fmla="*/ 1085850 h 1228725"/>
              <a:gd name="connsiteX91" fmla="*/ 2443163 w 6143624"/>
              <a:gd name="connsiteY91" fmla="*/ 1114425 h 1228725"/>
              <a:gd name="connsiteX92" fmla="*/ 2400300 w 6143624"/>
              <a:gd name="connsiteY92" fmla="*/ 1128712 h 1228725"/>
              <a:gd name="connsiteX93" fmla="*/ 2157413 w 6143624"/>
              <a:gd name="connsiteY93" fmla="*/ 1143000 h 1228725"/>
              <a:gd name="connsiteX94" fmla="*/ 2100263 w 6143624"/>
              <a:gd name="connsiteY94" fmla="*/ 1157287 h 1228725"/>
              <a:gd name="connsiteX95" fmla="*/ 2014538 w 6143624"/>
              <a:gd name="connsiteY95" fmla="*/ 1185862 h 1228725"/>
              <a:gd name="connsiteX96" fmla="*/ 1871663 w 6143624"/>
              <a:gd name="connsiteY96" fmla="*/ 1228725 h 1228725"/>
              <a:gd name="connsiteX97" fmla="*/ 1543050 w 6143624"/>
              <a:gd name="connsiteY97" fmla="*/ 1185862 h 1228725"/>
              <a:gd name="connsiteX98" fmla="*/ 1057275 w 6143624"/>
              <a:gd name="connsiteY98" fmla="*/ 1185862 h 1228725"/>
              <a:gd name="connsiteX99" fmla="*/ 900113 w 6143624"/>
              <a:gd name="connsiteY99" fmla="*/ 1214437 h 1228725"/>
              <a:gd name="connsiteX100" fmla="*/ 771525 w 6143624"/>
              <a:gd name="connsiteY100" fmla="*/ 1228725 h 1228725"/>
              <a:gd name="connsiteX101" fmla="*/ 542925 w 6143624"/>
              <a:gd name="connsiteY101" fmla="*/ 1214437 h 1228725"/>
              <a:gd name="connsiteX102" fmla="*/ 485775 w 6143624"/>
              <a:gd name="connsiteY102" fmla="*/ 1185862 h 1228725"/>
              <a:gd name="connsiteX103" fmla="*/ 357188 w 6143624"/>
              <a:gd name="connsiteY103" fmla="*/ 1057275 h 1228725"/>
              <a:gd name="connsiteX104" fmla="*/ 314325 w 6143624"/>
              <a:gd name="connsiteY104" fmla="*/ 1028700 h 1228725"/>
              <a:gd name="connsiteX105" fmla="*/ 271463 w 6143624"/>
              <a:gd name="connsiteY105" fmla="*/ 928687 h 1228725"/>
              <a:gd name="connsiteX106" fmla="*/ 242888 w 6143624"/>
              <a:gd name="connsiteY106" fmla="*/ 885825 h 1228725"/>
              <a:gd name="connsiteX107" fmla="*/ 142875 w 6143624"/>
              <a:gd name="connsiteY107" fmla="*/ 842962 h 1228725"/>
              <a:gd name="connsiteX108" fmla="*/ 100013 w 6143624"/>
              <a:gd name="connsiteY108" fmla="*/ 814387 h 1228725"/>
              <a:gd name="connsiteX109" fmla="*/ 42863 w 6143624"/>
              <a:gd name="connsiteY109" fmla="*/ 714375 h 1228725"/>
              <a:gd name="connsiteX110" fmla="*/ 0 w 6143624"/>
              <a:gd name="connsiteY110" fmla="*/ 671512 h 1228725"/>
              <a:gd name="connsiteX111" fmla="*/ 0 w 6143624"/>
              <a:gd name="connsiteY111" fmla="*/ 549149 h 1228725"/>
              <a:gd name="connsiteX112" fmla="*/ 28 w 6143624"/>
              <a:gd name="connsiteY112" fmla="*/ 549031 h 1228725"/>
              <a:gd name="connsiteX113" fmla="*/ 42863 w 6143624"/>
              <a:gd name="connsiteY113" fmla="*/ 414337 h 1228725"/>
              <a:gd name="connsiteX114" fmla="*/ 85725 w 6143624"/>
              <a:gd name="connsiteY114" fmla="*/ 328612 h 1228725"/>
              <a:gd name="connsiteX115" fmla="*/ 214313 w 6143624"/>
              <a:gd name="connsiteY115" fmla="*/ 257175 h 1228725"/>
              <a:gd name="connsiteX116" fmla="*/ 385763 w 6143624"/>
              <a:gd name="connsiteY116" fmla="*/ 314325 h 1228725"/>
              <a:gd name="connsiteX117" fmla="*/ 428625 w 6143624"/>
              <a:gd name="connsiteY117" fmla="*/ 328612 h 1228725"/>
              <a:gd name="connsiteX118" fmla="*/ 471488 w 6143624"/>
              <a:gd name="connsiteY118" fmla="*/ 342900 h 1228725"/>
              <a:gd name="connsiteX119" fmla="*/ 614363 w 6143624"/>
              <a:gd name="connsiteY119" fmla="*/ 328612 h 1228725"/>
              <a:gd name="connsiteX120" fmla="*/ 700088 w 6143624"/>
              <a:gd name="connsiteY120" fmla="*/ 271462 h 1228725"/>
              <a:gd name="connsiteX121" fmla="*/ 785813 w 6143624"/>
              <a:gd name="connsiteY121" fmla="*/ 200025 h 1228725"/>
              <a:gd name="connsiteX122" fmla="*/ 871538 w 6143624"/>
              <a:gd name="connsiteY122" fmla="*/ 157162 h 1228725"/>
              <a:gd name="connsiteX123" fmla="*/ 971550 w 6143624"/>
              <a:gd name="connsiteY123" fmla="*/ 114300 h 1228725"/>
              <a:gd name="connsiteX124" fmla="*/ 1028700 w 6143624"/>
              <a:gd name="connsiteY124" fmla="*/ 171450 h 1228725"/>
              <a:gd name="connsiteX125" fmla="*/ 1071563 w 6143624"/>
              <a:gd name="connsiteY125" fmla="*/ 200025 h 1228725"/>
              <a:gd name="connsiteX126" fmla="*/ 1157288 w 6143624"/>
              <a:gd name="connsiteY126" fmla="*/ 185737 h 1228725"/>
              <a:gd name="connsiteX127" fmla="*/ 1200150 w 6143624"/>
              <a:gd name="connsiteY127" fmla="*/ 157162 h 1228725"/>
              <a:gd name="connsiteX128" fmla="*/ 1257300 w 6143624"/>
              <a:gd name="connsiteY128" fmla="*/ 128587 h 1228725"/>
              <a:gd name="connsiteX129" fmla="*/ 1343025 w 6143624"/>
              <a:gd name="connsiteY129" fmla="*/ 71437 h 1228725"/>
              <a:gd name="connsiteX130" fmla="*/ 1385888 w 6143624"/>
              <a:gd name="connsiteY130" fmla="*/ 42862 h 1228725"/>
              <a:gd name="connsiteX131" fmla="*/ 1471613 w 6143624"/>
              <a:gd name="connsiteY131" fmla="*/ 14287 h 122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6143624" h="1228725">
                <a:moveTo>
                  <a:pt x="1514475" y="0"/>
                </a:moveTo>
                <a:cubicBezTo>
                  <a:pt x="1528763" y="4762"/>
                  <a:pt x="1545578" y="4879"/>
                  <a:pt x="1557338" y="14287"/>
                </a:cubicBezTo>
                <a:cubicBezTo>
                  <a:pt x="1570747" y="25014"/>
                  <a:pt x="1574920" y="43958"/>
                  <a:pt x="1585913" y="57150"/>
                </a:cubicBezTo>
                <a:cubicBezTo>
                  <a:pt x="1598848" y="72672"/>
                  <a:pt x="1614488" y="85725"/>
                  <a:pt x="1628775" y="100012"/>
                </a:cubicBezTo>
                <a:cubicBezTo>
                  <a:pt x="1714500" y="95250"/>
                  <a:pt x="1800756" y="96374"/>
                  <a:pt x="1885950" y="85725"/>
                </a:cubicBezTo>
                <a:cubicBezTo>
                  <a:pt x="1915838" y="81989"/>
                  <a:pt x="1971675" y="57150"/>
                  <a:pt x="1971675" y="57150"/>
                </a:cubicBezTo>
                <a:cubicBezTo>
                  <a:pt x="1985963" y="47625"/>
                  <a:pt x="1998846" y="35549"/>
                  <a:pt x="2014538" y="28575"/>
                </a:cubicBezTo>
                <a:cubicBezTo>
                  <a:pt x="2042063" y="16342"/>
                  <a:pt x="2100263" y="0"/>
                  <a:pt x="2100263" y="0"/>
                </a:cubicBezTo>
                <a:cubicBezTo>
                  <a:pt x="2109788" y="14287"/>
                  <a:pt x="2119737" y="28301"/>
                  <a:pt x="2128838" y="42862"/>
                </a:cubicBezTo>
                <a:cubicBezTo>
                  <a:pt x="2143556" y="66411"/>
                  <a:pt x="2152064" y="94664"/>
                  <a:pt x="2171700" y="114300"/>
                </a:cubicBezTo>
                <a:cubicBezTo>
                  <a:pt x="2182349" y="124949"/>
                  <a:pt x="2200275" y="123825"/>
                  <a:pt x="2214563" y="128587"/>
                </a:cubicBezTo>
                <a:cubicBezTo>
                  <a:pt x="2281468" y="120224"/>
                  <a:pt x="2376258" y="98851"/>
                  <a:pt x="2443163" y="128587"/>
                </a:cubicBezTo>
                <a:cubicBezTo>
                  <a:pt x="2456925" y="134704"/>
                  <a:pt x="2448042" y="159690"/>
                  <a:pt x="2457450" y="171450"/>
                </a:cubicBezTo>
                <a:cubicBezTo>
                  <a:pt x="2468177" y="184859"/>
                  <a:pt x="2486025" y="190500"/>
                  <a:pt x="2500313" y="200025"/>
                </a:cubicBezTo>
                <a:cubicBezTo>
                  <a:pt x="2552700" y="195262"/>
                  <a:pt x="2605893" y="196054"/>
                  <a:pt x="2657475" y="185737"/>
                </a:cubicBezTo>
                <a:cubicBezTo>
                  <a:pt x="2678360" y="181560"/>
                  <a:pt x="2695235" y="165975"/>
                  <a:pt x="2714625" y="157162"/>
                </a:cubicBezTo>
                <a:cubicBezTo>
                  <a:pt x="2902551" y="71742"/>
                  <a:pt x="2742068" y="150585"/>
                  <a:pt x="2871788" y="85725"/>
                </a:cubicBezTo>
                <a:cubicBezTo>
                  <a:pt x="2900363" y="90487"/>
                  <a:pt x="2931041" y="88246"/>
                  <a:pt x="2957513" y="100012"/>
                </a:cubicBezTo>
                <a:cubicBezTo>
                  <a:pt x="2975977" y="108218"/>
                  <a:pt x="2983563" y="131667"/>
                  <a:pt x="3000375" y="142875"/>
                </a:cubicBezTo>
                <a:cubicBezTo>
                  <a:pt x="3012906" y="151229"/>
                  <a:pt x="3028950" y="152400"/>
                  <a:pt x="3043238" y="157162"/>
                </a:cubicBezTo>
                <a:cubicBezTo>
                  <a:pt x="3131273" y="127818"/>
                  <a:pt x="3037321" y="161380"/>
                  <a:pt x="3143250" y="114300"/>
                </a:cubicBezTo>
                <a:cubicBezTo>
                  <a:pt x="3166687" y="103884"/>
                  <a:pt x="3192173" y="98006"/>
                  <a:pt x="3214688" y="85725"/>
                </a:cubicBezTo>
                <a:cubicBezTo>
                  <a:pt x="3244837" y="69280"/>
                  <a:pt x="3300413" y="28575"/>
                  <a:pt x="3300413" y="28575"/>
                </a:cubicBezTo>
                <a:cubicBezTo>
                  <a:pt x="3319463" y="57150"/>
                  <a:pt x="3346703" y="81719"/>
                  <a:pt x="3357563" y="114300"/>
                </a:cubicBezTo>
                <a:cubicBezTo>
                  <a:pt x="3391568" y="216315"/>
                  <a:pt x="3369430" y="174963"/>
                  <a:pt x="3414713" y="242887"/>
                </a:cubicBezTo>
                <a:cubicBezTo>
                  <a:pt x="3443288" y="238125"/>
                  <a:pt x="3472334" y="235626"/>
                  <a:pt x="3500438" y="228600"/>
                </a:cubicBezTo>
                <a:cubicBezTo>
                  <a:pt x="3529659" y="221295"/>
                  <a:pt x="3586163" y="200025"/>
                  <a:pt x="3586163" y="200025"/>
                </a:cubicBezTo>
                <a:cubicBezTo>
                  <a:pt x="3607834" y="185577"/>
                  <a:pt x="3642312" y="157162"/>
                  <a:pt x="3671888" y="157162"/>
                </a:cubicBezTo>
                <a:cubicBezTo>
                  <a:pt x="3691524" y="157162"/>
                  <a:pt x="3709988" y="166687"/>
                  <a:pt x="3729038" y="171450"/>
                </a:cubicBezTo>
                <a:cubicBezTo>
                  <a:pt x="3738563" y="185737"/>
                  <a:pt x="3743326" y="204787"/>
                  <a:pt x="3757613" y="214312"/>
                </a:cubicBezTo>
                <a:cubicBezTo>
                  <a:pt x="3814293" y="252099"/>
                  <a:pt x="3962626" y="203956"/>
                  <a:pt x="3986213" y="200025"/>
                </a:cubicBezTo>
                <a:cubicBezTo>
                  <a:pt x="4043363" y="204787"/>
                  <a:pt x="4100818" y="206733"/>
                  <a:pt x="4157663" y="214312"/>
                </a:cubicBezTo>
                <a:cubicBezTo>
                  <a:pt x="4172591" y="216302"/>
                  <a:pt x="4185465" y="228600"/>
                  <a:pt x="4200525" y="228600"/>
                </a:cubicBezTo>
                <a:cubicBezTo>
                  <a:pt x="4220161" y="228600"/>
                  <a:pt x="4238506" y="218572"/>
                  <a:pt x="4257675" y="214312"/>
                </a:cubicBezTo>
                <a:cubicBezTo>
                  <a:pt x="4281381" y="209044"/>
                  <a:pt x="4305300" y="204787"/>
                  <a:pt x="4329113" y="200025"/>
                </a:cubicBezTo>
                <a:cubicBezTo>
                  <a:pt x="4356144" y="188440"/>
                  <a:pt x="4430768" y="153180"/>
                  <a:pt x="4471988" y="142875"/>
                </a:cubicBezTo>
                <a:cubicBezTo>
                  <a:pt x="4495547" y="136985"/>
                  <a:pt x="4519997" y="134977"/>
                  <a:pt x="4543425" y="128587"/>
                </a:cubicBezTo>
                <a:cubicBezTo>
                  <a:pt x="4572484" y="120662"/>
                  <a:pt x="4629150" y="100012"/>
                  <a:pt x="4629150" y="100012"/>
                </a:cubicBezTo>
                <a:cubicBezTo>
                  <a:pt x="4648200" y="85725"/>
                  <a:pt x="4668220" y="72647"/>
                  <a:pt x="4686300" y="57150"/>
                </a:cubicBezTo>
                <a:cubicBezTo>
                  <a:pt x="4701641" y="44000"/>
                  <a:pt x="4709994" y="20677"/>
                  <a:pt x="4729163" y="14287"/>
                </a:cubicBezTo>
                <a:lnTo>
                  <a:pt x="4772025" y="28575"/>
                </a:lnTo>
                <a:cubicBezTo>
                  <a:pt x="4835183" y="123311"/>
                  <a:pt x="4760953" y="18038"/>
                  <a:pt x="4843463" y="114300"/>
                </a:cubicBezTo>
                <a:cubicBezTo>
                  <a:pt x="4858960" y="132380"/>
                  <a:pt x="4870828" y="153370"/>
                  <a:pt x="4886325" y="171450"/>
                </a:cubicBezTo>
                <a:cubicBezTo>
                  <a:pt x="4899475" y="186791"/>
                  <a:pt x="4916253" y="198790"/>
                  <a:pt x="4929188" y="214312"/>
                </a:cubicBezTo>
                <a:cubicBezTo>
                  <a:pt x="4940181" y="227504"/>
                  <a:pt x="4940983" y="253527"/>
                  <a:pt x="4957763" y="257175"/>
                </a:cubicBezTo>
                <a:cubicBezTo>
                  <a:pt x="5055935" y="278517"/>
                  <a:pt x="5157788" y="276225"/>
                  <a:pt x="5257800" y="285750"/>
                </a:cubicBezTo>
                <a:cubicBezTo>
                  <a:pt x="5262563" y="304800"/>
                  <a:pt x="5269652" y="323415"/>
                  <a:pt x="5272088" y="342900"/>
                </a:cubicBezTo>
                <a:cubicBezTo>
                  <a:pt x="5279201" y="399805"/>
                  <a:pt x="5271599" y="458938"/>
                  <a:pt x="5286375" y="514350"/>
                </a:cubicBezTo>
                <a:cubicBezTo>
                  <a:pt x="5301584" y="571385"/>
                  <a:pt x="5417361" y="578739"/>
                  <a:pt x="5443538" y="585787"/>
                </a:cubicBezTo>
                <a:cubicBezTo>
                  <a:pt x="5528907" y="608771"/>
                  <a:pt x="5613036" y="630916"/>
                  <a:pt x="5696266" y="655888"/>
                </a:cubicBezTo>
                <a:lnTo>
                  <a:pt x="5815013" y="694162"/>
                </a:lnTo>
                <a:lnTo>
                  <a:pt x="5815013" y="694162"/>
                </a:lnTo>
                <a:lnTo>
                  <a:pt x="5820479" y="695924"/>
                </a:lnTo>
                <a:cubicBezTo>
                  <a:pt x="5861687" y="710282"/>
                  <a:pt x="5902713" y="725804"/>
                  <a:pt x="5943599" y="742950"/>
                </a:cubicBezTo>
                <a:cubicBezTo>
                  <a:pt x="6012344" y="771778"/>
                  <a:pt x="6076949" y="809625"/>
                  <a:pt x="6143624" y="842962"/>
                </a:cubicBezTo>
                <a:cubicBezTo>
                  <a:pt x="6138862" y="857250"/>
                  <a:pt x="6139986" y="875176"/>
                  <a:pt x="6129337" y="885825"/>
                </a:cubicBezTo>
                <a:cubicBezTo>
                  <a:pt x="6118688" y="896474"/>
                  <a:pt x="6101085" y="896459"/>
                  <a:pt x="6086474" y="900112"/>
                </a:cubicBezTo>
                <a:cubicBezTo>
                  <a:pt x="6062915" y="906002"/>
                  <a:pt x="6038849" y="909637"/>
                  <a:pt x="6015037" y="914400"/>
                </a:cubicBezTo>
                <a:cubicBezTo>
                  <a:pt x="5943076" y="962374"/>
                  <a:pt x="5980648" y="944267"/>
                  <a:pt x="5857874" y="971550"/>
                </a:cubicBezTo>
                <a:lnTo>
                  <a:pt x="5815013" y="981075"/>
                </a:lnTo>
                <a:lnTo>
                  <a:pt x="5815013" y="981075"/>
                </a:lnTo>
                <a:lnTo>
                  <a:pt x="5729288" y="1000125"/>
                </a:lnTo>
                <a:cubicBezTo>
                  <a:pt x="5665572" y="1012868"/>
                  <a:pt x="5633439" y="1013371"/>
                  <a:pt x="5572125" y="1028700"/>
                </a:cubicBezTo>
                <a:cubicBezTo>
                  <a:pt x="5557515" y="1032353"/>
                  <a:pt x="5543550" y="1038225"/>
                  <a:pt x="5529263" y="1042987"/>
                </a:cubicBezTo>
                <a:cubicBezTo>
                  <a:pt x="5462588" y="1033462"/>
                  <a:pt x="5395565" y="1026117"/>
                  <a:pt x="5329238" y="1014412"/>
                </a:cubicBezTo>
                <a:cubicBezTo>
                  <a:pt x="5314407" y="1011795"/>
                  <a:pt x="5298135" y="1009533"/>
                  <a:pt x="5286375" y="1000125"/>
                </a:cubicBezTo>
                <a:cubicBezTo>
                  <a:pt x="5272966" y="989398"/>
                  <a:pt x="5267325" y="971550"/>
                  <a:pt x="5257800" y="957262"/>
                </a:cubicBezTo>
                <a:cubicBezTo>
                  <a:pt x="5205413" y="962025"/>
                  <a:pt x="5151104" y="956707"/>
                  <a:pt x="5100638" y="971550"/>
                </a:cubicBezTo>
                <a:cubicBezTo>
                  <a:pt x="5067691" y="981240"/>
                  <a:pt x="5043488" y="1009650"/>
                  <a:pt x="5014913" y="1028700"/>
                </a:cubicBezTo>
                <a:cubicBezTo>
                  <a:pt x="4948018" y="1073297"/>
                  <a:pt x="4939187" y="1080850"/>
                  <a:pt x="4843463" y="1128712"/>
                </a:cubicBezTo>
                <a:cubicBezTo>
                  <a:pt x="4820524" y="1140182"/>
                  <a:pt x="4796128" y="1148522"/>
                  <a:pt x="4772025" y="1157287"/>
                </a:cubicBezTo>
                <a:cubicBezTo>
                  <a:pt x="4743718" y="1167581"/>
                  <a:pt x="4686300" y="1185862"/>
                  <a:pt x="4686300" y="1185862"/>
                </a:cubicBezTo>
                <a:cubicBezTo>
                  <a:pt x="4652963" y="1181100"/>
                  <a:pt x="4617719" y="1183664"/>
                  <a:pt x="4586288" y="1171575"/>
                </a:cubicBezTo>
                <a:cubicBezTo>
                  <a:pt x="4356212" y="1083085"/>
                  <a:pt x="4599885" y="1150554"/>
                  <a:pt x="4457700" y="1071562"/>
                </a:cubicBezTo>
                <a:cubicBezTo>
                  <a:pt x="4429238" y="1055750"/>
                  <a:pt x="4351721" y="1037924"/>
                  <a:pt x="4314825" y="1028700"/>
                </a:cubicBezTo>
                <a:cubicBezTo>
                  <a:pt x="4249726" y="1050399"/>
                  <a:pt x="4261912" y="1047027"/>
                  <a:pt x="4171950" y="1071562"/>
                </a:cubicBezTo>
                <a:cubicBezTo>
                  <a:pt x="4153006" y="1076729"/>
                  <a:pt x="4133429" y="1079640"/>
                  <a:pt x="4114800" y="1085850"/>
                </a:cubicBezTo>
                <a:cubicBezTo>
                  <a:pt x="4024188" y="1116055"/>
                  <a:pt x="4070743" y="1108643"/>
                  <a:pt x="4000500" y="1128712"/>
                </a:cubicBezTo>
                <a:cubicBezTo>
                  <a:pt x="3953409" y="1142167"/>
                  <a:pt x="3921031" y="1147464"/>
                  <a:pt x="3871913" y="1157287"/>
                </a:cubicBezTo>
                <a:cubicBezTo>
                  <a:pt x="3838575" y="1152525"/>
                  <a:pt x="3804156" y="1152677"/>
                  <a:pt x="3771900" y="1143000"/>
                </a:cubicBezTo>
                <a:cubicBezTo>
                  <a:pt x="3755453" y="1138066"/>
                  <a:pt x="3744396" y="1122104"/>
                  <a:pt x="3729038" y="1114425"/>
                </a:cubicBezTo>
                <a:cubicBezTo>
                  <a:pt x="3715567" y="1107690"/>
                  <a:pt x="3699646" y="1106872"/>
                  <a:pt x="3686175" y="1100137"/>
                </a:cubicBezTo>
                <a:cubicBezTo>
                  <a:pt x="3670817" y="1092458"/>
                  <a:pt x="3660373" y="1073512"/>
                  <a:pt x="3643313" y="1071562"/>
                </a:cubicBezTo>
                <a:cubicBezTo>
                  <a:pt x="3491603" y="1054224"/>
                  <a:pt x="3338513" y="1052512"/>
                  <a:pt x="3186113" y="1042987"/>
                </a:cubicBezTo>
                <a:cubicBezTo>
                  <a:pt x="3171825" y="1038225"/>
                  <a:pt x="3156721" y="1035435"/>
                  <a:pt x="3143250" y="1028700"/>
                </a:cubicBezTo>
                <a:cubicBezTo>
                  <a:pt x="3127891" y="1021021"/>
                  <a:pt x="3116331" y="1006502"/>
                  <a:pt x="3100388" y="1000125"/>
                </a:cubicBezTo>
                <a:cubicBezTo>
                  <a:pt x="3044455" y="977752"/>
                  <a:pt x="2928938" y="942975"/>
                  <a:pt x="2928938" y="942975"/>
                </a:cubicBezTo>
                <a:cubicBezTo>
                  <a:pt x="2892072" y="948241"/>
                  <a:pt x="2825965" y="951599"/>
                  <a:pt x="2786063" y="971550"/>
                </a:cubicBezTo>
                <a:cubicBezTo>
                  <a:pt x="2662479" y="1033342"/>
                  <a:pt x="2766532" y="1001435"/>
                  <a:pt x="2657475" y="1028700"/>
                </a:cubicBezTo>
                <a:cubicBezTo>
                  <a:pt x="2633663" y="1042987"/>
                  <a:pt x="2611414" y="1060284"/>
                  <a:pt x="2586038" y="1071562"/>
                </a:cubicBezTo>
                <a:cubicBezTo>
                  <a:pt x="2568094" y="1079537"/>
                  <a:pt x="2547696" y="1080207"/>
                  <a:pt x="2528888" y="1085850"/>
                </a:cubicBezTo>
                <a:cubicBezTo>
                  <a:pt x="2500038" y="1094505"/>
                  <a:pt x="2471738" y="1104900"/>
                  <a:pt x="2443163" y="1114425"/>
                </a:cubicBezTo>
                <a:cubicBezTo>
                  <a:pt x="2428875" y="1119187"/>
                  <a:pt x="2415334" y="1127828"/>
                  <a:pt x="2400300" y="1128712"/>
                </a:cubicBezTo>
                <a:lnTo>
                  <a:pt x="2157413" y="1143000"/>
                </a:lnTo>
                <a:cubicBezTo>
                  <a:pt x="2138363" y="1147762"/>
                  <a:pt x="2119071" y="1151645"/>
                  <a:pt x="2100263" y="1157287"/>
                </a:cubicBezTo>
                <a:cubicBezTo>
                  <a:pt x="2071413" y="1165942"/>
                  <a:pt x="2043500" y="1177587"/>
                  <a:pt x="2014538" y="1185862"/>
                </a:cubicBezTo>
                <a:cubicBezTo>
                  <a:pt x="1900044" y="1218574"/>
                  <a:pt x="1947417" y="1203472"/>
                  <a:pt x="1871663" y="1228725"/>
                </a:cubicBezTo>
                <a:cubicBezTo>
                  <a:pt x="1687904" y="1182785"/>
                  <a:pt x="1796549" y="1202762"/>
                  <a:pt x="1543050" y="1185862"/>
                </a:cubicBezTo>
                <a:cubicBezTo>
                  <a:pt x="1354804" y="1138802"/>
                  <a:pt x="1450267" y="1157107"/>
                  <a:pt x="1057275" y="1185862"/>
                </a:cubicBezTo>
                <a:cubicBezTo>
                  <a:pt x="1004171" y="1189748"/>
                  <a:pt x="952770" y="1206538"/>
                  <a:pt x="900113" y="1214437"/>
                </a:cubicBezTo>
                <a:cubicBezTo>
                  <a:pt x="857464" y="1220834"/>
                  <a:pt x="814388" y="1223962"/>
                  <a:pt x="771525" y="1228725"/>
                </a:cubicBezTo>
                <a:cubicBezTo>
                  <a:pt x="695325" y="1223962"/>
                  <a:pt x="618429" y="1225763"/>
                  <a:pt x="542925" y="1214437"/>
                </a:cubicBezTo>
                <a:cubicBezTo>
                  <a:pt x="521862" y="1211278"/>
                  <a:pt x="503836" y="1197150"/>
                  <a:pt x="485775" y="1185862"/>
                </a:cubicBezTo>
                <a:cubicBezTo>
                  <a:pt x="398239" y="1131152"/>
                  <a:pt x="444852" y="1144939"/>
                  <a:pt x="357188" y="1057275"/>
                </a:cubicBezTo>
                <a:cubicBezTo>
                  <a:pt x="345046" y="1045133"/>
                  <a:pt x="328613" y="1038225"/>
                  <a:pt x="314325" y="1028700"/>
                </a:cubicBezTo>
                <a:cubicBezTo>
                  <a:pt x="298296" y="980612"/>
                  <a:pt x="299712" y="978122"/>
                  <a:pt x="271463" y="928687"/>
                </a:cubicBezTo>
                <a:cubicBezTo>
                  <a:pt x="262944" y="913778"/>
                  <a:pt x="256079" y="896818"/>
                  <a:pt x="242888" y="885825"/>
                </a:cubicBezTo>
                <a:cubicBezTo>
                  <a:pt x="198293" y="848662"/>
                  <a:pt x="187541" y="865295"/>
                  <a:pt x="142875" y="842962"/>
                </a:cubicBezTo>
                <a:cubicBezTo>
                  <a:pt x="127517" y="835283"/>
                  <a:pt x="114300" y="823912"/>
                  <a:pt x="100013" y="814387"/>
                </a:cubicBezTo>
                <a:cubicBezTo>
                  <a:pt x="82544" y="779450"/>
                  <a:pt x="68107" y="744668"/>
                  <a:pt x="42863" y="714375"/>
                </a:cubicBezTo>
                <a:cubicBezTo>
                  <a:pt x="29928" y="698853"/>
                  <a:pt x="11744" y="687954"/>
                  <a:pt x="0" y="671512"/>
                </a:cubicBezTo>
                <a:lnTo>
                  <a:pt x="0" y="549149"/>
                </a:lnTo>
                <a:lnTo>
                  <a:pt x="28" y="549031"/>
                </a:lnTo>
                <a:cubicBezTo>
                  <a:pt x="7735" y="517896"/>
                  <a:pt x="13051" y="503774"/>
                  <a:pt x="42863" y="414337"/>
                </a:cubicBezTo>
                <a:cubicBezTo>
                  <a:pt x="53054" y="383762"/>
                  <a:pt x="59657" y="351421"/>
                  <a:pt x="85725" y="328612"/>
                </a:cubicBezTo>
                <a:cubicBezTo>
                  <a:pt x="146191" y="275704"/>
                  <a:pt x="155442" y="276798"/>
                  <a:pt x="214313" y="257175"/>
                </a:cubicBezTo>
                <a:lnTo>
                  <a:pt x="385763" y="314325"/>
                </a:lnTo>
                <a:lnTo>
                  <a:pt x="428625" y="328612"/>
                </a:lnTo>
                <a:lnTo>
                  <a:pt x="471488" y="342900"/>
                </a:lnTo>
                <a:cubicBezTo>
                  <a:pt x="519113" y="338137"/>
                  <a:pt x="568679" y="342888"/>
                  <a:pt x="614363" y="328612"/>
                </a:cubicBezTo>
                <a:cubicBezTo>
                  <a:pt x="647143" y="318368"/>
                  <a:pt x="671513" y="290512"/>
                  <a:pt x="700088" y="271462"/>
                </a:cubicBezTo>
                <a:cubicBezTo>
                  <a:pt x="806503" y="200519"/>
                  <a:pt x="675808" y="291695"/>
                  <a:pt x="785813" y="200025"/>
                </a:cubicBezTo>
                <a:cubicBezTo>
                  <a:pt x="847233" y="148842"/>
                  <a:pt x="807099" y="189382"/>
                  <a:pt x="871538" y="157162"/>
                </a:cubicBezTo>
                <a:cubicBezTo>
                  <a:pt x="970203" y="107829"/>
                  <a:pt x="852611" y="144034"/>
                  <a:pt x="971550" y="114300"/>
                </a:cubicBezTo>
                <a:cubicBezTo>
                  <a:pt x="1065069" y="145472"/>
                  <a:pt x="973282" y="102177"/>
                  <a:pt x="1028700" y="171450"/>
                </a:cubicBezTo>
                <a:cubicBezTo>
                  <a:pt x="1039427" y="184859"/>
                  <a:pt x="1057275" y="190500"/>
                  <a:pt x="1071563" y="200025"/>
                </a:cubicBezTo>
                <a:cubicBezTo>
                  <a:pt x="1100138" y="195262"/>
                  <a:pt x="1129805" y="194898"/>
                  <a:pt x="1157288" y="185737"/>
                </a:cubicBezTo>
                <a:cubicBezTo>
                  <a:pt x="1173578" y="180307"/>
                  <a:pt x="1185241" y="165681"/>
                  <a:pt x="1200150" y="157162"/>
                </a:cubicBezTo>
                <a:cubicBezTo>
                  <a:pt x="1218642" y="146595"/>
                  <a:pt x="1239037" y="139545"/>
                  <a:pt x="1257300" y="128587"/>
                </a:cubicBezTo>
                <a:cubicBezTo>
                  <a:pt x="1286749" y="110918"/>
                  <a:pt x="1314450" y="90487"/>
                  <a:pt x="1343025" y="71437"/>
                </a:cubicBezTo>
                <a:cubicBezTo>
                  <a:pt x="1357313" y="61912"/>
                  <a:pt x="1369598" y="48292"/>
                  <a:pt x="1385888" y="42862"/>
                </a:cubicBezTo>
                <a:lnTo>
                  <a:pt x="1471613" y="14287"/>
                </a:lnTo>
                <a:close/>
              </a:path>
            </a:pathLst>
          </a:cu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54" name="Text Box 9"/>
          <p:cNvSpPr txBox="1">
            <a:spLocks noChangeArrowheads="1"/>
          </p:cNvSpPr>
          <p:nvPr/>
        </p:nvSpPr>
        <p:spPr bwMode="auto">
          <a:xfrm flipH="1">
            <a:off x="1999787" y="109296"/>
            <a:ext cx="826545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THỰC HÀNH TIẾNG VIỆT</a:t>
            </a:r>
          </a:p>
        </p:txBody>
      </p:sp>
      <p:grpSp>
        <p:nvGrpSpPr>
          <p:cNvPr id="56" name="Group 5"/>
          <p:cNvGrpSpPr>
            <a:grpSpLocks/>
          </p:cNvGrpSpPr>
          <p:nvPr/>
        </p:nvGrpSpPr>
        <p:grpSpPr bwMode="auto">
          <a:xfrm flipH="1">
            <a:off x="335138" y="-80578"/>
            <a:ext cx="1035923" cy="1032413"/>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777369" y="-63512"/>
            <a:ext cx="1066794" cy="1021393"/>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31221" y="16847"/>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3"/>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4"/>
          <a:stretch>
            <a:fillRect/>
          </a:stretch>
        </p:blipFill>
        <p:spPr>
          <a:xfrm>
            <a:off x="8270537" y="818854"/>
            <a:ext cx="1577468" cy="627942"/>
          </a:xfrm>
          <a:prstGeom prst="rect">
            <a:avLst/>
          </a:prstGeom>
        </p:spPr>
      </p:pic>
      <p:pic>
        <p:nvPicPr>
          <p:cNvPr id="27" name="Picture 26"/>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pic>
        <p:nvPicPr>
          <p:cNvPr id="36" name="Picture 35"/>
          <p:cNvPicPr>
            <a:picLocks noChangeAspect="1"/>
          </p:cNvPicPr>
          <p:nvPr/>
        </p:nvPicPr>
        <p:blipFill>
          <a:blip r:embed="rId7"/>
          <a:srcRect l="54930" t="24825" r="41566" b="72527"/>
          <a:stretch>
            <a:fillRect/>
          </a:stretch>
        </p:blipFill>
        <p:spPr>
          <a:xfrm>
            <a:off x="4729163" y="3286126"/>
            <a:ext cx="216584" cy="95135"/>
          </a:xfrm>
          <a:custGeom>
            <a:avLst/>
            <a:gdLst>
              <a:gd name="connsiteX0" fmla="*/ 0 w 216584"/>
              <a:gd name="connsiteY0" fmla="*/ 0 h 95135"/>
              <a:gd name="connsiteX1" fmla="*/ 128587 w 216584"/>
              <a:gd name="connsiteY1" fmla="*/ 42863 h 95135"/>
              <a:gd name="connsiteX2" fmla="*/ 214312 w 216584"/>
              <a:gd name="connsiteY2" fmla="*/ 85725 h 95135"/>
              <a:gd name="connsiteX3" fmla="*/ 216584 w 216584"/>
              <a:gd name="connsiteY3" fmla="*/ 95135 h 95135"/>
              <a:gd name="connsiteX4" fmla="*/ 0 w 216584"/>
              <a:gd name="connsiteY4" fmla="*/ 0 h 951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584" h="95135">
                <a:moveTo>
                  <a:pt x="0" y="0"/>
                </a:moveTo>
                <a:cubicBezTo>
                  <a:pt x="42862" y="14288"/>
                  <a:pt x="90994" y="17801"/>
                  <a:pt x="128587" y="42863"/>
                </a:cubicBezTo>
                <a:cubicBezTo>
                  <a:pt x="183981" y="79792"/>
                  <a:pt x="155160" y="66008"/>
                  <a:pt x="214312" y="85725"/>
                </a:cubicBezTo>
                <a:lnTo>
                  <a:pt x="216584" y="95135"/>
                </a:lnTo>
                <a:lnTo>
                  <a:pt x="0" y="0"/>
                </a:lnTo>
                <a:close/>
              </a:path>
            </a:pathLst>
          </a:custGeom>
        </p:spPr>
      </p:pic>
      <p:pic>
        <p:nvPicPr>
          <p:cNvPr id="42" name="Picture 41"/>
          <p:cNvPicPr>
            <a:picLocks noChangeAspect="1"/>
          </p:cNvPicPr>
          <p:nvPr/>
        </p:nvPicPr>
        <p:blipFill>
          <a:blip r:embed="rId7"/>
          <a:srcRect l="54930" t="24825" r="41566" b="72527"/>
          <a:stretch>
            <a:fillRect/>
          </a:stretch>
        </p:blipFill>
        <p:spPr>
          <a:xfrm>
            <a:off x="3845610" y="3368601"/>
            <a:ext cx="216584" cy="95135"/>
          </a:xfrm>
          <a:custGeom>
            <a:avLst/>
            <a:gdLst>
              <a:gd name="connsiteX0" fmla="*/ 0 w 216584"/>
              <a:gd name="connsiteY0" fmla="*/ 0 h 95135"/>
              <a:gd name="connsiteX1" fmla="*/ 21248 w 216584"/>
              <a:gd name="connsiteY1" fmla="*/ 5576 h 95135"/>
              <a:gd name="connsiteX2" fmla="*/ 215715 w 216584"/>
              <a:gd name="connsiteY2" fmla="*/ 91535 h 95135"/>
              <a:gd name="connsiteX3" fmla="*/ 216584 w 216584"/>
              <a:gd name="connsiteY3" fmla="*/ 95135 h 95135"/>
              <a:gd name="connsiteX4" fmla="*/ 0 w 216584"/>
              <a:gd name="connsiteY4" fmla="*/ 0 h 951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584" h="95135">
                <a:moveTo>
                  <a:pt x="0" y="0"/>
                </a:moveTo>
                <a:lnTo>
                  <a:pt x="21248" y="5576"/>
                </a:lnTo>
                <a:lnTo>
                  <a:pt x="215715" y="91535"/>
                </a:lnTo>
                <a:lnTo>
                  <a:pt x="216584" y="95135"/>
                </a:lnTo>
                <a:lnTo>
                  <a:pt x="0" y="0"/>
                </a:lnTo>
                <a:close/>
              </a:path>
            </a:pathLst>
          </a:custGeom>
        </p:spPr>
      </p:pic>
      <p:pic>
        <p:nvPicPr>
          <p:cNvPr id="49" name="Picture 48"/>
          <p:cNvPicPr>
            <a:picLocks noChangeAspect="1"/>
          </p:cNvPicPr>
          <p:nvPr/>
        </p:nvPicPr>
        <p:blipFill>
          <a:blip r:embed="rId7"/>
          <a:srcRect l="55" t="84054" r="13637" b="-6303"/>
          <a:stretch>
            <a:fillRect/>
          </a:stretch>
        </p:blipFill>
        <p:spPr>
          <a:xfrm>
            <a:off x="660399" y="5715660"/>
            <a:ext cx="5335272" cy="799208"/>
          </a:xfrm>
          <a:custGeom>
            <a:avLst/>
            <a:gdLst>
              <a:gd name="connsiteX0" fmla="*/ 0 w 5335272"/>
              <a:gd name="connsiteY0" fmla="*/ 0 h 799208"/>
              <a:gd name="connsiteX1" fmla="*/ 477572 w 5335272"/>
              <a:gd name="connsiteY1" fmla="*/ 0 h 799208"/>
              <a:gd name="connsiteX2" fmla="*/ 477572 w 5335272"/>
              <a:gd name="connsiteY2" fmla="*/ 572799 h 799208"/>
              <a:gd name="connsiteX3" fmla="*/ 4492359 w 5335272"/>
              <a:gd name="connsiteY3" fmla="*/ 572799 h 799208"/>
              <a:gd name="connsiteX4" fmla="*/ 4492359 w 5335272"/>
              <a:gd name="connsiteY4" fmla="*/ 0 h 799208"/>
              <a:gd name="connsiteX5" fmla="*/ 5335272 w 5335272"/>
              <a:gd name="connsiteY5" fmla="*/ 0 h 799208"/>
              <a:gd name="connsiteX6" fmla="*/ 5335272 w 5335272"/>
              <a:gd name="connsiteY6" fmla="*/ 799208 h 799208"/>
              <a:gd name="connsiteX7" fmla="*/ 0 w 5335272"/>
              <a:gd name="connsiteY7" fmla="*/ 799208 h 799208"/>
              <a:gd name="connsiteX8" fmla="*/ 0 w 5335272"/>
              <a:gd name="connsiteY8" fmla="*/ 0 h 799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5272" h="799208">
                <a:moveTo>
                  <a:pt x="0" y="0"/>
                </a:moveTo>
                <a:lnTo>
                  <a:pt x="477572" y="0"/>
                </a:lnTo>
                <a:lnTo>
                  <a:pt x="477572" y="572799"/>
                </a:lnTo>
                <a:lnTo>
                  <a:pt x="4492359" y="572799"/>
                </a:lnTo>
                <a:lnTo>
                  <a:pt x="4492359" y="0"/>
                </a:lnTo>
                <a:lnTo>
                  <a:pt x="5335272" y="0"/>
                </a:lnTo>
                <a:lnTo>
                  <a:pt x="5335272" y="799208"/>
                </a:lnTo>
                <a:lnTo>
                  <a:pt x="0" y="799208"/>
                </a:lnTo>
                <a:lnTo>
                  <a:pt x="0" y="0"/>
                </a:lnTo>
                <a:close/>
              </a:path>
            </a:pathLst>
          </a:custGeom>
        </p:spPr>
      </p:pic>
      <p:pic>
        <p:nvPicPr>
          <p:cNvPr id="39" name="Picture 38"/>
          <p:cNvPicPr>
            <a:picLocks noChangeAspect="1"/>
          </p:cNvPicPr>
          <p:nvPr/>
        </p:nvPicPr>
        <p:blipFill>
          <a:blip r:embed="rId7"/>
          <a:srcRect l="55274" t="24980" r="41580" b="72627"/>
          <a:stretch>
            <a:fillRect/>
          </a:stretch>
        </p:blipFill>
        <p:spPr>
          <a:xfrm>
            <a:off x="3866858" y="3374177"/>
            <a:ext cx="194467" cy="85959"/>
          </a:xfrm>
          <a:custGeom>
            <a:avLst/>
            <a:gdLst>
              <a:gd name="connsiteX0" fmla="*/ 0 w 194467"/>
              <a:gd name="connsiteY0" fmla="*/ 0 h 85959"/>
              <a:gd name="connsiteX1" fmla="*/ 45021 w 194467"/>
              <a:gd name="connsiteY1" fmla="*/ 11815 h 85959"/>
              <a:gd name="connsiteX2" fmla="*/ 107339 w 194467"/>
              <a:gd name="connsiteY2" fmla="*/ 37287 h 85959"/>
              <a:gd name="connsiteX3" fmla="*/ 193064 w 194467"/>
              <a:gd name="connsiteY3" fmla="*/ 80149 h 85959"/>
              <a:gd name="connsiteX4" fmla="*/ 194467 w 194467"/>
              <a:gd name="connsiteY4" fmla="*/ 85959 h 85959"/>
              <a:gd name="connsiteX5" fmla="*/ 0 w 194467"/>
              <a:gd name="connsiteY5" fmla="*/ 0 h 85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4467" h="85959">
                <a:moveTo>
                  <a:pt x="0" y="0"/>
                </a:moveTo>
                <a:lnTo>
                  <a:pt x="45021" y="11815"/>
                </a:lnTo>
                <a:cubicBezTo>
                  <a:pt x="67111" y="17612"/>
                  <a:pt x="88543" y="24756"/>
                  <a:pt x="107339" y="37287"/>
                </a:cubicBezTo>
                <a:cubicBezTo>
                  <a:pt x="162733" y="74216"/>
                  <a:pt x="133912" y="60432"/>
                  <a:pt x="193064" y="80149"/>
                </a:cubicBezTo>
                <a:lnTo>
                  <a:pt x="194467" y="85959"/>
                </a:lnTo>
                <a:lnTo>
                  <a:pt x="0" y="0"/>
                </a:lnTo>
                <a:close/>
              </a:path>
            </a:pathLst>
          </a:custGeom>
        </p:spPr>
      </p:pic>
      <p:pic>
        <p:nvPicPr>
          <p:cNvPr id="38" name="Picture 37"/>
          <p:cNvPicPr>
            <a:picLocks noChangeAspect="1"/>
          </p:cNvPicPr>
          <p:nvPr/>
        </p:nvPicPr>
        <p:blipFill>
          <a:blip r:embed="rId7"/>
          <a:srcRect l="58420" t="27373" r="27273" b="61722"/>
          <a:stretch>
            <a:fillRect/>
          </a:stretch>
        </p:blipFill>
        <p:spPr>
          <a:xfrm>
            <a:off x="4061325" y="3460136"/>
            <a:ext cx="884422" cy="391703"/>
          </a:xfrm>
          <a:custGeom>
            <a:avLst/>
            <a:gdLst>
              <a:gd name="connsiteX0" fmla="*/ 0 w 884422"/>
              <a:gd name="connsiteY0" fmla="*/ 0 h 391703"/>
              <a:gd name="connsiteX1" fmla="*/ 884422 w 884422"/>
              <a:gd name="connsiteY1" fmla="*/ 390935 h 391703"/>
              <a:gd name="connsiteX2" fmla="*/ 884422 w 884422"/>
              <a:gd name="connsiteY2" fmla="*/ 391703 h 391703"/>
              <a:gd name="connsiteX3" fmla="*/ 869 w 884422"/>
              <a:gd name="connsiteY3" fmla="*/ 3600 h 391703"/>
              <a:gd name="connsiteX4" fmla="*/ 0 w 884422"/>
              <a:gd name="connsiteY4" fmla="*/ 0 h 391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422" h="391703">
                <a:moveTo>
                  <a:pt x="0" y="0"/>
                </a:moveTo>
                <a:lnTo>
                  <a:pt x="884422" y="390935"/>
                </a:lnTo>
                <a:lnTo>
                  <a:pt x="884422" y="391703"/>
                </a:lnTo>
                <a:lnTo>
                  <a:pt x="869" y="3600"/>
                </a:lnTo>
                <a:lnTo>
                  <a:pt x="0" y="0"/>
                </a:lnTo>
                <a:close/>
              </a:path>
            </a:pathLst>
          </a:custGeom>
        </p:spPr>
      </p:pic>
      <p:pic>
        <p:nvPicPr>
          <p:cNvPr id="32" name="Picture 31"/>
          <p:cNvPicPr>
            <a:picLocks noChangeAspect="1"/>
          </p:cNvPicPr>
          <p:nvPr/>
        </p:nvPicPr>
        <p:blipFill>
          <a:blip r:embed="rId7"/>
          <a:srcRect l="78110" t="42253" r="20339" b="56481"/>
          <a:stretch>
            <a:fillRect/>
          </a:stretch>
        </p:blipFill>
        <p:spPr>
          <a:xfrm>
            <a:off x="6162045" y="3912150"/>
            <a:ext cx="95880" cy="45488"/>
          </a:xfrm>
          <a:custGeom>
            <a:avLst/>
            <a:gdLst>
              <a:gd name="connsiteX0" fmla="*/ 37153 w 95880"/>
              <a:gd name="connsiteY0" fmla="*/ 219 h 45488"/>
              <a:gd name="connsiteX1" fmla="*/ 95880 w 95880"/>
              <a:gd name="connsiteY1" fmla="*/ 45488 h 45488"/>
              <a:gd name="connsiteX2" fmla="*/ 0 w 95880"/>
              <a:gd name="connsiteY2" fmla="*/ 3373 h 45488"/>
              <a:gd name="connsiteX3" fmla="*/ 18067 w 95880"/>
              <a:gd name="connsiteY3" fmla="*/ 1104 h 45488"/>
              <a:gd name="connsiteX4" fmla="*/ 37153 w 95880"/>
              <a:gd name="connsiteY4" fmla="*/ 219 h 45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0" h="45488">
                <a:moveTo>
                  <a:pt x="37153" y="219"/>
                </a:moveTo>
                <a:cubicBezTo>
                  <a:pt x="53045" y="1793"/>
                  <a:pt x="62670" y="12276"/>
                  <a:pt x="95880" y="45488"/>
                </a:cubicBezTo>
                <a:lnTo>
                  <a:pt x="0" y="3373"/>
                </a:lnTo>
                <a:lnTo>
                  <a:pt x="18067" y="1104"/>
                </a:lnTo>
                <a:cubicBezTo>
                  <a:pt x="25863" y="161"/>
                  <a:pt x="31856" y="-305"/>
                  <a:pt x="37153" y="219"/>
                </a:cubicBezTo>
                <a:close/>
              </a:path>
            </a:pathLst>
          </a:custGeom>
        </p:spPr>
      </p:pic>
      <p:pic>
        <p:nvPicPr>
          <p:cNvPr id="35" name="Picture 34"/>
          <p:cNvPicPr>
            <a:picLocks noChangeAspect="1"/>
          </p:cNvPicPr>
          <p:nvPr/>
        </p:nvPicPr>
        <p:blipFill>
          <a:blip r:embed="rId8"/>
          <a:srcRect l="14101" t="-586" r="78825" b="100000"/>
          <a:stretch>
            <a:fillRect/>
          </a:stretch>
        </p:blipFill>
        <p:spPr>
          <a:xfrm>
            <a:off x="3907598" y="1814851"/>
            <a:ext cx="431222" cy="18711"/>
          </a:xfrm>
          <a:custGeom>
            <a:avLst/>
            <a:gdLst>
              <a:gd name="connsiteX0" fmla="*/ 215611 w 431222"/>
              <a:gd name="connsiteY0" fmla="*/ 0 h 18711"/>
              <a:gd name="connsiteX1" fmla="*/ 331477 w 431222"/>
              <a:gd name="connsiteY1" fmla="*/ 5195 h 18711"/>
              <a:gd name="connsiteX2" fmla="*/ 431222 w 431222"/>
              <a:gd name="connsiteY2" fmla="*/ 18711 h 18711"/>
              <a:gd name="connsiteX3" fmla="*/ 0 w 431222"/>
              <a:gd name="connsiteY3" fmla="*/ 18711 h 18711"/>
              <a:gd name="connsiteX4" fmla="*/ 99745 w 431222"/>
              <a:gd name="connsiteY4" fmla="*/ 5195 h 18711"/>
              <a:gd name="connsiteX5" fmla="*/ 215611 w 431222"/>
              <a:gd name="connsiteY5" fmla="*/ 0 h 18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1222" h="18711">
                <a:moveTo>
                  <a:pt x="215611" y="0"/>
                </a:moveTo>
                <a:cubicBezTo>
                  <a:pt x="254728" y="0"/>
                  <a:pt x="293381" y="1760"/>
                  <a:pt x="331477" y="5195"/>
                </a:cubicBezTo>
                <a:lnTo>
                  <a:pt x="431222" y="18711"/>
                </a:lnTo>
                <a:lnTo>
                  <a:pt x="0" y="18711"/>
                </a:lnTo>
                <a:lnTo>
                  <a:pt x="99745" y="5195"/>
                </a:lnTo>
                <a:cubicBezTo>
                  <a:pt x="137841" y="1760"/>
                  <a:pt x="176495" y="0"/>
                  <a:pt x="215611" y="0"/>
                </a:cubicBezTo>
                <a:close/>
              </a:path>
            </a:pathLst>
          </a:custGeom>
        </p:spPr>
      </p:pic>
      <p:pic>
        <p:nvPicPr>
          <p:cNvPr id="46" name="Picture 45"/>
          <p:cNvPicPr>
            <a:picLocks noChangeAspect="1"/>
          </p:cNvPicPr>
          <p:nvPr/>
        </p:nvPicPr>
        <p:blipFill>
          <a:blip r:embed="rId9"/>
          <a:srcRect l="62251" t="89810" r="37361" b="10078"/>
          <a:stretch>
            <a:fillRect/>
          </a:stretch>
        </p:blipFill>
        <p:spPr>
          <a:xfrm>
            <a:off x="8572088" y="5933402"/>
            <a:ext cx="26111" cy="5641"/>
          </a:xfrm>
          <a:custGeom>
            <a:avLst/>
            <a:gdLst>
              <a:gd name="connsiteX0" fmla="*/ 26111 w 26111"/>
              <a:gd name="connsiteY0" fmla="*/ 0 h 5641"/>
              <a:gd name="connsiteX1" fmla="*/ 17181 w 26111"/>
              <a:gd name="connsiteY1" fmla="*/ 2116 h 5641"/>
              <a:gd name="connsiteX2" fmla="*/ 17560 w 26111"/>
              <a:gd name="connsiteY2" fmla="*/ 1782 h 5641"/>
              <a:gd name="connsiteX3" fmla="*/ 26111 w 26111"/>
              <a:gd name="connsiteY3" fmla="*/ 0 h 5641"/>
            </a:gdLst>
            <a:ahLst/>
            <a:cxnLst>
              <a:cxn ang="0">
                <a:pos x="connsiteX0" y="connsiteY0"/>
              </a:cxn>
              <a:cxn ang="0">
                <a:pos x="connsiteX1" y="connsiteY1"/>
              </a:cxn>
              <a:cxn ang="0">
                <a:pos x="connsiteX2" y="connsiteY2"/>
              </a:cxn>
              <a:cxn ang="0">
                <a:pos x="connsiteX3" y="connsiteY3"/>
              </a:cxn>
            </a:cxnLst>
            <a:rect l="l" t="t" r="r" b="b"/>
            <a:pathLst>
              <a:path w="26111" h="5641">
                <a:moveTo>
                  <a:pt x="26111" y="0"/>
                </a:moveTo>
                <a:lnTo>
                  <a:pt x="17181" y="2116"/>
                </a:lnTo>
                <a:cubicBezTo>
                  <a:pt x="162" y="5832"/>
                  <a:pt x="-11110" y="7841"/>
                  <a:pt x="17560" y="1782"/>
                </a:cubicBezTo>
                <a:lnTo>
                  <a:pt x="26111" y="0"/>
                </a:lnTo>
                <a:close/>
              </a:path>
            </a:pathLst>
          </a:custGeom>
        </p:spPr>
      </p:pic>
      <p:pic>
        <p:nvPicPr>
          <p:cNvPr id="44" name="Picture 43"/>
          <p:cNvPicPr>
            <a:picLocks noChangeAspect="1"/>
          </p:cNvPicPr>
          <p:nvPr/>
        </p:nvPicPr>
        <p:blipFill>
          <a:blip r:embed="rId9"/>
          <a:srcRect l="9721" t="13069" r="90258" b="86820"/>
          <a:stretch>
            <a:fillRect/>
          </a:stretch>
        </p:blipFill>
        <p:spPr>
          <a:xfrm>
            <a:off x="5032112" y="2054761"/>
            <a:ext cx="1435" cy="5619"/>
          </a:xfrm>
          <a:custGeom>
            <a:avLst/>
            <a:gdLst>
              <a:gd name="connsiteX0" fmla="*/ 1433 w 1435"/>
              <a:gd name="connsiteY0" fmla="*/ 13 h 5619"/>
              <a:gd name="connsiteX1" fmla="*/ 0 w 1435"/>
              <a:gd name="connsiteY1" fmla="*/ 5619 h 5619"/>
              <a:gd name="connsiteX2" fmla="*/ 577 w 1435"/>
              <a:gd name="connsiteY2" fmla="*/ 3341 h 5619"/>
              <a:gd name="connsiteX3" fmla="*/ 1433 w 1435"/>
              <a:gd name="connsiteY3" fmla="*/ 13 h 5619"/>
            </a:gdLst>
            <a:ahLst/>
            <a:cxnLst>
              <a:cxn ang="0">
                <a:pos x="connsiteX0" y="connsiteY0"/>
              </a:cxn>
              <a:cxn ang="0">
                <a:pos x="connsiteX1" y="connsiteY1"/>
              </a:cxn>
              <a:cxn ang="0">
                <a:pos x="connsiteX2" y="connsiteY2"/>
              </a:cxn>
              <a:cxn ang="0">
                <a:pos x="connsiteX3" y="connsiteY3"/>
              </a:cxn>
            </a:cxnLst>
            <a:rect l="l" t="t" r="r" b="b"/>
            <a:pathLst>
              <a:path w="1435" h="5619">
                <a:moveTo>
                  <a:pt x="1433" y="13"/>
                </a:moveTo>
                <a:lnTo>
                  <a:pt x="0" y="5619"/>
                </a:lnTo>
                <a:lnTo>
                  <a:pt x="577" y="3341"/>
                </a:lnTo>
                <a:cubicBezTo>
                  <a:pt x="1206" y="872"/>
                  <a:pt x="1465" y="-128"/>
                  <a:pt x="1433" y="13"/>
                </a:cubicBezTo>
                <a:close/>
              </a:path>
            </a:pathLst>
          </a:custGeom>
        </p:spPr>
      </p:pic>
      <p:pic>
        <p:nvPicPr>
          <p:cNvPr id="43" name="Picture 42"/>
          <p:cNvPicPr>
            <a:picLocks noChangeAspect="1"/>
          </p:cNvPicPr>
          <p:nvPr/>
        </p:nvPicPr>
        <p:blipFill>
          <a:blip r:embed="rId9"/>
          <a:srcRect l="47966" t="34736" r="52007" b="65214"/>
          <a:stretch>
            <a:fillRect/>
          </a:stretch>
        </p:blipFill>
        <p:spPr>
          <a:xfrm>
            <a:off x="7609444" y="3149858"/>
            <a:ext cx="1826" cy="2519"/>
          </a:xfrm>
          <a:custGeom>
            <a:avLst/>
            <a:gdLst>
              <a:gd name="connsiteX0" fmla="*/ 417 w 1826"/>
              <a:gd name="connsiteY0" fmla="*/ 633 h 2519"/>
              <a:gd name="connsiteX1" fmla="*/ 1442 w 1826"/>
              <a:gd name="connsiteY1" fmla="*/ 1964 h 2519"/>
              <a:gd name="connsiteX2" fmla="*/ 1826 w 1826"/>
              <a:gd name="connsiteY2" fmla="*/ 2519 h 2519"/>
              <a:gd name="connsiteX3" fmla="*/ 417 w 1826"/>
              <a:gd name="connsiteY3" fmla="*/ 633 h 2519"/>
            </a:gdLst>
            <a:ahLst/>
            <a:cxnLst>
              <a:cxn ang="0">
                <a:pos x="connsiteX0" y="connsiteY0"/>
              </a:cxn>
              <a:cxn ang="0">
                <a:pos x="connsiteX1" y="connsiteY1"/>
              </a:cxn>
              <a:cxn ang="0">
                <a:pos x="connsiteX2" y="connsiteY2"/>
              </a:cxn>
              <a:cxn ang="0">
                <a:pos x="connsiteX3" y="connsiteY3"/>
              </a:cxn>
            </a:cxnLst>
            <a:rect l="l" t="t" r="r" b="b"/>
            <a:pathLst>
              <a:path w="1826" h="2519">
                <a:moveTo>
                  <a:pt x="417" y="633"/>
                </a:moveTo>
                <a:cubicBezTo>
                  <a:pt x="-298" y="-396"/>
                  <a:pt x="-175" y="-312"/>
                  <a:pt x="1442" y="1964"/>
                </a:cubicBezTo>
                <a:lnTo>
                  <a:pt x="1826" y="2519"/>
                </a:lnTo>
                <a:lnTo>
                  <a:pt x="417" y="633"/>
                </a:lnTo>
                <a:close/>
              </a:path>
            </a:pathLst>
          </a:custGeom>
        </p:spPr>
      </p:pic>
      <p:sp>
        <p:nvSpPr>
          <p:cNvPr id="4" name="Rectangle 3"/>
          <p:cNvSpPr/>
          <p:nvPr/>
        </p:nvSpPr>
        <p:spPr>
          <a:xfrm>
            <a:off x="4925709" y="813128"/>
            <a:ext cx="232788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KHỞI ĐỘNG</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2" name="Table 1"/>
          <p:cNvGraphicFramePr>
            <a:graphicFrameLocks noGrp="1"/>
          </p:cNvGraphicFramePr>
          <p:nvPr/>
        </p:nvGraphicFramePr>
        <p:xfrm>
          <a:off x="854868" y="1616710"/>
          <a:ext cx="10469563" cy="4043680"/>
        </p:xfrm>
        <a:graphic>
          <a:graphicData uri="http://schemas.openxmlformats.org/drawingml/2006/table">
            <a:tbl>
              <a:tblPr firstRow="1" firstCol="1" lastRow="1" lastCol="1" bandRow="1" bandCol="1"/>
              <a:tblGrid>
                <a:gridCol w="3479215">
                  <a:extLst>
                    <a:ext uri="{9D8B030D-6E8A-4147-A177-3AD203B41FA5}">
                      <a16:colId xmlns:a16="http://schemas.microsoft.com/office/drawing/2014/main" val="2523265064"/>
                    </a:ext>
                  </a:extLst>
                </a:gridCol>
                <a:gridCol w="6990348">
                  <a:extLst>
                    <a:ext uri="{9D8B030D-6E8A-4147-A177-3AD203B41FA5}">
                      <a16:colId xmlns:a16="http://schemas.microsoft.com/office/drawing/2014/main" val="4277197768"/>
                    </a:ext>
                  </a:extLst>
                </a:gridCol>
              </a:tblGrid>
              <a:tr h="0">
                <a:tc>
                  <a:txBody>
                    <a:bodyPr/>
                    <a:lstStyle/>
                    <a:p>
                      <a:pPr algn="ctr">
                        <a:spcAft>
                          <a:spcPts val="750"/>
                        </a:spcAft>
                      </a:pPr>
                      <a:r>
                        <a:rPr lang="en-US" sz="2800" b="1" dirty="0" err="1">
                          <a:effectLst/>
                          <a:latin typeface="Times New Roman" panose="02020603050405020304" pitchFamily="18" charset="0"/>
                          <a:ea typeface="Calibri" panose="020F0502020204030204" pitchFamily="34" charset="0"/>
                        </a:rPr>
                        <a:t>Dấu</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câu</a:t>
                      </a:r>
                      <a:endParaRPr lang="en-US" sz="2800" b="1"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750"/>
                        </a:spcAft>
                      </a:pPr>
                      <a:r>
                        <a:rPr lang="en-US" sz="2800" b="1" dirty="0" err="1">
                          <a:effectLst/>
                          <a:latin typeface="Times New Roman" panose="02020603050405020304" pitchFamily="18" charset="0"/>
                          <a:ea typeface="Calibri" panose="020F0502020204030204" pitchFamily="34" charset="0"/>
                        </a:rPr>
                        <a:t>Công</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dụng</a:t>
                      </a:r>
                      <a:endParaRPr lang="en-US" sz="2800" b="1"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28045087"/>
                  </a:ext>
                </a:extLst>
              </a:tr>
              <a:tr h="0">
                <a:tc>
                  <a:txBody>
                    <a:bodyPr/>
                    <a:lstStyle/>
                    <a:p>
                      <a:pPr marL="0" lvl="0" indent="0">
                        <a:spcAft>
                          <a:spcPts val="750"/>
                        </a:spcAft>
                        <a:buSzPts val="1400"/>
                        <a:buFont typeface="Times New Roman" panose="02020603050405020304" pitchFamily="18" charset="0"/>
                        <a:buNone/>
                      </a:pP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Dấu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phẩy</a:t>
                      </a:r>
                      <a:r>
                        <a:rPr lang="en-US" sz="2800" dirty="0">
                          <a:effectLst/>
                          <a:latin typeface="Times New Roman" panose="02020603050405020304" pitchFamily="18" charset="0"/>
                          <a:ea typeface="Times New Roman" panose="02020603050405020304" pitchFamily="18" charset="0"/>
                        </a:rPr>
                        <a:t> (1): </a:t>
                      </a:r>
                    </a:p>
                    <a:p>
                      <a:pPr marL="0" lvl="0" indent="0">
                        <a:spcAft>
                          <a:spcPts val="750"/>
                        </a:spcAft>
                        <a:buSzPts val="1400"/>
                        <a:buFont typeface="Times New Roman" panose="02020603050405020304" pitchFamily="18" charset="0"/>
                        <a:buNone/>
                      </a:pP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Các</a:t>
                      </a:r>
                      <a:r>
                        <a:rPr lang="en-US" sz="2800" dirty="0">
                          <a:effectLst/>
                          <a:latin typeface="Times New Roman" panose="02020603050405020304" pitchFamily="18" charset="0"/>
                          <a:ea typeface="Times New Roman" panose="02020603050405020304" pitchFamily="18" charset="0"/>
                        </a:rPr>
                        <a:t> d</a:t>
                      </a:r>
                      <a:r>
                        <a:rPr lang="vi-VN" sz="2800" dirty="0">
                          <a:effectLst/>
                          <a:latin typeface="Times New Roman" panose="02020603050405020304" pitchFamily="18" charset="0"/>
                          <a:ea typeface="Times New Roman" panose="02020603050405020304" pitchFamily="18" charset="0"/>
                        </a:rPr>
                        <a:t>ấu phẩy còn lại</a:t>
                      </a:r>
                      <a:endParaRPr lang="en-US" sz="2800" dirty="0">
                        <a:effectLst/>
                        <a:latin typeface="Times New Roman" panose="02020603050405020304" pitchFamily="18" charset="0"/>
                        <a:ea typeface="Times New Roman" panose="02020603050405020304" pitchFamily="18" charset="0"/>
                      </a:endParaRPr>
                    </a:p>
                    <a:p>
                      <a:pPr>
                        <a:spcAft>
                          <a:spcPts val="750"/>
                        </a:spcAft>
                      </a:pPr>
                      <a:r>
                        <a:rPr lang="en-US" sz="2800" dirty="0">
                          <a:effectLst/>
                          <a:latin typeface="Times New Roman" panose="02020603050405020304" pitchFamily="18" charset="0"/>
                          <a:ea typeface="Calibri" panose="020F050202020403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spcAft>
                          <a:spcPts val="750"/>
                        </a:spcAft>
                        <a:buSzPts val="1400"/>
                        <a:buFont typeface="Times New Roman" panose="02020603050405020304" pitchFamily="18" charset="0"/>
                        <a:buNone/>
                      </a:pP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ngăn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cách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vế</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câu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ghép</a:t>
                      </a:r>
                      <a:endParaRPr lang="en-US" sz="2800" dirty="0">
                        <a:effectLst/>
                        <a:latin typeface="Times New Roman" panose="02020603050405020304" pitchFamily="18" charset="0"/>
                        <a:ea typeface="Times New Roman" panose="02020603050405020304" pitchFamily="18" charset="0"/>
                      </a:endParaRPr>
                    </a:p>
                    <a:p>
                      <a:pPr marL="0" lvl="0" indent="0">
                        <a:spcAft>
                          <a:spcPts val="750"/>
                        </a:spcAft>
                        <a:buSzPts val="1400"/>
                        <a:buFont typeface="Times New Roman" panose="02020603050405020304" pitchFamily="18" charset="0"/>
                        <a:buNone/>
                      </a:pPr>
                      <a:r>
                        <a:rPr lang="en-US" sz="2800" dirty="0">
                          <a:effectLst/>
                          <a:latin typeface="Times New Roman" panose="02020603050405020304" pitchFamily="18" charset="0"/>
                          <a:ea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rPr>
                        <a:t>ngăn cách các sự vật của sính lễ (các thành phần trong một phép liệt kê).</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78515469"/>
                  </a:ext>
                </a:extLst>
              </a:tr>
              <a:tr h="0">
                <a:tc>
                  <a:txBody>
                    <a:bodyPr/>
                    <a:lstStyle/>
                    <a:p>
                      <a:pPr marL="0" lvl="0" indent="0">
                        <a:spcAft>
                          <a:spcPts val="750"/>
                        </a:spcAft>
                        <a:buSzPts val="1400"/>
                        <a:buFont typeface="Times New Roman" panose="02020603050405020304" pitchFamily="18" charset="0"/>
                        <a:buNone/>
                      </a:pPr>
                      <a:r>
                        <a:rPr lang="en-US" sz="2800" dirty="0">
                          <a:effectLst/>
                          <a:latin typeface="Times New Roman" panose="02020603050405020304" pitchFamily="18" charset="0"/>
                          <a:ea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rPr>
                        <a:t>Dấu hai chấm: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spcAft>
                          <a:spcPts val="750"/>
                        </a:spcAft>
                        <a:buSzPts val="1400"/>
                        <a:buFont typeface="Times New Roman" panose="02020603050405020304" pitchFamily="18" charset="0"/>
                        <a:buNone/>
                      </a:pPr>
                      <a:r>
                        <a:rPr lang="en-US" sz="2800" dirty="0">
                          <a:effectLst/>
                          <a:latin typeface="Times New Roman" panose="02020603050405020304" pitchFamily="18" charset="0"/>
                          <a:ea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rPr>
                        <a:t>báo trước lời nói trực tiếp của nhân vật nhà vua.</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97376243"/>
                  </a:ext>
                </a:extLst>
              </a:tr>
              <a:tr h="0">
                <a:tc>
                  <a:txBody>
                    <a:bodyPr/>
                    <a:lstStyle/>
                    <a:p>
                      <a:pPr marL="0" lvl="0" indent="0">
                        <a:spcAft>
                          <a:spcPts val="750"/>
                        </a:spcAft>
                        <a:buSzPts val="1400"/>
                        <a:buFont typeface="Times New Roman" panose="02020603050405020304" pitchFamily="18" charset="0"/>
                        <a:buNone/>
                      </a:pPr>
                      <a:r>
                        <a:rPr lang="en-US" sz="2800" dirty="0">
                          <a:effectLst/>
                          <a:latin typeface="Times New Roman" panose="02020603050405020304" pitchFamily="18" charset="0"/>
                          <a:ea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rPr>
                        <a:t>Dấu ngoặc kép</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spcAft>
                          <a:spcPts val="750"/>
                        </a:spcAft>
                        <a:buSzPts val="1400"/>
                        <a:buFont typeface="Times New Roman" panose="02020603050405020304" pitchFamily="18" charset="0"/>
                        <a:buNone/>
                      </a:pPr>
                      <a:r>
                        <a:rPr lang="en-US" sz="2800" dirty="0">
                          <a:effectLst/>
                          <a:latin typeface="Times New Roman" panose="02020603050405020304" pitchFamily="18" charset="0"/>
                          <a:ea typeface="Times New Roman" panose="02020603050405020304" pitchFamily="18" charset="0"/>
                        </a:rPr>
                        <a:t>- đ</a:t>
                      </a:r>
                      <a:r>
                        <a:rPr lang="vi-VN" sz="2800" dirty="0">
                          <a:effectLst/>
                          <a:latin typeface="Times New Roman" panose="02020603050405020304" pitchFamily="18" charset="0"/>
                          <a:ea typeface="Times New Roman" panose="02020603050405020304" pitchFamily="18" charset="0"/>
                        </a:rPr>
                        <a:t>ánh dấu lời nói trực tiếp của nhân vật nhà vua.</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54091285"/>
                  </a:ext>
                </a:extLst>
              </a:tr>
              <a:tr h="0">
                <a:tc>
                  <a:txBody>
                    <a:bodyPr/>
                    <a:lstStyle/>
                    <a:p>
                      <a:pPr marL="0" lvl="0" indent="0">
                        <a:spcAft>
                          <a:spcPts val="750"/>
                        </a:spcAft>
                        <a:buSzPts val="1400"/>
                        <a:buFont typeface="Times New Roman" panose="02020603050405020304" pitchFamily="18" charset="0"/>
                        <a:buNone/>
                      </a:pP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Dấu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chấm</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spcAft>
                          <a:spcPts val="750"/>
                        </a:spcAft>
                        <a:buSzPts val="1400"/>
                        <a:buFont typeface="Times New Roman" panose="02020603050405020304" pitchFamily="18" charset="0"/>
                        <a:buNone/>
                      </a:pP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kết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thúc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câu</a:t>
                      </a:r>
                      <a:r>
                        <a:rPr lang="en-US" sz="2800" dirty="0">
                          <a:effectLst/>
                          <a:latin typeface="Times New Roman" panose="02020603050405020304" pitchFamily="18" charset="0"/>
                          <a:ea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60742972"/>
                  </a:ext>
                </a:extLst>
              </a:tr>
            </a:tbl>
          </a:graphicData>
        </a:graphic>
      </p:graphicFrame>
    </p:spTree>
    <p:extLst>
      <p:ext uri="{BB962C8B-B14F-4D97-AF65-F5344CB8AC3E}">
        <p14:creationId xmlns:p14="http://schemas.microsoft.com/office/powerpoint/2010/main" val="29217228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aturation sat="0"/>
                    </a14:imgEffect>
                    <a14:imgEffect>
                      <a14:brightnessContrast bright="-40000"/>
                    </a14:imgEffect>
                  </a14:imgLayer>
                </a14:imgProps>
              </a:ext>
            </a:extLst>
          </a:blip>
          <a:stretch>
            <a:fillRect/>
          </a:stretch>
        </p:blipFill>
        <p:spPr>
          <a:xfrm>
            <a:off x="0" y="0"/>
            <a:ext cx="12192000" cy="6858000"/>
          </a:xfrm>
          <a:prstGeom prst="rect">
            <a:avLst/>
          </a:prstGeom>
        </p:spPr>
      </p:pic>
      <p:sp>
        <p:nvSpPr>
          <p:cNvPr id="5" name="Rectangle 4"/>
          <p:cNvSpPr/>
          <p:nvPr/>
        </p:nvSpPr>
        <p:spPr>
          <a:xfrm>
            <a:off x="660400" y="1143000"/>
            <a:ext cx="10858500" cy="4524315"/>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Con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người</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luôn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phải</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đối</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mặt</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với</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nhiều</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khó</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khăn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thử</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thách</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Những</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thử</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thách</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khó</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khăn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đến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từ</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thiên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nhiên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như</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hiện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tượng</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lũ</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lụt</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bão</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gió</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nghiêm</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trọng</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vào</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tháng</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7,8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âm</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lịch</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hàng</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năm</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đặc</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biệt</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đối</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với</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nhân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dân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miền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Trung</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như</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các</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em</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đã</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biết</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Có</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rất</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nhiều</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nguyên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nhân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lí</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giải</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cho</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hiện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tượng</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ấy</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Đến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với</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thế</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giới</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truyện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truyền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thuyết</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hiện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tượng</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thiên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nhiên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ấy</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được</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mô</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tả</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và</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lí</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giải</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như</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thế</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nào</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và</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được</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bắt</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nguồn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từ</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đâu</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Những</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yếu</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tố</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kì</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ảo</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sẽ</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góp</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phần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làm</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nên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một</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sự</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lí</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giải</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đặc</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biệt</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theo</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quan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niệm</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dân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gian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058601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229680" y="951835"/>
            <a:ext cx="1180147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Freeform 49"/>
          <p:cNvSpPr/>
          <p:nvPr/>
        </p:nvSpPr>
        <p:spPr>
          <a:xfrm>
            <a:off x="4020305" y="642360"/>
            <a:ext cx="4543479" cy="814913"/>
          </a:xfrm>
          <a:custGeom>
            <a:avLst/>
            <a:gdLst>
              <a:gd name="connsiteX0" fmla="*/ 1514475 w 6143624"/>
              <a:gd name="connsiteY0" fmla="*/ 0 h 1228725"/>
              <a:gd name="connsiteX1" fmla="*/ 1557338 w 6143624"/>
              <a:gd name="connsiteY1" fmla="*/ 14287 h 1228725"/>
              <a:gd name="connsiteX2" fmla="*/ 1585913 w 6143624"/>
              <a:gd name="connsiteY2" fmla="*/ 57150 h 1228725"/>
              <a:gd name="connsiteX3" fmla="*/ 1628775 w 6143624"/>
              <a:gd name="connsiteY3" fmla="*/ 100012 h 1228725"/>
              <a:gd name="connsiteX4" fmla="*/ 1885950 w 6143624"/>
              <a:gd name="connsiteY4" fmla="*/ 85725 h 1228725"/>
              <a:gd name="connsiteX5" fmla="*/ 1971675 w 6143624"/>
              <a:gd name="connsiteY5" fmla="*/ 57150 h 1228725"/>
              <a:gd name="connsiteX6" fmla="*/ 2014538 w 6143624"/>
              <a:gd name="connsiteY6" fmla="*/ 28575 h 1228725"/>
              <a:gd name="connsiteX7" fmla="*/ 2100263 w 6143624"/>
              <a:gd name="connsiteY7" fmla="*/ 0 h 1228725"/>
              <a:gd name="connsiteX8" fmla="*/ 2128838 w 6143624"/>
              <a:gd name="connsiteY8" fmla="*/ 42862 h 1228725"/>
              <a:gd name="connsiteX9" fmla="*/ 2171700 w 6143624"/>
              <a:gd name="connsiteY9" fmla="*/ 114300 h 1228725"/>
              <a:gd name="connsiteX10" fmla="*/ 2214563 w 6143624"/>
              <a:gd name="connsiteY10" fmla="*/ 128587 h 1228725"/>
              <a:gd name="connsiteX11" fmla="*/ 2443163 w 6143624"/>
              <a:gd name="connsiteY11" fmla="*/ 128587 h 1228725"/>
              <a:gd name="connsiteX12" fmla="*/ 2457450 w 6143624"/>
              <a:gd name="connsiteY12" fmla="*/ 171450 h 1228725"/>
              <a:gd name="connsiteX13" fmla="*/ 2500313 w 6143624"/>
              <a:gd name="connsiteY13" fmla="*/ 200025 h 1228725"/>
              <a:gd name="connsiteX14" fmla="*/ 2657475 w 6143624"/>
              <a:gd name="connsiteY14" fmla="*/ 185737 h 1228725"/>
              <a:gd name="connsiteX15" fmla="*/ 2714625 w 6143624"/>
              <a:gd name="connsiteY15" fmla="*/ 157162 h 1228725"/>
              <a:gd name="connsiteX16" fmla="*/ 2871788 w 6143624"/>
              <a:gd name="connsiteY16" fmla="*/ 85725 h 1228725"/>
              <a:gd name="connsiteX17" fmla="*/ 2957513 w 6143624"/>
              <a:gd name="connsiteY17" fmla="*/ 100012 h 1228725"/>
              <a:gd name="connsiteX18" fmla="*/ 3000375 w 6143624"/>
              <a:gd name="connsiteY18" fmla="*/ 142875 h 1228725"/>
              <a:gd name="connsiteX19" fmla="*/ 3043238 w 6143624"/>
              <a:gd name="connsiteY19" fmla="*/ 157162 h 1228725"/>
              <a:gd name="connsiteX20" fmla="*/ 3143250 w 6143624"/>
              <a:gd name="connsiteY20" fmla="*/ 114300 h 1228725"/>
              <a:gd name="connsiteX21" fmla="*/ 3214688 w 6143624"/>
              <a:gd name="connsiteY21" fmla="*/ 85725 h 1228725"/>
              <a:gd name="connsiteX22" fmla="*/ 3300413 w 6143624"/>
              <a:gd name="connsiteY22" fmla="*/ 28575 h 1228725"/>
              <a:gd name="connsiteX23" fmla="*/ 3357563 w 6143624"/>
              <a:gd name="connsiteY23" fmla="*/ 114300 h 1228725"/>
              <a:gd name="connsiteX24" fmla="*/ 3414713 w 6143624"/>
              <a:gd name="connsiteY24" fmla="*/ 242887 h 1228725"/>
              <a:gd name="connsiteX25" fmla="*/ 3500438 w 6143624"/>
              <a:gd name="connsiteY25" fmla="*/ 228600 h 1228725"/>
              <a:gd name="connsiteX26" fmla="*/ 3586163 w 6143624"/>
              <a:gd name="connsiteY26" fmla="*/ 200025 h 1228725"/>
              <a:gd name="connsiteX27" fmla="*/ 3671888 w 6143624"/>
              <a:gd name="connsiteY27" fmla="*/ 157162 h 1228725"/>
              <a:gd name="connsiteX28" fmla="*/ 3729038 w 6143624"/>
              <a:gd name="connsiteY28" fmla="*/ 171450 h 1228725"/>
              <a:gd name="connsiteX29" fmla="*/ 3757613 w 6143624"/>
              <a:gd name="connsiteY29" fmla="*/ 214312 h 1228725"/>
              <a:gd name="connsiteX30" fmla="*/ 3986213 w 6143624"/>
              <a:gd name="connsiteY30" fmla="*/ 200025 h 1228725"/>
              <a:gd name="connsiteX31" fmla="*/ 4157663 w 6143624"/>
              <a:gd name="connsiteY31" fmla="*/ 214312 h 1228725"/>
              <a:gd name="connsiteX32" fmla="*/ 4200525 w 6143624"/>
              <a:gd name="connsiteY32" fmla="*/ 228600 h 1228725"/>
              <a:gd name="connsiteX33" fmla="*/ 4257675 w 6143624"/>
              <a:gd name="connsiteY33" fmla="*/ 214312 h 1228725"/>
              <a:gd name="connsiteX34" fmla="*/ 4329113 w 6143624"/>
              <a:gd name="connsiteY34" fmla="*/ 200025 h 1228725"/>
              <a:gd name="connsiteX35" fmla="*/ 4471988 w 6143624"/>
              <a:gd name="connsiteY35" fmla="*/ 142875 h 1228725"/>
              <a:gd name="connsiteX36" fmla="*/ 4543425 w 6143624"/>
              <a:gd name="connsiteY36" fmla="*/ 128587 h 1228725"/>
              <a:gd name="connsiteX37" fmla="*/ 4629150 w 6143624"/>
              <a:gd name="connsiteY37" fmla="*/ 100012 h 1228725"/>
              <a:gd name="connsiteX38" fmla="*/ 4686300 w 6143624"/>
              <a:gd name="connsiteY38" fmla="*/ 57150 h 1228725"/>
              <a:gd name="connsiteX39" fmla="*/ 4729163 w 6143624"/>
              <a:gd name="connsiteY39" fmla="*/ 14287 h 1228725"/>
              <a:gd name="connsiteX40" fmla="*/ 4772025 w 6143624"/>
              <a:gd name="connsiteY40" fmla="*/ 28575 h 1228725"/>
              <a:gd name="connsiteX41" fmla="*/ 4843463 w 6143624"/>
              <a:gd name="connsiteY41" fmla="*/ 114300 h 1228725"/>
              <a:gd name="connsiteX42" fmla="*/ 4886325 w 6143624"/>
              <a:gd name="connsiteY42" fmla="*/ 171450 h 1228725"/>
              <a:gd name="connsiteX43" fmla="*/ 4929188 w 6143624"/>
              <a:gd name="connsiteY43" fmla="*/ 214312 h 1228725"/>
              <a:gd name="connsiteX44" fmla="*/ 4957763 w 6143624"/>
              <a:gd name="connsiteY44" fmla="*/ 257175 h 1228725"/>
              <a:gd name="connsiteX45" fmla="*/ 5257800 w 6143624"/>
              <a:gd name="connsiteY45" fmla="*/ 285750 h 1228725"/>
              <a:gd name="connsiteX46" fmla="*/ 5272088 w 6143624"/>
              <a:gd name="connsiteY46" fmla="*/ 342900 h 1228725"/>
              <a:gd name="connsiteX47" fmla="*/ 5286375 w 6143624"/>
              <a:gd name="connsiteY47" fmla="*/ 514350 h 1228725"/>
              <a:gd name="connsiteX48" fmla="*/ 5443538 w 6143624"/>
              <a:gd name="connsiteY48" fmla="*/ 585787 h 1228725"/>
              <a:gd name="connsiteX49" fmla="*/ 5696266 w 6143624"/>
              <a:gd name="connsiteY49" fmla="*/ 655888 h 1228725"/>
              <a:gd name="connsiteX50" fmla="*/ 5815013 w 6143624"/>
              <a:gd name="connsiteY50" fmla="*/ 694162 h 1228725"/>
              <a:gd name="connsiteX51" fmla="*/ 5815013 w 6143624"/>
              <a:gd name="connsiteY51" fmla="*/ 694162 h 1228725"/>
              <a:gd name="connsiteX52" fmla="*/ 5820479 w 6143624"/>
              <a:gd name="connsiteY52" fmla="*/ 695924 h 1228725"/>
              <a:gd name="connsiteX53" fmla="*/ 5943599 w 6143624"/>
              <a:gd name="connsiteY53" fmla="*/ 742950 h 1228725"/>
              <a:gd name="connsiteX54" fmla="*/ 6143624 w 6143624"/>
              <a:gd name="connsiteY54" fmla="*/ 842962 h 1228725"/>
              <a:gd name="connsiteX55" fmla="*/ 6129337 w 6143624"/>
              <a:gd name="connsiteY55" fmla="*/ 885825 h 1228725"/>
              <a:gd name="connsiteX56" fmla="*/ 6086474 w 6143624"/>
              <a:gd name="connsiteY56" fmla="*/ 900112 h 1228725"/>
              <a:gd name="connsiteX57" fmla="*/ 6015037 w 6143624"/>
              <a:gd name="connsiteY57" fmla="*/ 914400 h 1228725"/>
              <a:gd name="connsiteX58" fmla="*/ 5857874 w 6143624"/>
              <a:gd name="connsiteY58" fmla="*/ 971550 h 1228725"/>
              <a:gd name="connsiteX59" fmla="*/ 5815013 w 6143624"/>
              <a:gd name="connsiteY59" fmla="*/ 981075 h 1228725"/>
              <a:gd name="connsiteX60" fmla="*/ 5815013 w 6143624"/>
              <a:gd name="connsiteY60" fmla="*/ 981075 h 1228725"/>
              <a:gd name="connsiteX61" fmla="*/ 5729288 w 6143624"/>
              <a:gd name="connsiteY61" fmla="*/ 1000125 h 1228725"/>
              <a:gd name="connsiteX62" fmla="*/ 5572125 w 6143624"/>
              <a:gd name="connsiteY62" fmla="*/ 1028700 h 1228725"/>
              <a:gd name="connsiteX63" fmla="*/ 5529263 w 6143624"/>
              <a:gd name="connsiteY63" fmla="*/ 1042987 h 1228725"/>
              <a:gd name="connsiteX64" fmla="*/ 5329238 w 6143624"/>
              <a:gd name="connsiteY64" fmla="*/ 1014412 h 1228725"/>
              <a:gd name="connsiteX65" fmla="*/ 5286375 w 6143624"/>
              <a:gd name="connsiteY65" fmla="*/ 1000125 h 1228725"/>
              <a:gd name="connsiteX66" fmla="*/ 5257800 w 6143624"/>
              <a:gd name="connsiteY66" fmla="*/ 957262 h 1228725"/>
              <a:gd name="connsiteX67" fmla="*/ 5100638 w 6143624"/>
              <a:gd name="connsiteY67" fmla="*/ 971550 h 1228725"/>
              <a:gd name="connsiteX68" fmla="*/ 5014913 w 6143624"/>
              <a:gd name="connsiteY68" fmla="*/ 1028700 h 1228725"/>
              <a:gd name="connsiteX69" fmla="*/ 4843463 w 6143624"/>
              <a:gd name="connsiteY69" fmla="*/ 1128712 h 1228725"/>
              <a:gd name="connsiteX70" fmla="*/ 4772025 w 6143624"/>
              <a:gd name="connsiteY70" fmla="*/ 1157287 h 1228725"/>
              <a:gd name="connsiteX71" fmla="*/ 4686300 w 6143624"/>
              <a:gd name="connsiteY71" fmla="*/ 1185862 h 1228725"/>
              <a:gd name="connsiteX72" fmla="*/ 4586288 w 6143624"/>
              <a:gd name="connsiteY72" fmla="*/ 1171575 h 1228725"/>
              <a:gd name="connsiteX73" fmla="*/ 4457700 w 6143624"/>
              <a:gd name="connsiteY73" fmla="*/ 1071562 h 1228725"/>
              <a:gd name="connsiteX74" fmla="*/ 4314825 w 6143624"/>
              <a:gd name="connsiteY74" fmla="*/ 1028700 h 1228725"/>
              <a:gd name="connsiteX75" fmla="*/ 4171950 w 6143624"/>
              <a:gd name="connsiteY75" fmla="*/ 1071562 h 1228725"/>
              <a:gd name="connsiteX76" fmla="*/ 4114800 w 6143624"/>
              <a:gd name="connsiteY76" fmla="*/ 1085850 h 1228725"/>
              <a:gd name="connsiteX77" fmla="*/ 4000500 w 6143624"/>
              <a:gd name="connsiteY77" fmla="*/ 1128712 h 1228725"/>
              <a:gd name="connsiteX78" fmla="*/ 3871913 w 6143624"/>
              <a:gd name="connsiteY78" fmla="*/ 1157287 h 1228725"/>
              <a:gd name="connsiteX79" fmla="*/ 3771900 w 6143624"/>
              <a:gd name="connsiteY79" fmla="*/ 1143000 h 1228725"/>
              <a:gd name="connsiteX80" fmla="*/ 3729038 w 6143624"/>
              <a:gd name="connsiteY80" fmla="*/ 1114425 h 1228725"/>
              <a:gd name="connsiteX81" fmla="*/ 3686175 w 6143624"/>
              <a:gd name="connsiteY81" fmla="*/ 1100137 h 1228725"/>
              <a:gd name="connsiteX82" fmla="*/ 3643313 w 6143624"/>
              <a:gd name="connsiteY82" fmla="*/ 1071562 h 1228725"/>
              <a:gd name="connsiteX83" fmla="*/ 3186113 w 6143624"/>
              <a:gd name="connsiteY83" fmla="*/ 1042987 h 1228725"/>
              <a:gd name="connsiteX84" fmla="*/ 3143250 w 6143624"/>
              <a:gd name="connsiteY84" fmla="*/ 1028700 h 1228725"/>
              <a:gd name="connsiteX85" fmla="*/ 3100388 w 6143624"/>
              <a:gd name="connsiteY85" fmla="*/ 1000125 h 1228725"/>
              <a:gd name="connsiteX86" fmla="*/ 2928938 w 6143624"/>
              <a:gd name="connsiteY86" fmla="*/ 942975 h 1228725"/>
              <a:gd name="connsiteX87" fmla="*/ 2786063 w 6143624"/>
              <a:gd name="connsiteY87" fmla="*/ 971550 h 1228725"/>
              <a:gd name="connsiteX88" fmla="*/ 2657475 w 6143624"/>
              <a:gd name="connsiteY88" fmla="*/ 1028700 h 1228725"/>
              <a:gd name="connsiteX89" fmla="*/ 2586038 w 6143624"/>
              <a:gd name="connsiteY89" fmla="*/ 1071562 h 1228725"/>
              <a:gd name="connsiteX90" fmla="*/ 2528888 w 6143624"/>
              <a:gd name="connsiteY90" fmla="*/ 1085850 h 1228725"/>
              <a:gd name="connsiteX91" fmla="*/ 2443163 w 6143624"/>
              <a:gd name="connsiteY91" fmla="*/ 1114425 h 1228725"/>
              <a:gd name="connsiteX92" fmla="*/ 2400300 w 6143624"/>
              <a:gd name="connsiteY92" fmla="*/ 1128712 h 1228725"/>
              <a:gd name="connsiteX93" fmla="*/ 2157413 w 6143624"/>
              <a:gd name="connsiteY93" fmla="*/ 1143000 h 1228725"/>
              <a:gd name="connsiteX94" fmla="*/ 2100263 w 6143624"/>
              <a:gd name="connsiteY94" fmla="*/ 1157287 h 1228725"/>
              <a:gd name="connsiteX95" fmla="*/ 2014538 w 6143624"/>
              <a:gd name="connsiteY95" fmla="*/ 1185862 h 1228725"/>
              <a:gd name="connsiteX96" fmla="*/ 1871663 w 6143624"/>
              <a:gd name="connsiteY96" fmla="*/ 1228725 h 1228725"/>
              <a:gd name="connsiteX97" fmla="*/ 1543050 w 6143624"/>
              <a:gd name="connsiteY97" fmla="*/ 1185862 h 1228725"/>
              <a:gd name="connsiteX98" fmla="*/ 1057275 w 6143624"/>
              <a:gd name="connsiteY98" fmla="*/ 1185862 h 1228725"/>
              <a:gd name="connsiteX99" fmla="*/ 900113 w 6143624"/>
              <a:gd name="connsiteY99" fmla="*/ 1214437 h 1228725"/>
              <a:gd name="connsiteX100" fmla="*/ 771525 w 6143624"/>
              <a:gd name="connsiteY100" fmla="*/ 1228725 h 1228725"/>
              <a:gd name="connsiteX101" fmla="*/ 542925 w 6143624"/>
              <a:gd name="connsiteY101" fmla="*/ 1214437 h 1228725"/>
              <a:gd name="connsiteX102" fmla="*/ 485775 w 6143624"/>
              <a:gd name="connsiteY102" fmla="*/ 1185862 h 1228725"/>
              <a:gd name="connsiteX103" fmla="*/ 357188 w 6143624"/>
              <a:gd name="connsiteY103" fmla="*/ 1057275 h 1228725"/>
              <a:gd name="connsiteX104" fmla="*/ 314325 w 6143624"/>
              <a:gd name="connsiteY104" fmla="*/ 1028700 h 1228725"/>
              <a:gd name="connsiteX105" fmla="*/ 271463 w 6143624"/>
              <a:gd name="connsiteY105" fmla="*/ 928687 h 1228725"/>
              <a:gd name="connsiteX106" fmla="*/ 242888 w 6143624"/>
              <a:gd name="connsiteY106" fmla="*/ 885825 h 1228725"/>
              <a:gd name="connsiteX107" fmla="*/ 142875 w 6143624"/>
              <a:gd name="connsiteY107" fmla="*/ 842962 h 1228725"/>
              <a:gd name="connsiteX108" fmla="*/ 100013 w 6143624"/>
              <a:gd name="connsiteY108" fmla="*/ 814387 h 1228725"/>
              <a:gd name="connsiteX109" fmla="*/ 42863 w 6143624"/>
              <a:gd name="connsiteY109" fmla="*/ 714375 h 1228725"/>
              <a:gd name="connsiteX110" fmla="*/ 0 w 6143624"/>
              <a:gd name="connsiteY110" fmla="*/ 671512 h 1228725"/>
              <a:gd name="connsiteX111" fmla="*/ 0 w 6143624"/>
              <a:gd name="connsiteY111" fmla="*/ 549149 h 1228725"/>
              <a:gd name="connsiteX112" fmla="*/ 28 w 6143624"/>
              <a:gd name="connsiteY112" fmla="*/ 549031 h 1228725"/>
              <a:gd name="connsiteX113" fmla="*/ 42863 w 6143624"/>
              <a:gd name="connsiteY113" fmla="*/ 414337 h 1228725"/>
              <a:gd name="connsiteX114" fmla="*/ 85725 w 6143624"/>
              <a:gd name="connsiteY114" fmla="*/ 328612 h 1228725"/>
              <a:gd name="connsiteX115" fmla="*/ 214313 w 6143624"/>
              <a:gd name="connsiteY115" fmla="*/ 257175 h 1228725"/>
              <a:gd name="connsiteX116" fmla="*/ 385763 w 6143624"/>
              <a:gd name="connsiteY116" fmla="*/ 314325 h 1228725"/>
              <a:gd name="connsiteX117" fmla="*/ 428625 w 6143624"/>
              <a:gd name="connsiteY117" fmla="*/ 328612 h 1228725"/>
              <a:gd name="connsiteX118" fmla="*/ 471488 w 6143624"/>
              <a:gd name="connsiteY118" fmla="*/ 342900 h 1228725"/>
              <a:gd name="connsiteX119" fmla="*/ 614363 w 6143624"/>
              <a:gd name="connsiteY119" fmla="*/ 328612 h 1228725"/>
              <a:gd name="connsiteX120" fmla="*/ 700088 w 6143624"/>
              <a:gd name="connsiteY120" fmla="*/ 271462 h 1228725"/>
              <a:gd name="connsiteX121" fmla="*/ 785813 w 6143624"/>
              <a:gd name="connsiteY121" fmla="*/ 200025 h 1228725"/>
              <a:gd name="connsiteX122" fmla="*/ 871538 w 6143624"/>
              <a:gd name="connsiteY122" fmla="*/ 157162 h 1228725"/>
              <a:gd name="connsiteX123" fmla="*/ 971550 w 6143624"/>
              <a:gd name="connsiteY123" fmla="*/ 114300 h 1228725"/>
              <a:gd name="connsiteX124" fmla="*/ 1028700 w 6143624"/>
              <a:gd name="connsiteY124" fmla="*/ 171450 h 1228725"/>
              <a:gd name="connsiteX125" fmla="*/ 1071563 w 6143624"/>
              <a:gd name="connsiteY125" fmla="*/ 200025 h 1228725"/>
              <a:gd name="connsiteX126" fmla="*/ 1157288 w 6143624"/>
              <a:gd name="connsiteY126" fmla="*/ 185737 h 1228725"/>
              <a:gd name="connsiteX127" fmla="*/ 1200150 w 6143624"/>
              <a:gd name="connsiteY127" fmla="*/ 157162 h 1228725"/>
              <a:gd name="connsiteX128" fmla="*/ 1257300 w 6143624"/>
              <a:gd name="connsiteY128" fmla="*/ 128587 h 1228725"/>
              <a:gd name="connsiteX129" fmla="*/ 1343025 w 6143624"/>
              <a:gd name="connsiteY129" fmla="*/ 71437 h 1228725"/>
              <a:gd name="connsiteX130" fmla="*/ 1385888 w 6143624"/>
              <a:gd name="connsiteY130" fmla="*/ 42862 h 1228725"/>
              <a:gd name="connsiteX131" fmla="*/ 1471613 w 6143624"/>
              <a:gd name="connsiteY131" fmla="*/ 14287 h 122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6143624" h="1228725">
                <a:moveTo>
                  <a:pt x="1514475" y="0"/>
                </a:moveTo>
                <a:cubicBezTo>
                  <a:pt x="1528763" y="4762"/>
                  <a:pt x="1545578" y="4879"/>
                  <a:pt x="1557338" y="14287"/>
                </a:cubicBezTo>
                <a:cubicBezTo>
                  <a:pt x="1570747" y="25014"/>
                  <a:pt x="1574920" y="43958"/>
                  <a:pt x="1585913" y="57150"/>
                </a:cubicBezTo>
                <a:cubicBezTo>
                  <a:pt x="1598848" y="72672"/>
                  <a:pt x="1614488" y="85725"/>
                  <a:pt x="1628775" y="100012"/>
                </a:cubicBezTo>
                <a:cubicBezTo>
                  <a:pt x="1714500" y="95250"/>
                  <a:pt x="1800756" y="96374"/>
                  <a:pt x="1885950" y="85725"/>
                </a:cubicBezTo>
                <a:cubicBezTo>
                  <a:pt x="1915838" y="81989"/>
                  <a:pt x="1971675" y="57150"/>
                  <a:pt x="1971675" y="57150"/>
                </a:cubicBezTo>
                <a:cubicBezTo>
                  <a:pt x="1985963" y="47625"/>
                  <a:pt x="1998846" y="35549"/>
                  <a:pt x="2014538" y="28575"/>
                </a:cubicBezTo>
                <a:cubicBezTo>
                  <a:pt x="2042063" y="16342"/>
                  <a:pt x="2100263" y="0"/>
                  <a:pt x="2100263" y="0"/>
                </a:cubicBezTo>
                <a:cubicBezTo>
                  <a:pt x="2109788" y="14287"/>
                  <a:pt x="2119737" y="28301"/>
                  <a:pt x="2128838" y="42862"/>
                </a:cubicBezTo>
                <a:cubicBezTo>
                  <a:pt x="2143556" y="66411"/>
                  <a:pt x="2152064" y="94664"/>
                  <a:pt x="2171700" y="114300"/>
                </a:cubicBezTo>
                <a:cubicBezTo>
                  <a:pt x="2182349" y="124949"/>
                  <a:pt x="2200275" y="123825"/>
                  <a:pt x="2214563" y="128587"/>
                </a:cubicBezTo>
                <a:cubicBezTo>
                  <a:pt x="2281468" y="120224"/>
                  <a:pt x="2376258" y="98851"/>
                  <a:pt x="2443163" y="128587"/>
                </a:cubicBezTo>
                <a:cubicBezTo>
                  <a:pt x="2456925" y="134704"/>
                  <a:pt x="2448042" y="159690"/>
                  <a:pt x="2457450" y="171450"/>
                </a:cubicBezTo>
                <a:cubicBezTo>
                  <a:pt x="2468177" y="184859"/>
                  <a:pt x="2486025" y="190500"/>
                  <a:pt x="2500313" y="200025"/>
                </a:cubicBezTo>
                <a:cubicBezTo>
                  <a:pt x="2552700" y="195262"/>
                  <a:pt x="2605893" y="196054"/>
                  <a:pt x="2657475" y="185737"/>
                </a:cubicBezTo>
                <a:cubicBezTo>
                  <a:pt x="2678360" y="181560"/>
                  <a:pt x="2695235" y="165975"/>
                  <a:pt x="2714625" y="157162"/>
                </a:cubicBezTo>
                <a:cubicBezTo>
                  <a:pt x="2902551" y="71742"/>
                  <a:pt x="2742068" y="150585"/>
                  <a:pt x="2871788" y="85725"/>
                </a:cubicBezTo>
                <a:cubicBezTo>
                  <a:pt x="2900363" y="90487"/>
                  <a:pt x="2931041" y="88246"/>
                  <a:pt x="2957513" y="100012"/>
                </a:cubicBezTo>
                <a:cubicBezTo>
                  <a:pt x="2975977" y="108218"/>
                  <a:pt x="2983563" y="131667"/>
                  <a:pt x="3000375" y="142875"/>
                </a:cubicBezTo>
                <a:cubicBezTo>
                  <a:pt x="3012906" y="151229"/>
                  <a:pt x="3028950" y="152400"/>
                  <a:pt x="3043238" y="157162"/>
                </a:cubicBezTo>
                <a:cubicBezTo>
                  <a:pt x="3131273" y="127818"/>
                  <a:pt x="3037321" y="161380"/>
                  <a:pt x="3143250" y="114300"/>
                </a:cubicBezTo>
                <a:cubicBezTo>
                  <a:pt x="3166687" y="103884"/>
                  <a:pt x="3192173" y="98006"/>
                  <a:pt x="3214688" y="85725"/>
                </a:cubicBezTo>
                <a:cubicBezTo>
                  <a:pt x="3244837" y="69280"/>
                  <a:pt x="3300413" y="28575"/>
                  <a:pt x="3300413" y="28575"/>
                </a:cubicBezTo>
                <a:cubicBezTo>
                  <a:pt x="3319463" y="57150"/>
                  <a:pt x="3346703" y="81719"/>
                  <a:pt x="3357563" y="114300"/>
                </a:cubicBezTo>
                <a:cubicBezTo>
                  <a:pt x="3391568" y="216315"/>
                  <a:pt x="3369430" y="174963"/>
                  <a:pt x="3414713" y="242887"/>
                </a:cubicBezTo>
                <a:cubicBezTo>
                  <a:pt x="3443288" y="238125"/>
                  <a:pt x="3472334" y="235626"/>
                  <a:pt x="3500438" y="228600"/>
                </a:cubicBezTo>
                <a:cubicBezTo>
                  <a:pt x="3529659" y="221295"/>
                  <a:pt x="3586163" y="200025"/>
                  <a:pt x="3586163" y="200025"/>
                </a:cubicBezTo>
                <a:cubicBezTo>
                  <a:pt x="3607834" y="185577"/>
                  <a:pt x="3642312" y="157162"/>
                  <a:pt x="3671888" y="157162"/>
                </a:cubicBezTo>
                <a:cubicBezTo>
                  <a:pt x="3691524" y="157162"/>
                  <a:pt x="3709988" y="166687"/>
                  <a:pt x="3729038" y="171450"/>
                </a:cubicBezTo>
                <a:cubicBezTo>
                  <a:pt x="3738563" y="185737"/>
                  <a:pt x="3743326" y="204787"/>
                  <a:pt x="3757613" y="214312"/>
                </a:cubicBezTo>
                <a:cubicBezTo>
                  <a:pt x="3814293" y="252099"/>
                  <a:pt x="3962626" y="203956"/>
                  <a:pt x="3986213" y="200025"/>
                </a:cubicBezTo>
                <a:cubicBezTo>
                  <a:pt x="4043363" y="204787"/>
                  <a:pt x="4100818" y="206733"/>
                  <a:pt x="4157663" y="214312"/>
                </a:cubicBezTo>
                <a:cubicBezTo>
                  <a:pt x="4172591" y="216302"/>
                  <a:pt x="4185465" y="228600"/>
                  <a:pt x="4200525" y="228600"/>
                </a:cubicBezTo>
                <a:cubicBezTo>
                  <a:pt x="4220161" y="228600"/>
                  <a:pt x="4238506" y="218572"/>
                  <a:pt x="4257675" y="214312"/>
                </a:cubicBezTo>
                <a:cubicBezTo>
                  <a:pt x="4281381" y="209044"/>
                  <a:pt x="4305300" y="204787"/>
                  <a:pt x="4329113" y="200025"/>
                </a:cubicBezTo>
                <a:cubicBezTo>
                  <a:pt x="4356144" y="188440"/>
                  <a:pt x="4430768" y="153180"/>
                  <a:pt x="4471988" y="142875"/>
                </a:cubicBezTo>
                <a:cubicBezTo>
                  <a:pt x="4495547" y="136985"/>
                  <a:pt x="4519997" y="134977"/>
                  <a:pt x="4543425" y="128587"/>
                </a:cubicBezTo>
                <a:cubicBezTo>
                  <a:pt x="4572484" y="120662"/>
                  <a:pt x="4629150" y="100012"/>
                  <a:pt x="4629150" y="100012"/>
                </a:cubicBezTo>
                <a:cubicBezTo>
                  <a:pt x="4648200" y="85725"/>
                  <a:pt x="4668220" y="72647"/>
                  <a:pt x="4686300" y="57150"/>
                </a:cubicBezTo>
                <a:cubicBezTo>
                  <a:pt x="4701641" y="44000"/>
                  <a:pt x="4709994" y="20677"/>
                  <a:pt x="4729163" y="14287"/>
                </a:cubicBezTo>
                <a:lnTo>
                  <a:pt x="4772025" y="28575"/>
                </a:lnTo>
                <a:cubicBezTo>
                  <a:pt x="4835183" y="123311"/>
                  <a:pt x="4760953" y="18038"/>
                  <a:pt x="4843463" y="114300"/>
                </a:cubicBezTo>
                <a:cubicBezTo>
                  <a:pt x="4858960" y="132380"/>
                  <a:pt x="4870828" y="153370"/>
                  <a:pt x="4886325" y="171450"/>
                </a:cubicBezTo>
                <a:cubicBezTo>
                  <a:pt x="4899475" y="186791"/>
                  <a:pt x="4916253" y="198790"/>
                  <a:pt x="4929188" y="214312"/>
                </a:cubicBezTo>
                <a:cubicBezTo>
                  <a:pt x="4940181" y="227504"/>
                  <a:pt x="4940983" y="253527"/>
                  <a:pt x="4957763" y="257175"/>
                </a:cubicBezTo>
                <a:cubicBezTo>
                  <a:pt x="5055935" y="278517"/>
                  <a:pt x="5157788" y="276225"/>
                  <a:pt x="5257800" y="285750"/>
                </a:cubicBezTo>
                <a:cubicBezTo>
                  <a:pt x="5262563" y="304800"/>
                  <a:pt x="5269652" y="323415"/>
                  <a:pt x="5272088" y="342900"/>
                </a:cubicBezTo>
                <a:cubicBezTo>
                  <a:pt x="5279201" y="399805"/>
                  <a:pt x="5271599" y="458938"/>
                  <a:pt x="5286375" y="514350"/>
                </a:cubicBezTo>
                <a:cubicBezTo>
                  <a:pt x="5301584" y="571385"/>
                  <a:pt x="5417361" y="578739"/>
                  <a:pt x="5443538" y="585787"/>
                </a:cubicBezTo>
                <a:cubicBezTo>
                  <a:pt x="5528907" y="608771"/>
                  <a:pt x="5613036" y="630916"/>
                  <a:pt x="5696266" y="655888"/>
                </a:cubicBezTo>
                <a:lnTo>
                  <a:pt x="5815013" y="694162"/>
                </a:lnTo>
                <a:lnTo>
                  <a:pt x="5815013" y="694162"/>
                </a:lnTo>
                <a:lnTo>
                  <a:pt x="5820479" y="695924"/>
                </a:lnTo>
                <a:cubicBezTo>
                  <a:pt x="5861687" y="710282"/>
                  <a:pt x="5902713" y="725804"/>
                  <a:pt x="5943599" y="742950"/>
                </a:cubicBezTo>
                <a:cubicBezTo>
                  <a:pt x="6012344" y="771778"/>
                  <a:pt x="6076949" y="809625"/>
                  <a:pt x="6143624" y="842962"/>
                </a:cubicBezTo>
                <a:cubicBezTo>
                  <a:pt x="6138862" y="857250"/>
                  <a:pt x="6139986" y="875176"/>
                  <a:pt x="6129337" y="885825"/>
                </a:cubicBezTo>
                <a:cubicBezTo>
                  <a:pt x="6118688" y="896474"/>
                  <a:pt x="6101085" y="896459"/>
                  <a:pt x="6086474" y="900112"/>
                </a:cubicBezTo>
                <a:cubicBezTo>
                  <a:pt x="6062915" y="906002"/>
                  <a:pt x="6038849" y="909637"/>
                  <a:pt x="6015037" y="914400"/>
                </a:cubicBezTo>
                <a:cubicBezTo>
                  <a:pt x="5943076" y="962374"/>
                  <a:pt x="5980648" y="944267"/>
                  <a:pt x="5857874" y="971550"/>
                </a:cubicBezTo>
                <a:lnTo>
                  <a:pt x="5815013" y="981075"/>
                </a:lnTo>
                <a:lnTo>
                  <a:pt x="5815013" y="981075"/>
                </a:lnTo>
                <a:lnTo>
                  <a:pt x="5729288" y="1000125"/>
                </a:lnTo>
                <a:cubicBezTo>
                  <a:pt x="5665572" y="1012868"/>
                  <a:pt x="5633439" y="1013371"/>
                  <a:pt x="5572125" y="1028700"/>
                </a:cubicBezTo>
                <a:cubicBezTo>
                  <a:pt x="5557515" y="1032353"/>
                  <a:pt x="5543550" y="1038225"/>
                  <a:pt x="5529263" y="1042987"/>
                </a:cubicBezTo>
                <a:cubicBezTo>
                  <a:pt x="5462588" y="1033462"/>
                  <a:pt x="5395565" y="1026117"/>
                  <a:pt x="5329238" y="1014412"/>
                </a:cubicBezTo>
                <a:cubicBezTo>
                  <a:pt x="5314407" y="1011795"/>
                  <a:pt x="5298135" y="1009533"/>
                  <a:pt x="5286375" y="1000125"/>
                </a:cubicBezTo>
                <a:cubicBezTo>
                  <a:pt x="5272966" y="989398"/>
                  <a:pt x="5267325" y="971550"/>
                  <a:pt x="5257800" y="957262"/>
                </a:cubicBezTo>
                <a:cubicBezTo>
                  <a:pt x="5205413" y="962025"/>
                  <a:pt x="5151104" y="956707"/>
                  <a:pt x="5100638" y="971550"/>
                </a:cubicBezTo>
                <a:cubicBezTo>
                  <a:pt x="5067691" y="981240"/>
                  <a:pt x="5043488" y="1009650"/>
                  <a:pt x="5014913" y="1028700"/>
                </a:cubicBezTo>
                <a:cubicBezTo>
                  <a:pt x="4948018" y="1073297"/>
                  <a:pt x="4939187" y="1080850"/>
                  <a:pt x="4843463" y="1128712"/>
                </a:cubicBezTo>
                <a:cubicBezTo>
                  <a:pt x="4820524" y="1140182"/>
                  <a:pt x="4796128" y="1148522"/>
                  <a:pt x="4772025" y="1157287"/>
                </a:cubicBezTo>
                <a:cubicBezTo>
                  <a:pt x="4743718" y="1167581"/>
                  <a:pt x="4686300" y="1185862"/>
                  <a:pt x="4686300" y="1185862"/>
                </a:cubicBezTo>
                <a:cubicBezTo>
                  <a:pt x="4652963" y="1181100"/>
                  <a:pt x="4617719" y="1183664"/>
                  <a:pt x="4586288" y="1171575"/>
                </a:cubicBezTo>
                <a:cubicBezTo>
                  <a:pt x="4356212" y="1083085"/>
                  <a:pt x="4599885" y="1150554"/>
                  <a:pt x="4457700" y="1071562"/>
                </a:cubicBezTo>
                <a:cubicBezTo>
                  <a:pt x="4429238" y="1055750"/>
                  <a:pt x="4351721" y="1037924"/>
                  <a:pt x="4314825" y="1028700"/>
                </a:cubicBezTo>
                <a:cubicBezTo>
                  <a:pt x="4249726" y="1050399"/>
                  <a:pt x="4261912" y="1047027"/>
                  <a:pt x="4171950" y="1071562"/>
                </a:cubicBezTo>
                <a:cubicBezTo>
                  <a:pt x="4153006" y="1076729"/>
                  <a:pt x="4133429" y="1079640"/>
                  <a:pt x="4114800" y="1085850"/>
                </a:cubicBezTo>
                <a:cubicBezTo>
                  <a:pt x="4024188" y="1116055"/>
                  <a:pt x="4070743" y="1108643"/>
                  <a:pt x="4000500" y="1128712"/>
                </a:cubicBezTo>
                <a:cubicBezTo>
                  <a:pt x="3953409" y="1142167"/>
                  <a:pt x="3921031" y="1147464"/>
                  <a:pt x="3871913" y="1157287"/>
                </a:cubicBezTo>
                <a:cubicBezTo>
                  <a:pt x="3838575" y="1152525"/>
                  <a:pt x="3804156" y="1152677"/>
                  <a:pt x="3771900" y="1143000"/>
                </a:cubicBezTo>
                <a:cubicBezTo>
                  <a:pt x="3755453" y="1138066"/>
                  <a:pt x="3744396" y="1122104"/>
                  <a:pt x="3729038" y="1114425"/>
                </a:cubicBezTo>
                <a:cubicBezTo>
                  <a:pt x="3715567" y="1107690"/>
                  <a:pt x="3699646" y="1106872"/>
                  <a:pt x="3686175" y="1100137"/>
                </a:cubicBezTo>
                <a:cubicBezTo>
                  <a:pt x="3670817" y="1092458"/>
                  <a:pt x="3660373" y="1073512"/>
                  <a:pt x="3643313" y="1071562"/>
                </a:cubicBezTo>
                <a:cubicBezTo>
                  <a:pt x="3491603" y="1054224"/>
                  <a:pt x="3338513" y="1052512"/>
                  <a:pt x="3186113" y="1042987"/>
                </a:cubicBezTo>
                <a:cubicBezTo>
                  <a:pt x="3171825" y="1038225"/>
                  <a:pt x="3156721" y="1035435"/>
                  <a:pt x="3143250" y="1028700"/>
                </a:cubicBezTo>
                <a:cubicBezTo>
                  <a:pt x="3127891" y="1021021"/>
                  <a:pt x="3116331" y="1006502"/>
                  <a:pt x="3100388" y="1000125"/>
                </a:cubicBezTo>
                <a:cubicBezTo>
                  <a:pt x="3044455" y="977752"/>
                  <a:pt x="2928938" y="942975"/>
                  <a:pt x="2928938" y="942975"/>
                </a:cubicBezTo>
                <a:cubicBezTo>
                  <a:pt x="2892072" y="948241"/>
                  <a:pt x="2825965" y="951599"/>
                  <a:pt x="2786063" y="971550"/>
                </a:cubicBezTo>
                <a:cubicBezTo>
                  <a:pt x="2662479" y="1033342"/>
                  <a:pt x="2766532" y="1001435"/>
                  <a:pt x="2657475" y="1028700"/>
                </a:cubicBezTo>
                <a:cubicBezTo>
                  <a:pt x="2633663" y="1042987"/>
                  <a:pt x="2611414" y="1060284"/>
                  <a:pt x="2586038" y="1071562"/>
                </a:cubicBezTo>
                <a:cubicBezTo>
                  <a:pt x="2568094" y="1079537"/>
                  <a:pt x="2547696" y="1080207"/>
                  <a:pt x="2528888" y="1085850"/>
                </a:cubicBezTo>
                <a:cubicBezTo>
                  <a:pt x="2500038" y="1094505"/>
                  <a:pt x="2471738" y="1104900"/>
                  <a:pt x="2443163" y="1114425"/>
                </a:cubicBezTo>
                <a:cubicBezTo>
                  <a:pt x="2428875" y="1119187"/>
                  <a:pt x="2415334" y="1127828"/>
                  <a:pt x="2400300" y="1128712"/>
                </a:cubicBezTo>
                <a:lnTo>
                  <a:pt x="2157413" y="1143000"/>
                </a:lnTo>
                <a:cubicBezTo>
                  <a:pt x="2138363" y="1147762"/>
                  <a:pt x="2119071" y="1151645"/>
                  <a:pt x="2100263" y="1157287"/>
                </a:cubicBezTo>
                <a:cubicBezTo>
                  <a:pt x="2071413" y="1165942"/>
                  <a:pt x="2043500" y="1177587"/>
                  <a:pt x="2014538" y="1185862"/>
                </a:cubicBezTo>
                <a:cubicBezTo>
                  <a:pt x="1900044" y="1218574"/>
                  <a:pt x="1947417" y="1203472"/>
                  <a:pt x="1871663" y="1228725"/>
                </a:cubicBezTo>
                <a:cubicBezTo>
                  <a:pt x="1687904" y="1182785"/>
                  <a:pt x="1796549" y="1202762"/>
                  <a:pt x="1543050" y="1185862"/>
                </a:cubicBezTo>
                <a:cubicBezTo>
                  <a:pt x="1354804" y="1138802"/>
                  <a:pt x="1450267" y="1157107"/>
                  <a:pt x="1057275" y="1185862"/>
                </a:cubicBezTo>
                <a:cubicBezTo>
                  <a:pt x="1004171" y="1189748"/>
                  <a:pt x="952770" y="1206538"/>
                  <a:pt x="900113" y="1214437"/>
                </a:cubicBezTo>
                <a:cubicBezTo>
                  <a:pt x="857464" y="1220834"/>
                  <a:pt x="814388" y="1223962"/>
                  <a:pt x="771525" y="1228725"/>
                </a:cubicBezTo>
                <a:cubicBezTo>
                  <a:pt x="695325" y="1223962"/>
                  <a:pt x="618429" y="1225763"/>
                  <a:pt x="542925" y="1214437"/>
                </a:cubicBezTo>
                <a:cubicBezTo>
                  <a:pt x="521862" y="1211278"/>
                  <a:pt x="503836" y="1197150"/>
                  <a:pt x="485775" y="1185862"/>
                </a:cubicBezTo>
                <a:cubicBezTo>
                  <a:pt x="398239" y="1131152"/>
                  <a:pt x="444852" y="1144939"/>
                  <a:pt x="357188" y="1057275"/>
                </a:cubicBezTo>
                <a:cubicBezTo>
                  <a:pt x="345046" y="1045133"/>
                  <a:pt x="328613" y="1038225"/>
                  <a:pt x="314325" y="1028700"/>
                </a:cubicBezTo>
                <a:cubicBezTo>
                  <a:pt x="298296" y="980612"/>
                  <a:pt x="299712" y="978122"/>
                  <a:pt x="271463" y="928687"/>
                </a:cubicBezTo>
                <a:cubicBezTo>
                  <a:pt x="262944" y="913778"/>
                  <a:pt x="256079" y="896818"/>
                  <a:pt x="242888" y="885825"/>
                </a:cubicBezTo>
                <a:cubicBezTo>
                  <a:pt x="198293" y="848662"/>
                  <a:pt x="187541" y="865295"/>
                  <a:pt x="142875" y="842962"/>
                </a:cubicBezTo>
                <a:cubicBezTo>
                  <a:pt x="127517" y="835283"/>
                  <a:pt x="114300" y="823912"/>
                  <a:pt x="100013" y="814387"/>
                </a:cubicBezTo>
                <a:cubicBezTo>
                  <a:pt x="82544" y="779450"/>
                  <a:pt x="68107" y="744668"/>
                  <a:pt x="42863" y="714375"/>
                </a:cubicBezTo>
                <a:cubicBezTo>
                  <a:pt x="29928" y="698853"/>
                  <a:pt x="11744" y="687954"/>
                  <a:pt x="0" y="671512"/>
                </a:cubicBezTo>
                <a:lnTo>
                  <a:pt x="0" y="549149"/>
                </a:lnTo>
                <a:lnTo>
                  <a:pt x="28" y="549031"/>
                </a:lnTo>
                <a:cubicBezTo>
                  <a:pt x="7735" y="517896"/>
                  <a:pt x="13051" y="503774"/>
                  <a:pt x="42863" y="414337"/>
                </a:cubicBezTo>
                <a:cubicBezTo>
                  <a:pt x="53054" y="383762"/>
                  <a:pt x="59657" y="351421"/>
                  <a:pt x="85725" y="328612"/>
                </a:cubicBezTo>
                <a:cubicBezTo>
                  <a:pt x="146191" y="275704"/>
                  <a:pt x="155442" y="276798"/>
                  <a:pt x="214313" y="257175"/>
                </a:cubicBezTo>
                <a:lnTo>
                  <a:pt x="385763" y="314325"/>
                </a:lnTo>
                <a:lnTo>
                  <a:pt x="428625" y="328612"/>
                </a:lnTo>
                <a:lnTo>
                  <a:pt x="471488" y="342900"/>
                </a:lnTo>
                <a:cubicBezTo>
                  <a:pt x="519113" y="338137"/>
                  <a:pt x="568679" y="342888"/>
                  <a:pt x="614363" y="328612"/>
                </a:cubicBezTo>
                <a:cubicBezTo>
                  <a:pt x="647143" y="318368"/>
                  <a:pt x="671513" y="290512"/>
                  <a:pt x="700088" y="271462"/>
                </a:cubicBezTo>
                <a:cubicBezTo>
                  <a:pt x="806503" y="200519"/>
                  <a:pt x="675808" y="291695"/>
                  <a:pt x="785813" y="200025"/>
                </a:cubicBezTo>
                <a:cubicBezTo>
                  <a:pt x="847233" y="148842"/>
                  <a:pt x="807099" y="189382"/>
                  <a:pt x="871538" y="157162"/>
                </a:cubicBezTo>
                <a:cubicBezTo>
                  <a:pt x="970203" y="107829"/>
                  <a:pt x="852611" y="144034"/>
                  <a:pt x="971550" y="114300"/>
                </a:cubicBezTo>
                <a:cubicBezTo>
                  <a:pt x="1065069" y="145472"/>
                  <a:pt x="973282" y="102177"/>
                  <a:pt x="1028700" y="171450"/>
                </a:cubicBezTo>
                <a:cubicBezTo>
                  <a:pt x="1039427" y="184859"/>
                  <a:pt x="1057275" y="190500"/>
                  <a:pt x="1071563" y="200025"/>
                </a:cubicBezTo>
                <a:cubicBezTo>
                  <a:pt x="1100138" y="195262"/>
                  <a:pt x="1129805" y="194898"/>
                  <a:pt x="1157288" y="185737"/>
                </a:cubicBezTo>
                <a:cubicBezTo>
                  <a:pt x="1173578" y="180307"/>
                  <a:pt x="1185241" y="165681"/>
                  <a:pt x="1200150" y="157162"/>
                </a:cubicBezTo>
                <a:cubicBezTo>
                  <a:pt x="1218642" y="146595"/>
                  <a:pt x="1239037" y="139545"/>
                  <a:pt x="1257300" y="128587"/>
                </a:cubicBezTo>
                <a:cubicBezTo>
                  <a:pt x="1286749" y="110918"/>
                  <a:pt x="1314450" y="90487"/>
                  <a:pt x="1343025" y="71437"/>
                </a:cubicBezTo>
                <a:cubicBezTo>
                  <a:pt x="1357313" y="61912"/>
                  <a:pt x="1369598" y="48292"/>
                  <a:pt x="1385888" y="42862"/>
                </a:cubicBezTo>
                <a:lnTo>
                  <a:pt x="1471613" y="14287"/>
                </a:lnTo>
                <a:close/>
              </a:path>
            </a:pathLst>
          </a:cu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54" name="Text Box 9"/>
          <p:cNvSpPr txBox="1">
            <a:spLocks noChangeArrowheads="1"/>
          </p:cNvSpPr>
          <p:nvPr/>
        </p:nvSpPr>
        <p:spPr bwMode="auto">
          <a:xfrm flipH="1">
            <a:off x="1999787" y="109296"/>
            <a:ext cx="826545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Văn</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bản</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2. SƠN TINH, THUỶ TINH</a:t>
            </a:r>
          </a:p>
        </p:txBody>
      </p:sp>
      <p:grpSp>
        <p:nvGrpSpPr>
          <p:cNvPr id="56" name="Group 5"/>
          <p:cNvGrpSpPr>
            <a:grpSpLocks/>
          </p:cNvGrpSpPr>
          <p:nvPr/>
        </p:nvGrpSpPr>
        <p:grpSpPr bwMode="auto">
          <a:xfrm flipH="1">
            <a:off x="335138" y="-80578"/>
            <a:ext cx="1035923" cy="1032413"/>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777369" y="-63512"/>
            <a:ext cx="1066794" cy="1021393"/>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31221" y="16847"/>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3"/>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4"/>
          <a:stretch>
            <a:fillRect/>
          </a:stretch>
        </p:blipFill>
        <p:spPr>
          <a:xfrm>
            <a:off x="8270537" y="818854"/>
            <a:ext cx="1577468" cy="627942"/>
          </a:xfrm>
          <a:prstGeom prst="rect">
            <a:avLst/>
          </a:prstGeom>
        </p:spPr>
      </p:pic>
      <p:pic>
        <p:nvPicPr>
          <p:cNvPr id="27" name="Picture 26"/>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Lst>
          </a:blip>
          <a:srcRect l="18578" t="39848" r="17096" b="37224"/>
          <a:stretch>
            <a:fillRect/>
          </a:stretch>
        </p:blipFill>
        <p:spPr>
          <a:xfrm>
            <a:off x="4583323"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p>
        </p:txBody>
      </p:sp>
      <p:grpSp>
        <p:nvGrpSpPr>
          <p:cNvPr id="29" name="Group 28"/>
          <p:cNvGrpSpPr/>
          <p:nvPr/>
        </p:nvGrpSpPr>
        <p:grpSpPr>
          <a:xfrm>
            <a:off x="288199" y="2144121"/>
            <a:ext cx="5570362" cy="3779219"/>
            <a:chOff x="335138" y="2555116"/>
            <a:chExt cx="5570362" cy="3779219"/>
          </a:xfrm>
        </p:grpSpPr>
        <p:pic>
          <p:nvPicPr>
            <p:cNvPr id="20" name="Picture 19"/>
            <p:cNvPicPr>
              <a:picLocks noChangeAspect="1"/>
            </p:cNvPicPr>
            <p:nvPr/>
          </p:nvPicPr>
          <p:blipFill>
            <a:blip r:embed="rId7"/>
            <a:stretch>
              <a:fillRect/>
            </a:stretch>
          </p:blipFill>
          <p:spPr>
            <a:xfrm>
              <a:off x="335138" y="2555116"/>
              <a:ext cx="5570362" cy="3779219"/>
            </a:xfrm>
            <a:prstGeom prst="rect">
              <a:avLst/>
            </a:prstGeom>
          </p:spPr>
        </p:pic>
        <p:sp>
          <p:nvSpPr>
            <p:cNvPr id="21" name="Rectangle 20"/>
            <p:cNvSpPr/>
            <p:nvPr/>
          </p:nvSpPr>
          <p:spPr>
            <a:xfrm>
              <a:off x="1895065" y="3792041"/>
              <a:ext cx="1319212" cy="1978106"/>
            </a:xfrm>
            <a:prstGeom prst="rect">
              <a:avLst/>
            </a:prstGeom>
          </p:spPr>
          <p:txBody>
            <a:bodyPr wrap="square">
              <a:spAutoFit/>
            </a:bodyPr>
            <a:lstStyle/>
            <a:p>
              <a:pPr marL="0" marR="30480" lvl="0" indent="0" algn="l" defTabSz="914400" rtl="0" eaLnBrk="1" fontAlgn="auto" latinLnBrk="0" hangingPunct="1">
                <a:lnSpc>
                  <a:spcPct val="115000"/>
                </a:lnSpc>
                <a:spcBef>
                  <a:spcPts val="0"/>
                </a:spcBef>
                <a:spcAft>
                  <a:spcPts val="120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Đọc rõ ràng, rành mạch, nhấn giọng ở những chi tiết kì lạ.</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22" name="Rectangle 21"/>
            <p:cNvSpPr/>
            <p:nvPr/>
          </p:nvSpPr>
          <p:spPr>
            <a:xfrm>
              <a:off x="3319735" y="3792041"/>
              <a:ext cx="1148174" cy="1479700"/>
            </a:xfrm>
            <a:prstGeom prst="rect">
              <a:avLst/>
            </a:prstGeom>
          </p:spPr>
          <p:txBody>
            <a:bodyPr wrap="square">
              <a:spAutoFit/>
            </a:bodyPr>
            <a:lstStyle/>
            <a:p>
              <a:pPr marL="0" marR="30480" lvl="0" indent="0" algn="l" defTabSz="914400" rtl="0" eaLnBrk="1" fontAlgn="auto" latinLnBrk="0" hangingPunct="1">
                <a:lnSpc>
                  <a:spcPct val="115000"/>
                </a:lnSpc>
                <a:spcBef>
                  <a:spcPts val="0"/>
                </a:spcBef>
                <a:spcAft>
                  <a:spcPts val="1200"/>
                </a:spcAft>
                <a:buClrTx/>
                <a:buSzTx/>
                <a:buFontTx/>
                <a:buNone/>
                <a:tabLst/>
                <a:defRPr/>
              </a:pP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Chú</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ý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lời</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nói</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của</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các</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nhân</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vật</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grpSp>
      <p:sp>
        <p:nvSpPr>
          <p:cNvPr id="23" name="Oval 22"/>
          <p:cNvSpPr/>
          <p:nvPr/>
        </p:nvSpPr>
        <p:spPr>
          <a:xfrm>
            <a:off x="7897386" y="3141512"/>
            <a:ext cx="1909403" cy="1795171"/>
          </a:xfrm>
          <a:prstGeom prst="ellipse">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Từ</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khó</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p:cNvSpPr/>
          <p:nvPr/>
        </p:nvSpPr>
        <p:spPr>
          <a:xfrm>
            <a:off x="384529" y="1130300"/>
            <a:ext cx="6096000" cy="1061637"/>
          </a:xfrm>
          <a:prstGeom prst="rect">
            <a:avLst/>
          </a:prstGeom>
        </p:spPr>
        <p:txBody>
          <a:bodyPr>
            <a:spAutoFit/>
          </a:bodyP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I.</a:t>
            </a:r>
            <a:r>
              <a:rPr kumimoji="0" lang="de-DE" sz="24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Đọc, tìm hiểu chung </a:t>
            </a:r>
            <a:r>
              <a:rPr kumimoji="0" lang="de-DE" sz="24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1.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Đọc</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grpSp>
        <p:nvGrpSpPr>
          <p:cNvPr id="10" name="Group 9"/>
          <p:cNvGrpSpPr/>
          <p:nvPr/>
        </p:nvGrpSpPr>
        <p:grpSpPr>
          <a:xfrm>
            <a:off x="5962581" y="1570304"/>
            <a:ext cx="5675565" cy="4531909"/>
            <a:chOff x="3289873" y="720200"/>
            <a:chExt cx="5612252" cy="5565703"/>
          </a:xfrm>
          <a:blipFill>
            <a:blip r:embed="rId8"/>
            <a:tile tx="0" ty="0" sx="100000" sy="100000" flip="none" algn="tl"/>
          </a:blipFill>
        </p:grpSpPr>
        <p:sp>
          <p:nvSpPr>
            <p:cNvPr id="11" name="Freeform 10"/>
            <p:cNvSpPr/>
            <p:nvPr/>
          </p:nvSpPr>
          <p:spPr>
            <a:xfrm>
              <a:off x="5278437" y="720200"/>
              <a:ext cx="1635124" cy="1755990"/>
            </a:xfrm>
            <a:custGeom>
              <a:avLst/>
              <a:gdLst>
                <a:gd name="connsiteX0" fmla="*/ 0 w 1635124"/>
                <a:gd name="connsiteY0" fmla="*/ 817562 h 1635124"/>
                <a:gd name="connsiteX1" fmla="*/ 817562 w 1635124"/>
                <a:gd name="connsiteY1" fmla="*/ 0 h 1635124"/>
                <a:gd name="connsiteX2" fmla="*/ 1635124 w 1635124"/>
                <a:gd name="connsiteY2" fmla="*/ 817562 h 1635124"/>
                <a:gd name="connsiteX3" fmla="*/ 817562 w 1635124"/>
                <a:gd name="connsiteY3" fmla="*/ 1635124 h 1635124"/>
                <a:gd name="connsiteX4" fmla="*/ 0 w 1635124"/>
                <a:gd name="connsiteY4" fmla="*/ 817562 h 1635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124" h="1635124">
                  <a:moveTo>
                    <a:pt x="0" y="817562"/>
                  </a:moveTo>
                  <a:cubicBezTo>
                    <a:pt x="0" y="366035"/>
                    <a:pt x="366035" y="0"/>
                    <a:pt x="817562" y="0"/>
                  </a:cubicBezTo>
                  <a:cubicBezTo>
                    <a:pt x="1269089" y="0"/>
                    <a:pt x="1635124" y="366035"/>
                    <a:pt x="1635124" y="817562"/>
                  </a:cubicBezTo>
                  <a:cubicBezTo>
                    <a:pt x="1635124" y="1269089"/>
                    <a:pt x="1269089" y="1635124"/>
                    <a:pt x="817562" y="1635124"/>
                  </a:cubicBezTo>
                  <a:cubicBezTo>
                    <a:pt x="366035" y="1635124"/>
                    <a:pt x="0" y="1269089"/>
                    <a:pt x="0" y="817562"/>
                  </a:cubicBezTo>
                  <a:close/>
                </a:path>
              </a:pathLst>
            </a:cu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86448" tIns="286448" rIns="286448" bIns="286448" numCol="1" spcCol="1270" anchor="ctr" anchorCtr="0">
              <a:noAutofit/>
            </a:bodyPr>
            <a:lstStyle/>
            <a:p>
              <a:pPr marL="0" marR="0" lvl="0" indent="0" algn="ctr" defTabSz="1644650" rtl="0" eaLnBrk="1" fontAlgn="auto" latinLnBrk="0" hangingPunct="1">
                <a:lnSpc>
                  <a:spcPct val="90000"/>
                </a:lnSpc>
                <a:spcBef>
                  <a:spcPct val="0"/>
                </a:spcBef>
                <a:spcAft>
                  <a:spcPct val="35000"/>
                </a:spcAft>
                <a:buClrTx/>
                <a:buSzTx/>
                <a:buFontTx/>
                <a:buNone/>
                <a:tabLst/>
                <a:defRPr/>
              </a:pPr>
              <a:r>
                <a:rPr kumimoji="0" lang="en-US" sz="37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Tản</a:t>
              </a:r>
              <a:r>
                <a:rPr kumimoji="0" lang="en-US" sz="37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7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Viên</a:t>
              </a:r>
              <a:endParaRPr kumimoji="0" lang="en-US" sz="3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2" name="Freeform 11"/>
            <p:cNvSpPr/>
            <p:nvPr/>
          </p:nvSpPr>
          <p:spPr>
            <a:xfrm rot="2160000">
              <a:off x="6862234" y="1976968"/>
              <a:ext cx="436123" cy="551854"/>
            </a:xfrm>
            <a:custGeom>
              <a:avLst/>
              <a:gdLst>
                <a:gd name="connsiteX0" fmla="*/ 0 w 436123"/>
                <a:gd name="connsiteY0" fmla="*/ 110371 h 551854"/>
                <a:gd name="connsiteX1" fmla="*/ 218062 w 436123"/>
                <a:gd name="connsiteY1" fmla="*/ 110371 h 551854"/>
                <a:gd name="connsiteX2" fmla="*/ 218062 w 436123"/>
                <a:gd name="connsiteY2" fmla="*/ 0 h 551854"/>
                <a:gd name="connsiteX3" fmla="*/ 436123 w 436123"/>
                <a:gd name="connsiteY3" fmla="*/ 275927 h 551854"/>
                <a:gd name="connsiteX4" fmla="*/ 218062 w 436123"/>
                <a:gd name="connsiteY4" fmla="*/ 551854 h 551854"/>
                <a:gd name="connsiteX5" fmla="*/ 218062 w 436123"/>
                <a:gd name="connsiteY5" fmla="*/ 441483 h 551854"/>
                <a:gd name="connsiteX6" fmla="*/ 0 w 436123"/>
                <a:gd name="connsiteY6" fmla="*/ 441483 h 551854"/>
                <a:gd name="connsiteX7" fmla="*/ 0 w 436123"/>
                <a:gd name="connsiteY7" fmla="*/ 110371 h 55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123" h="551854">
                  <a:moveTo>
                    <a:pt x="0" y="110371"/>
                  </a:moveTo>
                  <a:lnTo>
                    <a:pt x="218062" y="110371"/>
                  </a:lnTo>
                  <a:lnTo>
                    <a:pt x="218062" y="0"/>
                  </a:lnTo>
                  <a:lnTo>
                    <a:pt x="436123" y="275927"/>
                  </a:lnTo>
                  <a:lnTo>
                    <a:pt x="218062" y="551854"/>
                  </a:lnTo>
                  <a:lnTo>
                    <a:pt x="218062" y="441483"/>
                  </a:lnTo>
                  <a:lnTo>
                    <a:pt x="0" y="441483"/>
                  </a:lnTo>
                  <a:lnTo>
                    <a:pt x="0" y="110371"/>
                  </a:lnTo>
                  <a:close/>
                </a:path>
              </a:pathLst>
            </a:custGeom>
            <a:blipFill>
              <a:blip r:embed="rId9"/>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10370" rIns="130836" bIns="110371" numCol="1" spcCol="1270" anchor="ctr" anchorCtr="0">
              <a:noAutofit/>
            </a:bodyPr>
            <a:lstStyle/>
            <a:p>
              <a:pPr marL="0" marR="0" lvl="0" indent="0" algn="ctr" defTabSz="1022350" rtl="0" eaLnBrk="1" fontAlgn="auto" latinLnBrk="0" hangingPunct="1">
                <a:lnSpc>
                  <a:spcPct val="90000"/>
                </a:lnSpc>
                <a:spcBef>
                  <a:spcPct val="0"/>
                </a:spcBef>
                <a:spcAft>
                  <a:spcPct val="35000"/>
                </a:spcAft>
                <a:buClrTx/>
                <a:buSzTx/>
                <a:buFontTx/>
                <a:buNone/>
                <a:tabLst/>
                <a:defRPr/>
              </a:pPr>
              <a:endParaRPr kumimoji="0" lang="en-US" sz="2300" b="0" i="0" u="none" strike="noStrike" kern="1200" cap="none" spc="0" normalizeH="0" baseline="0" noProof="0">
                <a:ln>
                  <a:noFill/>
                </a:ln>
                <a:solidFill>
                  <a:prstClr val="white"/>
                </a:solidFill>
                <a:effectLst/>
                <a:uLnTx/>
                <a:uFillTx/>
                <a:latin typeface="Calibri"/>
                <a:ea typeface="+mn-ea"/>
                <a:cs typeface="+mn-cs"/>
              </a:endParaRPr>
            </a:p>
          </p:txBody>
        </p:sp>
        <p:sp>
          <p:nvSpPr>
            <p:cNvPr id="13" name="Freeform 12"/>
            <p:cNvSpPr/>
            <p:nvPr/>
          </p:nvSpPr>
          <p:spPr>
            <a:xfrm>
              <a:off x="7267001" y="2015329"/>
              <a:ext cx="1635124" cy="1784771"/>
            </a:xfrm>
            <a:custGeom>
              <a:avLst/>
              <a:gdLst>
                <a:gd name="connsiteX0" fmla="*/ 0 w 1635124"/>
                <a:gd name="connsiteY0" fmla="*/ 817562 h 1635124"/>
                <a:gd name="connsiteX1" fmla="*/ 817562 w 1635124"/>
                <a:gd name="connsiteY1" fmla="*/ 0 h 1635124"/>
                <a:gd name="connsiteX2" fmla="*/ 1635124 w 1635124"/>
                <a:gd name="connsiteY2" fmla="*/ 817562 h 1635124"/>
                <a:gd name="connsiteX3" fmla="*/ 817562 w 1635124"/>
                <a:gd name="connsiteY3" fmla="*/ 1635124 h 1635124"/>
                <a:gd name="connsiteX4" fmla="*/ 0 w 1635124"/>
                <a:gd name="connsiteY4" fmla="*/ 817562 h 1635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124" h="1635124">
                  <a:moveTo>
                    <a:pt x="0" y="817562"/>
                  </a:moveTo>
                  <a:cubicBezTo>
                    <a:pt x="0" y="366035"/>
                    <a:pt x="366035" y="0"/>
                    <a:pt x="817562" y="0"/>
                  </a:cubicBezTo>
                  <a:cubicBezTo>
                    <a:pt x="1269089" y="0"/>
                    <a:pt x="1635124" y="366035"/>
                    <a:pt x="1635124" y="817562"/>
                  </a:cubicBezTo>
                  <a:cubicBezTo>
                    <a:pt x="1635124" y="1269089"/>
                    <a:pt x="1269089" y="1635124"/>
                    <a:pt x="817562" y="1635124"/>
                  </a:cubicBezTo>
                  <a:cubicBezTo>
                    <a:pt x="366035" y="1635124"/>
                    <a:pt x="0" y="1269089"/>
                    <a:pt x="0" y="817562"/>
                  </a:cubicBezTo>
                  <a:close/>
                </a:path>
              </a:pathLst>
            </a:cu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86448" tIns="286448" rIns="286448" bIns="286448" numCol="1" spcCol="1270" anchor="ctr" anchorCtr="0">
              <a:noAutofit/>
            </a:bodyPr>
            <a:lstStyle/>
            <a:p>
              <a:pPr marL="0" marR="0" lvl="0" indent="0" algn="ctr" defTabSz="1644650" rtl="0" eaLnBrk="1" fontAlgn="auto" latinLnBrk="0" hangingPunct="1">
                <a:lnSpc>
                  <a:spcPct val="90000"/>
                </a:lnSpc>
                <a:spcBef>
                  <a:spcPct val="0"/>
                </a:spcBef>
                <a:spcAft>
                  <a:spcPct val="35000"/>
                </a:spcAft>
                <a:buClrTx/>
                <a:buSzTx/>
                <a:buFontTx/>
                <a:buNone/>
                <a:tabLst/>
                <a:defRPr/>
              </a:pPr>
              <a:r>
                <a:rPr kumimoji="0" lang="en-US" sz="37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Lạc</a:t>
              </a:r>
              <a:r>
                <a:rPr kumimoji="0" lang="en-US" sz="3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7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hầu</a:t>
              </a:r>
              <a:endParaRPr kumimoji="0" lang="en-US" sz="3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4" name="Freeform 13"/>
            <p:cNvSpPr/>
            <p:nvPr/>
          </p:nvSpPr>
          <p:spPr>
            <a:xfrm rot="17280000">
              <a:off x="7490534" y="3863720"/>
              <a:ext cx="436123" cy="551855"/>
            </a:xfrm>
            <a:custGeom>
              <a:avLst/>
              <a:gdLst>
                <a:gd name="connsiteX0" fmla="*/ 0 w 436123"/>
                <a:gd name="connsiteY0" fmla="*/ 110371 h 551854"/>
                <a:gd name="connsiteX1" fmla="*/ 218062 w 436123"/>
                <a:gd name="connsiteY1" fmla="*/ 110371 h 551854"/>
                <a:gd name="connsiteX2" fmla="*/ 218062 w 436123"/>
                <a:gd name="connsiteY2" fmla="*/ 0 h 551854"/>
                <a:gd name="connsiteX3" fmla="*/ 436123 w 436123"/>
                <a:gd name="connsiteY3" fmla="*/ 275927 h 551854"/>
                <a:gd name="connsiteX4" fmla="*/ 218062 w 436123"/>
                <a:gd name="connsiteY4" fmla="*/ 551854 h 551854"/>
                <a:gd name="connsiteX5" fmla="*/ 218062 w 436123"/>
                <a:gd name="connsiteY5" fmla="*/ 441483 h 551854"/>
                <a:gd name="connsiteX6" fmla="*/ 0 w 436123"/>
                <a:gd name="connsiteY6" fmla="*/ 441483 h 551854"/>
                <a:gd name="connsiteX7" fmla="*/ 0 w 436123"/>
                <a:gd name="connsiteY7" fmla="*/ 110371 h 55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123" h="551854">
                  <a:moveTo>
                    <a:pt x="436123" y="441483"/>
                  </a:moveTo>
                  <a:lnTo>
                    <a:pt x="218061" y="441483"/>
                  </a:lnTo>
                  <a:lnTo>
                    <a:pt x="218061" y="551854"/>
                  </a:lnTo>
                  <a:lnTo>
                    <a:pt x="0" y="275927"/>
                  </a:lnTo>
                  <a:lnTo>
                    <a:pt x="218061" y="0"/>
                  </a:lnTo>
                  <a:lnTo>
                    <a:pt x="218061" y="110371"/>
                  </a:lnTo>
                  <a:lnTo>
                    <a:pt x="436123" y="110371"/>
                  </a:lnTo>
                  <a:lnTo>
                    <a:pt x="436123" y="441483"/>
                  </a:lnTo>
                  <a:close/>
                </a:path>
              </a:pathLst>
            </a:custGeom>
            <a:blipFill>
              <a:blip r:embed="rId9"/>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30836" tIns="110371" rIns="0" bIns="110371" numCol="1" spcCol="1270" anchor="ctr" anchorCtr="0">
              <a:noAutofit/>
            </a:bodyPr>
            <a:lstStyle/>
            <a:p>
              <a:pPr marL="0" marR="0" lvl="0" indent="0" algn="ctr" defTabSz="1022350" rtl="0" eaLnBrk="1" fontAlgn="auto" latinLnBrk="0" hangingPunct="1">
                <a:lnSpc>
                  <a:spcPct val="90000"/>
                </a:lnSpc>
                <a:spcBef>
                  <a:spcPct val="0"/>
                </a:spcBef>
                <a:spcAft>
                  <a:spcPct val="35000"/>
                </a:spcAft>
                <a:buClrTx/>
                <a:buSzTx/>
                <a:buFontTx/>
                <a:buNone/>
                <a:tabLst/>
                <a:defRPr/>
              </a:pPr>
              <a:endParaRPr kumimoji="0" lang="en-US" sz="2300" b="0" i="0" u="none" strike="noStrike" kern="1200" cap="none" spc="0" normalizeH="0" baseline="0" noProof="0">
                <a:ln>
                  <a:noFill/>
                </a:ln>
                <a:solidFill>
                  <a:prstClr val="white"/>
                </a:solidFill>
                <a:effectLst/>
                <a:uLnTx/>
                <a:uFillTx/>
                <a:latin typeface="Calibri"/>
                <a:ea typeface="+mn-ea"/>
                <a:cs typeface="+mn-cs"/>
              </a:endParaRPr>
            </a:p>
          </p:txBody>
        </p:sp>
        <p:sp>
          <p:nvSpPr>
            <p:cNvPr id="16" name="Freeform 15"/>
            <p:cNvSpPr/>
            <p:nvPr/>
          </p:nvSpPr>
          <p:spPr>
            <a:xfrm>
              <a:off x="6507437" y="4502673"/>
              <a:ext cx="1635124" cy="1705549"/>
            </a:xfrm>
            <a:custGeom>
              <a:avLst/>
              <a:gdLst>
                <a:gd name="connsiteX0" fmla="*/ 0 w 1635124"/>
                <a:gd name="connsiteY0" fmla="*/ 817562 h 1635124"/>
                <a:gd name="connsiteX1" fmla="*/ 817562 w 1635124"/>
                <a:gd name="connsiteY1" fmla="*/ 0 h 1635124"/>
                <a:gd name="connsiteX2" fmla="*/ 1635124 w 1635124"/>
                <a:gd name="connsiteY2" fmla="*/ 817562 h 1635124"/>
                <a:gd name="connsiteX3" fmla="*/ 817562 w 1635124"/>
                <a:gd name="connsiteY3" fmla="*/ 1635124 h 1635124"/>
                <a:gd name="connsiteX4" fmla="*/ 0 w 1635124"/>
                <a:gd name="connsiteY4" fmla="*/ 817562 h 1635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124" h="1635124">
                  <a:moveTo>
                    <a:pt x="0" y="817562"/>
                  </a:moveTo>
                  <a:cubicBezTo>
                    <a:pt x="0" y="366035"/>
                    <a:pt x="366035" y="0"/>
                    <a:pt x="817562" y="0"/>
                  </a:cubicBezTo>
                  <a:cubicBezTo>
                    <a:pt x="1269089" y="0"/>
                    <a:pt x="1635124" y="366035"/>
                    <a:pt x="1635124" y="817562"/>
                  </a:cubicBezTo>
                  <a:cubicBezTo>
                    <a:pt x="1635124" y="1269089"/>
                    <a:pt x="1269089" y="1635124"/>
                    <a:pt x="817562" y="1635124"/>
                  </a:cubicBezTo>
                  <a:cubicBezTo>
                    <a:pt x="366035" y="1635124"/>
                    <a:pt x="0" y="1269089"/>
                    <a:pt x="0" y="817562"/>
                  </a:cubicBezTo>
                  <a:close/>
                </a:path>
              </a:pathLst>
            </a:cu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86448" tIns="286448" rIns="286448" bIns="286448" numCol="1" spcCol="1270" anchor="ctr" anchorCtr="0">
              <a:noAutofit/>
            </a:bodyPr>
            <a:lstStyle/>
            <a:p>
              <a:pPr marL="0" marR="0" lvl="0" indent="0" algn="ctr" defTabSz="1644650" rtl="0" eaLnBrk="1" fontAlgn="auto" latinLnBrk="0" hangingPunct="1">
                <a:lnSpc>
                  <a:spcPct val="90000"/>
                </a:lnSpc>
                <a:spcBef>
                  <a:spcPct val="0"/>
                </a:spcBef>
                <a:spcAft>
                  <a:spcPct val="35000"/>
                </a:spcAft>
                <a:buClrTx/>
                <a:buSzTx/>
                <a:buFontTx/>
                <a:buNone/>
                <a:tabLst/>
                <a:defRPr/>
              </a:pPr>
              <a:r>
                <a:rPr kumimoji="0" lang="en-US" sz="37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Sính</a:t>
              </a:r>
              <a:r>
                <a:rPr kumimoji="0" lang="en-US" sz="3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7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lễ</a:t>
              </a:r>
              <a:endParaRPr kumimoji="0" lang="en-US" sz="3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7" name="Freeform 16"/>
            <p:cNvSpPr/>
            <p:nvPr/>
          </p:nvSpPr>
          <p:spPr>
            <a:xfrm rot="21600000">
              <a:off x="5890281" y="5044307"/>
              <a:ext cx="436123" cy="551855"/>
            </a:xfrm>
            <a:custGeom>
              <a:avLst/>
              <a:gdLst>
                <a:gd name="connsiteX0" fmla="*/ 0 w 436123"/>
                <a:gd name="connsiteY0" fmla="*/ 110371 h 551854"/>
                <a:gd name="connsiteX1" fmla="*/ 218062 w 436123"/>
                <a:gd name="connsiteY1" fmla="*/ 110371 h 551854"/>
                <a:gd name="connsiteX2" fmla="*/ 218062 w 436123"/>
                <a:gd name="connsiteY2" fmla="*/ 0 h 551854"/>
                <a:gd name="connsiteX3" fmla="*/ 436123 w 436123"/>
                <a:gd name="connsiteY3" fmla="*/ 275927 h 551854"/>
                <a:gd name="connsiteX4" fmla="*/ 218062 w 436123"/>
                <a:gd name="connsiteY4" fmla="*/ 551854 h 551854"/>
                <a:gd name="connsiteX5" fmla="*/ 218062 w 436123"/>
                <a:gd name="connsiteY5" fmla="*/ 441483 h 551854"/>
                <a:gd name="connsiteX6" fmla="*/ 0 w 436123"/>
                <a:gd name="connsiteY6" fmla="*/ 441483 h 551854"/>
                <a:gd name="connsiteX7" fmla="*/ 0 w 436123"/>
                <a:gd name="connsiteY7" fmla="*/ 110371 h 55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123" h="551854">
                  <a:moveTo>
                    <a:pt x="436123" y="441483"/>
                  </a:moveTo>
                  <a:lnTo>
                    <a:pt x="218061" y="441483"/>
                  </a:lnTo>
                  <a:lnTo>
                    <a:pt x="218061" y="551854"/>
                  </a:lnTo>
                  <a:lnTo>
                    <a:pt x="0" y="275927"/>
                  </a:lnTo>
                  <a:lnTo>
                    <a:pt x="218061" y="0"/>
                  </a:lnTo>
                  <a:lnTo>
                    <a:pt x="218061" y="110371"/>
                  </a:lnTo>
                  <a:lnTo>
                    <a:pt x="436123" y="110371"/>
                  </a:lnTo>
                  <a:lnTo>
                    <a:pt x="436123" y="441483"/>
                  </a:lnTo>
                  <a:close/>
                </a:path>
              </a:pathLst>
            </a:custGeom>
            <a:blipFill>
              <a:blip r:embed="rId9"/>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30837" tIns="110372" rIns="0" bIns="110371" numCol="1" spcCol="1270" anchor="ctr" anchorCtr="0">
              <a:noAutofit/>
            </a:bodyPr>
            <a:lstStyle/>
            <a:p>
              <a:pPr marL="0" marR="0" lvl="0" indent="0" algn="ctr" defTabSz="1022350" rtl="0" eaLnBrk="1" fontAlgn="auto" latinLnBrk="0" hangingPunct="1">
                <a:lnSpc>
                  <a:spcPct val="90000"/>
                </a:lnSpc>
                <a:spcBef>
                  <a:spcPct val="0"/>
                </a:spcBef>
                <a:spcAft>
                  <a:spcPct val="35000"/>
                </a:spcAft>
                <a:buClrTx/>
                <a:buSzTx/>
                <a:buFontTx/>
                <a:buNone/>
                <a:tabLst/>
                <a:defRPr/>
              </a:pPr>
              <a:endParaRPr kumimoji="0" lang="en-US" sz="2300" b="0" i="0" u="none" strike="noStrike" kern="1200" cap="none" spc="0" normalizeH="0" baseline="0" noProof="0">
                <a:ln>
                  <a:noFill/>
                </a:ln>
                <a:solidFill>
                  <a:prstClr val="white"/>
                </a:solidFill>
                <a:effectLst/>
                <a:uLnTx/>
                <a:uFillTx/>
                <a:latin typeface="Calibri"/>
                <a:ea typeface="+mn-ea"/>
                <a:cs typeface="+mn-cs"/>
              </a:endParaRPr>
            </a:p>
          </p:txBody>
        </p:sp>
        <p:sp>
          <p:nvSpPr>
            <p:cNvPr id="18" name="Freeform 17"/>
            <p:cNvSpPr/>
            <p:nvPr/>
          </p:nvSpPr>
          <p:spPr>
            <a:xfrm>
              <a:off x="4049437" y="4502672"/>
              <a:ext cx="1635124" cy="1783231"/>
            </a:xfrm>
            <a:custGeom>
              <a:avLst/>
              <a:gdLst>
                <a:gd name="connsiteX0" fmla="*/ 0 w 1635124"/>
                <a:gd name="connsiteY0" fmla="*/ 817562 h 1635124"/>
                <a:gd name="connsiteX1" fmla="*/ 817562 w 1635124"/>
                <a:gd name="connsiteY1" fmla="*/ 0 h 1635124"/>
                <a:gd name="connsiteX2" fmla="*/ 1635124 w 1635124"/>
                <a:gd name="connsiteY2" fmla="*/ 817562 h 1635124"/>
                <a:gd name="connsiteX3" fmla="*/ 817562 w 1635124"/>
                <a:gd name="connsiteY3" fmla="*/ 1635124 h 1635124"/>
                <a:gd name="connsiteX4" fmla="*/ 0 w 1635124"/>
                <a:gd name="connsiteY4" fmla="*/ 817562 h 1635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124" h="1635124">
                  <a:moveTo>
                    <a:pt x="0" y="817562"/>
                  </a:moveTo>
                  <a:cubicBezTo>
                    <a:pt x="0" y="366035"/>
                    <a:pt x="366035" y="0"/>
                    <a:pt x="817562" y="0"/>
                  </a:cubicBezTo>
                  <a:cubicBezTo>
                    <a:pt x="1269089" y="0"/>
                    <a:pt x="1635124" y="366035"/>
                    <a:pt x="1635124" y="817562"/>
                  </a:cubicBezTo>
                  <a:cubicBezTo>
                    <a:pt x="1635124" y="1269089"/>
                    <a:pt x="1269089" y="1635124"/>
                    <a:pt x="817562" y="1635124"/>
                  </a:cubicBezTo>
                  <a:cubicBezTo>
                    <a:pt x="366035" y="1635124"/>
                    <a:pt x="0" y="1269089"/>
                    <a:pt x="0" y="817562"/>
                  </a:cubicBezTo>
                  <a:close/>
                </a:path>
              </a:pathLst>
            </a:cu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86448" tIns="286448" rIns="286448" bIns="286448" numCol="1" spcCol="1270" anchor="ctr" anchorCtr="0">
              <a:noAutofit/>
            </a:bodyPr>
            <a:lstStyle/>
            <a:p>
              <a:pPr marL="0" marR="0" lvl="0" indent="0" algn="ctr" defTabSz="1644650" rtl="0" eaLnBrk="1" fontAlgn="auto" latinLnBrk="0" hangingPunct="1">
                <a:lnSpc>
                  <a:spcPct val="90000"/>
                </a:lnSpc>
                <a:spcBef>
                  <a:spcPct val="0"/>
                </a:spcBef>
                <a:spcAft>
                  <a:spcPct val="35000"/>
                </a:spcAft>
                <a:buClrTx/>
                <a:buSzTx/>
                <a:buFontTx/>
                <a:buNone/>
                <a:tabLst/>
                <a:defRPr/>
              </a:pPr>
              <a:r>
                <a:rPr kumimoji="0" lang="en-US" sz="3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Nao </a:t>
              </a:r>
              <a:r>
                <a:rPr kumimoji="0" lang="en-US" sz="37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núng</a:t>
              </a:r>
              <a:endParaRPr kumimoji="0" lang="en-US" sz="3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 name="Freeform 18"/>
            <p:cNvSpPr/>
            <p:nvPr/>
          </p:nvSpPr>
          <p:spPr>
            <a:xfrm rot="25920000">
              <a:off x="4272970" y="3887198"/>
              <a:ext cx="436124" cy="551855"/>
            </a:xfrm>
            <a:custGeom>
              <a:avLst/>
              <a:gdLst>
                <a:gd name="connsiteX0" fmla="*/ 0 w 436123"/>
                <a:gd name="connsiteY0" fmla="*/ 110371 h 551854"/>
                <a:gd name="connsiteX1" fmla="*/ 218062 w 436123"/>
                <a:gd name="connsiteY1" fmla="*/ 110371 h 551854"/>
                <a:gd name="connsiteX2" fmla="*/ 218062 w 436123"/>
                <a:gd name="connsiteY2" fmla="*/ 0 h 551854"/>
                <a:gd name="connsiteX3" fmla="*/ 436123 w 436123"/>
                <a:gd name="connsiteY3" fmla="*/ 275927 h 551854"/>
                <a:gd name="connsiteX4" fmla="*/ 218062 w 436123"/>
                <a:gd name="connsiteY4" fmla="*/ 551854 h 551854"/>
                <a:gd name="connsiteX5" fmla="*/ 218062 w 436123"/>
                <a:gd name="connsiteY5" fmla="*/ 441483 h 551854"/>
                <a:gd name="connsiteX6" fmla="*/ 0 w 436123"/>
                <a:gd name="connsiteY6" fmla="*/ 441483 h 551854"/>
                <a:gd name="connsiteX7" fmla="*/ 0 w 436123"/>
                <a:gd name="connsiteY7" fmla="*/ 110371 h 55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123" h="551854">
                  <a:moveTo>
                    <a:pt x="436123" y="441483"/>
                  </a:moveTo>
                  <a:lnTo>
                    <a:pt x="218061" y="441483"/>
                  </a:lnTo>
                  <a:lnTo>
                    <a:pt x="218061" y="551854"/>
                  </a:lnTo>
                  <a:lnTo>
                    <a:pt x="0" y="275927"/>
                  </a:lnTo>
                  <a:lnTo>
                    <a:pt x="218061" y="0"/>
                  </a:lnTo>
                  <a:lnTo>
                    <a:pt x="218061" y="110371"/>
                  </a:lnTo>
                  <a:lnTo>
                    <a:pt x="436123" y="110371"/>
                  </a:lnTo>
                  <a:lnTo>
                    <a:pt x="436123" y="441483"/>
                  </a:lnTo>
                  <a:close/>
                </a:path>
              </a:pathLst>
            </a:custGeom>
            <a:blipFill>
              <a:blip r:embed="rId9"/>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30838" tIns="110371" rIns="-1" bIns="110371" numCol="1" spcCol="1270" anchor="ctr" anchorCtr="0">
              <a:noAutofit/>
            </a:bodyPr>
            <a:lstStyle/>
            <a:p>
              <a:pPr marL="0" marR="0" lvl="0" indent="0" algn="ctr" defTabSz="1022350" rtl="0" eaLnBrk="1" fontAlgn="auto" latinLnBrk="0" hangingPunct="1">
                <a:lnSpc>
                  <a:spcPct val="90000"/>
                </a:lnSpc>
                <a:spcBef>
                  <a:spcPct val="0"/>
                </a:spcBef>
                <a:spcAft>
                  <a:spcPct val="35000"/>
                </a:spcAft>
                <a:buClrTx/>
                <a:buSzTx/>
                <a:buFontTx/>
                <a:buNone/>
                <a:tabLst/>
                <a:defRPr/>
              </a:pPr>
              <a:endParaRPr kumimoji="0" lang="en-US" sz="2300" b="0" i="0" u="none" strike="noStrike" kern="1200" cap="none" spc="0" normalizeH="0" baseline="0" noProof="0">
                <a:ln>
                  <a:noFill/>
                </a:ln>
                <a:solidFill>
                  <a:prstClr val="white"/>
                </a:solidFill>
                <a:effectLst/>
                <a:uLnTx/>
                <a:uFillTx/>
                <a:latin typeface="Calibri"/>
                <a:ea typeface="+mn-ea"/>
                <a:cs typeface="+mn-cs"/>
              </a:endParaRPr>
            </a:p>
          </p:txBody>
        </p:sp>
        <p:sp>
          <p:nvSpPr>
            <p:cNvPr id="26" name="Freeform 25"/>
            <p:cNvSpPr/>
            <p:nvPr/>
          </p:nvSpPr>
          <p:spPr>
            <a:xfrm>
              <a:off x="3289873" y="2015329"/>
              <a:ext cx="1635124" cy="1784771"/>
            </a:xfrm>
            <a:custGeom>
              <a:avLst/>
              <a:gdLst>
                <a:gd name="connsiteX0" fmla="*/ 0 w 1635124"/>
                <a:gd name="connsiteY0" fmla="*/ 817562 h 1635124"/>
                <a:gd name="connsiteX1" fmla="*/ 817562 w 1635124"/>
                <a:gd name="connsiteY1" fmla="*/ 0 h 1635124"/>
                <a:gd name="connsiteX2" fmla="*/ 1635124 w 1635124"/>
                <a:gd name="connsiteY2" fmla="*/ 817562 h 1635124"/>
                <a:gd name="connsiteX3" fmla="*/ 817562 w 1635124"/>
                <a:gd name="connsiteY3" fmla="*/ 1635124 h 1635124"/>
                <a:gd name="connsiteX4" fmla="*/ 0 w 1635124"/>
                <a:gd name="connsiteY4" fmla="*/ 817562 h 1635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124" h="1635124">
                  <a:moveTo>
                    <a:pt x="0" y="817562"/>
                  </a:moveTo>
                  <a:cubicBezTo>
                    <a:pt x="0" y="366035"/>
                    <a:pt x="366035" y="0"/>
                    <a:pt x="817562" y="0"/>
                  </a:cubicBezTo>
                  <a:cubicBezTo>
                    <a:pt x="1269089" y="0"/>
                    <a:pt x="1635124" y="366035"/>
                    <a:pt x="1635124" y="817562"/>
                  </a:cubicBezTo>
                  <a:cubicBezTo>
                    <a:pt x="1635124" y="1269089"/>
                    <a:pt x="1269089" y="1635124"/>
                    <a:pt x="817562" y="1635124"/>
                  </a:cubicBezTo>
                  <a:cubicBezTo>
                    <a:pt x="366035" y="1635124"/>
                    <a:pt x="0" y="1269089"/>
                    <a:pt x="0" y="817562"/>
                  </a:cubicBezTo>
                  <a:close/>
                </a:path>
              </a:pathLst>
            </a:cu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86448" tIns="286448" rIns="286448" bIns="286448" numCol="1" spcCol="1270" anchor="ctr" anchorCtr="0">
              <a:noAutofit/>
            </a:bodyPr>
            <a:lstStyle/>
            <a:p>
              <a:pPr marL="0" marR="0" lvl="0" indent="0" algn="ctr" defTabSz="1644650" rtl="0" eaLnBrk="1" fontAlgn="auto" latinLnBrk="0" hangingPunct="1">
                <a:lnSpc>
                  <a:spcPct val="90000"/>
                </a:lnSpc>
                <a:spcBef>
                  <a:spcPct val="0"/>
                </a:spcBef>
                <a:spcAft>
                  <a:spcPct val="35000"/>
                </a:spcAft>
                <a:buClrTx/>
                <a:buSzTx/>
                <a:buFontTx/>
                <a:buNone/>
                <a:tabLst/>
                <a:defRPr/>
              </a:pPr>
              <a:r>
                <a:rPr kumimoji="0" lang="en-US" sz="37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Hồng</a:t>
              </a:r>
              <a:r>
                <a:rPr kumimoji="0" lang="en-US" sz="3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7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mao</a:t>
              </a:r>
              <a:endParaRPr kumimoji="0" lang="en-US" sz="3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8" name="Freeform 27"/>
            <p:cNvSpPr/>
            <p:nvPr/>
          </p:nvSpPr>
          <p:spPr>
            <a:xfrm rot="19440000">
              <a:off x="4873670" y="1991478"/>
              <a:ext cx="436123" cy="551854"/>
            </a:xfrm>
            <a:custGeom>
              <a:avLst/>
              <a:gdLst>
                <a:gd name="connsiteX0" fmla="*/ 0 w 436123"/>
                <a:gd name="connsiteY0" fmla="*/ 110371 h 551854"/>
                <a:gd name="connsiteX1" fmla="*/ 218062 w 436123"/>
                <a:gd name="connsiteY1" fmla="*/ 110371 h 551854"/>
                <a:gd name="connsiteX2" fmla="*/ 218062 w 436123"/>
                <a:gd name="connsiteY2" fmla="*/ 0 h 551854"/>
                <a:gd name="connsiteX3" fmla="*/ 436123 w 436123"/>
                <a:gd name="connsiteY3" fmla="*/ 275927 h 551854"/>
                <a:gd name="connsiteX4" fmla="*/ 218062 w 436123"/>
                <a:gd name="connsiteY4" fmla="*/ 551854 h 551854"/>
                <a:gd name="connsiteX5" fmla="*/ 218062 w 436123"/>
                <a:gd name="connsiteY5" fmla="*/ 441483 h 551854"/>
                <a:gd name="connsiteX6" fmla="*/ 0 w 436123"/>
                <a:gd name="connsiteY6" fmla="*/ 441483 h 551854"/>
                <a:gd name="connsiteX7" fmla="*/ 0 w 436123"/>
                <a:gd name="connsiteY7" fmla="*/ 110371 h 55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123" h="551854">
                  <a:moveTo>
                    <a:pt x="0" y="110371"/>
                  </a:moveTo>
                  <a:lnTo>
                    <a:pt x="218062" y="110371"/>
                  </a:lnTo>
                  <a:lnTo>
                    <a:pt x="218062" y="0"/>
                  </a:lnTo>
                  <a:lnTo>
                    <a:pt x="436123" y="275927"/>
                  </a:lnTo>
                  <a:lnTo>
                    <a:pt x="218062" y="551854"/>
                  </a:lnTo>
                  <a:lnTo>
                    <a:pt x="218062" y="441483"/>
                  </a:lnTo>
                  <a:lnTo>
                    <a:pt x="0" y="441483"/>
                  </a:lnTo>
                  <a:lnTo>
                    <a:pt x="0" y="110371"/>
                  </a:lnTo>
                  <a:close/>
                </a:path>
              </a:pathLst>
            </a:custGeom>
            <a:blipFill>
              <a:blip r:embed="rId9"/>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10371" rIns="130836" bIns="110370" numCol="1" spcCol="1270" anchor="ctr" anchorCtr="0">
              <a:noAutofit/>
            </a:bodyPr>
            <a:lstStyle/>
            <a:p>
              <a:pPr marL="0" marR="0" lvl="0" indent="0" algn="ctr" defTabSz="1022350" rtl="0" eaLnBrk="1" fontAlgn="auto" latinLnBrk="0" hangingPunct="1">
                <a:lnSpc>
                  <a:spcPct val="90000"/>
                </a:lnSpc>
                <a:spcBef>
                  <a:spcPct val="0"/>
                </a:spcBef>
                <a:spcAft>
                  <a:spcPct val="35000"/>
                </a:spcAft>
                <a:buClrTx/>
                <a:buSzTx/>
                <a:buFontTx/>
                <a:buNone/>
                <a:tabLst/>
                <a:defRPr/>
              </a:pPr>
              <a:endParaRPr kumimoji="0" lang="en-US" sz="2300" b="0" i="0" u="none"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3576236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229680" y="951835"/>
            <a:ext cx="1180147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Freeform 49"/>
          <p:cNvSpPr/>
          <p:nvPr/>
        </p:nvSpPr>
        <p:spPr>
          <a:xfrm>
            <a:off x="4020305" y="642360"/>
            <a:ext cx="4543479" cy="814913"/>
          </a:xfrm>
          <a:custGeom>
            <a:avLst/>
            <a:gdLst>
              <a:gd name="connsiteX0" fmla="*/ 1514475 w 6143624"/>
              <a:gd name="connsiteY0" fmla="*/ 0 h 1228725"/>
              <a:gd name="connsiteX1" fmla="*/ 1557338 w 6143624"/>
              <a:gd name="connsiteY1" fmla="*/ 14287 h 1228725"/>
              <a:gd name="connsiteX2" fmla="*/ 1585913 w 6143624"/>
              <a:gd name="connsiteY2" fmla="*/ 57150 h 1228725"/>
              <a:gd name="connsiteX3" fmla="*/ 1628775 w 6143624"/>
              <a:gd name="connsiteY3" fmla="*/ 100012 h 1228725"/>
              <a:gd name="connsiteX4" fmla="*/ 1885950 w 6143624"/>
              <a:gd name="connsiteY4" fmla="*/ 85725 h 1228725"/>
              <a:gd name="connsiteX5" fmla="*/ 1971675 w 6143624"/>
              <a:gd name="connsiteY5" fmla="*/ 57150 h 1228725"/>
              <a:gd name="connsiteX6" fmla="*/ 2014538 w 6143624"/>
              <a:gd name="connsiteY6" fmla="*/ 28575 h 1228725"/>
              <a:gd name="connsiteX7" fmla="*/ 2100263 w 6143624"/>
              <a:gd name="connsiteY7" fmla="*/ 0 h 1228725"/>
              <a:gd name="connsiteX8" fmla="*/ 2128838 w 6143624"/>
              <a:gd name="connsiteY8" fmla="*/ 42862 h 1228725"/>
              <a:gd name="connsiteX9" fmla="*/ 2171700 w 6143624"/>
              <a:gd name="connsiteY9" fmla="*/ 114300 h 1228725"/>
              <a:gd name="connsiteX10" fmla="*/ 2214563 w 6143624"/>
              <a:gd name="connsiteY10" fmla="*/ 128587 h 1228725"/>
              <a:gd name="connsiteX11" fmla="*/ 2443163 w 6143624"/>
              <a:gd name="connsiteY11" fmla="*/ 128587 h 1228725"/>
              <a:gd name="connsiteX12" fmla="*/ 2457450 w 6143624"/>
              <a:gd name="connsiteY12" fmla="*/ 171450 h 1228725"/>
              <a:gd name="connsiteX13" fmla="*/ 2500313 w 6143624"/>
              <a:gd name="connsiteY13" fmla="*/ 200025 h 1228725"/>
              <a:gd name="connsiteX14" fmla="*/ 2657475 w 6143624"/>
              <a:gd name="connsiteY14" fmla="*/ 185737 h 1228725"/>
              <a:gd name="connsiteX15" fmla="*/ 2714625 w 6143624"/>
              <a:gd name="connsiteY15" fmla="*/ 157162 h 1228725"/>
              <a:gd name="connsiteX16" fmla="*/ 2871788 w 6143624"/>
              <a:gd name="connsiteY16" fmla="*/ 85725 h 1228725"/>
              <a:gd name="connsiteX17" fmla="*/ 2957513 w 6143624"/>
              <a:gd name="connsiteY17" fmla="*/ 100012 h 1228725"/>
              <a:gd name="connsiteX18" fmla="*/ 3000375 w 6143624"/>
              <a:gd name="connsiteY18" fmla="*/ 142875 h 1228725"/>
              <a:gd name="connsiteX19" fmla="*/ 3043238 w 6143624"/>
              <a:gd name="connsiteY19" fmla="*/ 157162 h 1228725"/>
              <a:gd name="connsiteX20" fmla="*/ 3143250 w 6143624"/>
              <a:gd name="connsiteY20" fmla="*/ 114300 h 1228725"/>
              <a:gd name="connsiteX21" fmla="*/ 3214688 w 6143624"/>
              <a:gd name="connsiteY21" fmla="*/ 85725 h 1228725"/>
              <a:gd name="connsiteX22" fmla="*/ 3300413 w 6143624"/>
              <a:gd name="connsiteY22" fmla="*/ 28575 h 1228725"/>
              <a:gd name="connsiteX23" fmla="*/ 3357563 w 6143624"/>
              <a:gd name="connsiteY23" fmla="*/ 114300 h 1228725"/>
              <a:gd name="connsiteX24" fmla="*/ 3414713 w 6143624"/>
              <a:gd name="connsiteY24" fmla="*/ 242887 h 1228725"/>
              <a:gd name="connsiteX25" fmla="*/ 3500438 w 6143624"/>
              <a:gd name="connsiteY25" fmla="*/ 228600 h 1228725"/>
              <a:gd name="connsiteX26" fmla="*/ 3586163 w 6143624"/>
              <a:gd name="connsiteY26" fmla="*/ 200025 h 1228725"/>
              <a:gd name="connsiteX27" fmla="*/ 3671888 w 6143624"/>
              <a:gd name="connsiteY27" fmla="*/ 157162 h 1228725"/>
              <a:gd name="connsiteX28" fmla="*/ 3729038 w 6143624"/>
              <a:gd name="connsiteY28" fmla="*/ 171450 h 1228725"/>
              <a:gd name="connsiteX29" fmla="*/ 3757613 w 6143624"/>
              <a:gd name="connsiteY29" fmla="*/ 214312 h 1228725"/>
              <a:gd name="connsiteX30" fmla="*/ 3986213 w 6143624"/>
              <a:gd name="connsiteY30" fmla="*/ 200025 h 1228725"/>
              <a:gd name="connsiteX31" fmla="*/ 4157663 w 6143624"/>
              <a:gd name="connsiteY31" fmla="*/ 214312 h 1228725"/>
              <a:gd name="connsiteX32" fmla="*/ 4200525 w 6143624"/>
              <a:gd name="connsiteY32" fmla="*/ 228600 h 1228725"/>
              <a:gd name="connsiteX33" fmla="*/ 4257675 w 6143624"/>
              <a:gd name="connsiteY33" fmla="*/ 214312 h 1228725"/>
              <a:gd name="connsiteX34" fmla="*/ 4329113 w 6143624"/>
              <a:gd name="connsiteY34" fmla="*/ 200025 h 1228725"/>
              <a:gd name="connsiteX35" fmla="*/ 4471988 w 6143624"/>
              <a:gd name="connsiteY35" fmla="*/ 142875 h 1228725"/>
              <a:gd name="connsiteX36" fmla="*/ 4543425 w 6143624"/>
              <a:gd name="connsiteY36" fmla="*/ 128587 h 1228725"/>
              <a:gd name="connsiteX37" fmla="*/ 4629150 w 6143624"/>
              <a:gd name="connsiteY37" fmla="*/ 100012 h 1228725"/>
              <a:gd name="connsiteX38" fmla="*/ 4686300 w 6143624"/>
              <a:gd name="connsiteY38" fmla="*/ 57150 h 1228725"/>
              <a:gd name="connsiteX39" fmla="*/ 4729163 w 6143624"/>
              <a:gd name="connsiteY39" fmla="*/ 14287 h 1228725"/>
              <a:gd name="connsiteX40" fmla="*/ 4772025 w 6143624"/>
              <a:gd name="connsiteY40" fmla="*/ 28575 h 1228725"/>
              <a:gd name="connsiteX41" fmla="*/ 4843463 w 6143624"/>
              <a:gd name="connsiteY41" fmla="*/ 114300 h 1228725"/>
              <a:gd name="connsiteX42" fmla="*/ 4886325 w 6143624"/>
              <a:gd name="connsiteY42" fmla="*/ 171450 h 1228725"/>
              <a:gd name="connsiteX43" fmla="*/ 4929188 w 6143624"/>
              <a:gd name="connsiteY43" fmla="*/ 214312 h 1228725"/>
              <a:gd name="connsiteX44" fmla="*/ 4957763 w 6143624"/>
              <a:gd name="connsiteY44" fmla="*/ 257175 h 1228725"/>
              <a:gd name="connsiteX45" fmla="*/ 5257800 w 6143624"/>
              <a:gd name="connsiteY45" fmla="*/ 285750 h 1228725"/>
              <a:gd name="connsiteX46" fmla="*/ 5272088 w 6143624"/>
              <a:gd name="connsiteY46" fmla="*/ 342900 h 1228725"/>
              <a:gd name="connsiteX47" fmla="*/ 5286375 w 6143624"/>
              <a:gd name="connsiteY47" fmla="*/ 514350 h 1228725"/>
              <a:gd name="connsiteX48" fmla="*/ 5443538 w 6143624"/>
              <a:gd name="connsiteY48" fmla="*/ 585787 h 1228725"/>
              <a:gd name="connsiteX49" fmla="*/ 5696266 w 6143624"/>
              <a:gd name="connsiteY49" fmla="*/ 655888 h 1228725"/>
              <a:gd name="connsiteX50" fmla="*/ 5815013 w 6143624"/>
              <a:gd name="connsiteY50" fmla="*/ 694162 h 1228725"/>
              <a:gd name="connsiteX51" fmla="*/ 5815013 w 6143624"/>
              <a:gd name="connsiteY51" fmla="*/ 694162 h 1228725"/>
              <a:gd name="connsiteX52" fmla="*/ 5820479 w 6143624"/>
              <a:gd name="connsiteY52" fmla="*/ 695924 h 1228725"/>
              <a:gd name="connsiteX53" fmla="*/ 5943599 w 6143624"/>
              <a:gd name="connsiteY53" fmla="*/ 742950 h 1228725"/>
              <a:gd name="connsiteX54" fmla="*/ 6143624 w 6143624"/>
              <a:gd name="connsiteY54" fmla="*/ 842962 h 1228725"/>
              <a:gd name="connsiteX55" fmla="*/ 6129337 w 6143624"/>
              <a:gd name="connsiteY55" fmla="*/ 885825 h 1228725"/>
              <a:gd name="connsiteX56" fmla="*/ 6086474 w 6143624"/>
              <a:gd name="connsiteY56" fmla="*/ 900112 h 1228725"/>
              <a:gd name="connsiteX57" fmla="*/ 6015037 w 6143624"/>
              <a:gd name="connsiteY57" fmla="*/ 914400 h 1228725"/>
              <a:gd name="connsiteX58" fmla="*/ 5857874 w 6143624"/>
              <a:gd name="connsiteY58" fmla="*/ 971550 h 1228725"/>
              <a:gd name="connsiteX59" fmla="*/ 5815013 w 6143624"/>
              <a:gd name="connsiteY59" fmla="*/ 981075 h 1228725"/>
              <a:gd name="connsiteX60" fmla="*/ 5815013 w 6143624"/>
              <a:gd name="connsiteY60" fmla="*/ 981075 h 1228725"/>
              <a:gd name="connsiteX61" fmla="*/ 5729288 w 6143624"/>
              <a:gd name="connsiteY61" fmla="*/ 1000125 h 1228725"/>
              <a:gd name="connsiteX62" fmla="*/ 5572125 w 6143624"/>
              <a:gd name="connsiteY62" fmla="*/ 1028700 h 1228725"/>
              <a:gd name="connsiteX63" fmla="*/ 5529263 w 6143624"/>
              <a:gd name="connsiteY63" fmla="*/ 1042987 h 1228725"/>
              <a:gd name="connsiteX64" fmla="*/ 5329238 w 6143624"/>
              <a:gd name="connsiteY64" fmla="*/ 1014412 h 1228725"/>
              <a:gd name="connsiteX65" fmla="*/ 5286375 w 6143624"/>
              <a:gd name="connsiteY65" fmla="*/ 1000125 h 1228725"/>
              <a:gd name="connsiteX66" fmla="*/ 5257800 w 6143624"/>
              <a:gd name="connsiteY66" fmla="*/ 957262 h 1228725"/>
              <a:gd name="connsiteX67" fmla="*/ 5100638 w 6143624"/>
              <a:gd name="connsiteY67" fmla="*/ 971550 h 1228725"/>
              <a:gd name="connsiteX68" fmla="*/ 5014913 w 6143624"/>
              <a:gd name="connsiteY68" fmla="*/ 1028700 h 1228725"/>
              <a:gd name="connsiteX69" fmla="*/ 4843463 w 6143624"/>
              <a:gd name="connsiteY69" fmla="*/ 1128712 h 1228725"/>
              <a:gd name="connsiteX70" fmla="*/ 4772025 w 6143624"/>
              <a:gd name="connsiteY70" fmla="*/ 1157287 h 1228725"/>
              <a:gd name="connsiteX71" fmla="*/ 4686300 w 6143624"/>
              <a:gd name="connsiteY71" fmla="*/ 1185862 h 1228725"/>
              <a:gd name="connsiteX72" fmla="*/ 4586288 w 6143624"/>
              <a:gd name="connsiteY72" fmla="*/ 1171575 h 1228725"/>
              <a:gd name="connsiteX73" fmla="*/ 4457700 w 6143624"/>
              <a:gd name="connsiteY73" fmla="*/ 1071562 h 1228725"/>
              <a:gd name="connsiteX74" fmla="*/ 4314825 w 6143624"/>
              <a:gd name="connsiteY74" fmla="*/ 1028700 h 1228725"/>
              <a:gd name="connsiteX75" fmla="*/ 4171950 w 6143624"/>
              <a:gd name="connsiteY75" fmla="*/ 1071562 h 1228725"/>
              <a:gd name="connsiteX76" fmla="*/ 4114800 w 6143624"/>
              <a:gd name="connsiteY76" fmla="*/ 1085850 h 1228725"/>
              <a:gd name="connsiteX77" fmla="*/ 4000500 w 6143624"/>
              <a:gd name="connsiteY77" fmla="*/ 1128712 h 1228725"/>
              <a:gd name="connsiteX78" fmla="*/ 3871913 w 6143624"/>
              <a:gd name="connsiteY78" fmla="*/ 1157287 h 1228725"/>
              <a:gd name="connsiteX79" fmla="*/ 3771900 w 6143624"/>
              <a:gd name="connsiteY79" fmla="*/ 1143000 h 1228725"/>
              <a:gd name="connsiteX80" fmla="*/ 3729038 w 6143624"/>
              <a:gd name="connsiteY80" fmla="*/ 1114425 h 1228725"/>
              <a:gd name="connsiteX81" fmla="*/ 3686175 w 6143624"/>
              <a:gd name="connsiteY81" fmla="*/ 1100137 h 1228725"/>
              <a:gd name="connsiteX82" fmla="*/ 3643313 w 6143624"/>
              <a:gd name="connsiteY82" fmla="*/ 1071562 h 1228725"/>
              <a:gd name="connsiteX83" fmla="*/ 3186113 w 6143624"/>
              <a:gd name="connsiteY83" fmla="*/ 1042987 h 1228725"/>
              <a:gd name="connsiteX84" fmla="*/ 3143250 w 6143624"/>
              <a:gd name="connsiteY84" fmla="*/ 1028700 h 1228725"/>
              <a:gd name="connsiteX85" fmla="*/ 3100388 w 6143624"/>
              <a:gd name="connsiteY85" fmla="*/ 1000125 h 1228725"/>
              <a:gd name="connsiteX86" fmla="*/ 2928938 w 6143624"/>
              <a:gd name="connsiteY86" fmla="*/ 942975 h 1228725"/>
              <a:gd name="connsiteX87" fmla="*/ 2786063 w 6143624"/>
              <a:gd name="connsiteY87" fmla="*/ 971550 h 1228725"/>
              <a:gd name="connsiteX88" fmla="*/ 2657475 w 6143624"/>
              <a:gd name="connsiteY88" fmla="*/ 1028700 h 1228725"/>
              <a:gd name="connsiteX89" fmla="*/ 2586038 w 6143624"/>
              <a:gd name="connsiteY89" fmla="*/ 1071562 h 1228725"/>
              <a:gd name="connsiteX90" fmla="*/ 2528888 w 6143624"/>
              <a:gd name="connsiteY90" fmla="*/ 1085850 h 1228725"/>
              <a:gd name="connsiteX91" fmla="*/ 2443163 w 6143624"/>
              <a:gd name="connsiteY91" fmla="*/ 1114425 h 1228725"/>
              <a:gd name="connsiteX92" fmla="*/ 2400300 w 6143624"/>
              <a:gd name="connsiteY92" fmla="*/ 1128712 h 1228725"/>
              <a:gd name="connsiteX93" fmla="*/ 2157413 w 6143624"/>
              <a:gd name="connsiteY93" fmla="*/ 1143000 h 1228725"/>
              <a:gd name="connsiteX94" fmla="*/ 2100263 w 6143624"/>
              <a:gd name="connsiteY94" fmla="*/ 1157287 h 1228725"/>
              <a:gd name="connsiteX95" fmla="*/ 2014538 w 6143624"/>
              <a:gd name="connsiteY95" fmla="*/ 1185862 h 1228725"/>
              <a:gd name="connsiteX96" fmla="*/ 1871663 w 6143624"/>
              <a:gd name="connsiteY96" fmla="*/ 1228725 h 1228725"/>
              <a:gd name="connsiteX97" fmla="*/ 1543050 w 6143624"/>
              <a:gd name="connsiteY97" fmla="*/ 1185862 h 1228725"/>
              <a:gd name="connsiteX98" fmla="*/ 1057275 w 6143624"/>
              <a:gd name="connsiteY98" fmla="*/ 1185862 h 1228725"/>
              <a:gd name="connsiteX99" fmla="*/ 900113 w 6143624"/>
              <a:gd name="connsiteY99" fmla="*/ 1214437 h 1228725"/>
              <a:gd name="connsiteX100" fmla="*/ 771525 w 6143624"/>
              <a:gd name="connsiteY100" fmla="*/ 1228725 h 1228725"/>
              <a:gd name="connsiteX101" fmla="*/ 542925 w 6143624"/>
              <a:gd name="connsiteY101" fmla="*/ 1214437 h 1228725"/>
              <a:gd name="connsiteX102" fmla="*/ 485775 w 6143624"/>
              <a:gd name="connsiteY102" fmla="*/ 1185862 h 1228725"/>
              <a:gd name="connsiteX103" fmla="*/ 357188 w 6143624"/>
              <a:gd name="connsiteY103" fmla="*/ 1057275 h 1228725"/>
              <a:gd name="connsiteX104" fmla="*/ 314325 w 6143624"/>
              <a:gd name="connsiteY104" fmla="*/ 1028700 h 1228725"/>
              <a:gd name="connsiteX105" fmla="*/ 271463 w 6143624"/>
              <a:gd name="connsiteY105" fmla="*/ 928687 h 1228725"/>
              <a:gd name="connsiteX106" fmla="*/ 242888 w 6143624"/>
              <a:gd name="connsiteY106" fmla="*/ 885825 h 1228725"/>
              <a:gd name="connsiteX107" fmla="*/ 142875 w 6143624"/>
              <a:gd name="connsiteY107" fmla="*/ 842962 h 1228725"/>
              <a:gd name="connsiteX108" fmla="*/ 100013 w 6143624"/>
              <a:gd name="connsiteY108" fmla="*/ 814387 h 1228725"/>
              <a:gd name="connsiteX109" fmla="*/ 42863 w 6143624"/>
              <a:gd name="connsiteY109" fmla="*/ 714375 h 1228725"/>
              <a:gd name="connsiteX110" fmla="*/ 0 w 6143624"/>
              <a:gd name="connsiteY110" fmla="*/ 671512 h 1228725"/>
              <a:gd name="connsiteX111" fmla="*/ 0 w 6143624"/>
              <a:gd name="connsiteY111" fmla="*/ 549149 h 1228725"/>
              <a:gd name="connsiteX112" fmla="*/ 28 w 6143624"/>
              <a:gd name="connsiteY112" fmla="*/ 549031 h 1228725"/>
              <a:gd name="connsiteX113" fmla="*/ 42863 w 6143624"/>
              <a:gd name="connsiteY113" fmla="*/ 414337 h 1228725"/>
              <a:gd name="connsiteX114" fmla="*/ 85725 w 6143624"/>
              <a:gd name="connsiteY114" fmla="*/ 328612 h 1228725"/>
              <a:gd name="connsiteX115" fmla="*/ 214313 w 6143624"/>
              <a:gd name="connsiteY115" fmla="*/ 257175 h 1228725"/>
              <a:gd name="connsiteX116" fmla="*/ 385763 w 6143624"/>
              <a:gd name="connsiteY116" fmla="*/ 314325 h 1228725"/>
              <a:gd name="connsiteX117" fmla="*/ 428625 w 6143624"/>
              <a:gd name="connsiteY117" fmla="*/ 328612 h 1228725"/>
              <a:gd name="connsiteX118" fmla="*/ 471488 w 6143624"/>
              <a:gd name="connsiteY118" fmla="*/ 342900 h 1228725"/>
              <a:gd name="connsiteX119" fmla="*/ 614363 w 6143624"/>
              <a:gd name="connsiteY119" fmla="*/ 328612 h 1228725"/>
              <a:gd name="connsiteX120" fmla="*/ 700088 w 6143624"/>
              <a:gd name="connsiteY120" fmla="*/ 271462 h 1228725"/>
              <a:gd name="connsiteX121" fmla="*/ 785813 w 6143624"/>
              <a:gd name="connsiteY121" fmla="*/ 200025 h 1228725"/>
              <a:gd name="connsiteX122" fmla="*/ 871538 w 6143624"/>
              <a:gd name="connsiteY122" fmla="*/ 157162 h 1228725"/>
              <a:gd name="connsiteX123" fmla="*/ 971550 w 6143624"/>
              <a:gd name="connsiteY123" fmla="*/ 114300 h 1228725"/>
              <a:gd name="connsiteX124" fmla="*/ 1028700 w 6143624"/>
              <a:gd name="connsiteY124" fmla="*/ 171450 h 1228725"/>
              <a:gd name="connsiteX125" fmla="*/ 1071563 w 6143624"/>
              <a:gd name="connsiteY125" fmla="*/ 200025 h 1228725"/>
              <a:gd name="connsiteX126" fmla="*/ 1157288 w 6143624"/>
              <a:gd name="connsiteY126" fmla="*/ 185737 h 1228725"/>
              <a:gd name="connsiteX127" fmla="*/ 1200150 w 6143624"/>
              <a:gd name="connsiteY127" fmla="*/ 157162 h 1228725"/>
              <a:gd name="connsiteX128" fmla="*/ 1257300 w 6143624"/>
              <a:gd name="connsiteY128" fmla="*/ 128587 h 1228725"/>
              <a:gd name="connsiteX129" fmla="*/ 1343025 w 6143624"/>
              <a:gd name="connsiteY129" fmla="*/ 71437 h 1228725"/>
              <a:gd name="connsiteX130" fmla="*/ 1385888 w 6143624"/>
              <a:gd name="connsiteY130" fmla="*/ 42862 h 1228725"/>
              <a:gd name="connsiteX131" fmla="*/ 1471613 w 6143624"/>
              <a:gd name="connsiteY131" fmla="*/ 14287 h 122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6143624" h="1228725">
                <a:moveTo>
                  <a:pt x="1514475" y="0"/>
                </a:moveTo>
                <a:cubicBezTo>
                  <a:pt x="1528763" y="4762"/>
                  <a:pt x="1545578" y="4879"/>
                  <a:pt x="1557338" y="14287"/>
                </a:cubicBezTo>
                <a:cubicBezTo>
                  <a:pt x="1570747" y="25014"/>
                  <a:pt x="1574920" y="43958"/>
                  <a:pt x="1585913" y="57150"/>
                </a:cubicBezTo>
                <a:cubicBezTo>
                  <a:pt x="1598848" y="72672"/>
                  <a:pt x="1614488" y="85725"/>
                  <a:pt x="1628775" y="100012"/>
                </a:cubicBezTo>
                <a:cubicBezTo>
                  <a:pt x="1714500" y="95250"/>
                  <a:pt x="1800756" y="96374"/>
                  <a:pt x="1885950" y="85725"/>
                </a:cubicBezTo>
                <a:cubicBezTo>
                  <a:pt x="1915838" y="81989"/>
                  <a:pt x="1971675" y="57150"/>
                  <a:pt x="1971675" y="57150"/>
                </a:cubicBezTo>
                <a:cubicBezTo>
                  <a:pt x="1985963" y="47625"/>
                  <a:pt x="1998846" y="35549"/>
                  <a:pt x="2014538" y="28575"/>
                </a:cubicBezTo>
                <a:cubicBezTo>
                  <a:pt x="2042063" y="16342"/>
                  <a:pt x="2100263" y="0"/>
                  <a:pt x="2100263" y="0"/>
                </a:cubicBezTo>
                <a:cubicBezTo>
                  <a:pt x="2109788" y="14287"/>
                  <a:pt x="2119737" y="28301"/>
                  <a:pt x="2128838" y="42862"/>
                </a:cubicBezTo>
                <a:cubicBezTo>
                  <a:pt x="2143556" y="66411"/>
                  <a:pt x="2152064" y="94664"/>
                  <a:pt x="2171700" y="114300"/>
                </a:cubicBezTo>
                <a:cubicBezTo>
                  <a:pt x="2182349" y="124949"/>
                  <a:pt x="2200275" y="123825"/>
                  <a:pt x="2214563" y="128587"/>
                </a:cubicBezTo>
                <a:cubicBezTo>
                  <a:pt x="2281468" y="120224"/>
                  <a:pt x="2376258" y="98851"/>
                  <a:pt x="2443163" y="128587"/>
                </a:cubicBezTo>
                <a:cubicBezTo>
                  <a:pt x="2456925" y="134704"/>
                  <a:pt x="2448042" y="159690"/>
                  <a:pt x="2457450" y="171450"/>
                </a:cubicBezTo>
                <a:cubicBezTo>
                  <a:pt x="2468177" y="184859"/>
                  <a:pt x="2486025" y="190500"/>
                  <a:pt x="2500313" y="200025"/>
                </a:cubicBezTo>
                <a:cubicBezTo>
                  <a:pt x="2552700" y="195262"/>
                  <a:pt x="2605893" y="196054"/>
                  <a:pt x="2657475" y="185737"/>
                </a:cubicBezTo>
                <a:cubicBezTo>
                  <a:pt x="2678360" y="181560"/>
                  <a:pt x="2695235" y="165975"/>
                  <a:pt x="2714625" y="157162"/>
                </a:cubicBezTo>
                <a:cubicBezTo>
                  <a:pt x="2902551" y="71742"/>
                  <a:pt x="2742068" y="150585"/>
                  <a:pt x="2871788" y="85725"/>
                </a:cubicBezTo>
                <a:cubicBezTo>
                  <a:pt x="2900363" y="90487"/>
                  <a:pt x="2931041" y="88246"/>
                  <a:pt x="2957513" y="100012"/>
                </a:cubicBezTo>
                <a:cubicBezTo>
                  <a:pt x="2975977" y="108218"/>
                  <a:pt x="2983563" y="131667"/>
                  <a:pt x="3000375" y="142875"/>
                </a:cubicBezTo>
                <a:cubicBezTo>
                  <a:pt x="3012906" y="151229"/>
                  <a:pt x="3028950" y="152400"/>
                  <a:pt x="3043238" y="157162"/>
                </a:cubicBezTo>
                <a:cubicBezTo>
                  <a:pt x="3131273" y="127818"/>
                  <a:pt x="3037321" y="161380"/>
                  <a:pt x="3143250" y="114300"/>
                </a:cubicBezTo>
                <a:cubicBezTo>
                  <a:pt x="3166687" y="103884"/>
                  <a:pt x="3192173" y="98006"/>
                  <a:pt x="3214688" y="85725"/>
                </a:cubicBezTo>
                <a:cubicBezTo>
                  <a:pt x="3244837" y="69280"/>
                  <a:pt x="3300413" y="28575"/>
                  <a:pt x="3300413" y="28575"/>
                </a:cubicBezTo>
                <a:cubicBezTo>
                  <a:pt x="3319463" y="57150"/>
                  <a:pt x="3346703" y="81719"/>
                  <a:pt x="3357563" y="114300"/>
                </a:cubicBezTo>
                <a:cubicBezTo>
                  <a:pt x="3391568" y="216315"/>
                  <a:pt x="3369430" y="174963"/>
                  <a:pt x="3414713" y="242887"/>
                </a:cubicBezTo>
                <a:cubicBezTo>
                  <a:pt x="3443288" y="238125"/>
                  <a:pt x="3472334" y="235626"/>
                  <a:pt x="3500438" y="228600"/>
                </a:cubicBezTo>
                <a:cubicBezTo>
                  <a:pt x="3529659" y="221295"/>
                  <a:pt x="3586163" y="200025"/>
                  <a:pt x="3586163" y="200025"/>
                </a:cubicBezTo>
                <a:cubicBezTo>
                  <a:pt x="3607834" y="185577"/>
                  <a:pt x="3642312" y="157162"/>
                  <a:pt x="3671888" y="157162"/>
                </a:cubicBezTo>
                <a:cubicBezTo>
                  <a:pt x="3691524" y="157162"/>
                  <a:pt x="3709988" y="166687"/>
                  <a:pt x="3729038" y="171450"/>
                </a:cubicBezTo>
                <a:cubicBezTo>
                  <a:pt x="3738563" y="185737"/>
                  <a:pt x="3743326" y="204787"/>
                  <a:pt x="3757613" y="214312"/>
                </a:cubicBezTo>
                <a:cubicBezTo>
                  <a:pt x="3814293" y="252099"/>
                  <a:pt x="3962626" y="203956"/>
                  <a:pt x="3986213" y="200025"/>
                </a:cubicBezTo>
                <a:cubicBezTo>
                  <a:pt x="4043363" y="204787"/>
                  <a:pt x="4100818" y="206733"/>
                  <a:pt x="4157663" y="214312"/>
                </a:cubicBezTo>
                <a:cubicBezTo>
                  <a:pt x="4172591" y="216302"/>
                  <a:pt x="4185465" y="228600"/>
                  <a:pt x="4200525" y="228600"/>
                </a:cubicBezTo>
                <a:cubicBezTo>
                  <a:pt x="4220161" y="228600"/>
                  <a:pt x="4238506" y="218572"/>
                  <a:pt x="4257675" y="214312"/>
                </a:cubicBezTo>
                <a:cubicBezTo>
                  <a:pt x="4281381" y="209044"/>
                  <a:pt x="4305300" y="204787"/>
                  <a:pt x="4329113" y="200025"/>
                </a:cubicBezTo>
                <a:cubicBezTo>
                  <a:pt x="4356144" y="188440"/>
                  <a:pt x="4430768" y="153180"/>
                  <a:pt x="4471988" y="142875"/>
                </a:cubicBezTo>
                <a:cubicBezTo>
                  <a:pt x="4495547" y="136985"/>
                  <a:pt x="4519997" y="134977"/>
                  <a:pt x="4543425" y="128587"/>
                </a:cubicBezTo>
                <a:cubicBezTo>
                  <a:pt x="4572484" y="120662"/>
                  <a:pt x="4629150" y="100012"/>
                  <a:pt x="4629150" y="100012"/>
                </a:cubicBezTo>
                <a:cubicBezTo>
                  <a:pt x="4648200" y="85725"/>
                  <a:pt x="4668220" y="72647"/>
                  <a:pt x="4686300" y="57150"/>
                </a:cubicBezTo>
                <a:cubicBezTo>
                  <a:pt x="4701641" y="44000"/>
                  <a:pt x="4709994" y="20677"/>
                  <a:pt x="4729163" y="14287"/>
                </a:cubicBezTo>
                <a:lnTo>
                  <a:pt x="4772025" y="28575"/>
                </a:lnTo>
                <a:cubicBezTo>
                  <a:pt x="4835183" y="123311"/>
                  <a:pt x="4760953" y="18038"/>
                  <a:pt x="4843463" y="114300"/>
                </a:cubicBezTo>
                <a:cubicBezTo>
                  <a:pt x="4858960" y="132380"/>
                  <a:pt x="4870828" y="153370"/>
                  <a:pt x="4886325" y="171450"/>
                </a:cubicBezTo>
                <a:cubicBezTo>
                  <a:pt x="4899475" y="186791"/>
                  <a:pt x="4916253" y="198790"/>
                  <a:pt x="4929188" y="214312"/>
                </a:cubicBezTo>
                <a:cubicBezTo>
                  <a:pt x="4940181" y="227504"/>
                  <a:pt x="4940983" y="253527"/>
                  <a:pt x="4957763" y="257175"/>
                </a:cubicBezTo>
                <a:cubicBezTo>
                  <a:pt x="5055935" y="278517"/>
                  <a:pt x="5157788" y="276225"/>
                  <a:pt x="5257800" y="285750"/>
                </a:cubicBezTo>
                <a:cubicBezTo>
                  <a:pt x="5262563" y="304800"/>
                  <a:pt x="5269652" y="323415"/>
                  <a:pt x="5272088" y="342900"/>
                </a:cubicBezTo>
                <a:cubicBezTo>
                  <a:pt x="5279201" y="399805"/>
                  <a:pt x="5271599" y="458938"/>
                  <a:pt x="5286375" y="514350"/>
                </a:cubicBezTo>
                <a:cubicBezTo>
                  <a:pt x="5301584" y="571385"/>
                  <a:pt x="5417361" y="578739"/>
                  <a:pt x="5443538" y="585787"/>
                </a:cubicBezTo>
                <a:cubicBezTo>
                  <a:pt x="5528907" y="608771"/>
                  <a:pt x="5613036" y="630916"/>
                  <a:pt x="5696266" y="655888"/>
                </a:cubicBezTo>
                <a:lnTo>
                  <a:pt x="5815013" y="694162"/>
                </a:lnTo>
                <a:lnTo>
                  <a:pt x="5815013" y="694162"/>
                </a:lnTo>
                <a:lnTo>
                  <a:pt x="5820479" y="695924"/>
                </a:lnTo>
                <a:cubicBezTo>
                  <a:pt x="5861687" y="710282"/>
                  <a:pt x="5902713" y="725804"/>
                  <a:pt x="5943599" y="742950"/>
                </a:cubicBezTo>
                <a:cubicBezTo>
                  <a:pt x="6012344" y="771778"/>
                  <a:pt x="6076949" y="809625"/>
                  <a:pt x="6143624" y="842962"/>
                </a:cubicBezTo>
                <a:cubicBezTo>
                  <a:pt x="6138862" y="857250"/>
                  <a:pt x="6139986" y="875176"/>
                  <a:pt x="6129337" y="885825"/>
                </a:cubicBezTo>
                <a:cubicBezTo>
                  <a:pt x="6118688" y="896474"/>
                  <a:pt x="6101085" y="896459"/>
                  <a:pt x="6086474" y="900112"/>
                </a:cubicBezTo>
                <a:cubicBezTo>
                  <a:pt x="6062915" y="906002"/>
                  <a:pt x="6038849" y="909637"/>
                  <a:pt x="6015037" y="914400"/>
                </a:cubicBezTo>
                <a:cubicBezTo>
                  <a:pt x="5943076" y="962374"/>
                  <a:pt x="5980648" y="944267"/>
                  <a:pt x="5857874" y="971550"/>
                </a:cubicBezTo>
                <a:lnTo>
                  <a:pt x="5815013" y="981075"/>
                </a:lnTo>
                <a:lnTo>
                  <a:pt x="5815013" y="981075"/>
                </a:lnTo>
                <a:lnTo>
                  <a:pt x="5729288" y="1000125"/>
                </a:lnTo>
                <a:cubicBezTo>
                  <a:pt x="5665572" y="1012868"/>
                  <a:pt x="5633439" y="1013371"/>
                  <a:pt x="5572125" y="1028700"/>
                </a:cubicBezTo>
                <a:cubicBezTo>
                  <a:pt x="5557515" y="1032353"/>
                  <a:pt x="5543550" y="1038225"/>
                  <a:pt x="5529263" y="1042987"/>
                </a:cubicBezTo>
                <a:cubicBezTo>
                  <a:pt x="5462588" y="1033462"/>
                  <a:pt x="5395565" y="1026117"/>
                  <a:pt x="5329238" y="1014412"/>
                </a:cubicBezTo>
                <a:cubicBezTo>
                  <a:pt x="5314407" y="1011795"/>
                  <a:pt x="5298135" y="1009533"/>
                  <a:pt x="5286375" y="1000125"/>
                </a:cubicBezTo>
                <a:cubicBezTo>
                  <a:pt x="5272966" y="989398"/>
                  <a:pt x="5267325" y="971550"/>
                  <a:pt x="5257800" y="957262"/>
                </a:cubicBezTo>
                <a:cubicBezTo>
                  <a:pt x="5205413" y="962025"/>
                  <a:pt x="5151104" y="956707"/>
                  <a:pt x="5100638" y="971550"/>
                </a:cubicBezTo>
                <a:cubicBezTo>
                  <a:pt x="5067691" y="981240"/>
                  <a:pt x="5043488" y="1009650"/>
                  <a:pt x="5014913" y="1028700"/>
                </a:cubicBezTo>
                <a:cubicBezTo>
                  <a:pt x="4948018" y="1073297"/>
                  <a:pt x="4939187" y="1080850"/>
                  <a:pt x="4843463" y="1128712"/>
                </a:cubicBezTo>
                <a:cubicBezTo>
                  <a:pt x="4820524" y="1140182"/>
                  <a:pt x="4796128" y="1148522"/>
                  <a:pt x="4772025" y="1157287"/>
                </a:cubicBezTo>
                <a:cubicBezTo>
                  <a:pt x="4743718" y="1167581"/>
                  <a:pt x="4686300" y="1185862"/>
                  <a:pt x="4686300" y="1185862"/>
                </a:cubicBezTo>
                <a:cubicBezTo>
                  <a:pt x="4652963" y="1181100"/>
                  <a:pt x="4617719" y="1183664"/>
                  <a:pt x="4586288" y="1171575"/>
                </a:cubicBezTo>
                <a:cubicBezTo>
                  <a:pt x="4356212" y="1083085"/>
                  <a:pt x="4599885" y="1150554"/>
                  <a:pt x="4457700" y="1071562"/>
                </a:cubicBezTo>
                <a:cubicBezTo>
                  <a:pt x="4429238" y="1055750"/>
                  <a:pt x="4351721" y="1037924"/>
                  <a:pt x="4314825" y="1028700"/>
                </a:cubicBezTo>
                <a:cubicBezTo>
                  <a:pt x="4249726" y="1050399"/>
                  <a:pt x="4261912" y="1047027"/>
                  <a:pt x="4171950" y="1071562"/>
                </a:cubicBezTo>
                <a:cubicBezTo>
                  <a:pt x="4153006" y="1076729"/>
                  <a:pt x="4133429" y="1079640"/>
                  <a:pt x="4114800" y="1085850"/>
                </a:cubicBezTo>
                <a:cubicBezTo>
                  <a:pt x="4024188" y="1116055"/>
                  <a:pt x="4070743" y="1108643"/>
                  <a:pt x="4000500" y="1128712"/>
                </a:cubicBezTo>
                <a:cubicBezTo>
                  <a:pt x="3953409" y="1142167"/>
                  <a:pt x="3921031" y="1147464"/>
                  <a:pt x="3871913" y="1157287"/>
                </a:cubicBezTo>
                <a:cubicBezTo>
                  <a:pt x="3838575" y="1152525"/>
                  <a:pt x="3804156" y="1152677"/>
                  <a:pt x="3771900" y="1143000"/>
                </a:cubicBezTo>
                <a:cubicBezTo>
                  <a:pt x="3755453" y="1138066"/>
                  <a:pt x="3744396" y="1122104"/>
                  <a:pt x="3729038" y="1114425"/>
                </a:cubicBezTo>
                <a:cubicBezTo>
                  <a:pt x="3715567" y="1107690"/>
                  <a:pt x="3699646" y="1106872"/>
                  <a:pt x="3686175" y="1100137"/>
                </a:cubicBezTo>
                <a:cubicBezTo>
                  <a:pt x="3670817" y="1092458"/>
                  <a:pt x="3660373" y="1073512"/>
                  <a:pt x="3643313" y="1071562"/>
                </a:cubicBezTo>
                <a:cubicBezTo>
                  <a:pt x="3491603" y="1054224"/>
                  <a:pt x="3338513" y="1052512"/>
                  <a:pt x="3186113" y="1042987"/>
                </a:cubicBezTo>
                <a:cubicBezTo>
                  <a:pt x="3171825" y="1038225"/>
                  <a:pt x="3156721" y="1035435"/>
                  <a:pt x="3143250" y="1028700"/>
                </a:cubicBezTo>
                <a:cubicBezTo>
                  <a:pt x="3127891" y="1021021"/>
                  <a:pt x="3116331" y="1006502"/>
                  <a:pt x="3100388" y="1000125"/>
                </a:cubicBezTo>
                <a:cubicBezTo>
                  <a:pt x="3044455" y="977752"/>
                  <a:pt x="2928938" y="942975"/>
                  <a:pt x="2928938" y="942975"/>
                </a:cubicBezTo>
                <a:cubicBezTo>
                  <a:pt x="2892072" y="948241"/>
                  <a:pt x="2825965" y="951599"/>
                  <a:pt x="2786063" y="971550"/>
                </a:cubicBezTo>
                <a:cubicBezTo>
                  <a:pt x="2662479" y="1033342"/>
                  <a:pt x="2766532" y="1001435"/>
                  <a:pt x="2657475" y="1028700"/>
                </a:cubicBezTo>
                <a:cubicBezTo>
                  <a:pt x="2633663" y="1042987"/>
                  <a:pt x="2611414" y="1060284"/>
                  <a:pt x="2586038" y="1071562"/>
                </a:cubicBezTo>
                <a:cubicBezTo>
                  <a:pt x="2568094" y="1079537"/>
                  <a:pt x="2547696" y="1080207"/>
                  <a:pt x="2528888" y="1085850"/>
                </a:cubicBezTo>
                <a:cubicBezTo>
                  <a:pt x="2500038" y="1094505"/>
                  <a:pt x="2471738" y="1104900"/>
                  <a:pt x="2443163" y="1114425"/>
                </a:cubicBezTo>
                <a:cubicBezTo>
                  <a:pt x="2428875" y="1119187"/>
                  <a:pt x="2415334" y="1127828"/>
                  <a:pt x="2400300" y="1128712"/>
                </a:cubicBezTo>
                <a:lnTo>
                  <a:pt x="2157413" y="1143000"/>
                </a:lnTo>
                <a:cubicBezTo>
                  <a:pt x="2138363" y="1147762"/>
                  <a:pt x="2119071" y="1151645"/>
                  <a:pt x="2100263" y="1157287"/>
                </a:cubicBezTo>
                <a:cubicBezTo>
                  <a:pt x="2071413" y="1165942"/>
                  <a:pt x="2043500" y="1177587"/>
                  <a:pt x="2014538" y="1185862"/>
                </a:cubicBezTo>
                <a:cubicBezTo>
                  <a:pt x="1900044" y="1218574"/>
                  <a:pt x="1947417" y="1203472"/>
                  <a:pt x="1871663" y="1228725"/>
                </a:cubicBezTo>
                <a:cubicBezTo>
                  <a:pt x="1687904" y="1182785"/>
                  <a:pt x="1796549" y="1202762"/>
                  <a:pt x="1543050" y="1185862"/>
                </a:cubicBezTo>
                <a:cubicBezTo>
                  <a:pt x="1354804" y="1138802"/>
                  <a:pt x="1450267" y="1157107"/>
                  <a:pt x="1057275" y="1185862"/>
                </a:cubicBezTo>
                <a:cubicBezTo>
                  <a:pt x="1004171" y="1189748"/>
                  <a:pt x="952770" y="1206538"/>
                  <a:pt x="900113" y="1214437"/>
                </a:cubicBezTo>
                <a:cubicBezTo>
                  <a:pt x="857464" y="1220834"/>
                  <a:pt x="814388" y="1223962"/>
                  <a:pt x="771525" y="1228725"/>
                </a:cubicBezTo>
                <a:cubicBezTo>
                  <a:pt x="695325" y="1223962"/>
                  <a:pt x="618429" y="1225763"/>
                  <a:pt x="542925" y="1214437"/>
                </a:cubicBezTo>
                <a:cubicBezTo>
                  <a:pt x="521862" y="1211278"/>
                  <a:pt x="503836" y="1197150"/>
                  <a:pt x="485775" y="1185862"/>
                </a:cubicBezTo>
                <a:cubicBezTo>
                  <a:pt x="398239" y="1131152"/>
                  <a:pt x="444852" y="1144939"/>
                  <a:pt x="357188" y="1057275"/>
                </a:cubicBezTo>
                <a:cubicBezTo>
                  <a:pt x="345046" y="1045133"/>
                  <a:pt x="328613" y="1038225"/>
                  <a:pt x="314325" y="1028700"/>
                </a:cubicBezTo>
                <a:cubicBezTo>
                  <a:pt x="298296" y="980612"/>
                  <a:pt x="299712" y="978122"/>
                  <a:pt x="271463" y="928687"/>
                </a:cubicBezTo>
                <a:cubicBezTo>
                  <a:pt x="262944" y="913778"/>
                  <a:pt x="256079" y="896818"/>
                  <a:pt x="242888" y="885825"/>
                </a:cubicBezTo>
                <a:cubicBezTo>
                  <a:pt x="198293" y="848662"/>
                  <a:pt x="187541" y="865295"/>
                  <a:pt x="142875" y="842962"/>
                </a:cubicBezTo>
                <a:cubicBezTo>
                  <a:pt x="127517" y="835283"/>
                  <a:pt x="114300" y="823912"/>
                  <a:pt x="100013" y="814387"/>
                </a:cubicBezTo>
                <a:cubicBezTo>
                  <a:pt x="82544" y="779450"/>
                  <a:pt x="68107" y="744668"/>
                  <a:pt x="42863" y="714375"/>
                </a:cubicBezTo>
                <a:cubicBezTo>
                  <a:pt x="29928" y="698853"/>
                  <a:pt x="11744" y="687954"/>
                  <a:pt x="0" y="671512"/>
                </a:cubicBezTo>
                <a:lnTo>
                  <a:pt x="0" y="549149"/>
                </a:lnTo>
                <a:lnTo>
                  <a:pt x="28" y="549031"/>
                </a:lnTo>
                <a:cubicBezTo>
                  <a:pt x="7735" y="517896"/>
                  <a:pt x="13051" y="503774"/>
                  <a:pt x="42863" y="414337"/>
                </a:cubicBezTo>
                <a:cubicBezTo>
                  <a:pt x="53054" y="383762"/>
                  <a:pt x="59657" y="351421"/>
                  <a:pt x="85725" y="328612"/>
                </a:cubicBezTo>
                <a:cubicBezTo>
                  <a:pt x="146191" y="275704"/>
                  <a:pt x="155442" y="276798"/>
                  <a:pt x="214313" y="257175"/>
                </a:cubicBezTo>
                <a:lnTo>
                  <a:pt x="385763" y="314325"/>
                </a:lnTo>
                <a:lnTo>
                  <a:pt x="428625" y="328612"/>
                </a:lnTo>
                <a:lnTo>
                  <a:pt x="471488" y="342900"/>
                </a:lnTo>
                <a:cubicBezTo>
                  <a:pt x="519113" y="338137"/>
                  <a:pt x="568679" y="342888"/>
                  <a:pt x="614363" y="328612"/>
                </a:cubicBezTo>
                <a:cubicBezTo>
                  <a:pt x="647143" y="318368"/>
                  <a:pt x="671513" y="290512"/>
                  <a:pt x="700088" y="271462"/>
                </a:cubicBezTo>
                <a:cubicBezTo>
                  <a:pt x="806503" y="200519"/>
                  <a:pt x="675808" y="291695"/>
                  <a:pt x="785813" y="200025"/>
                </a:cubicBezTo>
                <a:cubicBezTo>
                  <a:pt x="847233" y="148842"/>
                  <a:pt x="807099" y="189382"/>
                  <a:pt x="871538" y="157162"/>
                </a:cubicBezTo>
                <a:cubicBezTo>
                  <a:pt x="970203" y="107829"/>
                  <a:pt x="852611" y="144034"/>
                  <a:pt x="971550" y="114300"/>
                </a:cubicBezTo>
                <a:cubicBezTo>
                  <a:pt x="1065069" y="145472"/>
                  <a:pt x="973282" y="102177"/>
                  <a:pt x="1028700" y="171450"/>
                </a:cubicBezTo>
                <a:cubicBezTo>
                  <a:pt x="1039427" y="184859"/>
                  <a:pt x="1057275" y="190500"/>
                  <a:pt x="1071563" y="200025"/>
                </a:cubicBezTo>
                <a:cubicBezTo>
                  <a:pt x="1100138" y="195262"/>
                  <a:pt x="1129805" y="194898"/>
                  <a:pt x="1157288" y="185737"/>
                </a:cubicBezTo>
                <a:cubicBezTo>
                  <a:pt x="1173578" y="180307"/>
                  <a:pt x="1185241" y="165681"/>
                  <a:pt x="1200150" y="157162"/>
                </a:cubicBezTo>
                <a:cubicBezTo>
                  <a:pt x="1218642" y="146595"/>
                  <a:pt x="1239037" y="139545"/>
                  <a:pt x="1257300" y="128587"/>
                </a:cubicBezTo>
                <a:cubicBezTo>
                  <a:pt x="1286749" y="110918"/>
                  <a:pt x="1314450" y="90487"/>
                  <a:pt x="1343025" y="71437"/>
                </a:cubicBezTo>
                <a:cubicBezTo>
                  <a:pt x="1357313" y="61912"/>
                  <a:pt x="1369598" y="48292"/>
                  <a:pt x="1385888" y="42862"/>
                </a:cubicBezTo>
                <a:lnTo>
                  <a:pt x="1471613" y="14287"/>
                </a:lnTo>
                <a:close/>
              </a:path>
            </a:pathLst>
          </a:cu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54" name="Text Box 9"/>
          <p:cNvSpPr txBox="1">
            <a:spLocks noChangeArrowheads="1"/>
          </p:cNvSpPr>
          <p:nvPr/>
        </p:nvSpPr>
        <p:spPr bwMode="auto">
          <a:xfrm flipH="1">
            <a:off x="1999787" y="109296"/>
            <a:ext cx="826545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Văn</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bản</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2. SƠN TINH, THUỶ TINH</a:t>
            </a:r>
          </a:p>
        </p:txBody>
      </p:sp>
      <p:grpSp>
        <p:nvGrpSpPr>
          <p:cNvPr id="56" name="Group 5"/>
          <p:cNvGrpSpPr>
            <a:grpSpLocks/>
          </p:cNvGrpSpPr>
          <p:nvPr/>
        </p:nvGrpSpPr>
        <p:grpSpPr bwMode="auto">
          <a:xfrm flipH="1">
            <a:off x="335138" y="-80578"/>
            <a:ext cx="1035923" cy="1032413"/>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777369" y="-63512"/>
            <a:ext cx="1066794" cy="1021393"/>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31221" y="16847"/>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3"/>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4"/>
          <a:stretch>
            <a:fillRect/>
          </a:stretch>
        </p:blipFill>
        <p:spPr>
          <a:xfrm>
            <a:off x="8270537" y="818854"/>
            <a:ext cx="1577468" cy="627942"/>
          </a:xfrm>
          <a:prstGeom prst="rect">
            <a:avLst/>
          </a:prstGeom>
        </p:spPr>
      </p:pic>
      <p:pic>
        <p:nvPicPr>
          <p:cNvPr id="27" name="Picture 26"/>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Lst>
          </a:blip>
          <a:srcRect l="18578" t="39848" r="17096" b="37224"/>
          <a:stretch>
            <a:fillRect/>
          </a:stretch>
        </p:blipFill>
        <p:spPr>
          <a:xfrm>
            <a:off x="4583323"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p>
        </p:txBody>
      </p:sp>
      <p:pic>
        <p:nvPicPr>
          <p:cNvPr id="3" name="Picture 2"/>
          <p:cNvPicPr>
            <a:picLocks noChangeAspect="1"/>
          </p:cNvPicPr>
          <p:nvPr/>
        </p:nvPicPr>
        <p:blipFill>
          <a:blip r:embed="rId7" cstate="print">
            <a:extLst>
              <a:ext uri="{BEBA8EAE-BF5A-486C-A8C5-ECC9F3942E4B}">
                <a14:imgProps xmlns:a14="http://schemas.microsoft.com/office/drawing/2010/main">
                  <a14:imgLayer r:embed="rId8">
                    <a14:imgEffect>
                      <a14:backgroundRemoval t="5250" b="90000" l="10000" r="90000">
                        <a14:foregroundMark x1="54500" y1="24083" x2="54500" y2="24083"/>
                        <a14:foregroundMark x1="56333" y1="21500" x2="56333" y2="21500"/>
                        <a14:foregroundMark x1="58167" y1="18167" x2="58167" y2="18167"/>
                        <a14:foregroundMark x1="53750" y1="17083" x2="53750" y2="17083"/>
                        <a14:foregroundMark x1="47500" y1="16000" x2="47500" y2="16000"/>
                        <a14:foregroundMark x1="50083" y1="14500" x2="50083" y2="14500"/>
                        <a14:foregroundMark x1="56333" y1="13417" x2="56333" y2="13417"/>
                        <a14:foregroundMark x1="60750" y1="13750" x2="60750" y2="13750"/>
                        <a14:foregroundMark x1="63750" y1="14500" x2="63750" y2="14500"/>
                        <a14:foregroundMark x1="65583" y1="15250" x2="65583" y2="15250"/>
                        <a14:foregroundMark x1="42333" y1="80917" x2="42333" y2="80917"/>
                        <a14:foregroundMark x1="38667" y1="77667" x2="38667" y2="77667"/>
                        <a14:foregroundMark x1="35333" y1="75750" x2="35333" y2="75750"/>
                        <a14:foregroundMark x1="32750" y1="78750" x2="32750" y2="78750"/>
                        <a14:foregroundMark x1="32333" y1="82417" x2="33083" y2="83500"/>
                        <a14:foregroundMark x1="60750" y1="21500" x2="60750" y2="21500"/>
                        <a14:foregroundMark x1="53417" y1="22583" x2="53417" y2="22583"/>
                        <a14:foregroundMark x1="51167" y1="24083" x2="51167" y2="24083"/>
                        <a14:foregroundMark x1="49667" y1="21167" x2="49667" y2="21167"/>
                        <a14:foregroundMark x1="51917" y1="17083" x2="51917" y2="17083"/>
                        <a14:foregroundMark x1="55250" y1="12667" x2="55250" y2="12667"/>
                        <a14:foregroundMark x1="44500" y1="76917" x2="44500" y2="76917"/>
                        <a14:foregroundMark x1="41917" y1="75750" x2="41917" y2="75750"/>
                        <a14:foregroundMark x1="39333" y1="73167" x2="39333" y2="73167"/>
                      </a14:backgroundRemoval>
                    </a14:imgEffect>
                  </a14:imgLayer>
                </a14:imgProps>
              </a:ext>
            </a:extLst>
          </a:blip>
          <a:stretch>
            <a:fillRect/>
          </a:stretch>
        </p:blipFill>
        <p:spPr>
          <a:xfrm>
            <a:off x="1753634" y="3577275"/>
            <a:ext cx="2780662" cy="2780662"/>
          </a:xfrm>
          <a:prstGeom prst="rect">
            <a:avLst/>
          </a:prstGeom>
        </p:spPr>
      </p:pic>
      <p:pic>
        <p:nvPicPr>
          <p:cNvPr id="32" name="Picture 31"/>
          <p:cNvPicPr>
            <a:picLocks noChangeAspect="1"/>
          </p:cNvPicPr>
          <p:nvPr/>
        </p:nvPicPr>
        <p:blipFill>
          <a:blip r:embed="rId9" cstate="print"/>
          <a:stretch>
            <a:fillRect/>
          </a:stretch>
        </p:blipFill>
        <p:spPr>
          <a:xfrm>
            <a:off x="719169" y="2316495"/>
            <a:ext cx="2469984" cy="185248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3" name="Rectangle 32"/>
          <p:cNvSpPr/>
          <p:nvPr/>
        </p:nvSpPr>
        <p:spPr>
          <a:xfrm>
            <a:off x="396423" y="1115607"/>
            <a:ext cx="2983766" cy="548099"/>
          </a:xfrm>
          <a:prstGeom prst="rect">
            <a:avLst/>
          </a:prstGeom>
        </p:spPr>
        <p:txBody>
          <a:bodyPr wrap="none">
            <a:spAutoFit/>
          </a:bodyP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2.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Tìm</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hiểu</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chung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34" name="Rectangle 33"/>
          <p:cNvSpPr/>
          <p:nvPr/>
        </p:nvSpPr>
        <p:spPr>
          <a:xfrm>
            <a:off x="2361514" y="1698685"/>
            <a:ext cx="7047827" cy="483017"/>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pt-BR"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THẢO LUẬN THEO BÀN- PHIẾU HỌC TẬP SỐ 1</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7" name="Bảng 6">
            <a:extLst>
              <a:ext uri="{FF2B5EF4-FFF2-40B4-BE49-F238E27FC236}">
                <a16:creationId xmlns:a16="http://schemas.microsoft.com/office/drawing/2014/main" id="{828481CE-13B6-592B-3373-089158BC1844}"/>
              </a:ext>
            </a:extLst>
          </p:cNvPr>
          <p:cNvGraphicFramePr>
            <a:graphicFrameLocks noGrp="1"/>
          </p:cNvGraphicFramePr>
          <p:nvPr>
            <p:extLst>
              <p:ext uri="{D42A27DB-BD31-4B8C-83A1-F6EECF244321}">
                <p14:modId xmlns:p14="http://schemas.microsoft.com/office/powerpoint/2010/main" val="1896772637"/>
              </p:ext>
            </p:extLst>
          </p:nvPr>
        </p:nvGraphicFramePr>
        <p:xfrm>
          <a:off x="4148487" y="2487721"/>
          <a:ext cx="7324344" cy="3535680"/>
        </p:xfrm>
        <a:graphic>
          <a:graphicData uri="http://schemas.openxmlformats.org/drawingml/2006/table">
            <a:tbl>
              <a:tblPr firstRow="1" bandRow="1">
                <a:tableStyleId>{5C22544A-7EE6-4342-B048-85BDC9FD1C3A}</a:tableStyleId>
              </a:tblPr>
              <a:tblGrid>
                <a:gridCol w="3662172">
                  <a:extLst>
                    <a:ext uri="{9D8B030D-6E8A-4147-A177-3AD203B41FA5}">
                      <a16:colId xmlns:a16="http://schemas.microsoft.com/office/drawing/2014/main" val="1382425007"/>
                    </a:ext>
                  </a:extLst>
                </a:gridCol>
                <a:gridCol w="3662172">
                  <a:extLst>
                    <a:ext uri="{9D8B030D-6E8A-4147-A177-3AD203B41FA5}">
                      <a16:colId xmlns:a16="http://schemas.microsoft.com/office/drawing/2014/main" val="263322664"/>
                    </a:ext>
                  </a:extLst>
                </a:gridCol>
              </a:tblGrid>
              <a:tr h="370840">
                <a:tc>
                  <a:txBody>
                    <a:bodyPr/>
                    <a:lstStyle/>
                    <a:p>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loại</a:t>
                      </a:r>
                      <a:endParaRPr lang="vi-VN" sz="2800" dirty="0">
                        <a:latin typeface="Times New Roman" panose="02020603050405020304" pitchFamily="18" charset="0"/>
                        <a:cs typeface="Times New Roman" panose="02020603050405020304" pitchFamily="18" charset="0"/>
                      </a:endParaRPr>
                    </a:p>
                  </a:txBody>
                  <a:tcPr/>
                </a:tc>
                <a:tc>
                  <a:txBody>
                    <a:bodyPr/>
                    <a:lstStyle/>
                    <a:p>
                      <a:endParaRPr lang="vi-VN"/>
                    </a:p>
                  </a:txBody>
                  <a:tcPr/>
                </a:tc>
                <a:extLst>
                  <a:ext uri="{0D108BD9-81ED-4DB2-BD59-A6C34878D82A}">
                    <a16:rowId xmlns:a16="http://schemas.microsoft.com/office/drawing/2014/main" val="4097210515"/>
                  </a:ext>
                </a:extLst>
              </a:tr>
              <a:tr h="370840">
                <a:tc>
                  <a:txBody>
                    <a:bodyPr/>
                    <a:lstStyle/>
                    <a:p>
                      <a:r>
                        <a:rPr lang="en-US" sz="2800" dirty="0" err="1">
                          <a:latin typeface="Times New Roman" panose="02020603050405020304" pitchFamily="18" charset="0"/>
                          <a:cs typeface="Times New Roman" panose="02020603050405020304" pitchFamily="18" charset="0"/>
                        </a:rPr>
                        <a:t>Phương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endParaRPr lang="vi-VN" sz="2800" dirty="0">
                        <a:latin typeface="Times New Roman" panose="02020603050405020304" pitchFamily="18" charset="0"/>
                        <a:cs typeface="Times New Roman" panose="02020603050405020304" pitchFamily="18" charset="0"/>
                      </a:endParaRPr>
                    </a:p>
                  </a:txBody>
                  <a:tcPr/>
                </a:tc>
                <a:tc>
                  <a:txBody>
                    <a:bodyPr/>
                    <a:lstStyle/>
                    <a:p>
                      <a:endParaRPr lang="vi-VN" dirty="0"/>
                    </a:p>
                  </a:txBody>
                  <a:tcPr/>
                </a:tc>
                <a:extLst>
                  <a:ext uri="{0D108BD9-81ED-4DB2-BD59-A6C34878D82A}">
                    <a16:rowId xmlns:a16="http://schemas.microsoft.com/office/drawing/2014/main" val="1897264196"/>
                  </a:ext>
                </a:extLst>
              </a:tr>
              <a:tr h="370840">
                <a:tc>
                  <a:txBody>
                    <a:bodyPr/>
                    <a:lstStyle/>
                    <a:p>
                      <a:r>
                        <a:rPr lang="en-US" sz="2800" dirty="0" err="1">
                          <a:latin typeface="Times New Roman" panose="02020603050405020304" pitchFamily="18" charset="0"/>
                          <a:cs typeface="Times New Roman" panose="02020603050405020304" pitchFamily="18" charset="0"/>
                        </a:rPr>
                        <a:t>Ngôi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kể</a:t>
                      </a:r>
                      <a:endParaRPr lang="vi-VN" sz="2800" dirty="0">
                        <a:latin typeface="Times New Roman" panose="02020603050405020304" pitchFamily="18" charset="0"/>
                        <a:cs typeface="Times New Roman" panose="02020603050405020304" pitchFamily="18" charset="0"/>
                      </a:endParaRPr>
                    </a:p>
                  </a:txBody>
                  <a:tcPr/>
                </a:tc>
                <a:tc>
                  <a:txBody>
                    <a:bodyPr/>
                    <a:lstStyle/>
                    <a:p>
                      <a:endParaRPr lang="vi-VN"/>
                    </a:p>
                  </a:txBody>
                  <a:tcPr/>
                </a:tc>
                <a:extLst>
                  <a:ext uri="{0D108BD9-81ED-4DB2-BD59-A6C34878D82A}">
                    <a16:rowId xmlns:a16="http://schemas.microsoft.com/office/drawing/2014/main" val="481116037"/>
                  </a:ext>
                </a:extLst>
              </a:tr>
              <a:tr h="370840">
                <a:tc>
                  <a:txBody>
                    <a:bodyPr/>
                    <a:lstStyle/>
                    <a:p>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endParaRPr lang="vi-VN" sz="2800" dirty="0">
                        <a:latin typeface="Times New Roman" panose="02020603050405020304" pitchFamily="18" charset="0"/>
                        <a:cs typeface="Times New Roman" panose="02020603050405020304" pitchFamily="18" charset="0"/>
                      </a:endParaRPr>
                    </a:p>
                  </a:txBody>
                  <a:tcPr/>
                </a:tc>
                <a:tc>
                  <a:txBody>
                    <a:bodyPr/>
                    <a:lstStyle/>
                    <a:p>
                      <a:endParaRPr lang="vi-VN"/>
                    </a:p>
                  </a:txBody>
                  <a:tcPr/>
                </a:tc>
                <a:extLst>
                  <a:ext uri="{0D108BD9-81ED-4DB2-BD59-A6C34878D82A}">
                    <a16:rowId xmlns:a16="http://schemas.microsoft.com/office/drawing/2014/main" val="2409618105"/>
                  </a:ext>
                </a:extLst>
              </a:tr>
              <a:tr h="370840">
                <a:tc>
                  <a:txBody>
                    <a:bodyPr/>
                    <a:lstStyle/>
                    <a:p>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endParaRPr lang="vi-VN" sz="2800" dirty="0">
                        <a:latin typeface="Times New Roman" panose="02020603050405020304" pitchFamily="18" charset="0"/>
                        <a:cs typeface="Times New Roman" panose="02020603050405020304" pitchFamily="18" charset="0"/>
                      </a:endParaRPr>
                    </a:p>
                  </a:txBody>
                  <a:tcPr/>
                </a:tc>
                <a:tc>
                  <a:txBody>
                    <a:bodyPr/>
                    <a:lstStyle/>
                    <a:p>
                      <a:endParaRPr lang="vi-VN"/>
                    </a:p>
                  </a:txBody>
                  <a:tcPr/>
                </a:tc>
                <a:extLst>
                  <a:ext uri="{0D108BD9-81ED-4DB2-BD59-A6C34878D82A}">
                    <a16:rowId xmlns:a16="http://schemas.microsoft.com/office/drawing/2014/main" val="2355331050"/>
                  </a:ext>
                </a:extLst>
              </a:tr>
              <a:tr h="370840">
                <a:tc>
                  <a:txBody>
                    <a:bodyPr/>
                    <a:lstStyle/>
                    <a:p>
                      <a:r>
                        <a:rPr lang="en-US" sz="2800" dirty="0" err="1">
                          <a:latin typeface="Times New Roman" panose="02020603050405020304" pitchFamily="18" charset="0"/>
                          <a:cs typeface="Times New Roman" panose="02020603050405020304" pitchFamily="18" charset="0"/>
                        </a:rPr>
                        <a:t>Bố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cục</a:t>
                      </a:r>
                      <a:r>
                        <a:rPr lang="en-US" sz="2800" dirty="0">
                          <a:latin typeface="Times New Roman" panose="02020603050405020304" pitchFamily="18" charset="0"/>
                          <a:cs typeface="Times New Roman" panose="02020603050405020304" pitchFamily="18" charset="0"/>
                        </a:rPr>
                        <a:t> </a:t>
                      </a:r>
                      <a:endParaRPr lang="vi-VN" sz="2800" dirty="0">
                        <a:latin typeface="Times New Roman" panose="02020603050405020304" pitchFamily="18" charset="0"/>
                        <a:cs typeface="Times New Roman" panose="02020603050405020304" pitchFamily="18" charset="0"/>
                      </a:endParaRPr>
                    </a:p>
                  </a:txBody>
                  <a:tcPr/>
                </a:tc>
                <a:tc>
                  <a:txBody>
                    <a:bodyPr/>
                    <a:lstStyle/>
                    <a:p>
                      <a:endParaRPr lang="vi-VN" dirty="0"/>
                    </a:p>
                  </a:txBody>
                  <a:tcPr/>
                </a:tc>
                <a:extLst>
                  <a:ext uri="{0D108BD9-81ED-4DB2-BD59-A6C34878D82A}">
                    <a16:rowId xmlns:a16="http://schemas.microsoft.com/office/drawing/2014/main" val="1931520820"/>
                  </a:ext>
                </a:extLst>
              </a:tr>
            </a:tbl>
          </a:graphicData>
        </a:graphic>
      </p:graphicFrame>
    </p:spTree>
    <p:extLst>
      <p:ext uri="{BB962C8B-B14F-4D97-AF65-F5344CB8AC3E}">
        <p14:creationId xmlns:p14="http://schemas.microsoft.com/office/powerpoint/2010/main" val="1879556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229680" y="951835"/>
            <a:ext cx="1180147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Freeform 49"/>
          <p:cNvSpPr/>
          <p:nvPr/>
        </p:nvSpPr>
        <p:spPr>
          <a:xfrm>
            <a:off x="4020305" y="642360"/>
            <a:ext cx="4543479" cy="814913"/>
          </a:xfrm>
          <a:custGeom>
            <a:avLst/>
            <a:gdLst>
              <a:gd name="connsiteX0" fmla="*/ 1514475 w 6143624"/>
              <a:gd name="connsiteY0" fmla="*/ 0 h 1228725"/>
              <a:gd name="connsiteX1" fmla="*/ 1557338 w 6143624"/>
              <a:gd name="connsiteY1" fmla="*/ 14287 h 1228725"/>
              <a:gd name="connsiteX2" fmla="*/ 1585913 w 6143624"/>
              <a:gd name="connsiteY2" fmla="*/ 57150 h 1228725"/>
              <a:gd name="connsiteX3" fmla="*/ 1628775 w 6143624"/>
              <a:gd name="connsiteY3" fmla="*/ 100012 h 1228725"/>
              <a:gd name="connsiteX4" fmla="*/ 1885950 w 6143624"/>
              <a:gd name="connsiteY4" fmla="*/ 85725 h 1228725"/>
              <a:gd name="connsiteX5" fmla="*/ 1971675 w 6143624"/>
              <a:gd name="connsiteY5" fmla="*/ 57150 h 1228725"/>
              <a:gd name="connsiteX6" fmla="*/ 2014538 w 6143624"/>
              <a:gd name="connsiteY6" fmla="*/ 28575 h 1228725"/>
              <a:gd name="connsiteX7" fmla="*/ 2100263 w 6143624"/>
              <a:gd name="connsiteY7" fmla="*/ 0 h 1228725"/>
              <a:gd name="connsiteX8" fmla="*/ 2128838 w 6143624"/>
              <a:gd name="connsiteY8" fmla="*/ 42862 h 1228725"/>
              <a:gd name="connsiteX9" fmla="*/ 2171700 w 6143624"/>
              <a:gd name="connsiteY9" fmla="*/ 114300 h 1228725"/>
              <a:gd name="connsiteX10" fmla="*/ 2214563 w 6143624"/>
              <a:gd name="connsiteY10" fmla="*/ 128587 h 1228725"/>
              <a:gd name="connsiteX11" fmla="*/ 2443163 w 6143624"/>
              <a:gd name="connsiteY11" fmla="*/ 128587 h 1228725"/>
              <a:gd name="connsiteX12" fmla="*/ 2457450 w 6143624"/>
              <a:gd name="connsiteY12" fmla="*/ 171450 h 1228725"/>
              <a:gd name="connsiteX13" fmla="*/ 2500313 w 6143624"/>
              <a:gd name="connsiteY13" fmla="*/ 200025 h 1228725"/>
              <a:gd name="connsiteX14" fmla="*/ 2657475 w 6143624"/>
              <a:gd name="connsiteY14" fmla="*/ 185737 h 1228725"/>
              <a:gd name="connsiteX15" fmla="*/ 2714625 w 6143624"/>
              <a:gd name="connsiteY15" fmla="*/ 157162 h 1228725"/>
              <a:gd name="connsiteX16" fmla="*/ 2871788 w 6143624"/>
              <a:gd name="connsiteY16" fmla="*/ 85725 h 1228725"/>
              <a:gd name="connsiteX17" fmla="*/ 2957513 w 6143624"/>
              <a:gd name="connsiteY17" fmla="*/ 100012 h 1228725"/>
              <a:gd name="connsiteX18" fmla="*/ 3000375 w 6143624"/>
              <a:gd name="connsiteY18" fmla="*/ 142875 h 1228725"/>
              <a:gd name="connsiteX19" fmla="*/ 3043238 w 6143624"/>
              <a:gd name="connsiteY19" fmla="*/ 157162 h 1228725"/>
              <a:gd name="connsiteX20" fmla="*/ 3143250 w 6143624"/>
              <a:gd name="connsiteY20" fmla="*/ 114300 h 1228725"/>
              <a:gd name="connsiteX21" fmla="*/ 3214688 w 6143624"/>
              <a:gd name="connsiteY21" fmla="*/ 85725 h 1228725"/>
              <a:gd name="connsiteX22" fmla="*/ 3300413 w 6143624"/>
              <a:gd name="connsiteY22" fmla="*/ 28575 h 1228725"/>
              <a:gd name="connsiteX23" fmla="*/ 3357563 w 6143624"/>
              <a:gd name="connsiteY23" fmla="*/ 114300 h 1228725"/>
              <a:gd name="connsiteX24" fmla="*/ 3414713 w 6143624"/>
              <a:gd name="connsiteY24" fmla="*/ 242887 h 1228725"/>
              <a:gd name="connsiteX25" fmla="*/ 3500438 w 6143624"/>
              <a:gd name="connsiteY25" fmla="*/ 228600 h 1228725"/>
              <a:gd name="connsiteX26" fmla="*/ 3586163 w 6143624"/>
              <a:gd name="connsiteY26" fmla="*/ 200025 h 1228725"/>
              <a:gd name="connsiteX27" fmla="*/ 3671888 w 6143624"/>
              <a:gd name="connsiteY27" fmla="*/ 157162 h 1228725"/>
              <a:gd name="connsiteX28" fmla="*/ 3729038 w 6143624"/>
              <a:gd name="connsiteY28" fmla="*/ 171450 h 1228725"/>
              <a:gd name="connsiteX29" fmla="*/ 3757613 w 6143624"/>
              <a:gd name="connsiteY29" fmla="*/ 214312 h 1228725"/>
              <a:gd name="connsiteX30" fmla="*/ 3986213 w 6143624"/>
              <a:gd name="connsiteY30" fmla="*/ 200025 h 1228725"/>
              <a:gd name="connsiteX31" fmla="*/ 4157663 w 6143624"/>
              <a:gd name="connsiteY31" fmla="*/ 214312 h 1228725"/>
              <a:gd name="connsiteX32" fmla="*/ 4200525 w 6143624"/>
              <a:gd name="connsiteY32" fmla="*/ 228600 h 1228725"/>
              <a:gd name="connsiteX33" fmla="*/ 4257675 w 6143624"/>
              <a:gd name="connsiteY33" fmla="*/ 214312 h 1228725"/>
              <a:gd name="connsiteX34" fmla="*/ 4329113 w 6143624"/>
              <a:gd name="connsiteY34" fmla="*/ 200025 h 1228725"/>
              <a:gd name="connsiteX35" fmla="*/ 4471988 w 6143624"/>
              <a:gd name="connsiteY35" fmla="*/ 142875 h 1228725"/>
              <a:gd name="connsiteX36" fmla="*/ 4543425 w 6143624"/>
              <a:gd name="connsiteY36" fmla="*/ 128587 h 1228725"/>
              <a:gd name="connsiteX37" fmla="*/ 4629150 w 6143624"/>
              <a:gd name="connsiteY37" fmla="*/ 100012 h 1228725"/>
              <a:gd name="connsiteX38" fmla="*/ 4686300 w 6143624"/>
              <a:gd name="connsiteY38" fmla="*/ 57150 h 1228725"/>
              <a:gd name="connsiteX39" fmla="*/ 4729163 w 6143624"/>
              <a:gd name="connsiteY39" fmla="*/ 14287 h 1228725"/>
              <a:gd name="connsiteX40" fmla="*/ 4772025 w 6143624"/>
              <a:gd name="connsiteY40" fmla="*/ 28575 h 1228725"/>
              <a:gd name="connsiteX41" fmla="*/ 4843463 w 6143624"/>
              <a:gd name="connsiteY41" fmla="*/ 114300 h 1228725"/>
              <a:gd name="connsiteX42" fmla="*/ 4886325 w 6143624"/>
              <a:gd name="connsiteY42" fmla="*/ 171450 h 1228725"/>
              <a:gd name="connsiteX43" fmla="*/ 4929188 w 6143624"/>
              <a:gd name="connsiteY43" fmla="*/ 214312 h 1228725"/>
              <a:gd name="connsiteX44" fmla="*/ 4957763 w 6143624"/>
              <a:gd name="connsiteY44" fmla="*/ 257175 h 1228725"/>
              <a:gd name="connsiteX45" fmla="*/ 5257800 w 6143624"/>
              <a:gd name="connsiteY45" fmla="*/ 285750 h 1228725"/>
              <a:gd name="connsiteX46" fmla="*/ 5272088 w 6143624"/>
              <a:gd name="connsiteY46" fmla="*/ 342900 h 1228725"/>
              <a:gd name="connsiteX47" fmla="*/ 5286375 w 6143624"/>
              <a:gd name="connsiteY47" fmla="*/ 514350 h 1228725"/>
              <a:gd name="connsiteX48" fmla="*/ 5443538 w 6143624"/>
              <a:gd name="connsiteY48" fmla="*/ 585787 h 1228725"/>
              <a:gd name="connsiteX49" fmla="*/ 5696266 w 6143624"/>
              <a:gd name="connsiteY49" fmla="*/ 655888 h 1228725"/>
              <a:gd name="connsiteX50" fmla="*/ 5815013 w 6143624"/>
              <a:gd name="connsiteY50" fmla="*/ 694162 h 1228725"/>
              <a:gd name="connsiteX51" fmla="*/ 5815013 w 6143624"/>
              <a:gd name="connsiteY51" fmla="*/ 694162 h 1228725"/>
              <a:gd name="connsiteX52" fmla="*/ 5820479 w 6143624"/>
              <a:gd name="connsiteY52" fmla="*/ 695924 h 1228725"/>
              <a:gd name="connsiteX53" fmla="*/ 5943599 w 6143624"/>
              <a:gd name="connsiteY53" fmla="*/ 742950 h 1228725"/>
              <a:gd name="connsiteX54" fmla="*/ 6143624 w 6143624"/>
              <a:gd name="connsiteY54" fmla="*/ 842962 h 1228725"/>
              <a:gd name="connsiteX55" fmla="*/ 6129337 w 6143624"/>
              <a:gd name="connsiteY55" fmla="*/ 885825 h 1228725"/>
              <a:gd name="connsiteX56" fmla="*/ 6086474 w 6143624"/>
              <a:gd name="connsiteY56" fmla="*/ 900112 h 1228725"/>
              <a:gd name="connsiteX57" fmla="*/ 6015037 w 6143624"/>
              <a:gd name="connsiteY57" fmla="*/ 914400 h 1228725"/>
              <a:gd name="connsiteX58" fmla="*/ 5857874 w 6143624"/>
              <a:gd name="connsiteY58" fmla="*/ 971550 h 1228725"/>
              <a:gd name="connsiteX59" fmla="*/ 5815013 w 6143624"/>
              <a:gd name="connsiteY59" fmla="*/ 981075 h 1228725"/>
              <a:gd name="connsiteX60" fmla="*/ 5815013 w 6143624"/>
              <a:gd name="connsiteY60" fmla="*/ 981075 h 1228725"/>
              <a:gd name="connsiteX61" fmla="*/ 5729288 w 6143624"/>
              <a:gd name="connsiteY61" fmla="*/ 1000125 h 1228725"/>
              <a:gd name="connsiteX62" fmla="*/ 5572125 w 6143624"/>
              <a:gd name="connsiteY62" fmla="*/ 1028700 h 1228725"/>
              <a:gd name="connsiteX63" fmla="*/ 5529263 w 6143624"/>
              <a:gd name="connsiteY63" fmla="*/ 1042987 h 1228725"/>
              <a:gd name="connsiteX64" fmla="*/ 5329238 w 6143624"/>
              <a:gd name="connsiteY64" fmla="*/ 1014412 h 1228725"/>
              <a:gd name="connsiteX65" fmla="*/ 5286375 w 6143624"/>
              <a:gd name="connsiteY65" fmla="*/ 1000125 h 1228725"/>
              <a:gd name="connsiteX66" fmla="*/ 5257800 w 6143624"/>
              <a:gd name="connsiteY66" fmla="*/ 957262 h 1228725"/>
              <a:gd name="connsiteX67" fmla="*/ 5100638 w 6143624"/>
              <a:gd name="connsiteY67" fmla="*/ 971550 h 1228725"/>
              <a:gd name="connsiteX68" fmla="*/ 5014913 w 6143624"/>
              <a:gd name="connsiteY68" fmla="*/ 1028700 h 1228725"/>
              <a:gd name="connsiteX69" fmla="*/ 4843463 w 6143624"/>
              <a:gd name="connsiteY69" fmla="*/ 1128712 h 1228725"/>
              <a:gd name="connsiteX70" fmla="*/ 4772025 w 6143624"/>
              <a:gd name="connsiteY70" fmla="*/ 1157287 h 1228725"/>
              <a:gd name="connsiteX71" fmla="*/ 4686300 w 6143624"/>
              <a:gd name="connsiteY71" fmla="*/ 1185862 h 1228725"/>
              <a:gd name="connsiteX72" fmla="*/ 4586288 w 6143624"/>
              <a:gd name="connsiteY72" fmla="*/ 1171575 h 1228725"/>
              <a:gd name="connsiteX73" fmla="*/ 4457700 w 6143624"/>
              <a:gd name="connsiteY73" fmla="*/ 1071562 h 1228725"/>
              <a:gd name="connsiteX74" fmla="*/ 4314825 w 6143624"/>
              <a:gd name="connsiteY74" fmla="*/ 1028700 h 1228725"/>
              <a:gd name="connsiteX75" fmla="*/ 4171950 w 6143624"/>
              <a:gd name="connsiteY75" fmla="*/ 1071562 h 1228725"/>
              <a:gd name="connsiteX76" fmla="*/ 4114800 w 6143624"/>
              <a:gd name="connsiteY76" fmla="*/ 1085850 h 1228725"/>
              <a:gd name="connsiteX77" fmla="*/ 4000500 w 6143624"/>
              <a:gd name="connsiteY77" fmla="*/ 1128712 h 1228725"/>
              <a:gd name="connsiteX78" fmla="*/ 3871913 w 6143624"/>
              <a:gd name="connsiteY78" fmla="*/ 1157287 h 1228725"/>
              <a:gd name="connsiteX79" fmla="*/ 3771900 w 6143624"/>
              <a:gd name="connsiteY79" fmla="*/ 1143000 h 1228725"/>
              <a:gd name="connsiteX80" fmla="*/ 3729038 w 6143624"/>
              <a:gd name="connsiteY80" fmla="*/ 1114425 h 1228725"/>
              <a:gd name="connsiteX81" fmla="*/ 3686175 w 6143624"/>
              <a:gd name="connsiteY81" fmla="*/ 1100137 h 1228725"/>
              <a:gd name="connsiteX82" fmla="*/ 3643313 w 6143624"/>
              <a:gd name="connsiteY82" fmla="*/ 1071562 h 1228725"/>
              <a:gd name="connsiteX83" fmla="*/ 3186113 w 6143624"/>
              <a:gd name="connsiteY83" fmla="*/ 1042987 h 1228725"/>
              <a:gd name="connsiteX84" fmla="*/ 3143250 w 6143624"/>
              <a:gd name="connsiteY84" fmla="*/ 1028700 h 1228725"/>
              <a:gd name="connsiteX85" fmla="*/ 3100388 w 6143624"/>
              <a:gd name="connsiteY85" fmla="*/ 1000125 h 1228725"/>
              <a:gd name="connsiteX86" fmla="*/ 2928938 w 6143624"/>
              <a:gd name="connsiteY86" fmla="*/ 942975 h 1228725"/>
              <a:gd name="connsiteX87" fmla="*/ 2786063 w 6143624"/>
              <a:gd name="connsiteY87" fmla="*/ 971550 h 1228725"/>
              <a:gd name="connsiteX88" fmla="*/ 2657475 w 6143624"/>
              <a:gd name="connsiteY88" fmla="*/ 1028700 h 1228725"/>
              <a:gd name="connsiteX89" fmla="*/ 2586038 w 6143624"/>
              <a:gd name="connsiteY89" fmla="*/ 1071562 h 1228725"/>
              <a:gd name="connsiteX90" fmla="*/ 2528888 w 6143624"/>
              <a:gd name="connsiteY90" fmla="*/ 1085850 h 1228725"/>
              <a:gd name="connsiteX91" fmla="*/ 2443163 w 6143624"/>
              <a:gd name="connsiteY91" fmla="*/ 1114425 h 1228725"/>
              <a:gd name="connsiteX92" fmla="*/ 2400300 w 6143624"/>
              <a:gd name="connsiteY92" fmla="*/ 1128712 h 1228725"/>
              <a:gd name="connsiteX93" fmla="*/ 2157413 w 6143624"/>
              <a:gd name="connsiteY93" fmla="*/ 1143000 h 1228725"/>
              <a:gd name="connsiteX94" fmla="*/ 2100263 w 6143624"/>
              <a:gd name="connsiteY94" fmla="*/ 1157287 h 1228725"/>
              <a:gd name="connsiteX95" fmla="*/ 2014538 w 6143624"/>
              <a:gd name="connsiteY95" fmla="*/ 1185862 h 1228725"/>
              <a:gd name="connsiteX96" fmla="*/ 1871663 w 6143624"/>
              <a:gd name="connsiteY96" fmla="*/ 1228725 h 1228725"/>
              <a:gd name="connsiteX97" fmla="*/ 1543050 w 6143624"/>
              <a:gd name="connsiteY97" fmla="*/ 1185862 h 1228725"/>
              <a:gd name="connsiteX98" fmla="*/ 1057275 w 6143624"/>
              <a:gd name="connsiteY98" fmla="*/ 1185862 h 1228725"/>
              <a:gd name="connsiteX99" fmla="*/ 900113 w 6143624"/>
              <a:gd name="connsiteY99" fmla="*/ 1214437 h 1228725"/>
              <a:gd name="connsiteX100" fmla="*/ 771525 w 6143624"/>
              <a:gd name="connsiteY100" fmla="*/ 1228725 h 1228725"/>
              <a:gd name="connsiteX101" fmla="*/ 542925 w 6143624"/>
              <a:gd name="connsiteY101" fmla="*/ 1214437 h 1228725"/>
              <a:gd name="connsiteX102" fmla="*/ 485775 w 6143624"/>
              <a:gd name="connsiteY102" fmla="*/ 1185862 h 1228725"/>
              <a:gd name="connsiteX103" fmla="*/ 357188 w 6143624"/>
              <a:gd name="connsiteY103" fmla="*/ 1057275 h 1228725"/>
              <a:gd name="connsiteX104" fmla="*/ 314325 w 6143624"/>
              <a:gd name="connsiteY104" fmla="*/ 1028700 h 1228725"/>
              <a:gd name="connsiteX105" fmla="*/ 271463 w 6143624"/>
              <a:gd name="connsiteY105" fmla="*/ 928687 h 1228725"/>
              <a:gd name="connsiteX106" fmla="*/ 242888 w 6143624"/>
              <a:gd name="connsiteY106" fmla="*/ 885825 h 1228725"/>
              <a:gd name="connsiteX107" fmla="*/ 142875 w 6143624"/>
              <a:gd name="connsiteY107" fmla="*/ 842962 h 1228725"/>
              <a:gd name="connsiteX108" fmla="*/ 100013 w 6143624"/>
              <a:gd name="connsiteY108" fmla="*/ 814387 h 1228725"/>
              <a:gd name="connsiteX109" fmla="*/ 42863 w 6143624"/>
              <a:gd name="connsiteY109" fmla="*/ 714375 h 1228725"/>
              <a:gd name="connsiteX110" fmla="*/ 0 w 6143624"/>
              <a:gd name="connsiteY110" fmla="*/ 671512 h 1228725"/>
              <a:gd name="connsiteX111" fmla="*/ 0 w 6143624"/>
              <a:gd name="connsiteY111" fmla="*/ 549149 h 1228725"/>
              <a:gd name="connsiteX112" fmla="*/ 28 w 6143624"/>
              <a:gd name="connsiteY112" fmla="*/ 549031 h 1228725"/>
              <a:gd name="connsiteX113" fmla="*/ 42863 w 6143624"/>
              <a:gd name="connsiteY113" fmla="*/ 414337 h 1228725"/>
              <a:gd name="connsiteX114" fmla="*/ 85725 w 6143624"/>
              <a:gd name="connsiteY114" fmla="*/ 328612 h 1228725"/>
              <a:gd name="connsiteX115" fmla="*/ 214313 w 6143624"/>
              <a:gd name="connsiteY115" fmla="*/ 257175 h 1228725"/>
              <a:gd name="connsiteX116" fmla="*/ 385763 w 6143624"/>
              <a:gd name="connsiteY116" fmla="*/ 314325 h 1228725"/>
              <a:gd name="connsiteX117" fmla="*/ 428625 w 6143624"/>
              <a:gd name="connsiteY117" fmla="*/ 328612 h 1228725"/>
              <a:gd name="connsiteX118" fmla="*/ 471488 w 6143624"/>
              <a:gd name="connsiteY118" fmla="*/ 342900 h 1228725"/>
              <a:gd name="connsiteX119" fmla="*/ 614363 w 6143624"/>
              <a:gd name="connsiteY119" fmla="*/ 328612 h 1228725"/>
              <a:gd name="connsiteX120" fmla="*/ 700088 w 6143624"/>
              <a:gd name="connsiteY120" fmla="*/ 271462 h 1228725"/>
              <a:gd name="connsiteX121" fmla="*/ 785813 w 6143624"/>
              <a:gd name="connsiteY121" fmla="*/ 200025 h 1228725"/>
              <a:gd name="connsiteX122" fmla="*/ 871538 w 6143624"/>
              <a:gd name="connsiteY122" fmla="*/ 157162 h 1228725"/>
              <a:gd name="connsiteX123" fmla="*/ 971550 w 6143624"/>
              <a:gd name="connsiteY123" fmla="*/ 114300 h 1228725"/>
              <a:gd name="connsiteX124" fmla="*/ 1028700 w 6143624"/>
              <a:gd name="connsiteY124" fmla="*/ 171450 h 1228725"/>
              <a:gd name="connsiteX125" fmla="*/ 1071563 w 6143624"/>
              <a:gd name="connsiteY125" fmla="*/ 200025 h 1228725"/>
              <a:gd name="connsiteX126" fmla="*/ 1157288 w 6143624"/>
              <a:gd name="connsiteY126" fmla="*/ 185737 h 1228725"/>
              <a:gd name="connsiteX127" fmla="*/ 1200150 w 6143624"/>
              <a:gd name="connsiteY127" fmla="*/ 157162 h 1228725"/>
              <a:gd name="connsiteX128" fmla="*/ 1257300 w 6143624"/>
              <a:gd name="connsiteY128" fmla="*/ 128587 h 1228725"/>
              <a:gd name="connsiteX129" fmla="*/ 1343025 w 6143624"/>
              <a:gd name="connsiteY129" fmla="*/ 71437 h 1228725"/>
              <a:gd name="connsiteX130" fmla="*/ 1385888 w 6143624"/>
              <a:gd name="connsiteY130" fmla="*/ 42862 h 1228725"/>
              <a:gd name="connsiteX131" fmla="*/ 1471613 w 6143624"/>
              <a:gd name="connsiteY131" fmla="*/ 14287 h 122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6143624" h="1228725">
                <a:moveTo>
                  <a:pt x="1514475" y="0"/>
                </a:moveTo>
                <a:cubicBezTo>
                  <a:pt x="1528763" y="4762"/>
                  <a:pt x="1545578" y="4879"/>
                  <a:pt x="1557338" y="14287"/>
                </a:cubicBezTo>
                <a:cubicBezTo>
                  <a:pt x="1570747" y="25014"/>
                  <a:pt x="1574920" y="43958"/>
                  <a:pt x="1585913" y="57150"/>
                </a:cubicBezTo>
                <a:cubicBezTo>
                  <a:pt x="1598848" y="72672"/>
                  <a:pt x="1614488" y="85725"/>
                  <a:pt x="1628775" y="100012"/>
                </a:cubicBezTo>
                <a:cubicBezTo>
                  <a:pt x="1714500" y="95250"/>
                  <a:pt x="1800756" y="96374"/>
                  <a:pt x="1885950" y="85725"/>
                </a:cubicBezTo>
                <a:cubicBezTo>
                  <a:pt x="1915838" y="81989"/>
                  <a:pt x="1971675" y="57150"/>
                  <a:pt x="1971675" y="57150"/>
                </a:cubicBezTo>
                <a:cubicBezTo>
                  <a:pt x="1985963" y="47625"/>
                  <a:pt x="1998846" y="35549"/>
                  <a:pt x="2014538" y="28575"/>
                </a:cubicBezTo>
                <a:cubicBezTo>
                  <a:pt x="2042063" y="16342"/>
                  <a:pt x="2100263" y="0"/>
                  <a:pt x="2100263" y="0"/>
                </a:cubicBezTo>
                <a:cubicBezTo>
                  <a:pt x="2109788" y="14287"/>
                  <a:pt x="2119737" y="28301"/>
                  <a:pt x="2128838" y="42862"/>
                </a:cubicBezTo>
                <a:cubicBezTo>
                  <a:pt x="2143556" y="66411"/>
                  <a:pt x="2152064" y="94664"/>
                  <a:pt x="2171700" y="114300"/>
                </a:cubicBezTo>
                <a:cubicBezTo>
                  <a:pt x="2182349" y="124949"/>
                  <a:pt x="2200275" y="123825"/>
                  <a:pt x="2214563" y="128587"/>
                </a:cubicBezTo>
                <a:cubicBezTo>
                  <a:pt x="2281468" y="120224"/>
                  <a:pt x="2376258" y="98851"/>
                  <a:pt x="2443163" y="128587"/>
                </a:cubicBezTo>
                <a:cubicBezTo>
                  <a:pt x="2456925" y="134704"/>
                  <a:pt x="2448042" y="159690"/>
                  <a:pt x="2457450" y="171450"/>
                </a:cubicBezTo>
                <a:cubicBezTo>
                  <a:pt x="2468177" y="184859"/>
                  <a:pt x="2486025" y="190500"/>
                  <a:pt x="2500313" y="200025"/>
                </a:cubicBezTo>
                <a:cubicBezTo>
                  <a:pt x="2552700" y="195262"/>
                  <a:pt x="2605893" y="196054"/>
                  <a:pt x="2657475" y="185737"/>
                </a:cubicBezTo>
                <a:cubicBezTo>
                  <a:pt x="2678360" y="181560"/>
                  <a:pt x="2695235" y="165975"/>
                  <a:pt x="2714625" y="157162"/>
                </a:cubicBezTo>
                <a:cubicBezTo>
                  <a:pt x="2902551" y="71742"/>
                  <a:pt x="2742068" y="150585"/>
                  <a:pt x="2871788" y="85725"/>
                </a:cubicBezTo>
                <a:cubicBezTo>
                  <a:pt x="2900363" y="90487"/>
                  <a:pt x="2931041" y="88246"/>
                  <a:pt x="2957513" y="100012"/>
                </a:cubicBezTo>
                <a:cubicBezTo>
                  <a:pt x="2975977" y="108218"/>
                  <a:pt x="2983563" y="131667"/>
                  <a:pt x="3000375" y="142875"/>
                </a:cubicBezTo>
                <a:cubicBezTo>
                  <a:pt x="3012906" y="151229"/>
                  <a:pt x="3028950" y="152400"/>
                  <a:pt x="3043238" y="157162"/>
                </a:cubicBezTo>
                <a:cubicBezTo>
                  <a:pt x="3131273" y="127818"/>
                  <a:pt x="3037321" y="161380"/>
                  <a:pt x="3143250" y="114300"/>
                </a:cubicBezTo>
                <a:cubicBezTo>
                  <a:pt x="3166687" y="103884"/>
                  <a:pt x="3192173" y="98006"/>
                  <a:pt x="3214688" y="85725"/>
                </a:cubicBezTo>
                <a:cubicBezTo>
                  <a:pt x="3244837" y="69280"/>
                  <a:pt x="3300413" y="28575"/>
                  <a:pt x="3300413" y="28575"/>
                </a:cubicBezTo>
                <a:cubicBezTo>
                  <a:pt x="3319463" y="57150"/>
                  <a:pt x="3346703" y="81719"/>
                  <a:pt x="3357563" y="114300"/>
                </a:cubicBezTo>
                <a:cubicBezTo>
                  <a:pt x="3391568" y="216315"/>
                  <a:pt x="3369430" y="174963"/>
                  <a:pt x="3414713" y="242887"/>
                </a:cubicBezTo>
                <a:cubicBezTo>
                  <a:pt x="3443288" y="238125"/>
                  <a:pt x="3472334" y="235626"/>
                  <a:pt x="3500438" y="228600"/>
                </a:cubicBezTo>
                <a:cubicBezTo>
                  <a:pt x="3529659" y="221295"/>
                  <a:pt x="3586163" y="200025"/>
                  <a:pt x="3586163" y="200025"/>
                </a:cubicBezTo>
                <a:cubicBezTo>
                  <a:pt x="3607834" y="185577"/>
                  <a:pt x="3642312" y="157162"/>
                  <a:pt x="3671888" y="157162"/>
                </a:cubicBezTo>
                <a:cubicBezTo>
                  <a:pt x="3691524" y="157162"/>
                  <a:pt x="3709988" y="166687"/>
                  <a:pt x="3729038" y="171450"/>
                </a:cubicBezTo>
                <a:cubicBezTo>
                  <a:pt x="3738563" y="185737"/>
                  <a:pt x="3743326" y="204787"/>
                  <a:pt x="3757613" y="214312"/>
                </a:cubicBezTo>
                <a:cubicBezTo>
                  <a:pt x="3814293" y="252099"/>
                  <a:pt x="3962626" y="203956"/>
                  <a:pt x="3986213" y="200025"/>
                </a:cubicBezTo>
                <a:cubicBezTo>
                  <a:pt x="4043363" y="204787"/>
                  <a:pt x="4100818" y="206733"/>
                  <a:pt x="4157663" y="214312"/>
                </a:cubicBezTo>
                <a:cubicBezTo>
                  <a:pt x="4172591" y="216302"/>
                  <a:pt x="4185465" y="228600"/>
                  <a:pt x="4200525" y="228600"/>
                </a:cubicBezTo>
                <a:cubicBezTo>
                  <a:pt x="4220161" y="228600"/>
                  <a:pt x="4238506" y="218572"/>
                  <a:pt x="4257675" y="214312"/>
                </a:cubicBezTo>
                <a:cubicBezTo>
                  <a:pt x="4281381" y="209044"/>
                  <a:pt x="4305300" y="204787"/>
                  <a:pt x="4329113" y="200025"/>
                </a:cubicBezTo>
                <a:cubicBezTo>
                  <a:pt x="4356144" y="188440"/>
                  <a:pt x="4430768" y="153180"/>
                  <a:pt x="4471988" y="142875"/>
                </a:cubicBezTo>
                <a:cubicBezTo>
                  <a:pt x="4495547" y="136985"/>
                  <a:pt x="4519997" y="134977"/>
                  <a:pt x="4543425" y="128587"/>
                </a:cubicBezTo>
                <a:cubicBezTo>
                  <a:pt x="4572484" y="120662"/>
                  <a:pt x="4629150" y="100012"/>
                  <a:pt x="4629150" y="100012"/>
                </a:cubicBezTo>
                <a:cubicBezTo>
                  <a:pt x="4648200" y="85725"/>
                  <a:pt x="4668220" y="72647"/>
                  <a:pt x="4686300" y="57150"/>
                </a:cubicBezTo>
                <a:cubicBezTo>
                  <a:pt x="4701641" y="44000"/>
                  <a:pt x="4709994" y="20677"/>
                  <a:pt x="4729163" y="14287"/>
                </a:cubicBezTo>
                <a:lnTo>
                  <a:pt x="4772025" y="28575"/>
                </a:lnTo>
                <a:cubicBezTo>
                  <a:pt x="4835183" y="123311"/>
                  <a:pt x="4760953" y="18038"/>
                  <a:pt x="4843463" y="114300"/>
                </a:cubicBezTo>
                <a:cubicBezTo>
                  <a:pt x="4858960" y="132380"/>
                  <a:pt x="4870828" y="153370"/>
                  <a:pt x="4886325" y="171450"/>
                </a:cubicBezTo>
                <a:cubicBezTo>
                  <a:pt x="4899475" y="186791"/>
                  <a:pt x="4916253" y="198790"/>
                  <a:pt x="4929188" y="214312"/>
                </a:cubicBezTo>
                <a:cubicBezTo>
                  <a:pt x="4940181" y="227504"/>
                  <a:pt x="4940983" y="253527"/>
                  <a:pt x="4957763" y="257175"/>
                </a:cubicBezTo>
                <a:cubicBezTo>
                  <a:pt x="5055935" y="278517"/>
                  <a:pt x="5157788" y="276225"/>
                  <a:pt x="5257800" y="285750"/>
                </a:cubicBezTo>
                <a:cubicBezTo>
                  <a:pt x="5262563" y="304800"/>
                  <a:pt x="5269652" y="323415"/>
                  <a:pt x="5272088" y="342900"/>
                </a:cubicBezTo>
                <a:cubicBezTo>
                  <a:pt x="5279201" y="399805"/>
                  <a:pt x="5271599" y="458938"/>
                  <a:pt x="5286375" y="514350"/>
                </a:cubicBezTo>
                <a:cubicBezTo>
                  <a:pt x="5301584" y="571385"/>
                  <a:pt x="5417361" y="578739"/>
                  <a:pt x="5443538" y="585787"/>
                </a:cubicBezTo>
                <a:cubicBezTo>
                  <a:pt x="5528907" y="608771"/>
                  <a:pt x="5613036" y="630916"/>
                  <a:pt x="5696266" y="655888"/>
                </a:cubicBezTo>
                <a:lnTo>
                  <a:pt x="5815013" y="694162"/>
                </a:lnTo>
                <a:lnTo>
                  <a:pt x="5815013" y="694162"/>
                </a:lnTo>
                <a:lnTo>
                  <a:pt x="5820479" y="695924"/>
                </a:lnTo>
                <a:cubicBezTo>
                  <a:pt x="5861687" y="710282"/>
                  <a:pt x="5902713" y="725804"/>
                  <a:pt x="5943599" y="742950"/>
                </a:cubicBezTo>
                <a:cubicBezTo>
                  <a:pt x="6012344" y="771778"/>
                  <a:pt x="6076949" y="809625"/>
                  <a:pt x="6143624" y="842962"/>
                </a:cubicBezTo>
                <a:cubicBezTo>
                  <a:pt x="6138862" y="857250"/>
                  <a:pt x="6139986" y="875176"/>
                  <a:pt x="6129337" y="885825"/>
                </a:cubicBezTo>
                <a:cubicBezTo>
                  <a:pt x="6118688" y="896474"/>
                  <a:pt x="6101085" y="896459"/>
                  <a:pt x="6086474" y="900112"/>
                </a:cubicBezTo>
                <a:cubicBezTo>
                  <a:pt x="6062915" y="906002"/>
                  <a:pt x="6038849" y="909637"/>
                  <a:pt x="6015037" y="914400"/>
                </a:cubicBezTo>
                <a:cubicBezTo>
                  <a:pt x="5943076" y="962374"/>
                  <a:pt x="5980648" y="944267"/>
                  <a:pt x="5857874" y="971550"/>
                </a:cubicBezTo>
                <a:lnTo>
                  <a:pt x="5815013" y="981075"/>
                </a:lnTo>
                <a:lnTo>
                  <a:pt x="5815013" y="981075"/>
                </a:lnTo>
                <a:lnTo>
                  <a:pt x="5729288" y="1000125"/>
                </a:lnTo>
                <a:cubicBezTo>
                  <a:pt x="5665572" y="1012868"/>
                  <a:pt x="5633439" y="1013371"/>
                  <a:pt x="5572125" y="1028700"/>
                </a:cubicBezTo>
                <a:cubicBezTo>
                  <a:pt x="5557515" y="1032353"/>
                  <a:pt x="5543550" y="1038225"/>
                  <a:pt x="5529263" y="1042987"/>
                </a:cubicBezTo>
                <a:cubicBezTo>
                  <a:pt x="5462588" y="1033462"/>
                  <a:pt x="5395565" y="1026117"/>
                  <a:pt x="5329238" y="1014412"/>
                </a:cubicBezTo>
                <a:cubicBezTo>
                  <a:pt x="5314407" y="1011795"/>
                  <a:pt x="5298135" y="1009533"/>
                  <a:pt x="5286375" y="1000125"/>
                </a:cubicBezTo>
                <a:cubicBezTo>
                  <a:pt x="5272966" y="989398"/>
                  <a:pt x="5267325" y="971550"/>
                  <a:pt x="5257800" y="957262"/>
                </a:cubicBezTo>
                <a:cubicBezTo>
                  <a:pt x="5205413" y="962025"/>
                  <a:pt x="5151104" y="956707"/>
                  <a:pt x="5100638" y="971550"/>
                </a:cubicBezTo>
                <a:cubicBezTo>
                  <a:pt x="5067691" y="981240"/>
                  <a:pt x="5043488" y="1009650"/>
                  <a:pt x="5014913" y="1028700"/>
                </a:cubicBezTo>
                <a:cubicBezTo>
                  <a:pt x="4948018" y="1073297"/>
                  <a:pt x="4939187" y="1080850"/>
                  <a:pt x="4843463" y="1128712"/>
                </a:cubicBezTo>
                <a:cubicBezTo>
                  <a:pt x="4820524" y="1140182"/>
                  <a:pt x="4796128" y="1148522"/>
                  <a:pt x="4772025" y="1157287"/>
                </a:cubicBezTo>
                <a:cubicBezTo>
                  <a:pt x="4743718" y="1167581"/>
                  <a:pt x="4686300" y="1185862"/>
                  <a:pt x="4686300" y="1185862"/>
                </a:cubicBezTo>
                <a:cubicBezTo>
                  <a:pt x="4652963" y="1181100"/>
                  <a:pt x="4617719" y="1183664"/>
                  <a:pt x="4586288" y="1171575"/>
                </a:cubicBezTo>
                <a:cubicBezTo>
                  <a:pt x="4356212" y="1083085"/>
                  <a:pt x="4599885" y="1150554"/>
                  <a:pt x="4457700" y="1071562"/>
                </a:cubicBezTo>
                <a:cubicBezTo>
                  <a:pt x="4429238" y="1055750"/>
                  <a:pt x="4351721" y="1037924"/>
                  <a:pt x="4314825" y="1028700"/>
                </a:cubicBezTo>
                <a:cubicBezTo>
                  <a:pt x="4249726" y="1050399"/>
                  <a:pt x="4261912" y="1047027"/>
                  <a:pt x="4171950" y="1071562"/>
                </a:cubicBezTo>
                <a:cubicBezTo>
                  <a:pt x="4153006" y="1076729"/>
                  <a:pt x="4133429" y="1079640"/>
                  <a:pt x="4114800" y="1085850"/>
                </a:cubicBezTo>
                <a:cubicBezTo>
                  <a:pt x="4024188" y="1116055"/>
                  <a:pt x="4070743" y="1108643"/>
                  <a:pt x="4000500" y="1128712"/>
                </a:cubicBezTo>
                <a:cubicBezTo>
                  <a:pt x="3953409" y="1142167"/>
                  <a:pt x="3921031" y="1147464"/>
                  <a:pt x="3871913" y="1157287"/>
                </a:cubicBezTo>
                <a:cubicBezTo>
                  <a:pt x="3838575" y="1152525"/>
                  <a:pt x="3804156" y="1152677"/>
                  <a:pt x="3771900" y="1143000"/>
                </a:cubicBezTo>
                <a:cubicBezTo>
                  <a:pt x="3755453" y="1138066"/>
                  <a:pt x="3744396" y="1122104"/>
                  <a:pt x="3729038" y="1114425"/>
                </a:cubicBezTo>
                <a:cubicBezTo>
                  <a:pt x="3715567" y="1107690"/>
                  <a:pt x="3699646" y="1106872"/>
                  <a:pt x="3686175" y="1100137"/>
                </a:cubicBezTo>
                <a:cubicBezTo>
                  <a:pt x="3670817" y="1092458"/>
                  <a:pt x="3660373" y="1073512"/>
                  <a:pt x="3643313" y="1071562"/>
                </a:cubicBezTo>
                <a:cubicBezTo>
                  <a:pt x="3491603" y="1054224"/>
                  <a:pt x="3338513" y="1052512"/>
                  <a:pt x="3186113" y="1042987"/>
                </a:cubicBezTo>
                <a:cubicBezTo>
                  <a:pt x="3171825" y="1038225"/>
                  <a:pt x="3156721" y="1035435"/>
                  <a:pt x="3143250" y="1028700"/>
                </a:cubicBezTo>
                <a:cubicBezTo>
                  <a:pt x="3127891" y="1021021"/>
                  <a:pt x="3116331" y="1006502"/>
                  <a:pt x="3100388" y="1000125"/>
                </a:cubicBezTo>
                <a:cubicBezTo>
                  <a:pt x="3044455" y="977752"/>
                  <a:pt x="2928938" y="942975"/>
                  <a:pt x="2928938" y="942975"/>
                </a:cubicBezTo>
                <a:cubicBezTo>
                  <a:pt x="2892072" y="948241"/>
                  <a:pt x="2825965" y="951599"/>
                  <a:pt x="2786063" y="971550"/>
                </a:cubicBezTo>
                <a:cubicBezTo>
                  <a:pt x="2662479" y="1033342"/>
                  <a:pt x="2766532" y="1001435"/>
                  <a:pt x="2657475" y="1028700"/>
                </a:cubicBezTo>
                <a:cubicBezTo>
                  <a:pt x="2633663" y="1042987"/>
                  <a:pt x="2611414" y="1060284"/>
                  <a:pt x="2586038" y="1071562"/>
                </a:cubicBezTo>
                <a:cubicBezTo>
                  <a:pt x="2568094" y="1079537"/>
                  <a:pt x="2547696" y="1080207"/>
                  <a:pt x="2528888" y="1085850"/>
                </a:cubicBezTo>
                <a:cubicBezTo>
                  <a:pt x="2500038" y="1094505"/>
                  <a:pt x="2471738" y="1104900"/>
                  <a:pt x="2443163" y="1114425"/>
                </a:cubicBezTo>
                <a:cubicBezTo>
                  <a:pt x="2428875" y="1119187"/>
                  <a:pt x="2415334" y="1127828"/>
                  <a:pt x="2400300" y="1128712"/>
                </a:cubicBezTo>
                <a:lnTo>
                  <a:pt x="2157413" y="1143000"/>
                </a:lnTo>
                <a:cubicBezTo>
                  <a:pt x="2138363" y="1147762"/>
                  <a:pt x="2119071" y="1151645"/>
                  <a:pt x="2100263" y="1157287"/>
                </a:cubicBezTo>
                <a:cubicBezTo>
                  <a:pt x="2071413" y="1165942"/>
                  <a:pt x="2043500" y="1177587"/>
                  <a:pt x="2014538" y="1185862"/>
                </a:cubicBezTo>
                <a:cubicBezTo>
                  <a:pt x="1900044" y="1218574"/>
                  <a:pt x="1947417" y="1203472"/>
                  <a:pt x="1871663" y="1228725"/>
                </a:cubicBezTo>
                <a:cubicBezTo>
                  <a:pt x="1687904" y="1182785"/>
                  <a:pt x="1796549" y="1202762"/>
                  <a:pt x="1543050" y="1185862"/>
                </a:cubicBezTo>
                <a:cubicBezTo>
                  <a:pt x="1354804" y="1138802"/>
                  <a:pt x="1450267" y="1157107"/>
                  <a:pt x="1057275" y="1185862"/>
                </a:cubicBezTo>
                <a:cubicBezTo>
                  <a:pt x="1004171" y="1189748"/>
                  <a:pt x="952770" y="1206538"/>
                  <a:pt x="900113" y="1214437"/>
                </a:cubicBezTo>
                <a:cubicBezTo>
                  <a:pt x="857464" y="1220834"/>
                  <a:pt x="814388" y="1223962"/>
                  <a:pt x="771525" y="1228725"/>
                </a:cubicBezTo>
                <a:cubicBezTo>
                  <a:pt x="695325" y="1223962"/>
                  <a:pt x="618429" y="1225763"/>
                  <a:pt x="542925" y="1214437"/>
                </a:cubicBezTo>
                <a:cubicBezTo>
                  <a:pt x="521862" y="1211278"/>
                  <a:pt x="503836" y="1197150"/>
                  <a:pt x="485775" y="1185862"/>
                </a:cubicBezTo>
                <a:cubicBezTo>
                  <a:pt x="398239" y="1131152"/>
                  <a:pt x="444852" y="1144939"/>
                  <a:pt x="357188" y="1057275"/>
                </a:cubicBezTo>
                <a:cubicBezTo>
                  <a:pt x="345046" y="1045133"/>
                  <a:pt x="328613" y="1038225"/>
                  <a:pt x="314325" y="1028700"/>
                </a:cubicBezTo>
                <a:cubicBezTo>
                  <a:pt x="298296" y="980612"/>
                  <a:pt x="299712" y="978122"/>
                  <a:pt x="271463" y="928687"/>
                </a:cubicBezTo>
                <a:cubicBezTo>
                  <a:pt x="262944" y="913778"/>
                  <a:pt x="256079" y="896818"/>
                  <a:pt x="242888" y="885825"/>
                </a:cubicBezTo>
                <a:cubicBezTo>
                  <a:pt x="198293" y="848662"/>
                  <a:pt x="187541" y="865295"/>
                  <a:pt x="142875" y="842962"/>
                </a:cubicBezTo>
                <a:cubicBezTo>
                  <a:pt x="127517" y="835283"/>
                  <a:pt x="114300" y="823912"/>
                  <a:pt x="100013" y="814387"/>
                </a:cubicBezTo>
                <a:cubicBezTo>
                  <a:pt x="82544" y="779450"/>
                  <a:pt x="68107" y="744668"/>
                  <a:pt x="42863" y="714375"/>
                </a:cubicBezTo>
                <a:cubicBezTo>
                  <a:pt x="29928" y="698853"/>
                  <a:pt x="11744" y="687954"/>
                  <a:pt x="0" y="671512"/>
                </a:cubicBezTo>
                <a:lnTo>
                  <a:pt x="0" y="549149"/>
                </a:lnTo>
                <a:lnTo>
                  <a:pt x="28" y="549031"/>
                </a:lnTo>
                <a:cubicBezTo>
                  <a:pt x="7735" y="517896"/>
                  <a:pt x="13051" y="503774"/>
                  <a:pt x="42863" y="414337"/>
                </a:cubicBezTo>
                <a:cubicBezTo>
                  <a:pt x="53054" y="383762"/>
                  <a:pt x="59657" y="351421"/>
                  <a:pt x="85725" y="328612"/>
                </a:cubicBezTo>
                <a:cubicBezTo>
                  <a:pt x="146191" y="275704"/>
                  <a:pt x="155442" y="276798"/>
                  <a:pt x="214313" y="257175"/>
                </a:cubicBezTo>
                <a:lnTo>
                  <a:pt x="385763" y="314325"/>
                </a:lnTo>
                <a:lnTo>
                  <a:pt x="428625" y="328612"/>
                </a:lnTo>
                <a:lnTo>
                  <a:pt x="471488" y="342900"/>
                </a:lnTo>
                <a:cubicBezTo>
                  <a:pt x="519113" y="338137"/>
                  <a:pt x="568679" y="342888"/>
                  <a:pt x="614363" y="328612"/>
                </a:cubicBezTo>
                <a:cubicBezTo>
                  <a:pt x="647143" y="318368"/>
                  <a:pt x="671513" y="290512"/>
                  <a:pt x="700088" y="271462"/>
                </a:cubicBezTo>
                <a:cubicBezTo>
                  <a:pt x="806503" y="200519"/>
                  <a:pt x="675808" y="291695"/>
                  <a:pt x="785813" y="200025"/>
                </a:cubicBezTo>
                <a:cubicBezTo>
                  <a:pt x="847233" y="148842"/>
                  <a:pt x="807099" y="189382"/>
                  <a:pt x="871538" y="157162"/>
                </a:cubicBezTo>
                <a:cubicBezTo>
                  <a:pt x="970203" y="107829"/>
                  <a:pt x="852611" y="144034"/>
                  <a:pt x="971550" y="114300"/>
                </a:cubicBezTo>
                <a:cubicBezTo>
                  <a:pt x="1065069" y="145472"/>
                  <a:pt x="973282" y="102177"/>
                  <a:pt x="1028700" y="171450"/>
                </a:cubicBezTo>
                <a:cubicBezTo>
                  <a:pt x="1039427" y="184859"/>
                  <a:pt x="1057275" y="190500"/>
                  <a:pt x="1071563" y="200025"/>
                </a:cubicBezTo>
                <a:cubicBezTo>
                  <a:pt x="1100138" y="195262"/>
                  <a:pt x="1129805" y="194898"/>
                  <a:pt x="1157288" y="185737"/>
                </a:cubicBezTo>
                <a:cubicBezTo>
                  <a:pt x="1173578" y="180307"/>
                  <a:pt x="1185241" y="165681"/>
                  <a:pt x="1200150" y="157162"/>
                </a:cubicBezTo>
                <a:cubicBezTo>
                  <a:pt x="1218642" y="146595"/>
                  <a:pt x="1239037" y="139545"/>
                  <a:pt x="1257300" y="128587"/>
                </a:cubicBezTo>
                <a:cubicBezTo>
                  <a:pt x="1286749" y="110918"/>
                  <a:pt x="1314450" y="90487"/>
                  <a:pt x="1343025" y="71437"/>
                </a:cubicBezTo>
                <a:cubicBezTo>
                  <a:pt x="1357313" y="61912"/>
                  <a:pt x="1369598" y="48292"/>
                  <a:pt x="1385888" y="42862"/>
                </a:cubicBezTo>
                <a:lnTo>
                  <a:pt x="1471613" y="14287"/>
                </a:lnTo>
                <a:close/>
              </a:path>
            </a:pathLst>
          </a:cu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54" name="Text Box 9"/>
          <p:cNvSpPr txBox="1">
            <a:spLocks noChangeArrowheads="1"/>
          </p:cNvSpPr>
          <p:nvPr/>
        </p:nvSpPr>
        <p:spPr bwMode="auto">
          <a:xfrm flipH="1">
            <a:off x="1999787" y="109296"/>
            <a:ext cx="826545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Văn</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bản</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2. SƠN TINH, THUỶ TINH</a:t>
            </a:r>
          </a:p>
        </p:txBody>
      </p:sp>
      <p:grpSp>
        <p:nvGrpSpPr>
          <p:cNvPr id="56" name="Group 5"/>
          <p:cNvGrpSpPr>
            <a:grpSpLocks/>
          </p:cNvGrpSpPr>
          <p:nvPr/>
        </p:nvGrpSpPr>
        <p:grpSpPr bwMode="auto">
          <a:xfrm flipH="1">
            <a:off x="335138" y="-80578"/>
            <a:ext cx="1035923" cy="1032413"/>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777369" y="-63512"/>
            <a:ext cx="1066794" cy="1021393"/>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31221" y="16847"/>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3"/>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4"/>
          <a:stretch>
            <a:fillRect/>
          </a:stretch>
        </p:blipFill>
        <p:spPr>
          <a:xfrm>
            <a:off x="8270537" y="818854"/>
            <a:ext cx="1577468" cy="627942"/>
          </a:xfrm>
          <a:prstGeom prst="rect">
            <a:avLst/>
          </a:prstGeom>
        </p:spPr>
      </p:pic>
      <p:pic>
        <p:nvPicPr>
          <p:cNvPr id="27" name="Picture 26"/>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Lst>
          </a:blip>
          <a:srcRect l="18578" t="39848" r="17096" b="37224"/>
          <a:stretch>
            <a:fillRect/>
          </a:stretch>
        </p:blipFill>
        <p:spPr>
          <a:xfrm>
            <a:off x="4583323"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p>
        </p:txBody>
      </p:sp>
      <p:pic>
        <p:nvPicPr>
          <p:cNvPr id="32" name="Picture 31"/>
          <p:cNvPicPr>
            <a:picLocks noChangeAspect="1"/>
          </p:cNvPicPr>
          <p:nvPr/>
        </p:nvPicPr>
        <p:blipFill>
          <a:blip r:embed="rId7" cstate="print"/>
          <a:stretch>
            <a:fillRect/>
          </a:stretch>
        </p:blipFill>
        <p:spPr>
          <a:xfrm>
            <a:off x="9262320" y="1421914"/>
            <a:ext cx="2228850" cy="188214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Rectangle 3"/>
          <p:cNvSpPr/>
          <p:nvPr/>
        </p:nvSpPr>
        <p:spPr>
          <a:xfrm>
            <a:off x="692977" y="1207766"/>
            <a:ext cx="6096000" cy="548099"/>
          </a:xfrm>
          <a:prstGeom prst="rect">
            <a:avLst/>
          </a:prstGeom>
        </p:spPr>
        <p:txBody>
          <a:bodyPr>
            <a:spAutoFit/>
          </a:bodyP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2.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Tìm</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hiểu</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chung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graphicFrame>
        <p:nvGraphicFramePr>
          <p:cNvPr id="7" name="Bảng 6">
            <a:extLst>
              <a:ext uri="{FF2B5EF4-FFF2-40B4-BE49-F238E27FC236}">
                <a16:creationId xmlns:a16="http://schemas.microsoft.com/office/drawing/2014/main" id="{B09BBE87-C8E5-2C07-A26C-1E67691396B6}"/>
              </a:ext>
            </a:extLst>
          </p:cNvPr>
          <p:cNvGraphicFramePr>
            <a:graphicFrameLocks noGrp="1"/>
          </p:cNvGraphicFramePr>
          <p:nvPr>
            <p:extLst>
              <p:ext uri="{D42A27DB-BD31-4B8C-83A1-F6EECF244321}">
                <p14:modId xmlns:p14="http://schemas.microsoft.com/office/powerpoint/2010/main" val="2411917681"/>
              </p:ext>
            </p:extLst>
          </p:nvPr>
        </p:nvGraphicFramePr>
        <p:xfrm>
          <a:off x="627580" y="2962298"/>
          <a:ext cx="8778240" cy="3108960"/>
        </p:xfrm>
        <a:graphic>
          <a:graphicData uri="http://schemas.openxmlformats.org/drawingml/2006/table">
            <a:tbl>
              <a:tblPr firstRow="1" bandRow="1">
                <a:tableStyleId>{5C22544A-7EE6-4342-B048-85BDC9FD1C3A}</a:tableStyleId>
              </a:tblPr>
              <a:tblGrid>
                <a:gridCol w="4339080">
                  <a:extLst>
                    <a:ext uri="{9D8B030D-6E8A-4147-A177-3AD203B41FA5}">
                      <a16:colId xmlns:a16="http://schemas.microsoft.com/office/drawing/2014/main" val="1382425007"/>
                    </a:ext>
                  </a:extLst>
                </a:gridCol>
                <a:gridCol w="4439160">
                  <a:extLst>
                    <a:ext uri="{9D8B030D-6E8A-4147-A177-3AD203B41FA5}">
                      <a16:colId xmlns:a16="http://schemas.microsoft.com/office/drawing/2014/main" val="263322664"/>
                    </a:ext>
                  </a:extLst>
                </a:gridCol>
              </a:tblGrid>
              <a:tr h="370840">
                <a:tc>
                  <a:txBody>
                    <a:bodyPr/>
                    <a:lstStyle/>
                    <a:p>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loại</a:t>
                      </a:r>
                      <a:endParaRPr lang="vi-VN" sz="2800" dirty="0">
                        <a:latin typeface="Times New Roman" panose="02020603050405020304" pitchFamily="18" charset="0"/>
                        <a:cs typeface="Times New Roman" panose="02020603050405020304" pitchFamily="18" charset="0"/>
                      </a:endParaRPr>
                    </a:p>
                  </a:txBody>
                  <a:tcPr/>
                </a:tc>
                <a:tc>
                  <a:txBody>
                    <a:bodyPr/>
                    <a:lstStyle/>
                    <a:p>
                      <a:r>
                        <a:rPr lang="vi-VN" sz="2800" dirty="0">
                          <a:latin typeface="+mj-lt"/>
                        </a:rPr>
                        <a:t>Truyện truyền thuyết</a:t>
                      </a:r>
                    </a:p>
                  </a:txBody>
                  <a:tcPr/>
                </a:tc>
                <a:extLst>
                  <a:ext uri="{0D108BD9-81ED-4DB2-BD59-A6C34878D82A}">
                    <a16:rowId xmlns:a16="http://schemas.microsoft.com/office/drawing/2014/main" val="4097210515"/>
                  </a:ext>
                </a:extLst>
              </a:tr>
              <a:tr h="370840">
                <a:tc>
                  <a:txBody>
                    <a:bodyPr/>
                    <a:lstStyle/>
                    <a:p>
                      <a:r>
                        <a:rPr lang="en-US" sz="2800" dirty="0" err="1">
                          <a:latin typeface="Times New Roman" panose="02020603050405020304" pitchFamily="18" charset="0"/>
                          <a:cs typeface="Times New Roman" panose="02020603050405020304" pitchFamily="18" charset="0"/>
                        </a:rPr>
                        <a:t>Phương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endParaRPr lang="vi-VN" sz="2800" dirty="0">
                        <a:latin typeface="Times New Roman" panose="02020603050405020304" pitchFamily="18" charset="0"/>
                        <a:cs typeface="Times New Roman" panose="02020603050405020304" pitchFamily="18" charset="0"/>
                      </a:endParaRPr>
                    </a:p>
                  </a:txBody>
                  <a:tcPr/>
                </a:tc>
                <a:tc>
                  <a:txBody>
                    <a:bodyPr/>
                    <a:lstStyle/>
                    <a:p>
                      <a:r>
                        <a:rPr lang="vi-VN" sz="2800" dirty="0">
                          <a:latin typeface="+mj-lt"/>
                        </a:rPr>
                        <a:t>Tự sự</a:t>
                      </a:r>
                    </a:p>
                  </a:txBody>
                  <a:tcPr/>
                </a:tc>
                <a:extLst>
                  <a:ext uri="{0D108BD9-81ED-4DB2-BD59-A6C34878D82A}">
                    <a16:rowId xmlns:a16="http://schemas.microsoft.com/office/drawing/2014/main" val="1897264196"/>
                  </a:ext>
                </a:extLst>
              </a:tr>
              <a:tr h="370840">
                <a:tc>
                  <a:txBody>
                    <a:bodyPr/>
                    <a:lstStyle/>
                    <a:p>
                      <a:r>
                        <a:rPr lang="en-US" sz="2800" dirty="0" err="1">
                          <a:latin typeface="Times New Roman" panose="02020603050405020304" pitchFamily="18" charset="0"/>
                          <a:cs typeface="Times New Roman" panose="02020603050405020304" pitchFamily="18" charset="0"/>
                        </a:rPr>
                        <a:t>Ngôi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kể</a:t>
                      </a:r>
                      <a:endParaRPr lang="vi-VN" sz="2800" dirty="0">
                        <a:latin typeface="Times New Roman" panose="02020603050405020304" pitchFamily="18" charset="0"/>
                        <a:cs typeface="Times New Roman" panose="02020603050405020304" pitchFamily="18" charset="0"/>
                      </a:endParaRPr>
                    </a:p>
                  </a:txBody>
                  <a:tcPr/>
                </a:tc>
                <a:tc>
                  <a:txBody>
                    <a:bodyPr/>
                    <a:lstStyle/>
                    <a:p>
                      <a:r>
                        <a:rPr lang="vi-VN" sz="2800" dirty="0">
                          <a:latin typeface="+mj-lt"/>
                        </a:rPr>
                        <a:t>Ngôi thứ 3</a:t>
                      </a:r>
                    </a:p>
                  </a:txBody>
                  <a:tcPr/>
                </a:tc>
                <a:extLst>
                  <a:ext uri="{0D108BD9-81ED-4DB2-BD59-A6C34878D82A}">
                    <a16:rowId xmlns:a16="http://schemas.microsoft.com/office/drawing/2014/main" val="481116037"/>
                  </a:ext>
                </a:extLst>
              </a:tr>
              <a:tr h="370840">
                <a:tc>
                  <a:txBody>
                    <a:bodyPr/>
                    <a:lstStyle/>
                    <a:p>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endParaRPr lang="vi-VN" sz="2800" dirty="0">
                        <a:latin typeface="Times New Roman" panose="02020603050405020304" pitchFamily="18" charset="0"/>
                        <a:cs typeface="Times New Roman" panose="02020603050405020304" pitchFamily="18" charset="0"/>
                      </a:endParaRPr>
                    </a:p>
                  </a:txBody>
                  <a:tcPr/>
                </a:tc>
                <a:tc>
                  <a:txBody>
                    <a:bodyPr/>
                    <a:lstStyle/>
                    <a:p>
                      <a:r>
                        <a:rPr lang="vi-VN" sz="2800" dirty="0">
                          <a:latin typeface="+mj-lt"/>
                        </a:rPr>
                        <a:t>Sơn Tinh, Thủy Tinh</a:t>
                      </a:r>
                    </a:p>
                  </a:txBody>
                  <a:tcPr/>
                </a:tc>
                <a:extLst>
                  <a:ext uri="{0D108BD9-81ED-4DB2-BD59-A6C34878D82A}">
                    <a16:rowId xmlns:a16="http://schemas.microsoft.com/office/drawing/2014/main" val="2409618105"/>
                  </a:ext>
                </a:extLst>
              </a:tr>
              <a:tr h="370840">
                <a:tc>
                  <a:txBody>
                    <a:bodyPr/>
                    <a:lstStyle/>
                    <a:p>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endParaRPr lang="vi-VN" sz="2800" dirty="0">
                        <a:latin typeface="Times New Roman" panose="02020603050405020304" pitchFamily="18" charset="0"/>
                        <a:cs typeface="Times New Roman" panose="02020603050405020304" pitchFamily="18" charset="0"/>
                      </a:endParaRPr>
                    </a:p>
                  </a:txBody>
                  <a:tcPr/>
                </a:tc>
                <a:tc>
                  <a:txBody>
                    <a:bodyPr/>
                    <a:lstStyle/>
                    <a:p>
                      <a:endParaRPr lang="vi-VN" dirty="0"/>
                    </a:p>
                  </a:txBody>
                  <a:tcPr/>
                </a:tc>
                <a:extLst>
                  <a:ext uri="{0D108BD9-81ED-4DB2-BD59-A6C34878D82A}">
                    <a16:rowId xmlns:a16="http://schemas.microsoft.com/office/drawing/2014/main" val="2355331050"/>
                  </a:ext>
                </a:extLst>
              </a:tr>
              <a:tr h="370840">
                <a:tc>
                  <a:txBody>
                    <a:bodyPr/>
                    <a:lstStyle/>
                    <a:p>
                      <a:r>
                        <a:rPr lang="en-US" sz="2800" dirty="0" err="1">
                          <a:latin typeface="Times New Roman" panose="02020603050405020304" pitchFamily="18" charset="0"/>
                          <a:cs typeface="Times New Roman" panose="02020603050405020304" pitchFamily="18" charset="0"/>
                        </a:rPr>
                        <a:t>Bố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cục</a:t>
                      </a:r>
                      <a:r>
                        <a:rPr lang="en-US" sz="2800" dirty="0">
                          <a:latin typeface="Times New Roman" panose="02020603050405020304" pitchFamily="18" charset="0"/>
                          <a:cs typeface="Times New Roman" panose="02020603050405020304" pitchFamily="18" charset="0"/>
                        </a:rPr>
                        <a:t> </a:t>
                      </a:r>
                      <a:endParaRPr lang="vi-VN" sz="2800" dirty="0">
                        <a:latin typeface="Times New Roman" panose="02020603050405020304" pitchFamily="18" charset="0"/>
                        <a:cs typeface="Times New Roman" panose="02020603050405020304" pitchFamily="18" charset="0"/>
                      </a:endParaRPr>
                    </a:p>
                  </a:txBody>
                  <a:tcPr/>
                </a:tc>
                <a:tc>
                  <a:txBody>
                    <a:bodyPr/>
                    <a:lstStyle/>
                    <a:p>
                      <a:endParaRPr lang="vi-VN" dirty="0"/>
                    </a:p>
                  </a:txBody>
                  <a:tcPr/>
                </a:tc>
                <a:extLst>
                  <a:ext uri="{0D108BD9-81ED-4DB2-BD59-A6C34878D82A}">
                    <a16:rowId xmlns:a16="http://schemas.microsoft.com/office/drawing/2014/main" val="1931520820"/>
                  </a:ext>
                </a:extLst>
              </a:tr>
            </a:tbl>
          </a:graphicData>
        </a:graphic>
      </p:graphicFrame>
    </p:spTree>
    <p:extLst>
      <p:ext uri="{BB962C8B-B14F-4D97-AF65-F5344CB8AC3E}">
        <p14:creationId xmlns:p14="http://schemas.microsoft.com/office/powerpoint/2010/main" val="22973508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229680" y="951835"/>
            <a:ext cx="1180147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Freeform 49"/>
          <p:cNvSpPr/>
          <p:nvPr/>
        </p:nvSpPr>
        <p:spPr>
          <a:xfrm>
            <a:off x="4020305" y="642360"/>
            <a:ext cx="4543479" cy="814913"/>
          </a:xfrm>
          <a:custGeom>
            <a:avLst/>
            <a:gdLst>
              <a:gd name="connsiteX0" fmla="*/ 1514475 w 6143624"/>
              <a:gd name="connsiteY0" fmla="*/ 0 h 1228725"/>
              <a:gd name="connsiteX1" fmla="*/ 1557338 w 6143624"/>
              <a:gd name="connsiteY1" fmla="*/ 14287 h 1228725"/>
              <a:gd name="connsiteX2" fmla="*/ 1585913 w 6143624"/>
              <a:gd name="connsiteY2" fmla="*/ 57150 h 1228725"/>
              <a:gd name="connsiteX3" fmla="*/ 1628775 w 6143624"/>
              <a:gd name="connsiteY3" fmla="*/ 100012 h 1228725"/>
              <a:gd name="connsiteX4" fmla="*/ 1885950 w 6143624"/>
              <a:gd name="connsiteY4" fmla="*/ 85725 h 1228725"/>
              <a:gd name="connsiteX5" fmla="*/ 1971675 w 6143624"/>
              <a:gd name="connsiteY5" fmla="*/ 57150 h 1228725"/>
              <a:gd name="connsiteX6" fmla="*/ 2014538 w 6143624"/>
              <a:gd name="connsiteY6" fmla="*/ 28575 h 1228725"/>
              <a:gd name="connsiteX7" fmla="*/ 2100263 w 6143624"/>
              <a:gd name="connsiteY7" fmla="*/ 0 h 1228725"/>
              <a:gd name="connsiteX8" fmla="*/ 2128838 w 6143624"/>
              <a:gd name="connsiteY8" fmla="*/ 42862 h 1228725"/>
              <a:gd name="connsiteX9" fmla="*/ 2171700 w 6143624"/>
              <a:gd name="connsiteY9" fmla="*/ 114300 h 1228725"/>
              <a:gd name="connsiteX10" fmla="*/ 2214563 w 6143624"/>
              <a:gd name="connsiteY10" fmla="*/ 128587 h 1228725"/>
              <a:gd name="connsiteX11" fmla="*/ 2443163 w 6143624"/>
              <a:gd name="connsiteY11" fmla="*/ 128587 h 1228725"/>
              <a:gd name="connsiteX12" fmla="*/ 2457450 w 6143624"/>
              <a:gd name="connsiteY12" fmla="*/ 171450 h 1228725"/>
              <a:gd name="connsiteX13" fmla="*/ 2500313 w 6143624"/>
              <a:gd name="connsiteY13" fmla="*/ 200025 h 1228725"/>
              <a:gd name="connsiteX14" fmla="*/ 2657475 w 6143624"/>
              <a:gd name="connsiteY14" fmla="*/ 185737 h 1228725"/>
              <a:gd name="connsiteX15" fmla="*/ 2714625 w 6143624"/>
              <a:gd name="connsiteY15" fmla="*/ 157162 h 1228725"/>
              <a:gd name="connsiteX16" fmla="*/ 2871788 w 6143624"/>
              <a:gd name="connsiteY16" fmla="*/ 85725 h 1228725"/>
              <a:gd name="connsiteX17" fmla="*/ 2957513 w 6143624"/>
              <a:gd name="connsiteY17" fmla="*/ 100012 h 1228725"/>
              <a:gd name="connsiteX18" fmla="*/ 3000375 w 6143624"/>
              <a:gd name="connsiteY18" fmla="*/ 142875 h 1228725"/>
              <a:gd name="connsiteX19" fmla="*/ 3043238 w 6143624"/>
              <a:gd name="connsiteY19" fmla="*/ 157162 h 1228725"/>
              <a:gd name="connsiteX20" fmla="*/ 3143250 w 6143624"/>
              <a:gd name="connsiteY20" fmla="*/ 114300 h 1228725"/>
              <a:gd name="connsiteX21" fmla="*/ 3214688 w 6143624"/>
              <a:gd name="connsiteY21" fmla="*/ 85725 h 1228725"/>
              <a:gd name="connsiteX22" fmla="*/ 3300413 w 6143624"/>
              <a:gd name="connsiteY22" fmla="*/ 28575 h 1228725"/>
              <a:gd name="connsiteX23" fmla="*/ 3357563 w 6143624"/>
              <a:gd name="connsiteY23" fmla="*/ 114300 h 1228725"/>
              <a:gd name="connsiteX24" fmla="*/ 3414713 w 6143624"/>
              <a:gd name="connsiteY24" fmla="*/ 242887 h 1228725"/>
              <a:gd name="connsiteX25" fmla="*/ 3500438 w 6143624"/>
              <a:gd name="connsiteY25" fmla="*/ 228600 h 1228725"/>
              <a:gd name="connsiteX26" fmla="*/ 3586163 w 6143624"/>
              <a:gd name="connsiteY26" fmla="*/ 200025 h 1228725"/>
              <a:gd name="connsiteX27" fmla="*/ 3671888 w 6143624"/>
              <a:gd name="connsiteY27" fmla="*/ 157162 h 1228725"/>
              <a:gd name="connsiteX28" fmla="*/ 3729038 w 6143624"/>
              <a:gd name="connsiteY28" fmla="*/ 171450 h 1228725"/>
              <a:gd name="connsiteX29" fmla="*/ 3757613 w 6143624"/>
              <a:gd name="connsiteY29" fmla="*/ 214312 h 1228725"/>
              <a:gd name="connsiteX30" fmla="*/ 3986213 w 6143624"/>
              <a:gd name="connsiteY30" fmla="*/ 200025 h 1228725"/>
              <a:gd name="connsiteX31" fmla="*/ 4157663 w 6143624"/>
              <a:gd name="connsiteY31" fmla="*/ 214312 h 1228725"/>
              <a:gd name="connsiteX32" fmla="*/ 4200525 w 6143624"/>
              <a:gd name="connsiteY32" fmla="*/ 228600 h 1228725"/>
              <a:gd name="connsiteX33" fmla="*/ 4257675 w 6143624"/>
              <a:gd name="connsiteY33" fmla="*/ 214312 h 1228725"/>
              <a:gd name="connsiteX34" fmla="*/ 4329113 w 6143624"/>
              <a:gd name="connsiteY34" fmla="*/ 200025 h 1228725"/>
              <a:gd name="connsiteX35" fmla="*/ 4471988 w 6143624"/>
              <a:gd name="connsiteY35" fmla="*/ 142875 h 1228725"/>
              <a:gd name="connsiteX36" fmla="*/ 4543425 w 6143624"/>
              <a:gd name="connsiteY36" fmla="*/ 128587 h 1228725"/>
              <a:gd name="connsiteX37" fmla="*/ 4629150 w 6143624"/>
              <a:gd name="connsiteY37" fmla="*/ 100012 h 1228725"/>
              <a:gd name="connsiteX38" fmla="*/ 4686300 w 6143624"/>
              <a:gd name="connsiteY38" fmla="*/ 57150 h 1228725"/>
              <a:gd name="connsiteX39" fmla="*/ 4729163 w 6143624"/>
              <a:gd name="connsiteY39" fmla="*/ 14287 h 1228725"/>
              <a:gd name="connsiteX40" fmla="*/ 4772025 w 6143624"/>
              <a:gd name="connsiteY40" fmla="*/ 28575 h 1228725"/>
              <a:gd name="connsiteX41" fmla="*/ 4843463 w 6143624"/>
              <a:gd name="connsiteY41" fmla="*/ 114300 h 1228725"/>
              <a:gd name="connsiteX42" fmla="*/ 4886325 w 6143624"/>
              <a:gd name="connsiteY42" fmla="*/ 171450 h 1228725"/>
              <a:gd name="connsiteX43" fmla="*/ 4929188 w 6143624"/>
              <a:gd name="connsiteY43" fmla="*/ 214312 h 1228725"/>
              <a:gd name="connsiteX44" fmla="*/ 4957763 w 6143624"/>
              <a:gd name="connsiteY44" fmla="*/ 257175 h 1228725"/>
              <a:gd name="connsiteX45" fmla="*/ 5257800 w 6143624"/>
              <a:gd name="connsiteY45" fmla="*/ 285750 h 1228725"/>
              <a:gd name="connsiteX46" fmla="*/ 5272088 w 6143624"/>
              <a:gd name="connsiteY46" fmla="*/ 342900 h 1228725"/>
              <a:gd name="connsiteX47" fmla="*/ 5286375 w 6143624"/>
              <a:gd name="connsiteY47" fmla="*/ 514350 h 1228725"/>
              <a:gd name="connsiteX48" fmla="*/ 5443538 w 6143624"/>
              <a:gd name="connsiteY48" fmla="*/ 585787 h 1228725"/>
              <a:gd name="connsiteX49" fmla="*/ 5696266 w 6143624"/>
              <a:gd name="connsiteY49" fmla="*/ 655888 h 1228725"/>
              <a:gd name="connsiteX50" fmla="*/ 5815013 w 6143624"/>
              <a:gd name="connsiteY50" fmla="*/ 694162 h 1228725"/>
              <a:gd name="connsiteX51" fmla="*/ 5815013 w 6143624"/>
              <a:gd name="connsiteY51" fmla="*/ 694162 h 1228725"/>
              <a:gd name="connsiteX52" fmla="*/ 5820479 w 6143624"/>
              <a:gd name="connsiteY52" fmla="*/ 695924 h 1228725"/>
              <a:gd name="connsiteX53" fmla="*/ 5943599 w 6143624"/>
              <a:gd name="connsiteY53" fmla="*/ 742950 h 1228725"/>
              <a:gd name="connsiteX54" fmla="*/ 6143624 w 6143624"/>
              <a:gd name="connsiteY54" fmla="*/ 842962 h 1228725"/>
              <a:gd name="connsiteX55" fmla="*/ 6129337 w 6143624"/>
              <a:gd name="connsiteY55" fmla="*/ 885825 h 1228725"/>
              <a:gd name="connsiteX56" fmla="*/ 6086474 w 6143624"/>
              <a:gd name="connsiteY56" fmla="*/ 900112 h 1228725"/>
              <a:gd name="connsiteX57" fmla="*/ 6015037 w 6143624"/>
              <a:gd name="connsiteY57" fmla="*/ 914400 h 1228725"/>
              <a:gd name="connsiteX58" fmla="*/ 5857874 w 6143624"/>
              <a:gd name="connsiteY58" fmla="*/ 971550 h 1228725"/>
              <a:gd name="connsiteX59" fmla="*/ 5815013 w 6143624"/>
              <a:gd name="connsiteY59" fmla="*/ 981075 h 1228725"/>
              <a:gd name="connsiteX60" fmla="*/ 5815013 w 6143624"/>
              <a:gd name="connsiteY60" fmla="*/ 981075 h 1228725"/>
              <a:gd name="connsiteX61" fmla="*/ 5729288 w 6143624"/>
              <a:gd name="connsiteY61" fmla="*/ 1000125 h 1228725"/>
              <a:gd name="connsiteX62" fmla="*/ 5572125 w 6143624"/>
              <a:gd name="connsiteY62" fmla="*/ 1028700 h 1228725"/>
              <a:gd name="connsiteX63" fmla="*/ 5529263 w 6143624"/>
              <a:gd name="connsiteY63" fmla="*/ 1042987 h 1228725"/>
              <a:gd name="connsiteX64" fmla="*/ 5329238 w 6143624"/>
              <a:gd name="connsiteY64" fmla="*/ 1014412 h 1228725"/>
              <a:gd name="connsiteX65" fmla="*/ 5286375 w 6143624"/>
              <a:gd name="connsiteY65" fmla="*/ 1000125 h 1228725"/>
              <a:gd name="connsiteX66" fmla="*/ 5257800 w 6143624"/>
              <a:gd name="connsiteY66" fmla="*/ 957262 h 1228725"/>
              <a:gd name="connsiteX67" fmla="*/ 5100638 w 6143624"/>
              <a:gd name="connsiteY67" fmla="*/ 971550 h 1228725"/>
              <a:gd name="connsiteX68" fmla="*/ 5014913 w 6143624"/>
              <a:gd name="connsiteY68" fmla="*/ 1028700 h 1228725"/>
              <a:gd name="connsiteX69" fmla="*/ 4843463 w 6143624"/>
              <a:gd name="connsiteY69" fmla="*/ 1128712 h 1228725"/>
              <a:gd name="connsiteX70" fmla="*/ 4772025 w 6143624"/>
              <a:gd name="connsiteY70" fmla="*/ 1157287 h 1228725"/>
              <a:gd name="connsiteX71" fmla="*/ 4686300 w 6143624"/>
              <a:gd name="connsiteY71" fmla="*/ 1185862 h 1228725"/>
              <a:gd name="connsiteX72" fmla="*/ 4586288 w 6143624"/>
              <a:gd name="connsiteY72" fmla="*/ 1171575 h 1228725"/>
              <a:gd name="connsiteX73" fmla="*/ 4457700 w 6143624"/>
              <a:gd name="connsiteY73" fmla="*/ 1071562 h 1228725"/>
              <a:gd name="connsiteX74" fmla="*/ 4314825 w 6143624"/>
              <a:gd name="connsiteY74" fmla="*/ 1028700 h 1228725"/>
              <a:gd name="connsiteX75" fmla="*/ 4171950 w 6143624"/>
              <a:gd name="connsiteY75" fmla="*/ 1071562 h 1228725"/>
              <a:gd name="connsiteX76" fmla="*/ 4114800 w 6143624"/>
              <a:gd name="connsiteY76" fmla="*/ 1085850 h 1228725"/>
              <a:gd name="connsiteX77" fmla="*/ 4000500 w 6143624"/>
              <a:gd name="connsiteY77" fmla="*/ 1128712 h 1228725"/>
              <a:gd name="connsiteX78" fmla="*/ 3871913 w 6143624"/>
              <a:gd name="connsiteY78" fmla="*/ 1157287 h 1228725"/>
              <a:gd name="connsiteX79" fmla="*/ 3771900 w 6143624"/>
              <a:gd name="connsiteY79" fmla="*/ 1143000 h 1228725"/>
              <a:gd name="connsiteX80" fmla="*/ 3729038 w 6143624"/>
              <a:gd name="connsiteY80" fmla="*/ 1114425 h 1228725"/>
              <a:gd name="connsiteX81" fmla="*/ 3686175 w 6143624"/>
              <a:gd name="connsiteY81" fmla="*/ 1100137 h 1228725"/>
              <a:gd name="connsiteX82" fmla="*/ 3643313 w 6143624"/>
              <a:gd name="connsiteY82" fmla="*/ 1071562 h 1228725"/>
              <a:gd name="connsiteX83" fmla="*/ 3186113 w 6143624"/>
              <a:gd name="connsiteY83" fmla="*/ 1042987 h 1228725"/>
              <a:gd name="connsiteX84" fmla="*/ 3143250 w 6143624"/>
              <a:gd name="connsiteY84" fmla="*/ 1028700 h 1228725"/>
              <a:gd name="connsiteX85" fmla="*/ 3100388 w 6143624"/>
              <a:gd name="connsiteY85" fmla="*/ 1000125 h 1228725"/>
              <a:gd name="connsiteX86" fmla="*/ 2928938 w 6143624"/>
              <a:gd name="connsiteY86" fmla="*/ 942975 h 1228725"/>
              <a:gd name="connsiteX87" fmla="*/ 2786063 w 6143624"/>
              <a:gd name="connsiteY87" fmla="*/ 971550 h 1228725"/>
              <a:gd name="connsiteX88" fmla="*/ 2657475 w 6143624"/>
              <a:gd name="connsiteY88" fmla="*/ 1028700 h 1228725"/>
              <a:gd name="connsiteX89" fmla="*/ 2586038 w 6143624"/>
              <a:gd name="connsiteY89" fmla="*/ 1071562 h 1228725"/>
              <a:gd name="connsiteX90" fmla="*/ 2528888 w 6143624"/>
              <a:gd name="connsiteY90" fmla="*/ 1085850 h 1228725"/>
              <a:gd name="connsiteX91" fmla="*/ 2443163 w 6143624"/>
              <a:gd name="connsiteY91" fmla="*/ 1114425 h 1228725"/>
              <a:gd name="connsiteX92" fmla="*/ 2400300 w 6143624"/>
              <a:gd name="connsiteY92" fmla="*/ 1128712 h 1228725"/>
              <a:gd name="connsiteX93" fmla="*/ 2157413 w 6143624"/>
              <a:gd name="connsiteY93" fmla="*/ 1143000 h 1228725"/>
              <a:gd name="connsiteX94" fmla="*/ 2100263 w 6143624"/>
              <a:gd name="connsiteY94" fmla="*/ 1157287 h 1228725"/>
              <a:gd name="connsiteX95" fmla="*/ 2014538 w 6143624"/>
              <a:gd name="connsiteY95" fmla="*/ 1185862 h 1228725"/>
              <a:gd name="connsiteX96" fmla="*/ 1871663 w 6143624"/>
              <a:gd name="connsiteY96" fmla="*/ 1228725 h 1228725"/>
              <a:gd name="connsiteX97" fmla="*/ 1543050 w 6143624"/>
              <a:gd name="connsiteY97" fmla="*/ 1185862 h 1228725"/>
              <a:gd name="connsiteX98" fmla="*/ 1057275 w 6143624"/>
              <a:gd name="connsiteY98" fmla="*/ 1185862 h 1228725"/>
              <a:gd name="connsiteX99" fmla="*/ 900113 w 6143624"/>
              <a:gd name="connsiteY99" fmla="*/ 1214437 h 1228725"/>
              <a:gd name="connsiteX100" fmla="*/ 771525 w 6143624"/>
              <a:gd name="connsiteY100" fmla="*/ 1228725 h 1228725"/>
              <a:gd name="connsiteX101" fmla="*/ 542925 w 6143624"/>
              <a:gd name="connsiteY101" fmla="*/ 1214437 h 1228725"/>
              <a:gd name="connsiteX102" fmla="*/ 485775 w 6143624"/>
              <a:gd name="connsiteY102" fmla="*/ 1185862 h 1228725"/>
              <a:gd name="connsiteX103" fmla="*/ 357188 w 6143624"/>
              <a:gd name="connsiteY103" fmla="*/ 1057275 h 1228725"/>
              <a:gd name="connsiteX104" fmla="*/ 314325 w 6143624"/>
              <a:gd name="connsiteY104" fmla="*/ 1028700 h 1228725"/>
              <a:gd name="connsiteX105" fmla="*/ 271463 w 6143624"/>
              <a:gd name="connsiteY105" fmla="*/ 928687 h 1228725"/>
              <a:gd name="connsiteX106" fmla="*/ 242888 w 6143624"/>
              <a:gd name="connsiteY106" fmla="*/ 885825 h 1228725"/>
              <a:gd name="connsiteX107" fmla="*/ 142875 w 6143624"/>
              <a:gd name="connsiteY107" fmla="*/ 842962 h 1228725"/>
              <a:gd name="connsiteX108" fmla="*/ 100013 w 6143624"/>
              <a:gd name="connsiteY108" fmla="*/ 814387 h 1228725"/>
              <a:gd name="connsiteX109" fmla="*/ 42863 w 6143624"/>
              <a:gd name="connsiteY109" fmla="*/ 714375 h 1228725"/>
              <a:gd name="connsiteX110" fmla="*/ 0 w 6143624"/>
              <a:gd name="connsiteY110" fmla="*/ 671512 h 1228725"/>
              <a:gd name="connsiteX111" fmla="*/ 0 w 6143624"/>
              <a:gd name="connsiteY111" fmla="*/ 549149 h 1228725"/>
              <a:gd name="connsiteX112" fmla="*/ 28 w 6143624"/>
              <a:gd name="connsiteY112" fmla="*/ 549031 h 1228725"/>
              <a:gd name="connsiteX113" fmla="*/ 42863 w 6143624"/>
              <a:gd name="connsiteY113" fmla="*/ 414337 h 1228725"/>
              <a:gd name="connsiteX114" fmla="*/ 85725 w 6143624"/>
              <a:gd name="connsiteY114" fmla="*/ 328612 h 1228725"/>
              <a:gd name="connsiteX115" fmla="*/ 214313 w 6143624"/>
              <a:gd name="connsiteY115" fmla="*/ 257175 h 1228725"/>
              <a:gd name="connsiteX116" fmla="*/ 385763 w 6143624"/>
              <a:gd name="connsiteY116" fmla="*/ 314325 h 1228725"/>
              <a:gd name="connsiteX117" fmla="*/ 428625 w 6143624"/>
              <a:gd name="connsiteY117" fmla="*/ 328612 h 1228725"/>
              <a:gd name="connsiteX118" fmla="*/ 471488 w 6143624"/>
              <a:gd name="connsiteY118" fmla="*/ 342900 h 1228725"/>
              <a:gd name="connsiteX119" fmla="*/ 614363 w 6143624"/>
              <a:gd name="connsiteY119" fmla="*/ 328612 h 1228725"/>
              <a:gd name="connsiteX120" fmla="*/ 700088 w 6143624"/>
              <a:gd name="connsiteY120" fmla="*/ 271462 h 1228725"/>
              <a:gd name="connsiteX121" fmla="*/ 785813 w 6143624"/>
              <a:gd name="connsiteY121" fmla="*/ 200025 h 1228725"/>
              <a:gd name="connsiteX122" fmla="*/ 871538 w 6143624"/>
              <a:gd name="connsiteY122" fmla="*/ 157162 h 1228725"/>
              <a:gd name="connsiteX123" fmla="*/ 971550 w 6143624"/>
              <a:gd name="connsiteY123" fmla="*/ 114300 h 1228725"/>
              <a:gd name="connsiteX124" fmla="*/ 1028700 w 6143624"/>
              <a:gd name="connsiteY124" fmla="*/ 171450 h 1228725"/>
              <a:gd name="connsiteX125" fmla="*/ 1071563 w 6143624"/>
              <a:gd name="connsiteY125" fmla="*/ 200025 h 1228725"/>
              <a:gd name="connsiteX126" fmla="*/ 1157288 w 6143624"/>
              <a:gd name="connsiteY126" fmla="*/ 185737 h 1228725"/>
              <a:gd name="connsiteX127" fmla="*/ 1200150 w 6143624"/>
              <a:gd name="connsiteY127" fmla="*/ 157162 h 1228725"/>
              <a:gd name="connsiteX128" fmla="*/ 1257300 w 6143624"/>
              <a:gd name="connsiteY128" fmla="*/ 128587 h 1228725"/>
              <a:gd name="connsiteX129" fmla="*/ 1343025 w 6143624"/>
              <a:gd name="connsiteY129" fmla="*/ 71437 h 1228725"/>
              <a:gd name="connsiteX130" fmla="*/ 1385888 w 6143624"/>
              <a:gd name="connsiteY130" fmla="*/ 42862 h 1228725"/>
              <a:gd name="connsiteX131" fmla="*/ 1471613 w 6143624"/>
              <a:gd name="connsiteY131" fmla="*/ 14287 h 122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6143624" h="1228725">
                <a:moveTo>
                  <a:pt x="1514475" y="0"/>
                </a:moveTo>
                <a:cubicBezTo>
                  <a:pt x="1528763" y="4762"/>
                  <a:pt x="1545578" y="4879"/>
                  <a:pt x="1557338" y="14287"/>
                </a:cubicBezTo>
                <a:cubicBezTo>
                  <a:pt x="1570747" y="25014"/>
                  <a:pt x="1574920" y="43958"/>
                  <a:pt x="1585913" y="57150"/>
                </a:cubicBezTo>
                <a:cubicBezTo>
                  <a:pt x="1598848" y="72672"/>
                  <a:pt x="1614488" y="85725"/>
                  <a:pt x="1628775" y="100012"/>
                </a:cubicBezTo>
                <a:cubicBezTo>
                  <a:pt x="1714500" y="95250"/>
                  <a:pt x="1800756" y="96374"/>
                  <a:pt x="1885950" y="85725"/>
                </a:cubicBezTo>
                <a:cubicBezTo>
                  <a:pt x="1915838" y="81989"/>
                  <a:pt x="1971675" y="57150"/>
                  <a:pt x="1971675" y="57150"/>
                </a:cubicBezTo>
                <a:cubicBezTo>
                  <a:pt x="1985963" y="47625"/>
                  <a:pt x="1998846" y="35549"/>
                  <a:pt x="2014538" y="28575"/>
                </a:cubicBezTo>
                <a:cubicBezTo>
                  <a:pt x="2042063" y="16342"/>
                  <a:pt x="2100263" y="0"/>
                  <a:pt x="2100263" y="0"/>
                </a:cubicBezTo>
                <a:cubicBezTo>
                  <a:pt x="2109788" y="14287"/>
                  <a:pt x="2119737" y="28301"/>
                  <a:pt x="2128838" y="42862"/>
                </a:cubicBezTo>
                <a:cubicBezTo>
                  <a:pt x="2143556" y="66411"/>
                  <a:pt x="2152064" y="94664"/>
                  <a:pt x="2171700" y="114300"/>
                </a:cubicBezTo>
                <a:cubicBezTo>
                  <a:pt x="2182349" y="124949"/>
                  <a:pt x="2200275" y="123825"/>
                  <a:pt x="2214563" y="128587"/>
                </a:cubicBezTo>
                <a:cubicBezTo>
                  <a:pt x="2281468" y="120224"/>
                  <a:pt x="2376258" y="98851"/>
                  <a:pt x="2443163" y="128587"/>
                </a:cubicBezTo>
                <a:cubicBezTo>
                  <a:pt x="2456925" y="134704"/>
                  <a:pt x="2448042" y="159690"/>
                  <a:pt x="2457450" y="171450"/>
                </a:cubicBezTo>
                <a:cubicBezTo>
                  <a:pt x="2468177" y="184859"/>
                  <a:pt x="2486025" y="190500"/>
                  <a:pt x="2500313" y="200025"/>
                </a:cubicBezTo>
                <a:cubicBezTo>
                  <a:pt x="2552700" y="195262"/>
                  <a:pt x="2605893" y="196054"/>
                  <a:pt x="2657475" y="185737"/>
                </a:cubicBezTo>
                <a:cubicBezTo>
                  <a:pt x="2678360" y="181560"/>
                  <a:pt x="2695235" y="165975"/>
                  <a:pt x="2714625" y="157162"/>
                </a:cubicBezTo>
                <a:cubicBezTo>
                  <a:pt x="2902551" y="71742"/>
                  <a:pt x="2742068" y="150585"/>
                  <a:pt x="2871788" y="85725"/>
                </a:cubicBezTo>
                <a:cubicBezTo>
                  <a:pt x="2900363" y="90487"/>
                  <a:pt x="2931041" y="88246"/>
                  <a:pt x="2957513" y="100012"/>
                </a:cubicBezTo>
                <a:cubicBezTo>
                  <a:pt x="2975977" y="108218"/>
                  <a:pt x="2983563" y="131667"/>
                  <a:pt x="3000375" y="142875"/>
                </a:cubicBezTo>
                <a:cubicBezTo>
                  <a:pt x="3012906" y="151229"/>
                  <a:pt x="3028950" y="152400"/>
                  <a:pt x="3043238" y="157162"/>
                </a:cubicBezTo>
                <a:cubicBezTo>
                  <a:pt x="3131273" y="127818"/>
                  <a:pt x="3037321" y="161380"/>
                  <a:pt x="3143250" y="114300"/>
                </a:cubicBezTo>
                <a:cubicBezTo>
                  <a:pt x="3166687" y="103884"/>
                  <a:pt x="3192173" y="98006"/>
                  <a:pt x="3214688" y="85725"/>
                </a:cubicBezTo>
                <a:cubicBezTo>
                  <a:pt x="3244837" y="69280"/>
                  <a:pt x="3300413" y="28575"/>
                  <a:pt x="3300413" y="28575"/>
                </a:cubicBezTo>
                <a:cubicBezTo>
                  <a:pt x="3319463" y="57150"/>
                  <a:pt x="3346703" y="81719"/>
                  <a:pt x="3357563" y="114300"/>
                </a:cubicBezTo>
                <a:cubicBezTo>
                  <a:pt x="3391568" y="216315"/>
                  <a:pt x="3369430" y="174963"/>
                  <a:pt x="3414713" y="242887"/>
                </a:cubicBezTo>
                <a:cubicBezTo>
                  <a:pt x="3443288" y="238125"/>
                  <a:pt x="3472334" y="235626"/>
                  <a:pt x="3500438" y="228600"/>
                </a:cubicBezTo>
                <a:cubicBezTo>
                  <a:pt x="3529659" y="221295"/>
                  <a:pt x="3586163" y="200025"/>
                  <a:pt x="3586163" y="200025"/>
                </a:cubicBezTo>
                <a:cubicBezTo>
                  <a:pt x="3607834" y="185577"/>
                  <a:pt x="3642312" y="157162"/>
                  <a:pt x="3671888" y="157162"/>
                </a:cubicBezTo>
                <a:cubicBezTo>
                  <a:pt x="3691524" y="157162"/>
                  <a:pt x="3709988" y="166687"/>
                  <a:pt x="3729038" y="171450"/>
                </a:cubicBezTo>
                <a:cubicBezTo>
                  <a:pt x="3738563" y="185737"/>
                  <a:pt x="3743326" y="204787"/>
                  <a:pt x="3757613" y="214312"/>
                </a:cubicBezTo>
                <a:cubicBezTo>
                  <a:pt x="3814293" y="252099"/>
                  <a:pt x="3962626" y="203956"/>
                  <a:pt x="3986213" y="200025"/>
                </a:cubicBezTo>
                <a:cubicBezTo>
                  <a:pt x="4043363" y="204787"/>
                  <a:pt x="4100818" y="206733"/>
                  <a:pt x="4157663" y="214312"/>
                </a:cubicBezTo>
                <a:cubicBezTo>
                  <a:pt x="4172591" y="216302"/>
                  <a:pt x="4185465" y="228600"/>
                  <a:pt x="4200525" y="228600"/>
                </a:cubicBezTo>
                <a:cubicBezTo>
                  <a:pt x="4220161" y="228600"/>
                  <a:pt x="4238506" y="218572"/>
                  <a:pt x="4257675" y="214312"/>
                </a:cubicBezTo>
                <a:cubicBezTo>
                  <a:pt x="4281381" y="209044"/>
                  <a:pt x="4305300" y="204787"/>
                  <a:pt x="4329113" y="200025"/>
                </a:cubicBezTo>
                <a:cubicBezTo>
                  <a:pt x="4356144" y="188440"/>
                  <a:pt x="4430768" y="153180"/>
                  <a:pt x="4471988" y="142875"/>
                </a:cubicBezTo>
                <a:cubicBezTo>
                  <a:pt x="4495547" y="136985"/>
                  <a:pt x="4519997" y="134977"/>
                  <a:pt x="4543425" y="128587"/>
                </a:cubicBezTo>
                <a:cubicBezTo>
                  <a:pt x="4572484" y="120662"/>
                  <a:pt x="4629150" y="100012"/>
                  <a:pt x="4629150" y="100012"/>
                </a:cubicBezTo>
                <a:cubicBezTo>
                  <a:pt x="4648200" y="85725"/>
                  <a:pt x="4668220" y="72647"/>
                  <a:pt x="4686300" y="57150"/>
                </a:cubicBezTo>
                <a:cubicBezTo>
                  <a:pt x="4701641" y="44000"/>
                  <a:pt x="4709994" y="20677"/>
                  <a:pt x="4729163" y="14287"/>
                </a:cubicBezTo>
                <a:lnTo>
                  <a:pt x="4772025" y="28575"/>
                </a:lnTo>
                <a:cubicBezTo>
                  <a:pt x="4835183" y="123311"/>
                  <a:pt x="4760953" y="18038"/>
                  <a:pt x="4843463" y="114300"/>
                </a:cubicBezTo>
                <a:cubicBezTo>
                  <a:pt x="4858960" y="132380"/>
                  <a:pt x="4870828" y="153370"/>
                  <a:pt x="4886325" y="171450"/>
                </a:cubicBezTo>
                <a:cubicBezTo>
                  <a:pt x="4899475" y="186791"/>
                  <a:pt x="4916253" y="198790"/>
                  <a:pt x="4929188" y="214312"/>
                </a:cubicBezTo>
                <a:cubicBezTo>
                  <a:pt x="4940181" y="227504"/>
                  <a:pt x="4940983" y="253527"/>
                  <a:pt x="4957763" y="257175"/>
                </a:cubicBezTo>
                <a:cubicBezTo>
                  <a:pt x="5055935" y="278517"/>
                  <a:pt x="5157788" y="276225"/>
                  <a:pt x="5257800" y="285750"/>
                </a:cubicBezTo>
                <a:cubicBezTo>
                  <a:pt x="5262563" y="304800"/>
                  <a:pt x="5269652" y="323415"/>
                  <a:pt x="5272088" y="342900"/>
                </a:cubicBezTo>
                <a:cubicBezTo>
                  <a:pt x="5279201" y="399805"/>
                  <a:pt x="5271599" y="458938"/>
                  <a:pt x="5286375" y="514350"/>
                </a:cubicBezTo>
                <a:cubicBezTo>
                  <a:pt x="5301584" y="571385"/>
                  <a:pt x="5417361" y="578739"/>
                  <a:pt x="5443538" y="585787"/>
                </a:cubicBezTo>
                <a:cubicBezTo>
                  <a:pt x="5528907" y="608771"/>
                  <a:pt x="5613036" y="630916"/>
                  <a:pt x="5696266" y="655888"/>
                </a:cubicBezTo>
                <a:lnTo>
                  <a:pt x="5815013" y="694162"/>
                </a:lnTo>
                <a:lnTo>
                  <a:pt x="5815013" y="694162"/>
                </a:lnTo>
                <a:lnTo>
                  <a:pt x="5820479" y="695924"/>
                </a:lnTo>
                <a:cubicBezTo>
                  <a:pt x="5861687" y="710282"/>
                  <a:pt x="5902713" y="725804"/>
                  <a:pt x="5943599" y="742950"/>
                </a:cubicBezTo>
                <a:cubicBezTo>
                  <a:pt x="6012344" y="771778"/>
                  <a:pt x="6076949" y="809625"/>
                  <a:pt x="6143624" y="842962"/>
                </a:cubicBezTo>
                <a:cubicBezTo>
                  <a:pt x="6138862" y="857250"/>
                  <a:pt x="6139986" y="875176"/>
                  <a:pt x="6129337" y="885825"/>
                </a:cubicBezTo>
                <a:cubicBezTo>
                  <a:pt x="6118688" y="896474"/>
                  <a:pt x="6101085" y="896459"/>
                  <a:pt x="6086474" y="900112"/>
                </a:cubicBezTo>
                <a:cubicBezTo>
                  <a:pt x="6062915" y="906002"/>
                  <a:pt x="6038849" y="909637"/>
                  <a:pt x="6015037" y="914400"/>
                </a:cubicBezTo>
                <a:cubicBezTo>
                  <a:pt x="5943076" y="962374"/>
                  <a:pt x="5980648" y="944267"/>
                  <a:pt x="5857874" y="971550"/>
                </a:cubicBezTo>
                <a:lnTo>
                  <a:pt x="5815013" y="981075"/>
                </a:lnTo>
                <a:lnTo>
                  <a:pt x="5815013" y="981075"/>
                </a:lnTo>
                <a:lnTo>
                  <a:pt x="5729288" y="1000125"/>
                </a:lnTo>
                <a:cubicBezTo>
                  <a:pt x="5665572" y="1012868"/>
                  <a:pt x="5633439" y="1013371"/>
                  <a:pt x="5572125" y="1028700"/>
                </a:cubicBezTo>
                <a:cubicBezTo>
                  <a:pt x="5557515" y="1032353"/>
                  <a:pt x="5543550" y="1038225"/>
                  <a:pt x="5529263" y="1042987"/>
                </a:cubicBezTo>
                <a:cubicBezTo>
                  <a:pt x="5462588" y="1033462"/>
                  <a:pt x="5395565" y="1026117"/>
                  <a:pt x="5329238" y="1014412"/>
                </a:cubicBezTo>
                <a:cubicBezTo>
                  <a:pt x="5314407" y="1011795"/>
                  <a:pt x="5298135" y="1009533"/>
                  <a:pt x="5286375" y="1000125"/>
                </a:cubicBezTo>
                <a:cubicBezTo>
                  <a:pt x="5272966" y="989398"/>
                  <a:pt x="5267325" y="971550"/>
                  <a:pt x="5257800" y="957262"/>
                </a:cubicBezTo>
                <a:cubicBezTo>
                  <a:pt x="5205413" y="962025"/>
                  <a:pt x="5151104" y="956707"/>
                  <a:pt x="5100638" y="971550"/>
                </a:cubicBezTo>
                <a:cubicBezTo>
                  <a:pt x="5067691" y="981240"/>
                  <a:pt x="5043488" y="1009650"/>
                  <a:pt x="5014913" y="1028700"/>
                </a:cubicBezTo>
                <a:cubicBezTo>
                  <a:pt x="4948018" y="1073297"/>
                  <a:pt x="4939187" y="1080850"/>
                  <a:pt x="4843463" y="1128712"/>
                </a:cubicBezTo>
                <a:cubicBezTo>
                  <a:pt x="4820524" y="1140182"/>
                  <a:pt x="4796128" y="1148522"/>
                  <a:pt x="4772025" y="1157287"/>
                </a:cubicBezTo>
                <a:cubicBezTo>
                  <a:pt x="4743718" y="1167581"/>
                  <a:pt x="4686300" y="1185862"/>
                  <a:pt x="4686300" y="1185862"/>
                </a:cubicBezTo>
                <a:cubicBezTo>
                  <a:pt x="4652963" y="1181100"/>
                  <a:pt x="4617719" y="1183664"/>
                  <a:pt x="4586288" y="1171575"/>
                </a:cubicBezTo>
                <a:cubicBezTo>
                  <a:pt x="4356212" y="1083085"/>
                  <a:pt x="4599885" y="1150554"/>
                  <a:pt x="4457700" y="1071562"/>
                </a:cubicBezTo>
                <a:cubicBezTo>
                  <a:pt x="4429238" y="1055750"/>
                  <a:pt x="4351721" y="1037924"/>
                  <a:pt x="4314825" y="1028700"/>
                </a:cubicBezTo>
                <a:cubicBezTo>
                  <a:pt x="4249726" y="1050399"/>
                  <a:pt x="4261912" y="1047027"/>
                  <a:pt x="4171950" y="1071562"/>
                </a:cubicBezTo>
                <a:cubicBezTo>
                  <a:pt x="4153006" y="1076729"/>
                  <a:pt x="4133429" y="1079640"/>
                  <a:pt x="4114800" y="1085850"/>
                </a:cubicBezTo>
                <a:cubicBezTo>
                  <a:pt x="4024188" y="1116055"/>
                  <a:pt x="4070743" y="1108643"/>
                  <a:pt x="4000500" y="1128712"/>
                </a:cubicBezTo>
                <a:cubicBezTo>
                  <a:pt x="3953409" y="1142167"/>
                  <a:pt x="3921031" y="1147464"/>
                  <a:pt x="3871913" y="1157287"/>
                </a:cubicBezTo>
                <a:cubicBezTo>
                  <a:pt x="3838575" y="1152525"/>
                  <a:pt x="3804156" y="1152677"/>
                  <a:pt x="3771900" y="1143000"/>
                </a:cubicBezTo>
                <a:cubicBezTo>
                  <a:pt x="3755453" y="1138066"/>
                  <a:pt x="3744396" y="1122104"/>
                  <a:pt x="3729038" y="1114425"/>
                </a:cubicBezTo>
                <a:cubicBezTo>
                  <a:pt x="3715567" y="1107690"/>
                  <a:pt x="3699646" y="1106872"/>
                  <a:pt x="3686175" y="1100137"/>
                </a:cubicBezTo>
                <a:cubicBezTo>
                  <a:pt x="3670817" y="1092458"/>
                  <a:pt x="3660373" y="1073512"/>
                  <a:pt x="3643313" y="1071562"/>
                </a:cubicBezTo>
                <a:cubicBezTo>
                  <a:pt x="3491603" y="1054224"/>
                  <a:pt x="3338513" y="1052512"/>
                  <a:pt x="3186113" y="1042987"/>
                </a:cubicBezTo>
                <a:cubicBezTo>
                  <a:pt x="3171825" y="1038225"/>
                  <a:pt x="3156721" y="1035435"/>
                  <a:pt x="3143250" y="1028700"/>
                </a:cubicBezTo>
                <a:cubicBezTo>
                  <a:pt x="3127891" y="1021021"/>
                  <a:pt x="3116331" y="1006502"/>
                  <a:pt x="3100388" y="1000125"/>
                </a:cubicBezTo>
                <a:cubicBezTo>
                  <a:pt x="3044455" y="977752"/>
                  <a:pt x="2928938" y="942975"/>
                  <a:pt x="2928938" y="942975"/>
                </a:cubicBezTo>
                <a:cubicBezTo>
                  <a:pt x="2892072" y="948241"/>
                  <a:pt x="2825965" y="951599"/>
                  <a:pt x="2786063" y="971550"/>
                </a:cubicBezTo>
                <a:cubicBezTo>
                  <a:pt x="2662479" y="1033342"/>
                  <a:pt x="2766532" y="1001435"/>
                  <a:pt x="2657475" y="1028700"/>
                </a:cubicBezTo>
                <a:cubicBezTo>
                  <a:pt x="2633663" y="1042987"/>
                  <a:pt x="2611414" y="1060284"/>
                  <a:pt x="2586038" y="1071562"/>
                </a:cubicBezTo>
                <a:cubicBezTo>
                  <a:pt x="2568094" y="1079537"/>
                  <a:pt x="2547696" y="1080207"/>
                  <a:pt x="2528888" y="1085850"/>
                </a:cubicBezTo>
                <a:cubicBezTo>
                  <a:pt x="2500038" y="1094505"/>
                  <a:pt x="2471738" y="1104900"/>
                  <a:pt x="2443163" y="1114425"/>
                </a:cubicBezTo>
                <a:cubicBezTo>
                  <a:pt x="2428875" y="1119187"/>
                  <a:pt x="2415334" y="1127828"/>
                  <a:pt x="2400300" y="1128712"/>
                </a:cubicBezTo>
                <a:lnTo>
                  <a:pt x="2157413" y="1143000"/>
                </a:lnTo>
                <a:cubicBezTo>
                  <a:pt x="2138363" y="1147762"/>
                  <a:pt x="2119071" y="1151645"/>
                  <a:pt x="2100263" y="1157287"/>
                </a:cubicBezTo>
                <a:cubicBezTo>
                  <a:pt x="2071413" y="1165942"/>
                  <a:pt x="2043500" y="1177587"/>
                  <a:pt x="2014538" y="1185862"/>
                </a:cubicBezTo>
                <a:cubicBezTo>
                  <a:pt x="1900044" y="1218574"/>
                  <a:pt x="1947417" y="1203472"/>
                  <a:pt x="1871663" y="1228725"/>
                </a:cubicBezTo>
                <a:cubicBezTo>
                  <a:pt x="1687904" y="1182785"/>
                  <a:pt x="1796549" y="1202762"/>
                  <a:pt x="1543050" y="1185862"/>
                </a:cubicBezTo>
                <a:cubicBezTo>
                  <a:pt x="1354804" y="1138802"/>
                  <a:pt x="1450267" y="1157107"/>
                  <a:pt x="1057275" y="1185862"/>
                </a:cubicBezTo>
                <a:cubicBezTo>
                  <a:pt x="1004171" y="1189748"/>
                  <a:pt x="952770" y="1206538"/>
                  <a:pt x="900113" y="1214437"/>
                </a:cubicBezTo>
                <a:cubicBezTo>
                  <a:pt x="857464" y="1220834"/>
                  <a:pt x="814388" y="1223962"/>
                  <a:pt x="771525" y="1228725"/>
                </a:cubicBezTo>
                <a:cubicBezTo>
                  <a:pt x="695325" y="1223962"/>
                  <a:pt x="618429" y="1225763"/>
                  <a:pt x="542925" y="1214437"/>
                </a:cubicBezTo>
                <a:cubicBezTo>
                  <a:pt x="521862" y="1211278"/>
                  <a:pt x="503836" y="1197150"/>
                  <a:pt x="485775" y="1185862"/>
                </a:cubicBezTo>
                <a:cubicBezTo>
                  <a:pt x="398239" y="1131152"/>
                  <a:pt x="444852" y="1144939"/>
                  <a:pt x="357188" y="1057275"/>
                </a:cubicBezTo>
                <a:cubicBezTo>
                  <a:pt x="345046" y="1045133"/>
                  <a:pt x="328613" y="1038225"/>
                  <a:pt x="314325" y="1028700"/>
                </a:cubicBezTo>
                <a:cubicBezTo>
                  <a:pt x="298296" y="980612"/>
                  <a:pt x="299712" y="978122"/>
                  <a:pt x="271463" y="928687"/>
                </a:cubicBezTo>
                <a:cubicBezTo>
                  <a:pt x="262944" y="913778"/>
                  <a:pt x="256079" y="896818"/>
                  <a:pt x="242888" y="885825"/>
                </a:cubicBezTo>
                <a:cubicBezTo>
                  <a:pt x="198293" y="848662"/>
                  <a:pt x="187541" y="865295"/>
                  <a:pt x="142875" y="842962"/>
                </a:cubicBezTo>
                <a:cubicBezTo>
                  <a:pt x="127517" y="835283"/>
                  <a:pt x="114300" y="823912"/>
                  <a:pt x="100013" y="814387"/>
                </a:cubicBezTo>
                <a:cubicBezTo>
                  <a:pt x="82544" y="779450"/>
                  <a:pt x="68107" y="744668"/>
                  <a:pt x="42863" y="714375"/>
                </a:cubicBezTo>
                <a:cubicBezTo>
                  <a:pt x="29928" y="698853"/>
                  <a:pt x="11744" y="687954"/>
                  <a:pt x="0" y="671512"/>
                </a:cubicBezTo>
                <a:lnTo>
                  <a:pt x="0" y="549149"/>
                </a:lnTo>
                <a:lnTo>
                  <a:pt x="28" y="549031"/>
                </a:lnTo>
                <a:cubicBezTo>
                  <a:pt x="7735" y="517896"/>
                  <a:pt x="13051" y="503774"/>
                  <a:pt x="42863" y="414337"/>
                </a:cubicBezTo>
                <a:cubicBezTo>
                  <a:pt x="53054" y="383762"/>
                  <a:pt x="59657" y="351421"/>
                  <a:pt x="85725" y="328612"/>
                </a:cubicBezTo>
                <a:cubicBezTo>
                  <a:pt x="146191" y="275704"/>
                  <a:pt x="155442" y="276798"/>
                  <a:pt x="214313" y="257175"/>
                </a:cubicBezTo>
                <a:lnTo>
                  <a:pt x="385763" y="314325"/>
                </a:lnTo>
                <a:lnTo>
                  <a:pt x="428625" y="328612"/>
                </a:lnTo>
                <a:lnTo>
                  <a:pt x="471488" y="342900"/>
                </a:lnTo>
                <a:cubicBezTo>
                  <a:pt x="519113" y="338137"/>
                  <a:pt x="568679" y="342888"/>
                  <a:pt x="614363" y="328612"/>
                </a:cubicBezTo>
                <a:cubicBezTo>
                  <a:pt x="647143" y="318368"/>
                  <a:pt x="671513" y="290512"/>
                  <a:pt x="700088" y="271462"/>
                </a:cubicBezTo>
                <a:cubicBezTo>
                  <a:pt x="806503" y="200519"/>
                  <a:pt x="675808" y="291695"/>
                  <a:pt x="785813" y="200025"/>
                </a:cubicBezTo>
                <a:cubicBezTo>
                  <a:pt x="847233" y="148842"/>
                  <a:pt x="807099" y="189382"/>
                  <a:pt x="871538" y="157162"/>
                </a:cubicBezTo>
                <a:cubicBezTo>
                  <a:pt x="970203" y="107829"/>
                  <a:pt x="852611" y="144034"/>
                  <a:pt x="971550" y="114300"/>
                </a:cubicBezTo>
                <a:cubicBezTo>
                  <a:pt x="1065069" y="145472"/>
                  <a:pt x="973282" y="102177"/>
                  <a:pt x="1028700" y="171450"/>
                </a:cubicBezTo>
                <a:cubicBezTo>
                  <a:pt x="1039427" y="184859"/>
                  <a:pt x="1057275" y="190500"/>
                  <a:pt x="1071563" y="200025"/>
                </a:cubicBezTo>
                <a:cubicBezTo>
                  <a:pt x="1100138" y="195262"/>
                  <a:pt x="1129805" y="194898"/>
                  <a:pt x="1157288" y="185737"/>
                </a:cubicBezTo>
                <a:cubicBezTo>
                  <a:pt x="1173578" y="180307"/>
                  <a:pt x="1185241" y="165681"/>
                  <a:pt x="1200150" y="157162"/>
                </a:cubicBezTo>
                <a:cubicBezTo>
                  <a:pt x="1218642" y="146595"/>
                  <a:pt x="1239037" y="139545"/>
                  <a:pt x="1257300" y="128587"/>
                </a:cubicBezTo>
                <a:cubicBezTo>
                  <a:pt x="1286749" y="110918"/>
                  <a:pt x="1314450" y="90487"/>
                  <a:pt x="1343025" y="71437"/>
                </a:cubicBezTo>
                <a:cubicBezTo>
                  <a:pt x="1357313" y="61912"/>
                  <a:pt x="1369598" y="48292"/>
                  <a:pt x="1385888" y="42862"/>
                </a:cubicBezTo>
                <a:lnTo>
                  <a:pt x="1471613" y="14287"/>
                </a:lnTo>
                <a:close/>
              </a:path>
            </a:pathLst>
          </a:cu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54" name="Text Box 9"/>
          <p:cNvSpPr txBox="1">
            <a:spLocks noChangeArrowheads="1"/>
          </p:cNvSpPr>
          <p:nvPr/>
        </p:nvSpPr>
        <p:spPr bwMode="auto">
          <a:xfrm flipH="1">
            <a:off x="1999787" y="109296"/>
            <a:ext cx="826545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Văn</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bản</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2. SƠN TINH, THUỶ TINH</a:t>
            </a:r>
          </a:p>
        </p:txBody>
      </p:sp>
      <p:grpSp>
        <p:nvGrpSpPr>
          <p:cNvPr id="56" name="Group 5"/>
          <p:cNvGrpSpPr>
            <a:grpSpLocks/>
          </p:cNvGrpSpPr>
          <p:nvPr/>
        </p:nvGrpSpPr>
        <p:grpSpPr bwMode="auto">
          <a:xfrm flipH="1">
            <a:off x="335138" y="-80578"/>
            <a:ext cx="1035923" cy="1032413"/>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777369" y="-63512"/>
            <a:ext cx="1066794" cy="1021393"/>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31221" y="16847"/>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3"/>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4"/>
          <a:stretch>
            <a:fillRect/>
          </a:stretch>
        </p:blipFill>
        <p:spPr>
          <a:xfrm>
            <a:off x="8270537" y="818854"/>
            <a:ext cx="1577468" cy="627942"/>
          </a:xfrm>
          <a:prstGeom prst="rect">
            <a:avLst/>
          </a:prstGeom>
        </p:spPr>
      </p:pic>
      <p:pic>
        <p:nvPicPr>
          <p:cNvPr id="27" name="Picture 26"/>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Lst>
          </a:blip>
          <a:srcRect l="18578" t="39848" r="17096" b="37224"/>
          <a:stretch>
            <a:fillRect/>
          </a:stretch>
        </p:blipFill>
        <p:spPr>
          <a:xfrm>
            <a:off x="4583323"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p>
        </p:txBody>
      </p:sp>
      <p:sp>
        <p:nvSpPr>
          <p:cNvPr id="4" name="Rectangle 3"/>
          <p:cNvSpPr/>
          <p:nvPr/>
        </p:nvSpPr>
        <p:spPr>
          <a:xfrm>
            <a:off x="660400" y="1135424"/>
            <a:ext cx="6096000" cy="548099"/>
          </a:xfrm>
          <a:prstGeom prst="rect">
            <a:avLst/>
          </a:prstGeom>
        </p:spPr>
        <p:txBody>
          <a:bodyPr>
            <a:spAutoFit/>
          </a:bodyP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2.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Tìm</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hiểu</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chung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grpSp>
        <p:nvGrpSpPr>
          <p:cNvPr id="36" name="Group 35"/>
          <p:cNvGrpSpPr/>
          <p:nvPr/>
        </p:nvGrpSpPr>
        <p:grpSpPr>
          <a:xfrm>
            <a:off x="663233" y="2185707"/>
            <a:ext cx="10852833" cy="3536869"/>
            <a:chOff x="663234" y="2963834"/>
            <a:chExt cx="10852833" cy="1628844"/>
          </a:xfrm>
        </p:grpSpPr>
        <p:sp>
          <p:nvSpPr>
            <p:cNvPr id="37" name="Freeform 36"/>
            <p:cNvSpPr/>
            <p:nvPr/>
          </p:nvSpPr>
          <p:spPr>
            <a:xfrm>
              <a:off x="6089650" y="3432670"/>
              <a:ext cx="4769465" cy="275919"/>
            </a:xfrm>
            <a:custGeom>
              <a:avLst/>
              <a:gdLst/>
              <a:ahLst/>
              <a:cxnLst/>
              <a:rect l="0" t="0" r="0" b="0"/>
              <a:pathLst>
                <a:path>
                  <a:moveTo>
                    <a:pt x="0" y="0"/>
                  </a:moveTo>
                  <a:lnTo>
                    <a:pt x="0" y="137959"/>
                  </a:lnTo>
                  <a:lnTo>
                    <a:pt x="4769465" y="137959"/>
                  </a:lnTo>
                  <a:lnTo>
                    <a:pt x="4769465" y="275919"/>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mn-cs"/>
              </a:endParaRPr>
            </a:p>
          </p:txBody>
        </p:sp>
        <p:sp>
          <p:nvSpPr>
            <p:cNvPr id="38" name="Freeform 37"/>
            <p:cNvSpPr/>
            <p:nvPr/>
          </p:nvSpPr>
          <p:spPr>
            <a:xfrm>
              <a:off x="6089650" y="3432670"/>
              <a:ext cx="3179643" cy="275919"/>
            </a:xfrm>
            <a:custGeom>
              <a:avLst/>
              <a:gdLst/>
              <a:ahLst/>
              <a:cxnLst/>
              <a:rect l="0" t="0" r="0" b="0"/>
              <a:pathLst>
                <a:path>
                  <a:moveTo>
                    <a:pt x="0" y="0"/>
                  </a:moveTo>
                  <a:lnTo>
                    <a:pt x="0" y="137959"/>
                  </a:lnTo>
                  <a:lnTo>
                    <a:pt x="3179643" y="137959"/>
                  </a:lnTo>
                  <a:lnTo>
                    <a:pt x="3179643" y="275919"/>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mn-cs"/>
              </a:endParaRPr>
            </a:p>
          </p:txBody>
        </p:sp>
        <p:sp>
          <p:nvSpPr>
            <p:cNvPr id="39" name="Freeform 38"/>
            <p:cNvSpPr/>
            <p:nvPr/>
          </p:nvSpPr>
          <p:spPr>
            <a:xfrm>
              <a:off x="6089650" y="3432670"/>
              <a:ext cx="1589821" cy="275919"/>
            </a:xfrm>
            <a:custGeom>
              <a:avLst/>
              <a:gdLst/>
              <a:ahLst/>
              <a:cxnLst/>
              <a:rect l="0" t="0" r="0" b="0"/>
              <a:pathLst>
                <a:path>
                  <a:moveTo>
                    <a:pt x="0" y="0"/>
                  </a:moveTo>
                  <a:lnTo>
                    <a:pt x="0" y="137959"/>
                  </a:lnTo>
                  <a:lnTo>
                    <a:pt x="1589821" y="137959"/>
                  </a:lnTo>
                  <a:lnTo>
                    <a:pt x="1589821" y="275919"/>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mn-cs"/>
              </a:endParaRPr>
            </a:p>
          </p:txBody>
        </p:sp>
        <p:sp>
          <p:nvSpPr>
            <p:cNvPr id="40" name="Freeform 39"/>
            <p:cNvSpPr/>
            <p:nvPr/>
          </p:nvSpPr>
          <p:spPr>
            <a:xfrm>
              <a:off x="6043929" y="3432670"/>
              <a:ext cx="91440" cy="275919"/>
            </a:xfrm>
            <a:custGeom>
              <a:avLst/>
              <a:gdLst/>
              <a:ahLst/>
              <a:cxnLst/>
              <a:rect l="0" t="0" r="0" b="0"/>
              <a:pathLst>
                <a:path>
                  <a:moveTo>
                    <a:pt x="45720" y="0"/>
                  </a:moveTo>
                  <a:lnTo>
                    <a:pt x="45720" y="275919"/>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mn-cs"/>
              </a:endParaRPr>
            </a:p>
          </p:txBody>
        </p:sp>
        <p:sp>
          <p:nvSpPr>
            <p:cNvPr id="41" name="Freeform 40"/>
            <p:cNvSpPr/>
            <p:nvPr/>
          </p:nvSpPr>
          <p:spPr>
            <a:xfrm>
              <a:off x="4499828" y="3432670"/>
              <a:ext cx="1589821" cy="275919"/>
            </a:xfrm>
            <a:custGeom>
              <a:avLst/>
              <a:gdLst/>
              <a:ahLst/>
              <a:cxnLst/>
              <a:rect l="0" t="0" r="0" b="0"/>
              <a:pathLst>
                <a:path>
                  <a:moveTo>
                    <a:pt x="1589821" y="0"/>
                  </a:moveTo>
                  <a:lnTo>
                    <a:pt x="1589821" y="137959"/>
                  </a:lnTo>
                  <a:lnTo>
                    <a:pt x="0" y="137959"/>
                  </a:lnTo>
                  <a:lnTo>
                    <a:pt x="0" y="275919"/>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mn-cs"/>
              </a:endParaRPr>
            </a:p>
          </p:txBody>
        </p:sp>
        <p:sp>
          <p:nvSpPr>
            <p:cNvPr id="42" name="Freeform 41"/>
            <p:cNvSpPr/>
            <p:nvPr/>
          </p:nvSpPr>
          <p:spPr>
            <a:xfrm>
              <a:off x="2910006" y="3432670"/>
              <a:ext cx="3179643" cy="275919"/>
            </a:xfrm>
            <a:custGeom>
              <a:avLst/>
              <a:gdLst/>
              <a:ahLst/>
              <a:cxnLst/>
              <a:rect l="0" t="0" r="0" b="0"/>
              <a:pathLst>
                <a:path>
                  <a:moveTo>
                    <a:pt x="3179643" y="0"/>
                  </a:moveTo>
                  <a:lnTo>
                    <a:pt x="3179643" y="137959"/>
                  </a:lnTo>
                  <a:lnTo>
                    <a:pt x="0" y="137959"/>
                  </a:lnTo>
                  <a:lnTo>
                    <a:pt x="0" y="275919"/>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mn-cs"/>
              </a:endParaRPr>
            </a:p>
          </p:txBody>
        </p:sp>
        <p:sp>
          <p:nvSpPr>
            <p:cNvPr id="43" name="Freeform 42"/>
            <p:cNvSpPr/>
            <p:nvPr/>
          </p:nvSpPr>
          <p:spPr>
            <a:xfrm>
              <a:off x="1320184" y="3432670"/>
              <a:ext cx="4769465" cy="275919"/>
            </a:xfrm>
            <a:custGeom>
              <a:avLst/>
              <a:gdLst/>
              <a:ahLst/>
              <a:cxnLst/>
              <a:rect l="0" t="0" r="0" b="0"/>
              <a:pathLst>
                <a:path>
                  <a:moveTo>
                    <a:pt x="4769465" y="0"/>
                  </a:moveTo>
                  <a:lnTo>
                    <a:pt x="4769465" y="137959"/>
                  </a:lnTo>
                  <a:lnTo>
                    <a:pt x="0" y="137959"/>
                  </a:lnTo>
                  <a:lnTo>
                    <a:pt x="0" y="275919"/>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mn-cs"/>
              </a:endParaRPr>
            </a:p>
          </p:txBody>
        </p:sp>
        <p:sp>
          <p:nvSpPr>
            <p:cNvPr id="44" name="Freeform 43"/>
            <p:cNvSpPr/>
            <p:nvPr/>
          </p:nvSpPr>
          <p:spPr>
            <a:xfrm>
              <a:off x="4958379" y="2963834"/>
              <a:ext cx="2262542" cy="468836"/>
            </a:xfrm>
            <a:custGeom>
              <a:avLst/>
              <a:gdLst>
                <a:gd name="connsiteX0" fmla="*/ 0 w 1313902"/>
                <a:gd name="connsiteY0" fmla="*/ 0 h 656951"/>
                <a:gd name="connsiteX1" fmla="*/ 1313902 w 1313902"/>
                <a:gd name="connsiteY1" fmla="*/ 0 h 656951"/>
                <a:gd name="connsiteX2" fmla="*/ 1313902 w 1313902"/>
                <a:gd name="connsiteY2" fmla="*/ 656951 h 656951"/>
                <a:gd name="connsiteX3" fmla="*/ 0 w 1313902"/>
                <a:gd name="connsiteY3" fmla="*/ 656951 h 656951"/>
                <a:gd name="connsiteX4" fmla="*/ 0 w 1313902"/>
                <a:gd name="connsiteY4" fmla="*/ 0 h 656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3902" h="656951">
                  <a:moveTo>
                    <a:pt x="0" y="0"/>
                  </a:moveTo>
                  <a:lnTo>
                    <a:pt x="1313902" y="0"/>
                  </a:lnTo>
                  <a:lnTo>
                    <a:pt x="1313902" y="656951"/>
                  </a:lnTo>
                  <a:lnTo>
                    <a:pt x="0" y="656951"/>
                  </a:lnTo>
                  <a:lnTo>
                    <a:pt x="0" y="0"/>
                  </a:lnTo>
                  <a:close/>
                </a:path>
              </a:pathLst>
            </a:custGeom>
            <a:solidFill>
              <a:schemeClr val="accent2">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Sự</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việc</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5" name="Freeform 44"/>
            <p:cNvSpPr/>
            <p:nvPr/>
          </p:nvSpPr>
          <p:spPr>
            <a:xfrm>
              <a:off x="663234" y="3543338"/>
              <a:ext cx="1313902" cy="1049340"/>
            </a:xfrm>
            <a:custGeom>
              <a:avLst/>
              <a:gdLst>
                <a:gd name="connsiteX0" fmla="*/ 0 w 1313902"/>
                <a:gd name="connsiteY0" fmla="*/ 0 h 656951"/>
                <a:gd name="connsiteX1" fmla="*/ 1313902 w 1313902"/>
                <a:gd name="connsiteY1" fmla="*/ 0 h 656951"/>
                <a:gd name="connsiteX2" fmla="*/ 1313902 w 1313902"/>
                <a:gd name="connsiteY2" fmla="*/ 656951 h 656951"/>
                <a:gd name="connsiteX3" fmla="*/ 0 w 1313902"/>
                <a:gd name="connsiteY3" fmla="*/ 656951 h 656951"/>
                <a:gd name="connsiteX4" fmla="*/ 0 w 1313902"/>
                <a:gd name="connsiteY4" fmla="*/ 0 h 656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3902" h="656951">
                  <a:moveTo>
                    <a:pt x="0" y="0"/>
                  </a:moveTo>
                  <a:lnTo>
                    <a:pt x="1313902" y="0"/>
                  </a:lnTo>
                  <a:lnTo>
                    <a:pt x="1313902" y="656951"/>
                  </a:lnTo>
                  <a:lnTo>
                    <a:pt x="0" y="656951"/>
                  </a:lnTo>
                  <a:lnTo>
                    <a:pt x="0" y="0"/>
                  </a:lnTo>
                  <a:close/>
                </a:path>
              </a:pathLst>
            </a:custGeom>
            <a:solidFill>
              <a:schemeClr val="accent2">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pt-BR" sz="2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r>
                <a:rPr kumimoji="0" lang="vi-VN" sz="2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pt-BR" sz="2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Vua Hùng tổ chức kén rể</a:t>
              </a:r>
              <a:r>
                <a:rPr kumimoji="0" lang="vi-VN" sz="2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6" name="Freeform 45"/>
            <p:cNvSpPr/>
            <p:nvPr/>
          </p:nvSpPr>
          <p:spPr>
            <a:xfrm>
              <a:off x="2154630" y="3543337"/>
              <a:ext cx="1313902" cy="1049340"/>
            </a:xfrm>
            <a:custGeom>
              <a:avLst/>
              <a:gdLst>
                <a:gd name="connsiteX0" fmla="*/ 0 w 1313902"/>
                <a:gd name="connsiteY0" fmla="*/ 0 h 656951"/>
                <a:gd name="connsiteX1" fmla="*/ 1313902 w 1313902"/>
                <a:gd name="connsiteY1" fmla="*/ 0 h 656951"/>
                <a:gd name="connsiteX2" fmla="*/ 1313902 w 1313902"/>
                <a:gd name="connsiteY2" fmla="*/ 656951 h 656951"/>
                <a:gd name="connsiteX3" fmla="*/ 0 w 1313902"/>
                <a:gd name="connsiteY3" fmla="*/ 656951 h 656951"/>
                <a:gd name="connsiteX4" fmla="*/ 0 w 1313902"/>
                <a:gd name="connsiteY4" fmla="*/ 0 h 656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3902" h="656951">
                  <a:moveTo>
                    <a:pt x="0" y="0"/>
                  </a:moveTo>
                  <a:lnTo>
                    <a:pt x="1313902" y="0"/>
                  </a:lnTo>
                  <a:lnTo>
                    <a:pt x="1313902" y="656951"/>
                  </a:lnTo>
                  <a:lnTo>
                    <a:pt x="0" y="656951"/>
                  </a:lnTo>
                  <a:lnTo>
                    <a:pt x="0" y="0"/>
                  </a:lnTo>
                  <a:close/>
                </a:path>
              </a:pathLst>
            </a:custGeom>
            <a:solidFill>
              <a:schemeClr val="accent2">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pt-BR" sz="2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(2)Sơn Tinh, Thuỷ Tinh đến cầu hôn,cả hai đều tài giỏi.</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7" name="Freeform 46"/>
            <p:cNvSpPr/>
            <p:nvPr/>
          </p:nvSpPr>
          <p:spPr>
            <a:xfrm>
              <a:off x="3646026" y="3543337"/>
              <a:ext cx="1550448" cy="1049340"/>
            </a:xfrm>
            <a:custGeom>
              <a:avLst/>
              <a:gdLst>
                <a:gd name="connsiteX0" fmla="*/ 0 w 1313902"/>
                <a:gd name="connsiteY0" fmla="*/ 0 h 656951"/>
                <a:gd name="connsiteX1" fmla="*/ 1313902 w 1313902"/>
                <a:gd name="connsiteY1" fmla="*/ 0 h 656951"/>
                <a:gd name="connsiteX2" fmla="*/ 1313902 w 1313902"/>
                <a:gd name="connsiteY2" fmla="*/ 656951 h 656951"/>
                <a:gd name="connsiteX3" fmla="*/ 0 w 1313902"/>
                <a:gd name="connsiteY3" fmla="*/ 656951 h 656951"/>
                <a:gd name="connsiteX4" fmla="*/ 0 w 1313902"/>
                <a:gd name="connsiteY4" fmla="*/ 0 h 656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3902" h="656951">
                  <a:moveTo>
                    <a:pt x="0" y="0"/>
                  </a:moveTo>
                  <a:lnTo>
                    <a:pt x="1313902" y="0"/>
                  </a:lnTo>
                  <a:lnTo>
                    <a:pt x="1313902" y="656951"/>
                  </a:lnTo>
                  <a:lnTo>
                    <a:pt x="0" y="656951"/>
                  </a:lnTo>
                  <a:lnTo>
                    <a:pt x="0" y="0"/>
                  </a:lnTo>
                  <a:close/>
                </a:path>
              </a:pathLst>
            </a:custGeom>
            <a:solidFill>
              <a:schemeClr val="accent2">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pt-BR" sz="2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 Vua </a:t>
              </a:r>
              <a:r>
                <a:rPr kumimoji="0" lang="pt-BR" sz="20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Hùng ra điều kiện chọn rể: mang sính lễ đến trước thì gả con gái cho.</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8" name="Freeform 47"/>
            <p:cNvSpPr/>
            <p:nvPr/>
          </p:nvSpPr>
          <p:spPr>
            <a:xfrm>
              <a:off x="5373968" y="3543337"/>
              <a:ext cx="1313902" cy="1049340"/>
            </a:xfrm>
            <a:custGeom>
              <a:avLst/>
              <a:gdLst>
                <a:gd name="connsiteX0" fmla="*/ 0 w 1313902"/>
                <a:gd name="connsiteY0" fmla="*/ 0 h 656951"/>
                <a:gd name="connsiteX1" fmla="*/ 1313902 w 1313902"/>
                <a:gd name="connsiteY1" fmla="*/ 0 h 656951"/>
                <a:gd name="connsiteX2" fmla="*/ 1313902 w 1313902"/>
                <a:gd name="connsiteY2" fmla="*/ 656951 h 656951"/>
                <a:gd name="connsiteX3" fmla="*/ 0 w 1313902"/>
                <a:gd name="connsiteY3" fmla="*/ 656951 h 656951"/>
                <a:gd name="connsiteX4" fmla="*/ 0 w 1313902"/>
                <a:gd name="connsiteY4" fmla="*/ 0 h 656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3902" h="656951">
                  <a:moveTo>
                    <a:pt x="0" y="0"/>
                  </a:moveTo>
                  <a:lnTo>
                    <a:pt x="1313902" y="0"/>
                  </a:lnTo>
                  <a:lnTo>
                    <a:pt x="1313902" y="656951"/>
                  </a:lnTo>
                  <a:lnTo>
                    <a:pt x="0" y="656951"/>
                  </a:lnTo>
                  <a:lnTo>
                    <a:pt x="0" y="0"/>
                  </a:lnTo>
                  <a:close/>
                </a:path>
              </a:pathLst>
            </a:custGeom>
            <a:solidFill>
              <a:schemeClr val="accent2">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pt-BR" sz="2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 Sơn Tinh đến trước lấy được Mị Nương.</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9" name="Freeform 48"/>
            <p:cNvSpPr/>
            <p:nvPr/>
          </p:nvSpPr>
          <p:spPr>
            <a:xfrm>
              <a:off x="6865364" y="3543337"/>
              <a:ext cx="1359624" cy="1049340"/>
            </a:xfrm>
            <a:custGeom>
              <a:avLst/>
              <a:gdLst>
                <a:gd name="connsiteX0" fmla="*/ 0 w 1313902"/>
                <a:gd name="connsiteY0" fmla="*/ 0 h 656951"/>
                <a:gd name="connsiteX1" fmla="*/ 1313902 w 1313902"/>
                <a:gd name="connsiteY1" fmla="*/ 0 h 656951"/>
                <a:gd name="connsiteX2" fmla="*/ 1313902 w 1313902"/>
                <a:gd name="connsiteY2" fmla="*/ 656951 h 656951"/>
                <a:gd name="connsiteX3" fmla="*/ 0 w 1313902"/>
                <a:gd name="connsiteY3" fmla="*/ 656951 h 656951"/>
                <a:gd name="connsiteX4" fmla="*/ 0 w 1313902"/>
                <a:gd name="connsiteY4" fmla="*/ 0 h 656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3902" h="656951">
                  <a:moveTo>
                    <a:pt x="0" y="0"/>
                  </a:moveTo>
                  <a:lnTo>
                    <a:pt x="1313902" y="0"/>
                  </a:lnTo>
                  <a:lnTo>
                    <a:pt x="1313902" y="656951"/>
                  </a:lnTo>
                  <a:lnTo>
                    <a:pt x="0" y="656951"/>
                  </a:lnTo>
                  <a:lnTo>
                    <a:pt x="0" y="0"/>
                  </a:lnTo>
                  <a:close/>
                </a:path>
              </a:pathLst>
            </a:custGeom>
            <a:solidFill>
              <a:schemeClr val="accent2">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pt-BR" sz="2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(5)Thuỷ Tinh đến sau tức giận dâng nước đánh Sơn Tinh.</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1" name="Freeform 50"/>
            <p:cNvSpPr/>
            <p:nvPr/>
          </p:nvSpPr>
          <p:spPr>
            <a:xfrm>
              <a:off x="8402482" y="3543337"/>
              <a:ext cx="1468044" cy="1049340"/>
            </a:xfrm>
            <a:custGeom>
              <a:avLst/>
              <a:gdLst>
                <a:gd name="connsiteX0" fmla="*/ 0 w 1313902"/>
                <a:gd name="connsiteY0" fmla="*/ 0 h 656951"/>
                <a:gd name="connsiteX1" fmla="*/ 1313902 w 1313902"/>
                <a:gd name="connsiteY1" fmla="*/ 0 h 656951"/>
                <a:gd name="connsiteX2" fmla="*/ 1313902 w 1313902"/>
                <a:gd name="connsiteY2" fmla="*/ 656951 h 656951"/>
                <a:gd name="connsiteX3" fmla="*/ 0 w 1313902"/>
                <a:gd name="connsiteY3" fmla="*/ 656951 h 656951"/>
                <a:gd name="connsiteX4" fmla="*/ 0 w 1313902"/>
                <a:gd name="connsiteY4" fmla="*/ 0 h 656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3902" h="656951">
                  <a:moveTo>
                    <a:pt x="0" y="0"/>
                  </a:moveTo>
                  <a:lnTo>
                    <a:pt x="1313902" y="0"/>
                  </a:lnTo>
                  <a:lnTo>
                    <a:pt x="1313902" y="656951"/>
                  </a:lnTo>
                  <a:lnTo>
                    <a:pt x="0" y="656951"/>
                  </a:lnTo>
                  <a:lnTo>
                    <a:pt x="0" y="0"/>
                  </a:lnTo>
                  <a:close/>
                </a:path>
              </a:pathLst>
            </a:custGeom>
            <a:solidFill>
              <a:schemeClr val="accent2">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pt-BR" sz="2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(6) Hai bên giao chiến hàng tháng trời</a:t>
              </a:r>
              <a:r>
                <a:rPr kumimoji="0" lang="vi-VN" sz="2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cuối cùng</a:t>
              </a:r>
              <a:r>
                <a:rPr kumimoji="0" lang="pt-BR" sz="2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Thuỷ Tinh thua.</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3" name="Freeform 52"/>
            <p:cNvSpPr/>
            <p:nvPr/>
          </p:nvSpPr>
          <p:spPr>
            <a:xfrm>
              <a:off x="10048023" y="3543337"/>
              <a:ext cx="1468044" cy="1049340"/>
            </a:xfrm>
            <a:custGeom>
              <a:avLst/>
              <a:gdLst>
                <a:gd name="connsiteX0" fmla="*/ 0 w 1313902"/>
                <a:gd name="connsiteY0" fmla="*/ 0 h 656951"/>
                <a:gd name="connsiteX1" fmla="*/ 1313902 w 1313902"/>
                <a:gd name="connsiteY1" fmla="*/ 0 h 656951"/>
                <a:gd name="connsiteX2" fmla="*/ 1313902 w 1313902"/>
                <a:gd name="connsiteY2" fmla="*/ 656951 h 656951"/>
                <a:gd name="connsiteX3" fmla="*/ 0 w 1313902"/>
                <a:gd name="connsiteY3" fmla="*/ 656951 h 656951"/>
                <a:gd name="connsiteX4" fmla="*/ 0 w 1313902"/>
                <a:gd name="connsiteY4" fmla="*/ 0 h 656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3902" h="656951">
                  <a:moveTo>
                    <a:pt x="0" y="0"/>
                  </a:moveTo>
                  <a:lnTo>
                    <a:pt x="1313902" y="0"/>
                  </a:lnTo>
                  <a:lnTo>
                    <a:pt x="1313902" y="656951"/>
                  </a:lnTo>
                  <a:lnTo>
                    <a:pt x="0" y="656951"/>
                  </a:lnTo>
                  <a:lnTo>
                    <a:pt x="0" y="0"/>
                  </a:lnTo>
                  <a:close/>
                </a:path>
              </a:pathLst>
            </a:custGeom>
            <a:solidFill>
              <a:schemeClr val="accent2">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pt-BR" sz="2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(7) Hàng năm, Thuỷ Tinh lại dâng nước đánh Sơn Tinh.</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958232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229680" y="951835"/>
            <a:ext cx="1180147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Freeform 49"/>
          <p:cNvSpPr/>
          <p:nvPr/>
        </p:nvSpPr>
        <p:spPr>
          <a:xfrm>
            <a:off x="4020305" y="642360"/>
            <a:ext cx="4543479" cy="814913"/>
          </a:xfrm>
          <a:custGeom>
            <a:avLst/>
            <a:gdLst>
              <a:gd name="connsiteX0" fmla="*/ 1514475 w 6143624"/>
              <a:gd name="connsiteY0" fmla="*/ 0 h 1228725"/>
              <a:gd name="connsiteX1" fmla="*/ 1557338 w 6143624"/>
              <a:gd name="connsiteY1" fmla="*/ 14287 h 1228725"/>
              <a:gd name="connsiteX2" fmla="*/ 1585913 w 6143624"/>
              <a:gd name="connsiteY2" fmla="*/ 57150 h 1228725"/>
              <a:gd name="connsiteX3" fmla="*/ 1628775 w 6143624"/>
              <a:gd name="connsiteY3" fmla="*/ 100012 h 1228725"/>
              <a:gd name="connsiteX4" fmla="*/ 1885950 w 6143624"/>
              <a:gd name="connsiteY4" fmla="*/ 85725 h 1228725"/>
              <a:gd name="connsiteX5" fmla="*/ 1971675 w 6143624"/>
              <a:gd name="connsiteY5" fmla="*/ 57150 h 1228725"/>
              <a:gd name="connsiteX6" fmla="*/ 2014538 w 6143624"/>
              <a:gd name="connsiteY6" fmla="*/ 28575 h 1228725"/>
              <a:gd name="connsiteX7" fmla="*/ 2100263 w 6143624"/>
              <a:gd name="connsiteY7" fmla="*/ 0 h 1228725"/>
              <a:gd name="connsiteX8" fmla="*/ 2128838 w 6143624"/>
              <a:gd name="connsiteY8" fmla="*/ 42862 h 1228725"/>
              <a:gd name="connsiteX9" fmla="*/ 2171700 w 6143624"/>
              <a:gd name="connsiteY9" fmla="*/ 114300 h 1228725"/>
              <a:gd name="connsiteX10" fmla="*/ 2214563 w 6143624"/>
              <a:gd name="connsiteY10" fmla="*/ 128587 h 1228725"/>
              <a:gd name="connsiteX11" fmla="*/ 2443163 w 6143624"/>
              <a:gd name="connsiteY11" fmla="*/ 128587 h 1228725"/>
              <a:gd name="connsiteX12" fmla="*/ 2457450 w 6143624"/>
              <a:gd name="connsiteY12" fmla="*/ 171450 h 1228725"/>
              <a:gd name="connsiteX13" fmla="*/ 2500313 w 6143624"/>
              <a:gd name="connsiteY13" fmla="*/ 200025 h 1228725"/>
              <a:gd name="connsiteX14" fmla="*/ 2657475 w 6143624"/>
              <a:gd name="connsiteY14" fmla="*/ 185737 h 1228725"/>
              <a:gd name="connsiteX15" fmla="*/ 2714625 w 6143624"/>
              <a:gd name="connsiteY15" fmla="*/ 157162 h 1228725"/>
              <a:gd name="connsiteX16" fmla="*/ 2871788 w 6143624"/>
              <a:gd name="connsiteY16" fmla="*/ 85725 h 1228725"/>
              <a:gd name="connsiteX17" fmla="*/ 2957513 w 6143624"/>
              <a:gd name="connsiteY17" fmla="*/ 100012 h 1228725"/>
              <a:gd name="connsiteX18" fmla="*/ 3000375 w 6143624"/>
              <a:gd name="connsiteY18" fmla="*/ 142875 h 1228725"/>
              <a:gd name="connsiteX19" fmla="*/ 3043238 w 6143624"/>
              <a:gd name="connsiteY19" fmla="*/ 157162 h 1228725"/>
              <a:gd name="connsiteX20" fmla="*/ 3143250 w 6143624"/>
              <a:gd name="connsiteY20" fmla="*/ 114300 h 1228725"/>
              <a:gd name="connsiteX21" fmla="*/ 3214688 w 6143624"/>
              <a:gd name="connsiteY21" fmla="*/ 85725 h 1228725"/>
              <a:gd name="connsiteX22" fmla="*/ 3300413 w 6143624"/>
              <a:gd name="connsiteY22" fmla="*/ 28575 h 1228725"/>
              <a:gd name="connsiteX23" fmla="*/ 3357563 w 6143624"/>
              <a:gd name="connsiteY23" fmla="*/ 114300 h 1228725"/>
              <a:gd name="connsiteX24" fmla="*/ 3414713 w 6143624"/>
              <a:gd name="connsiteY24" fmla="*/ 242887 h 1228725"/>
              <a:gd name="connsiteX25" fmla="*/ 3500438 w 6143624"/>
              <a:gd name="connsiteY25" fmla="*/ 228600 h 1228725"/>
              <a:gd name="connsiteX26" fmla="*/ 3586163 w 6143624"/>
              <a:gd name="connsiteY26" fmla="*/ 200025 h 1228725"/>
              <a:gd name="connsiteX27" fmla="*/ 3671888 w 6143624"/>
              <a:gd name="connsiteY27" fmla="*/ 157162 h 1228725"/>
              <a:gd name="connsiteX28" fmla="*/ 3729038 w 6143624"/>
              <a:gd name="connsiteY28" fmla="*/ 171450 h 1228725"/>
              <a:gd name="connsiteX29" fmla="*/ 3757613 w 6143624"/>
              <a:gd name="connsiteY29" fmla="*/ 214312 h 1228725"/>
              <a:gd name="connsiteX30" fmla="*/ 3986213 w 6143624"/>
              <a:gd name="connsiteY30" fmla="*/ 200025 h 1228725"/>
              <a:gd name="connsiteX31" fmla="*/ 4157663 w 6143624"/>
              <a:gd name="connsiteY31" fmla="*/ 214312 h 1228725"/>
              <a:gd name="connsiteX32" fmla="*/ 4200525 w 6143624"/>
              <a:gd name="connsiteY32" fmla="*/ 228600 h 1228725"/>
              <a:gd name="connsiteX33" fmla="*/ 4257675 w 6143624"/>
              <a:gd name="connsiteY33" fmla="*/ 214312 h 1228725"/>
              <a:gd name="connsiteX34" fmla="*/ 4329113 w 6143624"/>
              <a:gd name="connsiteY34" fmla="*/ 200025 h 1228725"/>
              <a:gd name="connsiteX35" fmla="*/ 4471988 w 6143624"/>
              <a:gd name="connsiteY35" fmla="*/ 142875 h 1228725"/>
              <a:gd name="connsiteX36" fmla="*/ 4543425 w 6143624"/>
              <a:gd name="connsiteY36" fmla="*/ 128587 h 1228725"/>
              <a:gd name="connsiteX37" fmla="*/ 4629150 w 6143624"/>
              <a:gd name="connsiteY37" fmla="*/ 100012 h 1228725"/>
              <a:gd name="connsiteX38" fmla="*/ 4686300 w 6143624"/>
              <a:gd name="connsiteY38" fmla="*/ 57150 h 1228725"/>
              <a:gd name="connsiteX39" fmla="*/ 4729163 w 6143624"/>
              <a:gd name="connsiteY39" fmla="*/ 14287 h 1228725"/>
              <a:gd name="connsiteX40" fmla="*/ 4772025 w 6143624"/>
              <a:gd name="connsiteY40" fmla="*/ 28575 h 1228725"/>
              <a:gd name="connsiteX41" fmla="*/ 4843463 w 6143624"/>
              <a:gd name="connsiteY41" fmla="*/ 114300 h 1228725"/>
              <a:gd name="connsiteX42" fmla="*/ 4886325 w 6143624"/>
              <a:gd name="connsiteY42" fmla="*/ 171450 h 1228725"/>
              <a:gd name="connsiteX43" fmla="*/ 4929188 w 6143624"/>
              <a:gd name="connsiteY43" fmla="*/ 214312 h 1228725"/>
              <a:gd name="connsiteX44" fmla="*/ 4957763 w 6143624"/>
              <a:gd name="connsiteY44" fmla="*/ 257175 h 1228725"/>
              <a:gd name="connsiteX45" fmla="*/ 5257800 w 6143624"/>
              <a:gd name="connsiteY45" fmla="*/ 285750 h 1228725"/>
              <a:gd name="connsiteX46" fmla="*/ 5272088 w 6143624"/>
              <a:gd name="connsiteY46" fmla="*/ 342900 h 1228725"/>
              <a:gd name="connsiteX47" fmla="*/ 5286375 w 6143624"/>
              <a:gd name="connsiteY47" fmla="*/ 514350 h 1228725"/>
              <a:gd name="connsiteX48" fmla="*/ 5443538 w 6143624"/>
              <a:gd name="connsiteY48" fmla="*/ 585787 h 1228725"/>
              <a:gd name="connsiteX49" fmla="*/ 5696266 w 6143624"/>
              <a:gd name="connsiteY49" fmla="*/ 655888 h 1228725"/>
              <a:gd name="connsiteX50" fmla="*/ 5815013 w 6143624"/>
              <a:gd name="connsiteY50" fmla="*/ 694162 h 1228725"/>
              <a:gd name="connsiteX51" fmla="*/ 5815013 w 6143624"/>
              <a:gd name="connsiteY51" fmla="*/ 694162 h 1228725"/>
              <a:gd name="connsiteX52" fmla="*/ 5820479 w 6143624"/>
              <a:gd name="connsiteY52" fmla="*/ 695924 h 1228725"/>
              <a:gd name="connsiteX53" fmla="*/ 5943599 w 6143624"/>
              <a:gd name="connsiteY53" fmla="*/ 742950 h 1228725"/>
              <a:gd name="connsiteX54" fmla="*/ 6143624 w 6143624"/>
              <a:gd name="connsiteY54" fmla="*/ 842962 h 1228725"/>
              <a:gd name="connsiteX55" fmla="*/ 6129337 w 6143624"/>
              <a:gd name="connsiteY55" fmla="*/ 885825 h 1228725"/>
              <a:gd name="connsiteX56" fmla="*/ 6086474 w 6143624"/>
              <a:gd name="connsiteY56" fmla="*/ 900112 h 1228725"/>
              <a:gd name="connsiteX57" fmla="*/ 6015037 w 6143624"/>
              <a:gd name="connsiteY57" fmla="*/ 914400 h 1228725"/>
              <a:gd name="connsiteX58" fmla="*/ 5857874 w 6143624"/>
              <a:gd name="connsiteY58" fmla="*/ 971550 h 1228725"/>
              <a:gd name="connsiteX59" fmla="*/ 5815013 w 6143624"/>
              <a:gd name="connsiteY59" fmla="*/ 981075 h 1228725"/>
              <a:gd name="connsiteX60" fmla="*/ 5815013 w 6143624"/>
              <a:gd name="connsiteY60" fmla="*/ 981075 h 1228725"/>
              <a:gd name="connsiteX61" fmla="*/ 5729288 w 6143624"/>
              <a:gd name="connsiteY61" fmla="*/ 1000125 h 1228725"/>
              <a:gd name="connsiteX62" fmla="*/ 5572125 w 6143624"/>
              <a:gd name="connsiteY62" fmla="*/ 1028700 h 1228725"/>
              <a:gd name="connsiteX63" fmla="*/ 5529263 w 6143624"/>
              <a:gd name="connsiteY63" fmla="*/ 1042987 h 1228725"/>
              <a:gd name="connsiteX64" fmla="*/ 5329238 w 6143624"/>
              <a:gd name="connsiteY64" fmla="*/ 1014412 h 1228725"/>
              <a:gd name="connsiteX65" fmla="*/ 5286375 w 6143624"/>
              <a:gd name="connsiteY65" fmla="*/ 1000125 h 1228725"/>
              <a:gd name="connsiteX66" fmla="*/ 5257800 w 6143624"/>
              <a:gd name="connsiteY66" fmla="*/ 957262 h 1228725"/>
              <a:gd name="connsiteX67" fmla="*/ 5100638 w 6143624"/>
              <a:gd name="connsiteY67" fmla="*/ 971550 h 1228725"/>
              <a:gd name="connsiteX68" fmla="*/ 5014913 w 6143624"/>
              <a:gd name="connsiteY68" fmla="*/ 1028700 h 1228725"/>
              <a:gd name="connsiteX69" fmla="*/ 4843463 w 6143624"/>
              <a:gd name="connsiteY69" fmla="*/ 1128712 h 1228725"/>
              <a:gd name="connsiteX70" fmla="*/ 4772025 w 6143624"/>
              <a:gd name="connsiteY70" fmla="*/ 1157287 h 1228725"/>
              <a:gd name="connsiteX71" fmla="*/ 4686300 w 6143624"/>
              <a:gd name="connsiteY71" fmla="*/ 1185862 h 1228725"/>
              <a:gd name="connsiteX72" fmla="*/ 4586288 w 6143624"/>
              <a:gd name="connsiteY72" fmla="*/ 1171575 h 1228725"/>
              <a:gd name="connsiteX73" fmla="*/ 4457700 w 6143624"/>
              <a:gd name="connsiteY73" fmla="*/ 1071562 h 1228725"/>
              <a:gd name="connsiteX74" fmla="*/ 4314825 w 6143624"/>
              <a:gd name="connsiteY74" fmla="*/ 1028700 h 1228725"/>
              <a:gd name="connsiteX75" fmla="*/ 4171950 w 6143624"/>
              <a:gd name="connsiteY75" fmla="*/ 1071562 h 1228725"/>
              <a:gd name="connsiteX76" fmla="*/ 4114800 w 6143624"/>
              <a:gd name="connsiteY76" fmla="*/ 1085850 h 1228725"/>
              <a:gd name="connsiteX77" fmla="*/ 4000500 w 6143624"/>
              <a:gd name="connsiteY77" fmla="*/ 1128712 h 1228725"/>
              <a:gd name="connsiteX78" fmla="*/ 3871913 w 6143624"/>
              <a:gd name="connsiteY78" fmla="*/ 1157287 h 1228725"/>
              <a:gd name="connsiteX79" fmla="*/ 3771900 w 6143624"/>
              <a:gd name="connsiteY79" fmla="*/ 1143000 h 1228725"/>
              <a:gd name="connsiteX80" fmla="*/ 3729038 w 6143624"/>
              <a:gd name="connsiteY80" fmla="*/ 1114425 h 1228725"/>
              <a:gd name="connsiteX81" fmla="*/ 3686175 w 6143624"/>
              <a:gd name="connsiteY81" fmla="*/ 1100137 h 1228725"/>
              <a:gd name="connsiteX82" fmla="*/ 3643313 w 6143624"/>
              <a:gd name="connsiteY82" fmla="*/ 1071562 h 1228725"/>
              <a:gd name="connsiteX83" fmla="*/ 3186113 w 6143624"/>
              <a:gd name="connsiteY83" fmla="*/ 1042987 h 1228725"/>
              <a:gd name="connsiteX84" fmla="*/ 3143250 w 6143624"/>
              <a:gd name="connsiteY84" fmla="*/ 1028700 h 1228725"/>
              <a:gd name="connsiteX85" fmla="*/ 3100388 w 6143624"/>
              <a:gd name="connsiteY85" fmla="*/ 1000125 h 1228725"/>
              <a:gd name="connsiteX86" fmla="*/ 2928938 w 6143624"/>
              <a:gd name="connsiteY86" fmla="*/ 942975 h 1228725"/>
              <a:gd name="connsiteX87" fmla="*/ 2786063 w 6143624"/>
              <a:gd name="connsiteY87" fmla="*/ 971550 h 1228725"/>
              <a:gd name="connsiteX88" fmla="*/ 2657475 w 6143624"/>
              <a:gd name="connsiteY88" fmla="*/ 1028700 h 1228725"/>
              <a:gd name="connsiteX89" fmla="*/ 2586038 w 6143624"/>
              <a:gd name="connsiteY89" fmla="*/ 1071562 h 1228725"/>
              <a:gd name="connsiteX90" fmla="*/ 2528888 w 6143624"/>
              <a:gd name="connsiteY90" fmla="*/ 1085850 h 1228725"/>
              <a:gd name="connsiteX91" fmla="*/ 2443163 w 6143624"/>
              <a:gd name="connsiteY91" fmla="*/ 1114425 h 1228725"/>
              <a:gd name="connsiteX92" fmla="*/ 2400300 w 6143624"/>
              <a:gd name="connsiteY92" fmla="*/ 1128712 h 1228725"/>
              <a:gd name="connsiteX93" fmla="*/ 2157413 w 6143624"/>
              <a:gd name="connsiteY93" fmla="*/ 1143000 h 1228725"/>
              <a:gd name="connsiteX94" fmla="*/ 2100263 w 6143624"/>
              <a:gd name="connsiteY94" fmla="*/ 1157287 h 1228725"/>
              <a:gd name="connsiteX95" fmla="*/ 2014538 w 6143624"/>
              <a:gd name="connsiteY95" fmla="*/ 1185862 h 1228725"/>
              <a:gd name="connsiteX96" fmla="*/ 1871663 w 6143624"/>
              <a:gd name="connsiteY96" fmla="*/ 1228725 h 1228725"/>
              <a:gd name="connsiteX97" fmla="*/ 1543050 w 6143624"/>
              <a:gd name="connsiteY97" fmla="*/ 1185862 h 1228725"/>
              <a:gd name="connsiteX98" fmla="*/ 1057275 w 6143624"/>
              <a:gd name="connsiteY98" fmla="*/ 1185862 h 1228725"/>
              <a:gd name="connsiteX99" fmla="*/ 900113 w 6143624"/>
              <a:gd name="connsiteY99" fmla="*/ 1214437 h 1228725"/>
              <a:gd name="connsiteX100" fmla="*/ 771525 w 6143624"/>
              <a:gd name="connsiteY100" fmla="*/ 1228725 h 1228725"/>
              <a:gd name="connsiteX101" fmla="*/ 542925 w 6143624"/>
              <a:gd name="connsiteY101" fmla="*/ 1214437 h 1228725"/>
              <a:gd name="connsiteX102" fmla="*/ 485775 w 6143624"/>
              <a:gd name="connsiteY102" fmla="*/ 1185862 h 1228725"/>
              <a:gd name="connsiteX103" fmla="*/ 357188 w 6143624"/>
              <a:gd name="connsiteY103" fmla="*/ 1057275 h 1228725"/>
              <a:gd name="connsiteX104" fmla="*/ 314325 w 6143624"/>
              <a:gd name="connsiteY104" fmla="*/ 1028700 h 1228725"/>
              <a:gd name="connsiteX105" fmla="*/ 271463 w 6143624"/>
              <a:gd name="connsiteY105" fmla="*/ 928687 h 1228725"/>
              <a:gd name="connsiteX106" fmla="*/ 242888 w 6143624"/>
              <a:gd name="connsiteY106" fmla="*/ 885825 h 1228725"/>
              <a:gd name="connsiteX107" fmla="*/ 142875 w 6143624"/>
              <a:gd name="connsiteY107" fmla="*/ 842962 h 1228725"/>
              <a:gd name="connsiteX108" fmla="*/ 100013 w 6143624"/>
              <a:gd name="connsiteY108" fmla="*/ 814387 h 1228725"/>
              <a:gd name="connsiteX109" fmla="*/ 42863 w 6143624"/>
              <a:gd name="connsiteY109" fmla="*/ 714375 h 1228725"/>
              <a:gd name="connsiteX110" fmla="*/ 0 w 6143624"/>
              <a:gd name="connsiteY110" fmla="*/ 671512 h 1228725"/>
              <a:gd name="connsiteX111" fmla="*/ 0 w 6143624"/>
              <a:gd name="connsiteY111" fmla="*/ 549149 h 1228725"/>
              <a:gd name="connsiteX112" fmla="*/ 28 w 6143624"/>
              <a:gd name="connsiteY112" fmla="*/ 549031 h 1228725"/>
              <a:gd name="connsiteX113" fmla="*/ 42863 w 6143624"/>
              <a:gd name="connsiteY113" fmla="*/ 414337 h 1228725"/>
              <a:gd name="connsiteX114" fmla="*/ 85725 w 6143624"/>
              <a:gd name="connsiteY114" fmla="*/ 328612 h 1228725"/>
              <a:gd name="connsiteX115" fmla="*/ 214313 w 6143624"/>
              <a:gd name="connsiteY115" fmla="*/ 257175 h 1228725"/>
              <a:gd name="connsiteX116" fmla="*/ 385763 w 6143624"/>
              <a:gd name="connsiteY116" fmla="*/ 314325 h 1228725"/>
              <a:gd name="connsiteX117" fmla="*/ 428625 w 6143624"/>
              <a:gd name="connsiteY117" fmla="*/ 328612 h 1228725"/>
              <a:gd name="connsiteX118" fmla="*/ 471488 w 6143624"/>
              <a:gd name="connsiteY118" fmla="*/ 342900 h 1228725"/>
              <a:gd name="connsiteX119" fmla="*/ 614363 w 6143624"/>
              <a:gd name="connsiteY119" fmla="*/ 328612 h 1228725"/>
              <a:gd name="connsiteX120" fmla="*/ 700088 w 6143624"/>
              <a:gd name="connsiteY120" fmla="*/ 271462 h 1228725"/>
              <a:gd name="connsiteX121" fmla="*/ 785813 w 6143624"/>
              <a:gd name="connsiteY121" fmla="*/ 200025 h 1228725"/>
              <a:gd name="connsiteX122" fmla="*/ 871538 w 6143624"/>
              <a:gd name="connsiteY122" fmla="*/ 157162 h 1228725"/>
              <a:gd name="connsiteX123" fmla="*/ 971550 w 6143624"/>
              <a:gd name="connsiteY123" fmla="*/ 114300 h 1228725"/>
              <a:gd name="connsiteX124" fmla="*/ 1028700 w 6143624"/>
              <a:gd name="connsiteY124" fmla="*/ 171450 h 1228725"/>
              <a:gd name="connsiteX125" fmla="*/ 1071563 w 6143624"/>
              <a:gd name="connsiteY125" fmla="*/ 200025 h 1228725"/>
              <a:gd name="connsiteX126" fmla="*/ 1157288 w 6143624"/>
              <a:gd name="connsiteY126" fmla="*/ 185737 h 1228725"/>
              <a:gd name="connsiteX127" fmla="*/ 1200150 w 6143624"/>
              <a:gd name="connsiteY127" fmla="*/ 157162 h 1228725"/>
              <a:gd name="connsiteX128" fmla="*/ 1257300 w 6143624"/>
              <a:gd name="connsiteY128" fmla="*/ 128587 h 1228725"/>
              <a:gd name="connsiteX129" fmla="*/ 1343025 w 6143624"/>
              <a:gd name="connsiteY129" fmla="*/ 71437 h 1228725"/>
              <a:gd name="connsiteX130" fmla="*/ 1385888 w 6143624"/>
              <a:gd name="connsiteY130" fmla="*/ 42862 h 1228725"/>
              <a:gd name="connsiteX131" fmla="*/ 1471613 w 6143624"/>
              <a:gd name="connsiteY131" fmla="*/ 14287 h 122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6143624" h="1228725">
                <a:moveTo>
                  <a:pt x="1514475" y="0"/>
                </a:moveTo>
                <a:cubicBezTo>
                  <a:pt x="1528763" y="4762"/>
                  <a:pt x="1545578" y="4879"/>
                  <a:pt x="1557338" y="14287"/>
                </a:cubicBezTo>
                <a:cubicBezTo>
                  <a:pt x="1570747" y="25014"/>
                  <a:pt x="1574920" y="43958"/>
                  <a:pt x="1585913" y="57150"/>
                </a:cubicBezTo>
                <a:cubicBezTo>
                  <a:pt x="1598848" y="72672"/>
                  <a:pt x="1614488" y="85725"/>
                  <a:pt x="1628775" y="100012"/>
                </a:cubicBezTo>
                <a:cubicBezTo>
                  <a:pt x="1714500" y="95250"/>
                  <a:pt x="1800756" y="96374"/>
                  <a:pt x="1885950" y="85725"/>
                </a:cubicBezTo>
                <a:cubicBezTo>
                  <a:pt x="1915838" y="81989"/>
                  <a:pt x="1971675" y="57150"/>
                  <a:pt x="1971675" y="57150"/>
                </a:cubicBezTo>
                <a:cubicBezTo>
                  <a:pt x="1985963" y="47625"/>
                  <a:pt x="1998846" y="35549"/>
                  <a:pt x="2014538" y="28575"/>
                </a:cubicBezTo>
                <a:cubicBezTo>
                  <a:pt x="2042063" y="16342"/>
                  <a:pt x="2100263" y="0"/>
                  <a:pt x="2100263" y="0"/>
                </a:cubicBezTo>
                <a:cubicBezTo>
                  <a:pt x="2109788" y="14287"/>
                  <a:pt x="2119737" y="28301"/>
                  <a:pt x="2128838" y="42862"/>
                </a:cubicBezTo>
                <a:cubicBezTo>
                  <a:pt x="2143556" y="66411"/>
                  <a:pt x="2152064" y="94664"/>
                  <a:pt x="2171700" y="114300"/>
                </a:cubicBezTo>
                <a:cubicBezTo>
                  <a:pt x="2182349" y="124949"/>
                  <a:pt x="2200275" y="123825"/>
                  <a:pt x="2214563" y="128587"/>
                </a:cubicBezTo>
                <a:cubicBezTo>
                  <a:pt x="2281468" y="120224"/>
                  <a:pt x="2376258" y="98851"/>
                  <a:pt x="2443163" y="128587"/>
                </a:cubicBezTo>
                <a:cubicBezTo>
                  <a:pt x="2456925" y="134704"/>
                  <a:pt x="2448042" y="159690"/>
                  <a:pt x="2457450" y="171450"/>
                </a:cubicBezTo>
                <a:cubicBezTo>
                  <a:pt x="2468177" y="184859"/>
                  <a:pt x="2486025" y="190500"/>
                  <a:pt x="2500313" y="200025"/>
                </a:cubicBezTo>
                <a:cubicBezTo>
                  <a:pt x="2552700" y="195262"/>
                  <a:pt x="2605893" y="196054"/>
                  <a:pt x="2657475" y="185737"/>
                </a:cubicBezTo>
                <a:cubicBezTo>
                  <a:pt x="2678360" y="181560"/>
                  <a:pt x="2695235" y="165975"/>
                  <a:pt x="2714625" y="157162"/>
                </a:cubicBezTo>
                <a:cubicBezTo>
                  <a:pt x="2902551" y="71742"/>
                  <a:pt x="2742068" y="150585"/>
                  <a:pt x="2871788" y="85725"/>
                </a:cubicBezTo>
                <a:cubicBezTo>
                  <a:pt x="2900363" y="90487"/>
                  <a:pt x="2931041" y="88246"/>
                  <a:pt x="2957513" y="100012"/>
                </a:cubicBezTo>
                <a:cubicBezTo>
                  <a:pt x="2975977" y="108218"/>
                  <a:pt x="2983563" y="131667"/>
                  <a:pt x="3000375" y="142875"/>
                </a:cubicBezTo>
                <a:cubicBezTo>
                  <a:pt x="3012906" y="151229"/>
                  <a:pt x="3028950" y="152400"/>
                  <a:pt x="3043238" y="157162"/>
                </a:cubicBezTo>
                <a:cubicBezTo>
                  <a:pt x="3131273" y="127818"/>
                  <a:pt x="3037321" y="161380"/>
                  <a:pt x="3143250" y="114300"/>
                </a:cubicBezTo>
                <a:cubicBezTo>
                  <a:pt x="3166687" y="103884"/>
                  <a:pt x="3192173" y="98006"/>
                  <a:pt x="3214688" y="85725"/>
                </a:cubicBezTo>
                <a:cubicBezTo>
                  <a:pt x="3244837" y="69280"/>
                  <a:pt x="3300413" y="28575"/>
                  <a:pt x="3300413" y="28575"/>
                </a:cubicBezTo>
                <a:cubicBezTo>
                  <a:pt x="3319463" y="57150"/>
                  <a:pt x="3346703" y="81719"/>
                  <a:pt x="3357563" y="114300"/>
                </a:cubicBezTo>
                <a:cubicBezTo>
                  <a:pt x="3391568" y="216315"/>
                  <a:pt x="3369430" y="174963"/>
                  <a:pt x="3414713" y="242887"/>
                </a:cubicBezTo>
                <a:cubicBezTo>
                  <a:pt x="3443288" y="238125"/>
                  <a:pt x="3472334" y="235626"/>
                  <a:pt x="3500438" y="228600"/>
                </a:cubicBezTo>
                <a:cubicBezTo>
                  <a:pt x="3529659" y="221295"/>
                  <a:pt x="3586163" y="200025"/>
                  <a:pt x="3586163" y="200025"/>
                </a:cubicBezTo>
                <a:cubicBezTo>
                  <a:pt x="3607834" y="185577"/>
                  <a:pt x="3642312" y="157162"/>
                  <a:pt x="3671888" y="157162"/>
                </a:cubicBezTo>
                <a:cubicBezTo>
                  <a:pt x="3691524" y="157162"/>
                  <a:pt x="3709988" y="166687"/>
                  <a:pt x="3729038" y="171450"/>
                </a:cubicBezTo>
                <a:cubicBezTo>
                  <a:pt x="3738563" y="185737"/>
                  <a:pt x="3743326" y="204787"/>
                  <a:pt x="3757613" y="214312"/>
                </a:cubicBezTo>
                <a:cubicBezTo>
                  <a:pt x="3814293" y="252099"/>
                  <a:pt x="3962626" y="203956"/>
                  <a:pt x="3986213" y="200025"/>
                </a:cubicBezTo>
                <a:cubicBezTo>
                  <a:pt x="4043363" y="204787"/>
                  <a:pt x="4100818" y="206733"/>
                  <a:pt x="4157663" y="214312"/>
                </a:cubicBezTo>
                <a:cubicBezTo>
                  <a:pt x="4172591" y="216302"/>
                  <a:pt x="4185465" y="228600"/>
                  <a:pt x="4200525" y="228600"/>
                </a:cubicBezTo>
                <a:cubicBezTo>
                  <a:pt x="4220161" y="228600"/>
                  <a:pt x="4238506" y="218572"/>
                  <a:pt x="4257675" y="214312"/>
                </a:cubicBezTo>
                <a:cubicBezTo>
                  <a:pt x="4281381" y="209044"/>
                  <a:pt x="4305300" y="204787"/>
                  <a:pt x="4329113" y="200025"/>
                </a:cubicBezTo>
                <a:cubicBezTo>
                  <a:pt x="4356144" y="188440"/>
                  <a:pt x="4430768" y="153180"/>
                  <a:pt x="4471988" y="142875"/>
                </a:cubicBezTo>
                <a:cubicBezTo>
                  <a:pt x="4495547" y="136985"/>
                  <a:pt x="4519997" y="134977"/>
                  <a:pt x="4543425" y="128587"/>
                </a:cubicBezTo>
                <a:cubicBezTo>
                  <a:pt x="4572484" y="120662"/>
                  <a:pt x="4629150" y="100012"/>
                  <a:pt x="4629150" y="100012"/>
                </a:cubicBezTo>
                <a:cubicBezTo>
                  <a:pt x="4648200" y="85725"/>
                  <a:pt x="4668220" y="72647"/>
                  <a:pt x="4686300" y="57150"/>
                </a:cubicBezTo>
                <a:cubicBezTo>
                  <a:pt x="4701641" y="44000"/>
                  <a:pt x="4709994" y="20677"/>
                  <a:pt x="4729163" y="14287"/>
                </a:cubicBezTo>
                <a:lnTo>
                  <a:pt x="4772025" y="28575"/>
                </a:lnTo>
                <a:cubicBezTo>
                  <a:pt x="4835183" y="123311"/>
                  <a:pt x="4760953" y="18038"/>
                  <a:pt x="4843463" y="114300"/>
                </a:cubicBezTo>
                <a:cubicBezTo>
                  <a:pt x="4858960" y="132380"/>
                  <a:pt x="4870828" y="153370"/>
                  <a:pt x="4886325" y="171450"/>
                </a:cubicBezTo>
                <a:cubicBezTo>
                  <a:pt x="4899475" y="186791"/>
                  <a:pt x="4916253" y="198790"/>
                  <a:pt x="4929188" y="214312"/>
                </a:cubicBezTo>
                <a:cubicBezTo>
                  <a:pt x="4940181" y="227504"/>
                  <a:pt x="4940983" y="253527"/>
                  <a:pt x="4957763" y="257175"/>
                </a:cubicBezTo>
                <a:cubicBezTo>
                  <a:pt x="5055935" y="278517"/>
                  <a:pt x="5157788" y="276225"/>
                  <a:pt x="5257800" y="285750"/>
                </a:cubicBezTo>
                <a:cubicBezTo>
                  <a:pt x="5262563" y="304800"/>
                  <a:pt x="5269652" y="323415"/>
                  <a:pt x="5272088" y="342900"/>
                </a:cubicBezTo>
                <a:cubicBezTo>
                  <a:pt x="5279201" y="399805"/>
                  <a:pt x="5271599" y="458938"/>
                  <a:pt x="5286375" y="514350"/>
                </a:cubicBezTo>
                <a:cubicBezTo>
                  <a:pt x="5301584" y="571385"/>
                  <a:pt x="5417361" y="578739"/>
                  <a:pt x="5443538" y="585787"/>
                </a:cubicBezTo>
                <a:cubicBezTo>
                  <a:pt x="5528907" y="608771"/>
                  <a:pt x="5613036" y="630916"/>
                  <a:pt x="5696266" y="655888"/>
                </a:cubicBezTo>
                <a:lnTo>
                  <a:pt x="5815013" y="694162"/>
                </a:lnTo>
                <a:lnTo>
                  <a:pt x="5815013" y="694162"/>
                </a:lnTo>
                <a:lnTo>
                  <a:pt x="5820479" y="695924"/>
                </a:lnTo>
                <a:cubicBezTo>
                  <a:pt x="5861687" y="710282"/>
                  <a:pt x="5902713" y="725804"/>
                  <a:pt x="5943599" y="742950"/>
                </a:cubicBezTo>
                <a:cubicBezTo>
                  <a:pt x="6012344" y="771778"/>
                  <a:pt x="6076949" y="809625"/>
                  <a:pt x="6143624" y="842962"/>
                </a:cubicBezTo>
                <a:cubicBezTo>
                  <a:pt x="6138862" y="857250"/>
                  <a:pt x="6139986" y="875176"/>
                  <a:pt x="6129337" y="885825"/>
                </a:cubicBezTo>
                <a:cubicBezTo>
                  <a:pt x="6118688" y="896474"/>
                  <a:pt x="6101085" y="896459"/>
                  <a:pt x="6086474" y="900112"/>
                </a:cubicBezTo>
                <a:cubicBezTo>
                  <a:pt x="6062915" y="906002"/>
                  <a:pt x="6038849" y="909637"/>
                  <a:pt x="6015037" y="914400"/>
                </a:cubicBezTo>
                <a:cubicBezTo>
                  <a:pt x="5943076" y="962374"/>
                  <a:pt x="5980648" y="944267"/>
                  <a:pt x="5857874" y="971550"/>
                </a:cubicBezTo>
                <a:lnTo>
                  <a:pt x="5815013" y="981075"/>
                </a:lnTo>
                <a:lnTo>
                  <a:pt x="5815013" y="981075"/>
                </a:lnTo>
                <a:lnTo>
                  <a:pt x="5729288" y="1000125"/>
                </a:lnTo>
                <a:cubicBezTo>
                  <a:pt x="5665572" y="1012868"/>
                  <a:pt x="5633439" y="1013371"/>
                  <a:pt x="5572125" y="1028700"/>
                </a:cubicBezTo>
                <a:cubicBezTo>
                  <a:pt x="5557515" y="1032353"/>
                  <a:pt x="5543550" y="1038225"/>
                  <a:pt x="5529263" y="1042987"/>
                </a:cubicBezTo>
                <a:cubicBezTo>
                  <a:pt x="5462588" y="1033462"/>
                  <a:pt x="5395565" y="1026117"/>
                  <a:pt x="5329238" y="1014412"/>
                </a:cubicBezTo>
                <a:cubicBezTo>
                  <a:pt x="5314407" y="1011795"/>
                  <a:pt x="5298135" y="1009533"/>
                  <a:pt x="5286375" y="1000125"/>
                </a:cubicBezTo>
                <a:cubicBezTo>
                  <a:pt x="5272966" y="989398"/>
                  <a:pt x="5267325" y="971550"/>
                  <a:pt x="5257800" y="957262"/>
                </a:cubicBezTo>
                <a:cubicBezTo>
                  <a:pt x="5205413" y="962025"/>
                  <a:pt x="5151104" y="956707"/>
                  <a:pt x="5100638" y="971550"/>
                </a:cubicBezTo>
                <a:cubicBezTo>
                  <a:pt x="5067691" y="981240"/>
                  <a:pt x="5043488" y="1009650"/>
                  <a:pt x="5014913" y="1028700"/>
                </a:cubicBezTo>
                <a:cubicBezTo>
                  <a:pt x="4948018" y="1073297"/>
                  <a:pt x="4939187" y="1080850"/>
                  <a:pt x="4843463" y="1128712"/>
                </a:cubicBezTo>
                <a:cubicBezTo>
                  <a:pt x="4820524" y="1140182"/>
                  <a:pt x="4796128" y="1148522"/>
                  <a:pt x="4772025" y="1157287"/>
                </a:cubicBezTo>
                <a:cubicBezTo>
                  <a:pt x="4743718" y="1167581"/>
                  <a:pt x="4686300" y="1185862"/>
                  <a:pt x="4686300" y="1185862"/>
                </a:cubicBezTo>
                <a:cubicBezTo>
                  <a:pt x="4652963" y="1181100"/>
                  <a:pt x="4617719" y="1183664"/>
                  <a:pt x="4586288" y="1171575"/>
                </a:cubicBezTo>
                <a:cubicBezTo>
                  <a:pt x="4356212" y="1083085"/>
                  <a:pt x="4599885" y="1150554"/>
                  <a:pt x="4457700" y="1071562"/>
                </a:cubicBezTo>
                <a:cubicBezTo>
                  <a:pt x="4429238" y="1055750"/>
                  <a:pt x="4351721" y="1037924"/>
                  <a:pt x="4314825" y="1028700"/>
                </a:cubicBezTo>
                <a:cubicBezTo>
                  <a:pt x="4249726" y="1050399"/>
                  <a:pt x="4261912" y="1047027"/>
                  <a:pt x="4171950" y="1071562"/>
                </a:cubicBezTo>
                <a:cubicBezTo>
                  <a:pt x="4153006" y="1076729"/>
                  <a:pt x="4133429" y="1079640"/>
                  <a:pt x="4114800" y="1085850"/>
                </a:cubicBezTo>
                <a:cubicBezTo>
                  <a:pt x="4024188" y="1116055"/>
                  <a:pt x="4070743" y="1108643"/>
                  <a:pt x="4000500" y="1128712"/>
                </a:cubicBezTo>
                <a:cubicBezTo>
                  <a:pt x="3953409" y="1142167"/>
                  <a:pt x="3921031" y="1147464"/>
                  <a:pt x="3871913" y="1157287"/>
                </a:cubicBezTo>
                <a:cubicBezTo>
                  <a:pt x="3838575" y="1152525"/>
                  <a:pt x="3804156" y="1152677"/>
                  <a:pt x="3771900" y="1143000"/>
                </a:cubicBezTo>
                <a:cubicBezTo>
                  <a:pt x="3755453" y="1138066"/>
                  <a:pt x="3744396" y="1122104"/>
                  <a:pt x="3729038" y="1114425"/>
                </a:cubicBezTo>
                <a:cubicBezTo>
                  <a:pt x="3715567" y="1107690"/>
                  <a:pt x="3699646" y="1106872"/>
                  <a:pt x="3686175" y="1100137"/>
                </a:cubicBezTo>
                <a:cubicBezTo>
                  <a:pt x="3670817" y="1092458"/>
                  <a:pt x="3660373" y="1073512"/>
                  <a:pt x="3643313" y="1071562"/>
                </a:cubicBezTo>
                <a:cubicBezTo>
                  <a:pt x="3491603" y="1054224"/>
                  <a:pt x="3338513" y="1052512"/>
                  <a:pt x="3186113" y="1042987"/>
                </a:cubicBezTo>
                <a:cubicBezTo>
                  <a:pt x="3171825" y="1038225"/>
                  <a:pt x="3156721" y="1035435"/>
                  <a:pt x="3143250" y="1028700"/>
                </a:cubicBezTo>
                <a:cubicBezTo>
                  <a:pt x="3127891" y="1021021"/>
                  <a:pt x="3116331" y="1006502"/>
                  <a:pt x="3100388" y="1000125"/>
                </a:cubicBezTo>
                <a:cubicBezTo>
                  <a:pt x="3044455" y="977752"/>
                  <a:pt x="2928938" y="942975"/>
                  <a:pt x="2928938" y="942975"/>
                </a:cubicBezTo>
                <a:cubicBezTo>
                  <a:pt x="2892072" y="948241"/>
                  <a:pt x="2825965" y="951599"/>
                  <a:pt x="2786063" y="971550"/>
                </a:cubicBezTo>
                <a:cubicBezTo>
                  <a:pt x="2662479" y="1033342"/>
                  <a:pt x="2766532" y="1001435"/>
                  <a:pt x="2657475" y="1028700"/>
                </a:cubicBezTo>
                <a:cubicBezTo>
                  <a:pt x="2633663" y="1042987"/>
                  <a:pt x="2611414" y="1060284"/>
                  <a:pt x="2586038" y="1071562"/>
                </a:cubicBezTo>
                <a:cubicBezTo>
                  <a:pt x="2568094" y="1079537"/>
                  <a:pt x="2547696" y="1080207"/>
                  <a:pt x="2528888" y="1085850"/>
                </a:cubicBezTo>
                <a:cubicBezTo>
                  <a:pt x="2500038" y="1094505"/>
                  <a:pt x="2471738" y="1104900"/>
                  <a:pt x="2443163" y="1114425"/>
                </a:cubicBezTo>
                <a:cubicBezTo>
                  <a:pt x="2428875" y="1119187"/>
                  <a:pt x="2415334" y="1127828"/>
                  <a:pt x="2400300" y="1128712"/>
                </a:cubicBezTo>
                <a:lnTo>
                  <a:pt x="2157413" y="1143000"/>
                </a:lnTo>
                <a:cubicBezTo>
                  <a:pt x="2138363" y="1147762"/>
                  <a:pt x="2119071" y="1151645"/>
                  <a:pt x="2100263" y="1157287"/>
                </a:cubicBezTo>
                <a:cubicBezTo>
                  <a:pt x="2071413" y="1165942"/>
                  <a:pt x="2043500" y="1177587"/>
                  <a:pt x="2014538" y="1185862"/>
                </a:cubicBezTo>
                <a:cubicBezTo>
                  <a:pt x="1900044" y="1218574"/>
                  <a:pt x="1947417" y="1203472"/>
                  <a:pt x="1871663" y="1228725"/>
                </a:cubicBezTo>
                <a:cubicBezTo>
                  <a:pt x="1687904" y="1182785"/>
                  <a:pt x="1796549" y="1202762"/>
                  <a:pt x="1543050" y="1185862"/>
                </a:cubicBezTo>
                <a:cubicBezTo>
                  <a:pt x="1354804" y="1138802"/>
                  <a:pt x="1450267" y="1157107"/>
                  <a:pt x="1057275" y="1185862"/>
                </a:cubicBezTo>
                <a:cubicBezTo>
                  <a:pt x="1004171" y="1189748"/>
                  <a:pt x="952770" y="1206538"/>
                  <a:pt x="900113" y="1214437"/>
                </a:cubicBezTo>
                <a:cubicBezTo>
                  <a:pt x="857464" y="1220834"/>
                  <a:pt x="814388" y="1223962"/>
                  <a:pt x="771525" y="1228725"/>
                </a:cubicBezTo>
                <a:cubicBezTo>
                  <a:pt x="695325" y="1223962"/>
                  <a:pt x="618429" y="1225763"/>
                  <a:pt x="542925" y="1214437"/>
                </a:cubicBezTo>
                <a:cubicBezTo>
                  <a:pt x="521862" y="1211278"/>
                  <a:pt x="503836" y="1197150"/>
                  <a:pt x="485775" y="1185862"/>
                </a:cubicBezTo>
                <a:cubicBezTo>
                  <a:pt x="398239" y="1131152"/>
                  <a:pt x="444852" y="1144939"/>
                  <a:pt x="357188" y="1057275"/>
                </a:cubicBezTo>
                <a:cubicBezTo>
                  <a:pt x="345046" y="1045133"/>
                  <a:pt x="328613" y="1038225"/>
                  <a:pt x="314325" y="1028700"/>
                </a:cubicBezTo>
                <a:cubicBezTo>
                  <a:pt x="298296" y="980612"/>
                  <a:pt x="299712" y="978122"/>
                  <a:pt x="271463" y="928687"/>
                </a:cubicBezTo>
                <a:cubicBezTo>
                  <a:pt x="262944" y="913778"/>
                  <a:pt x="256079" y="896818"/>
                  <a:pt x="242888" y="885825"/>
                </a:cubicBezTo>
                <a:cubicBezTo>
                  <a:pt x="198293" y="848662"/>
                  <a:pt x="187541" y="865295"/>
                  <a:pt x="142875" y="842962"/>
                </a:cubicBezTo>
                <a:cubicBezTo>
                  <a:pt x="127517" y="835283"/>
                  <a:pt x="114300" y="823912"/>
                  <a:pt x="100013" y="814387"/>
                </a:cubicBezTo>
                <a:cubicBezTo>
                  <a:pt x="82544" y="779450"/>
                  <a:pt x="68107" y="744668"/>
                  <a:pt x="42863" y="714375"/>
                </a:cubicBezTo>
                <a:cubicBezTo>
                  <a:pt x="29928" y="698853"/>
                  <a:pt x="11744" y="687954"/>
                  <a:pt x="0" y="671512"/>
                </a:cubicBezTo>
                <a:lnTo>
                  <a:pt x="0" y="549149"/>
                </a:lnTo>
                <a:lnTo>
                  <a:pt x="28" y="549031"/>
                </a:lnTo>
                <a:cubicBezTo>
                  <a:pt x="7735" y="517896"/>
                  <a:pt x="13051" y="503774"/>
                  <a:pt x="42863" y="414337"/>
                </a:cubicBezTo>
                <a:cubicBezTo>
                  <a:pt x="53054" y="383762"/>
                  <a:pt x="59657" y="351421"/>
                  <a:pt x="85725" y="328612"/>
                </a:cubicBezTo>
                <a:cubicBezTo>
                  <a:pt x="146191" y="275704"/>
                  <a:pt x="155442" y="276798"/>
                  <a:pt x="214313" y="257175"/>
                </a:cubicBezTo>
                <a:lnTo>
                  <a:pt x="385763" y="314325"/>
                </a:lnTo>
                <a:lnTo>
                  <a:pt x="428625" y="328612"/>
                </a:lnTo>
                <a:lnTo>
                  <a:pt x="471488" y="342900"/>
                </a:lnTo>
                <a:cubicBezTo>
                  <a:pt x="519113" y="338137"/>
                  <a:pt x="568679" y="342888"/>
                  <a:pt x="614363" y="328612"/>
                </a:cubicBezTo>
                <a:cubicBezTo>
                  <a:pt x="647143" y="318368"/>
                  <a:pt x="671513" y="290512"/>
                  <a:pt x="700088" y="271462"/>
                </a:cubicBezTo>
                <a:cubicBezTo>
                  <a:pt x="806503" y="200519"/>
                  <a:pt x="675808" y="291695"/>
                  <a:pt x="785813" y="200025"/>
                </a:cubicBezTo>
                <a:cubicBezTo>
                  <a:pt x="847233" y="148842"/>
                  <a:pt x="807099" y="189382"/>
                  <a:pt x="871538" y="157162"/>
                </a:cubicBezTo>
                <a:cubicBezTo>
                  <a:pt x="970203" y="107829"/>
                  <a:pt x="852611" y="144034"/>
                  <a:pt x="971550" y="114300"/>
                </a:cubicBezTo>
                <a:cubicBezTo>
                  <a:pt x="1065069" y="145472"/>
                  <a:pt x="973282" y="102177"/>
                  <a:pt x="1028700" y="171450"/>
                </a:cubicBezTo>
                <a:cubicBezTo>
                  <a:pt x="1039427" y="184859"/>
                  <a:pt x="1057275" y="190500"/>
                  <a:pt x="1071563" y="200025"/>
                </a:cubicBezTo>
                <a:cubicBezTo>
                  <a:pt x="1100138" y="195262"/>
                  <a:pt x="1129805" y="194898"/>
                  <a:pt x="1157288" y="185737"/>
                </a:cubicBezTo>
                <a:cubicBezTo>
                  <a:pt x="1173578" y="180307"/>
                  <a:pt x="1185241" y="165681"/>
                  <a:pt x="1200150" y="157162"/>
                </a:cubicBezTo>
                <a:cubicBezTo>
                  <a:pt x="1218642" y="146595"/>
                  <a:pt x="1239037" y="139545"/>
                  <a:pt x="1257300" y="128587"/>
                </a:cubicBezTo>
                <a:cubicBezTo>
                  <a:pt x="1286749" y="110918"/>
                  <a:pt x="1314450" y="90487"/>
                  <a:pt x="1343025" y="71437"/>
                </a:cubicBezTo>
                <a:cubicBezTo>
                  <a:pt x="1357313" y="61912"/>
                  <a:pt x="1369598" y="48292"/>
                  <a:pt x="1385888" y="42862"/>
                </a:cubicBezTo>
                <a:lnTo>
                  <a:pt x="1471613" y="14287"/>
                </a:lnTo>
                <a:close/>
              </a:path>
            </a:pathLst>
          </a:cu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54" name="Text Box 9"/>
          <p:cNvSpPr txBox="1">
            <a:spLocks noChangeArrowheads="1"/>
          </p:cNvSpPr>
          <p:nvPr/>
        </p:nvSpPr>
        <p:spPr bwMode="auto">
          <a:xfrm flipH="1">
            <a:off x="1999787" y="109296"/>
            <a:ext cx="826545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Văn</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bản</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2. SƠN TINH, THUỶ TINH</a:t>
            </a:r>
          </a:p>
        </p:txBody>
      </p:sp>
      <p:grpSp>
        <p:nvGrpSpPr>
          <p:cNvPr id="56" name="Group 5"/>
          <p:cNvGrpSpPr>
            <a:grpSpLocks/>
          </p:cNvGrpSpPr>
          <p:nvPr/>
        </p:nvGrpSpPr>
        <p:grpSpPr bwMode="auto">
          <a:xfrm flipH="1">
            <a:off x="335138" y="-80578"/>
            <a:ext cx="1035923" cy="1032413"/>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777369" y="-63512"/>
            <a:ext cx="1066794" cy="1021393"/>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31221" y="16847"/>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3"/>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4"/>
          <a:stretch>
            <a:fillRect/>
          </a:stretch>
        </p:blipFill>
        <p:spPr>
          <a:xfrm>
            <a:off x="8270537" y="818854"/>
            <a:ext cx="1577468" cy="627942"/>
          </a:xfrm>
          <a:prstGeom prst="rect">
            <a:avLst/>
          </a:prstGeom>
        </p:spPr>
      </p:pic>
      <p:pic>
        <p:nvPicPr>
          <p:cNvPr id="27" name="Picture 26"/>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Lst>
          </a:blip>
          <a:srcRect l="18578" t="39848" r="17096" b="37224"/>
          <a:stretch>
            <a:fillRect/>
          </a:stretch>
        </p:blipFill>
        <p:spPr>
          <a:xfrm>
            <a:off x="4583323"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p>
        </p:txBody>
      </p:sp>
      <p:sp>
        <p:nvSpPr>
          <p:cNvPr id="4" name="Rectangle 3"/>
          <p:cNvSpPr/>
          <p:nvPr/>
        </p:nvSpPr>
        <p:spPr>
          <a:xfrm>
            <a:off x="660400" y="1135424"/>
            <a:ext cx="6096000" cy="548099"/>
          </a:xfrm>
          <a:prstGeom prst="rect">
            <a:avLst/>
          </a:prstGeom>
        </p:spPr>
        <p:txBody>
          <a:bodyPr>
            <a:spAutoFit/>
          </a:bodyP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2.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Tìm</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hiểu</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chung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8" name="Rectangle 7"/>
          <p:cNvSpPr/>
          <p:nvPr/>
        </p:nvSpPr>
        <p:spPr>
          <a:xfrm>
            <a:off x="674952" y="1628214"/>
            <a:ext cx="6938438" cy="548099"/>
          </a:xfrm>
          <a:prstGeom prst="rect">
            <a:avLst/>
          </a:prstGeom>
        </p:spPr>
        <p:txBody>
          <a:bodyPr wrap="none">
            <a:spAutoFit/>
          </a:bodyP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lang="en-US" sz="2800" b="1" dirty="0">
                <a:solidFill>
                  <a:srgbClr val="000000"/>
                </a:solidFill>
                <a:latin typeface="Times New Roman" panose="02020603050405020304" pitchFamily="18" charset="0"/>
                <a:ea typeface="Calibri" panose="020F0502020204030204" pitchFamily="34" charset="0"/>
              </a:rPr>
              <a:t>- </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Bố</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cục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văn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bản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pt-BR" sz="28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Văn bản chia làm 3  phần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grpSp>
        <p:nvGrpSpPr>
          <p:cNvPr id="10" name="Group 9"/>
          <p:cNvGrpSpPr/>
          <p:nvPr/>
        </p:nvGrpSpPr>
        <p:grpSpPr>
          <a:xfrm>
            <a:off x="1863565" y="1480755"/>
            <a:ext cx="8452169" cy="4315590"/>
            <a:chOff x="1778656" y="1606723"/>
            <a:chExt cx="8452169" cy="3773668"/>
          </a:xfrm>
        </p:grpSpPr>
        <p:sp>
          <p:nvSpPr>
            <p:cNvPr id="11" name="Right Arrow 10"/>
            <p:cNvSpPr/>
            <p:nvPr/>
          </p:nvSpPr>
          <p:spPr>
            <a:xfrm>
              <a:off x="2722970" y="1606723"/>
              <a:ext cx="6908800" cy="3773668"/>
            </a:xfrm>
            <a:prstGeom prst="rightArrow">
              <a:avLst>
                <a:gd name="adj1" fmla="val 50000"/>
                <a:gd name="adj2" fmla="val 37344"/>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mn-cs"/>
              </a:endParaRPr>
            </a:p>
          </p:txBody>
        </p:sp>
        <p:sp>
          <p:nvSpPr>
            <p:cNvPr id="12" name="Freeform 11"/>
            <p:cNvSpPr/>
            <p:nvPr/>
          </p:nvSpPr>
          <p:spPr>
            <a:xfrm>
              <a:off x="1778656" y="2345266"/>
              <a:ext cx="2518660" cy="2167466"/>
            </a:xfrm>
            <a:custGeom>
              <a:avLst/>
              <a:gdLst>
                <a:gd name="connsiteX0" fmla="*/ 0 w 2518660"/>
                <a:gd name="connsiteY0" fmla="*/ 361252 h 2167466"/>
                <a:gd name="connsiteX1" fmla="*/ 361252 w 2518660"/>
                <a:gd name="connsiteY1" fmla="*/ 0 h 2167466"/>
                <a:gd name="connsiteX2" fmla="*/ 2157408 w 2518660"/>
                <a:gd name="connsiteY2" fmla="*/ 0 h 2167466"/>
                <a:gd name="connsiteX3" fmla="*/ 2518660 w 2518660"/>
                <a:gd name="connsiteY3" fmla="*/ 361252 h 2167466"/>
                <a:gd name="connsiteX4" fmla="*/ 2518660 w 2518660"/>
                <a:gd name="connsiteY4" fmla="*/ 1806214 h 2167466"/>
                <a:gd name="connsiteX5" fmla="*/ 2157408 w 2518660"/>
                <a:gd name="connsiteY5" fmla="*/ 2167466 h 2167466"/>
                <a:gd name="connsiteX6" fmla="*/ 361252 w 2518660"/>
                <a:gd name="connsiteY6" fmla="*/ 2167466 h 2167466"/>
                <a:gd name="connsiteX7" fmla="*/ 0 w 2518660"/>
                <a:gd name="connsiteY7" fmla="*/ 1806214 h 2167466"/>
                <a:gd name="connsiteX8" fmla="*/ 0 w 2518660"/>
                <a:gd name="connsiteY8" fmla="*/ 361252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8660" h="2167466">
                  <a:moveTo>
                    <a:pt x="0" y="361252"/>
                  </a:moveTo>
                  <a:cubicBezTo>
                    <a:pt x="0" y="161738"/>
                    <a:pt x="161738" y="0"/>
                    <a:pt x="361252" y="0"/>
                  </a:cubicBezTo>
                  <a:lnTo>
                    <a:pt x="2157408" y="0"/>
                  </a:lnTo>
                  <a:cubicBezTo>
                    <a:pt x="2356922" y="0"/>
                    <a:pt x="2518660" y="161738"/>
                    <a:pt x="2518660" y="361252"/>
                  </a:cubicBezTo>
                  <a:lnTo>
                    <a:pt x="2518660" y="1806214"/>
                  </a:lnTo>
                  <a:cubicBezTo>
                    <a:pt x="2518660" y="2005728"/>
                    <a:pt x="2356922" y="2167466"/>
                    <a:pt x="2157408" y="2167466"/>
                  </a:cubicBezTo>
                  <a:lnTo>
                    <a:pt x="361252" y="2167466"/>
                  </a:lnTo>
                  <a:cubicBezTo>
                    <a:pt x="161738" y="2167466"/>
                    <a:pt x="0" y="2005728"/>
                    <a:pt x="0" y="1806214"/>
                  </a:cubicBezTo>
                  <a:lnTo>
                    <a:pt x="0" y="361252"/>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7247" tIns="197247" rIns="197247" bIns="197247"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Phần</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1:</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Từ</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đầu</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đến</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mỗi</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thứ</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một</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đôi</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Hùng</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Vương</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thứ</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mười</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tám</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kén</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rể</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cho</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con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gái</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13" name="Freeform 12"/>
            <p:cNvSpPr/>
            <p:nvPr/>
          </p:nvSpPr>
          <p:spPr>
            <a:xfrm>
              <a:off x="4533360" y="2345266"/>
              <a:ext cx="2942761" cy="2167466"/>
            </a:xfrm>
            <a:custGeom>
              <a:avLst/>
              <a:gdLst>
                <a:gd name="connsiteX0" fmla="*/ 0 w 2518660"/>
                <a:gd name="connsiteY0" fmla="*/ 361252 h 2167466"/>
                <a:gd name="connsiteX1" fmla="*/ 361252 w 2518660"/>
                <a:gd name="connsiteY1" fmla="*/ 0 h 2167466"/>
                <a:gd name="connsiteX2" fmla="*/ 2157408 w 2518660"/>
                <a:gd name="connsiteY2" fmla="*/ 0 h 2167466"/>
                <a:gd name="connsiteX3" fmla="*/ 2518660 w 2518660"/>
                <a:gd name="connsiteY3" fmla="*/ 361252 h 2167466"/>
                <a:gd name="connsiteX4" fmla="*/ 2518660 w 2518660"/>
                <a:gd name="connsiteY4" fmla="*/ 1806214 h 2167466"/>
                <a:gd name="connsiteX5" fmla="*/ 2157408 w 2518660"/>
                <a:gd name="connsiteY5" fmla="*/ 2167466 h 2167466"/>
                <a:gd name="connsiteX6" fmla="*/ 361252 w 2518660"/>
                <a:gd name="connsiteY6" fmla="*/ 2167466 h 2167466"/>
                <a:gd name="connsiteX7" fmla="*/ 0 w 2518660"/>
                <a:gd name="connsiteY7" fmla="*/ 1806214 h 2167466"/>
                <a:gd name="connsiteX8" fmla="*/ 0 w 2518660"/>
                <a:gd name="connsiteY8" fmla="*/ 361252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8660" h="2167466">
                  <a:moveTo>
                    <a:pt x="0" y="361252"/>
                  </a:moveTo>
                  <a:cubicBezTo>
                    <a:pt x="0" y="161738"/>
                    <a:pt x="161738" y="0"/>
                    <a:pt x="361252" y="0"/>
                  </a:cubicBezTo>
                  <a:lnTo>
                    <a:pt x="2157408" y="0"/>
                  </a:lnTo>
                  <a:cubicBezTo>
                    <a:pt x="2356922" y="0"/>
                    <a:pt x="2518660" y="161738"/>
                    <a:pt x="2518660" y="361252"/>
                  </a:cubicBezTo>
                  <a:lnTo>
                    <a:pt x="2518660" y="1806214"/>
                  </a:lnTo>
                  <a:cubicBezTo>
                    <a:pt x="2518660" y="2005728"/>
                    <a:pt x="2356922" y="2167466"/>
                    <a:pt x="2157408" y="2167466"/>
                  </a:cubicBezTo>
                  <a:lnTo>
                    <a:pt x="361252" y="2167466"/>
                  </a:lnTo>
                  <a:cubicBezTo>
                    <a:pt x="161738" y="2167466"/>
                    <a:pt x="0" y="2005728"/>
                    <a:pt x="0" y="1806214"/>
                  </a:cubicBezTo>
                  <a:lnTo>
                    <a:pt x="0" y="361252"/>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7247" tIns="197247" rIns="197247" bIns="197247"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Phần</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2: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Tiếp</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theo</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đến</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Thần</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nước</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đành</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rút</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quân</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Sơn</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Tinh</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Thủy</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Tinh</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đến</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cầu</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hôn</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và</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cuộc</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giao</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đấu</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hai</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vị</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thần</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14" name="Freeform 13"/>
            <p:cNvSpPr/>
            <p:nvPr/>
          </p:nvSpPr>
          <p:spPr>
            <a:xfrm>
              <a:off x="7712165" y="2345266"/>
              <a:ext cx="2518660" cy="2167466"/>
            </a:xfrm>
            <a:custGeom>
              <a:avLst/>
              <a:gdLst>
                <a:gd name="connsiteX0" fmla="*/ 0 w 2518660"/>
                <a:gd name="connsiteY0" fmla="*/ 361252 h 2167466"/>
                <a:gd name="connsiteX1" fmla="*/ 361252 w 2518660"/>
                <a:gd name="connsiteY1" fmla="*/ 0 h 2167466"/>
                <a:gd name="connsiteX2" fmla="*/ 2157408 w 2518660"/>
                <a:gd name="connsiteY2" fmla="*/ 0 h 2167466"/>
                <a:gd name="connsiteX3" fmla="*/ 2518660 w 2518660"/>
                <a:gd name="connsiteY3" fmla="*/ 361252 h 2167466"/>
                <a:gd name="connsiteX4" fmla="*/ 2518660 w 2518660"/>
                <a:gd name="connsiteY4" fmla="*/ 1806214 h 2167466"/>
                <a:gd name="connsiteX5" fmla="*/ 2157408 w 2518660"/>
                <a:gd name="connsiteY5" fmla="*/ 2167466 h 2167466"/>
                <a:gd name="connsiteX6" fmla="*/ 361252 w 2518660"/>
                <a:gd name="connsiteY6" fmla="*/ 2167466 h 2167466"/>
                <a:gd name="connsiteX7" fmla="*/ 0 w 2518660"/>
                <a:gd name="connsiteY7" fmla="*/ 1806214 h 2167466"/>
                <a:gd name="connsiteX8" fmla="*/ 0 w 2518660"/>
                <a:gd name="connsiteY8" fmla="*/ 361252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8660" h="2167466">
                  <a:moveTo>
                    <a:pt x="0" y="361252"/>
                  </a:moveTo>
                  <a:cubicBezTo>
                    <a:pt x="0" y="161738"/>
                    <a:pt x="161738" y="0"/>
                    <a:pt x="361252" y="0"/>
                  </a:cubicBezTo>
                  <a:lnTo>
                    <a:pt x="2157408" y="0"/>
                  </a:lnTo>
                  <a:cubicBezTo>
                    <a:pt x="2356922" y="0"/>
                    <a:pt x="2518660" y="161738"/>
                    <a:pt x="2518660" y="361252"/>
                  </a:cubicBezTo>
                  <a:lnTo>
                    <a:pt x="2518660" y="1806214"/>
                  </a:lnTo>
                  <a:cubicBezTo>
                    <a:pt x="2518660" y="2005728"/>
                    <a:pt x="2356922" y="2167466"/>
                    <a:pt x="2157408" y="2167466"/>
                  </a:cubicBezTo>
                  <a:lnTo>
                    <a:pt x="361252" y="2167466"/>
                  </a:lnTo>
                  <a:cubicBezTo>
                    <a:pt x="161738" y="2167466"/>
                    <a:pt x="0" y="2005728"/>
                    <a:pt x="0" y="1806214"/>
                  </a:cubicBezTo>
                  <a:lnTo>
                    <a:pt x="0" y="361252"/>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7247" tIns="197247" rIns="197247" bIns="197247"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Phần</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3: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Còn</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lại</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Sự</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trả</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thù</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hàng</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năm</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Thủy</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Tinh</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và</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sự</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chiến</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thắng</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Sơn</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Tinh</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grpSp>
    </p:spTree>
    <p:extLst>
      <p:ext uri="{BB962C8B-B14F-4D97-AF65-F5344CB8AC3E}">
        <p14:creationId xmlns:p14="http://schemas.microsoft.com/office/powerpoint/2010/main" val="3642753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259</TotalTime>
  <Words>3224</Words>
  <Application>Microsoft Office PowerPoint</Application>
  <PresentationFormat>Màn hình rộng</PresentationFormat>
  <Paragraphs>273</Paragraphs>
  <Slides>36</Slides>
  <Notes>0</Notes>
  <HiddenSlides>0</HiddenSlides>
  <MMClips>0</MMClips>
  <ScaleCrop>false</ScaleCrop>
  <HeadingPairs>
    <vt:vector size="6" baseType="variant">
      <vt:variant>
        <vt:lpstr>Phông được Dùng</vt:lpstr>
      </vt:variant>
      <vt:variant>
        <vt:i4>5</vt:i4>
      </vt:variant>
      <vt:variant>
        <vt:lpstr>Chủ đề</vt:lpstr>
      </vt:variant>
      <vt:variant>
        <vt:i4>3</vt:i4>
      </vt:variant>
      <vt:variant>
        <vt:lpstr>Tiêu đề Bản chiếu</vt:lpstr>
      </vt:variant>
      <vt:variant>
        <vt:i4>36</vt:i4>
      </vt:variant>
    </vt:vector>
  </HeadingPairs>
  <TitlesOfParts>
    <vt:vector size="44" baseType="lpstr">
      <vt:lpstr>Arial</vt:lpstr>
      <vt:lpstr>Calibri</vt:lpstr>
      <vt:lpstr>Calibri Light</vt:lpstr>
      <vt:lpstr>Euphemia</vt:lpstr>
      <vt:lpstr>Times New Roman</vt:lpstr>
      <vt:lpstr>Chủ đề Office</vt:lpstr>
      <vt:lpstr>Office Theme</vt:lpstr>
      <vt:lpstr>2_Office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my pc</dc:creator>
  <cp:lastModifiedBy>my pc</cp:lastModifiedBy>
  <cp:revision>9</cp:revision>
  <dcterms:created xsi:type="dcterms:W3CDTF">2024-01-21T09:25:54Z</dcterms:created>
  <dcterms:modified xsi:type="dcterms:W3CDTF">2024-01-25T01:37:42Z</dcterms:modified>
</cp:coreProperties>
</file>