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30"/>
  </p:notesMasterIdLst>
  <p:sldIdLst>
    <p:sldId id="275" r:id="rId2"/>
    <p:sldId id="300" r:id="rId3"/>
    <p:sldId id="331" r:id="rId4"/>
    <p:sldId id="335" r:id="rId5"/>
    <p:sldId id="267" r:id="rId6"/>
    <p:sldId id="256" r:id="rId7"/>
    <p:sldId id="259" r:id="rId8"/>
    <p:sldId id="258" r:id="rId9"/>
    <p:sldId id="260" r:id="rId10"/>
    <p:sldId id="323" r:id="rId11"/>
    <p:sldId id="291" r:id="rId12"/>
    <p:sldId id="295" r:id="rId13"/>
    <p:sldId id="268" r:id="rId14"/>
    <p:sldId id="296" r:id="rId15"/>
    <p:sldId id="330" r:id="rId16"/>
    <p:sldId id="324" r:id="rId17"/>
    <p:sldId id="325" r:id="rId18"/>
    <p:sldId id="327" r:id="rId19"/>
    <p:sldId id="299" r:id="rId20"/>
    <p:sldId id="332" r:id="rId21"/>
    <p:sldId id="322" r:id="rId22"/>
    <p:sldId id="329" r:id="rId23"/>
    <p:sldId id="285" r:id="rId24"/>
    <p:sldId id="334" r:id="rId25"/>
    <p:sldId id="333" r:id="rId26"/>
    <p:sldId id="314" r:id="rId27"/>
    <p:sldId id="316" r:id="rId28"/>
    <p:sldId id="315" r:id="rId29"/>
  </p:sldIdLst>
  <p:sldSz cx="9144000" cy="5143500" type="screen16x9"/>
  <p:notesSz cx="6858000" cy="9144000"/>
  <p:embeddedFontLst>
    <p:embeddedFont>
      <p:font typeface="Single Day" panose="020B0604020202020204" charset="-127"/>
      <p:regular r:id="rId31"/>
    </p:embeddedFont>
    <p:embeddedFont>
      <p:font typeface="Comfortaa" panose="020B0604020202020204" charset="0"/>
      <p:regular r:id="rId32"/>
      <p:bold r:id="rId33"/>
    </p:embeddedFont>
    <p:embeddedFont>
      <p:font typeface="Comfortaa Light" panose="020B0604020202020204" charset="0"/>
      <p:regular r:id="rId34"/>
      <p:bold r:id="rId35"/>
    </p:embeddedFont>
    <p:embeddedFont>
      <p:font typeface="Comfortaa Medium" panose="020B0604020202020204" charset="0"/>
      <p:regular r:id="rId36"/>
      <p:bold r:id="rId37"/>
    </p:embeddedFont>
    <p:embeddedFont>
      <p:font typeface="Comfortaa SemiBold" panose="020B0604020202020204" charset="0"/>
      <p:regular r:id="rId38"/>
      <p:bold r:id="rId39"/>
    </p:embeddedFont>
    <p:embeddedFont>
      <p:font typeface="Mali Medium" panose="020B0604020202020204" charset="-34"/>
      <p:regular r:id="rId40"/>
      <p:bold r:id="rId41"/>
      <p:italic r:id="rId42"/>
      <p:boldItalic r:id="rId43"/>
    </p:embeddedFont>
    <p:embeddedFont>
      <p:font typeface="Mali SemiBold" panose="020B0604020202020204" charset="-34"/>
      <p:regular r:id="rId44"/>
      <p:bold r:id="rId45"/>
      <p:italic r:id="rId46"/>
      <p:boldItalic r:id="rId47"/>
    </p:embeddedFont>
    <p:embeddedFont>
      <p:font typeface="Questrial" pitchFamily="2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0"/>
    <a:srgbClr val="263E68"/>
    <a:srgbClr val="8C92A2"/>
    <a:srgbClr val="1953D6"/>
    <a:srgbClr val="FECA2A"/>
    <a:srgbClr val="ED510C"/>
    <a:srgbClr val="FC9D82"/>
    <a:srgbClr val="4472C4"/>
    <a:srgbClr val="C00000"/>
    <a:srgbClr val="ED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65EADD-D6A5-4487-A436-0224A39C4D29}">
  <a:tblStyle styleId="{B765EADD-D6A5-4487-A436-0224A39C4D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744" y="84"/>
      </p:cViewPr>
      <p:guideLst>
        <p:guide orient="horz" pos="27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117217a9a49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117217a9a49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285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161e327149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1161e327149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g117217a9a49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9" name="Google Shape;2179;g117217a9a49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76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747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6489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5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117217a9a49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117217a9a49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16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1171bdbdab1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1171bdbdab1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1474dacc6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1474dacc6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5a78a66e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5a78a66e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9051c63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9051c639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115a78a66eb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115a78a66eb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57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115a78a66eb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115a78a66eb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01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10800000">
            <a:off x="-33450" y="3144075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4098500" y="393815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31700" y="0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216350" y="608145"/>
            <a:ext cx="6719308" cy="388027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76200" dir="426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655">
            <a:off x="2208899" y="3559751"/>
            <a:ext cx="4726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0500" y="1009825"/>
            <a:ext cx="5883000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/>
              <a:buNone/>
              <a:defRPr sz="9600" b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/>
          <p:nvPr/>
        </p:nvSpPr>
        <p:spPr>
          <a:xfrm>
            <a:off x="0" y="540100"/>
            <a:ext cx="1552195" cy="4656327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9"/>
          <p:cNvSpPr/>
          <p:nvPr/>
        </p:nvSpPr>
        <p:spPr>
          <a:xfrm>
            <a:off x="3401700" y="0"/>
            <a:ext cx="5742302" cy="1966444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9"/>
          <p:cNvSpPr/>
          <p:nvPr/>
        </p:nvSpPr>
        <p:spPr>
          <a:xfrm>
            <a:off x="7731738" y="4160000"/>
            <a:ext cx="560415" cy="56041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9"/>
          <p:cNvSpPr/>
          <p:nvPr/>
        </p:nvSpPr>
        <p:spPr>
          <a:xfrm>
            <a:off x="8270907" y="4814670"/>
            <a:ext cx="548843" cy="548914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9"/>
          <p:cNvSpPr/>
          <p:nvPr/>
        </p:nvSpPr>
        <p:spPr>
          <a:xfrm>
            <a:off x="8786934" y="4364096"/>
            <a:ext cx="329334" cy="329405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/>
          <p:nvPr/>
        </p:nvSpPr>
        <p:spPr>
          <a:xfrm>
            <a:off x="-136680" y="3536125"/>
            <a:ext cx="9280650" cy="183597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0"/>
          <p:cNvSpPr/>
          <p:nvPr/>
        </p:nvSpPr>
        <p:spPr>
          <a:xfrm>
            <a:off x="-136680" y="-95251"/>
            <a:ext cx="4308443" cy="97525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0"/>
          <p:cNvSpPr/>
          <p:nvPr/>
        </p:nvSpPr>
        <p:spPr>
          <a:xfrm>
            <a:off x="7680275" y="-95250"/>
            <a:ext cx="1533706" cy="119353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/>
          <p:nvPr/>
        </p:nvSpPr>
        <p:spPr>
          <a:xfrm>
            <a:off x="0" y="3304497"/>
            <a:ext cx="3397707" cy="1838996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8"/>
          <p:cNvSpPr txBox="1">
            <a:spLocks noGrp="1"/>
          </p:cNvSpPr>
          <p:nvPr>
            <p:ph type="subTitle" idx="1"/>
          </p:nvPr>
        </p:nvSpPr>
        <p:spPr>
          <a:xfrm>
            <a:off x="2448100" y="1680375"/>
            <a:ext cx="4352100" cy="11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00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ubTitle" idx="2"/>
          </p:nvPr>
        </p:nvSpPr>
        <p:spPr>
          <a:xfrm rot="-711">
            <a:off x="2448000" y="2868910"/>
            <a:ext cx="43521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5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38"/>
          <p:cNvSpPr txBox="1">
            <a:spLocks noGrp="1"/>
          </p:cNvSpPr>
          <p:nvPr>
            <p:ph type="ctrTitle"/>
          </p:nvPr>
        </p:nvSpPr>
        <p:spPr>
          <a:xfrm>
            <a:off x="2448100" y="674925"/>
            <a:ext cx="4352100" cy="9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9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379" name="Google Shape;379;p38"/>
          <p:cNvSpPr/>
          <p:nvPr/>
        </p:nvSpPr>
        <p:spPr>
          <a:xfrm>
            <a:off x="8289271" y="13"/>
            <a:ext cx="854737" cy="5143480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8"/>
          <p:cNvSpPr/>
          <p:nvPr/>
        </p:nvSpPr>
        <p:spPr>
          <a:xfrm flipH="1">
            <a:off x="5" y="0"/>
            <a:ext cx="1793537" cy="99424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03950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83" name="Google Shape;183;p19"/>
          <p:cNvSpPr/>
          <p:nvPr/>
        </p:nvSpPr>
        <p:spPr>
          <a:xfrm>
            <a:off x="0" y="3908050"/>
            <a:ext cx="9143947" cy="139062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body" idx="1"/>
          </p:nvPr>
        </p:nvSpPr>
        <p:spPr>
          <a:xfrm>
            <a:off x="2392600" y="2014062"/>
            <a:ext cx="3175800" cy="18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9618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3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25" name="Google Shape;125;p13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"/>
          <p:cNvSpPr/>
          <p:nvPr/>
        </p:nvSpPr>
        <p:spPr>
          <a:xfrm>
            <a:off x="0" y="915022"/>
            <a:ext cx="2001339" cy="422850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/>
          <p:nvPr/>
        </p:nvSpPr>
        <p:spPr>
          <a:xfrm>
            <a:off x="397658" y="12298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4762608" y="1799750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29" name="Google Shape;12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900962" y="1799600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0" name="Google Shape;13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900962" y="2198631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1900962" y="3127021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2" name="Google Shape;132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1900962" y="3528224"/>
            <a:ext cx="25182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4762608" y="3127171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34" name="Google Shape;134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5554063" y="3127021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5" name="Google Shape;135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5554058" y="3528224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108152" y="1799750"/>
            <a:ext cx="670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37" name="Google Shape;137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108152" y="3127321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38" name="Google Shape;138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554053" y="1799600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9" name="Google Shape;139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554040" y="2194431"/>
            <a:ext cx="2518200" cy="59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7307706" y="-6170881"/>
            <a:ext cx="1884228" cy="11338565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>
            <a:off x="7168250" y="981250"/>
            <a:ext cx="12558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rot="461">
            <a:off x="3953450" y="3876213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>
            <a:off x="3402650" y="2598863"/>
            <a:ext cx="5021400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5" name="Google Shape;155;p15"/>
          <p:cNvSpPr/>
          <p:nvPr/>
        </p:nvSpPr>
        <p:spPr>
          <a:xfrm>
            <a:off x="0" y="-1255425"/>
            <a:ext cx="3546507" cy="749319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/>
          <p:nvPr/>
        </p:nvSpPr>
        <p:spPr>
          <a:xfrm>
            <a:off x="4579103" y="-240970"/>
            <a:ext cx="4564839" cy="5436692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0" y="114225"/>
            <a:ext cx="1935786" cy="5807034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"/>
          <p:cNvSpPr/>
          <p:nvPr/>
        </p:nvSpPr>
        <p:spPr>
          <a:xfrm>
            <a:off x="674875" y="848200"/>
            <a:ext cx="145040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210207" y="2439201"/>
            <a:ext cx="4897821" cy="185610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720000" y="2618500"/>
            <a:ext cx="4998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1"/>
          </p:nvPr>
        </p:nvSpPr>
        <p:spPr>
          <a:xfrm rot="461">
            <a:off x="720000" y="3646650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/>
          <p:nvPr/>
        </p:nvSpPr>
        <p:spPr>
          <a:xfrm>
            <a:off x="5124450" y="0"/>
            <a:ext cx="4019565" cy="137649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7"/>
          <p:cNvSpPr/>
          <p:nvPr/>
        </p:nvSpPr>
        <p:spPr>
          <a:xfrm>
            <a:off x="25" y="194500"/>
            <a:ext cx="9143947" cy="4948994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1"/>
          </p:nvPr>
        </p:nvSpPr>
        <p:spPr>
          <a:xfrm rot="210">
            <a:off x="1985850" y="3676625"/>
            <a:ext cx="49086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1577850" y="1544912"/>
            <a:ext cx="59883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4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BLANK_1_1_1_2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/>
          <p:nvPr/>
        </p:nvSpPr>
        <p:spPr>
          <a:xfrm rot="10800000">
            <a:off x="-3" y="4400548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/>
          <p:nvPr/>
        </p:nvSpPr>
        <p:spPr>
          <a:xfrm>
            <a:off x="3973475" y="0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BLANK_1_1_1_2_1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/>
          <p:nvPr/>
        </p:nvSpPr>
        <p:spPr>
          <a:xfrm rot="5400000">
            <a:off x="6775602" y="2889026"/>
            <a:ext cx="3567003" cy="1442747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9"/>
          <p:cNvSpPr/>
          <p:nvPr/>
        </p:nvSpPr>
        <p:spPr>
          <a:xfrm>
            <a:off x="-152400" y="3710601"/>
            <a:ext cx="4885298" cy="1683355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9"/>
          <p:cNvSpPr/>
          <p:nvPr/>
        </p:nvSpPr>
        <p:spPr>
          <a:xfrm>
            <a:off x="1723697" y="2060028"/>
            <a:ext cx="6114033" cy="10720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9"/>
          <p:cNvSpPr/>
          <p:nvPr/>
        </p:nvSpPr>
        <p:spPr>
          <a:xfrm>
            <a:off x="3973475" y="0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_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/>
          <p:nvPr/>
        </p:nvSpPr>
        <p:spPr>
          <a:xfrm>
            <a:off x="6807600" y="0"/>
            <a:ext cx="2336411" cy="800101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/>
          <p:cNvSpPr txBox="1">
            <a:spLocks noGrp="1"/>
          </p:cNvSpPr>
          <p:nvPr>
            <p:ph type="title"/>
          </p:nvPr>
        </p:nvSpPr>
        <p:spPr>
          <a:xfrm>
            <a:off x="720000" y="303365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89" name="Google Shape;289;p32"/>
          <p:cNvSpPr txBox="1">
            <a:spLocks noGrp="1"/>
          </p:cNvSpPr>
          <p:nvPr>
            <p:ph type="subTitle" idx="1"/>
          </p:nvPr>
        </p:nvSpPr>
        <p:spPr>
          <a:xfrm>
            <a:off x="720000" y="3526363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2"/>
          <p:cNvSpPr txBox="1">
            <a:spLocks noGrp="1"/>
          </p:cNvSpPr>
          <p:nvPr>
            <p:ph type="title" idx="2"/>
          </p:nvPr>
        </p:nvSpPr>
        <p:spPr>
          <a:xfrm>
            <a:off x="3403800" y="303366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91" name="Google Shape;291;p32"/>
          <p:cNvSpPr txBox="1">
            <a:spLocks noGrp="1"/>
          </p:cNvSpPr>
          <p:nvPr>
            <p:ph type="subTitle" idx="3"/>
          </p:nvPr>
        </p:nvSpPr>
        <p:spPr>
          <a:xfrm>
            <a:off x="3403800" y="3526377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32"/>
          <p:cNvSpPr txBox="1">
            <a:spLocks noGrp="1"/>
          </p:cNvSpPr>
          <p:nvPr>
            <p:ph type="title" idx="4"/>
          </p:nvPr>
        </p:nvSpPr>
        <p:spPr>
          <a:xfrm>
            <a:off x="6087600" y="303365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93" name="Google Shape;293;p32"/>
          <p:cNvSpPr txBox="1">
            <a:spLocks noGrp="1"/>
          </p:cNvSpPr>
          <p:nvPr>
            <p:ph type="subTitle" idx="5"/>
          </p:nvPr>
        </p:nvSpPr>
        <p:spPr>
          <a:xfrm>
            <a:off x="6087600" y="3526363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2"/>
          <p:cNvSpPr txBox="1">
            <a:spLocks noGrp="1"/>
          </p:cNvSpPr>
          <p:nvPr>
            <p:ph type="subTitle" idx="6"/>
          </p:nvPr>
        </p:nvSpPr>
        <p:spPr>
          <a:xfrm>
            <a:off x="720000" y="1189376"/>
            <a:ext cx="77040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2"/>
          <p:cNvSpPr/>
          <p:nvPr/>
        </p:nvSpPr>
        <p:spPr>
          <a:xfrm>
            <a:off x="0" y="3822324"/>
            <a:ext cx="2886157" cy="156212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title" idx="7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1" r:id="rId4"/>
    <p:sldLayoutId id="2147483662" r:id="rId5"/>
    <p:sldLayoutId id="2147483663" r:id="rId6"/>
    <p:sldLayoutId id="2147483673" r:id="rId7"/>
    <p:sldLayoutId id="2147483675" r:id="rId8"/>
    <p:sldLayoutId id="2147483678" r:id="rId9"/>
    <p:sldLayoutId id="2147483685" r:id="rId10"/>
    <p:sldLayoutId id="2147483686" r:id="rId11"/>
    <p:sldLayoutId id="2147483690" r:id="rId12"/>
    <p:sldLayoutId id="2147483691" r:id="rId13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EC5B127E-59CF-93EA-77B5-FF1E4D5D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"/>
            <a:ext cx="9245600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9BED5FBF-4479-4308-8327-DC84FFC0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665147" cy="51435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A2783B7-FAA4-4915-949D-59D96D982298}"/>
              </a:ext>
            </a:extLst>
          </p:cNvPr>
          <p:cNvSpPr txBox="1"/>
          <p:nvPr/>
        </p:nvSpPr>
        <p:spPr>
          <a:xfrm>
            <a:off x="684389" y="4511517"/>
            <a:ext cx="3819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Democritus ( Hy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647B4C-4E0B-6D87-DB7D-F99E2CA03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146" y="38100"/>
            <a:ext cx="4503653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E4BB4B-A9C6-0109-F2DE-87A15B823ADB}"/>
              </a:ext>
            </a:extLst>
          </p:cNvPr>
          <p:cNvSpPr txBox="1"/>
          <p:nvPr/>
        </p:nvSpPr>
        <p:spPr>
          <a:xfrm>
            <a:off x="5040901" y="4582180"/>
            <a:ext cx="375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 Dalton (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847E8-F21C-804C-6B8D-349A08707C12}"/>
              </a:ext>
            </a:extLst>
          </p:cNvPr>
          <p:cNvSpPr txBox="1"/>
          <p:nvPr/>
        </p:nvSpPr>
        <p:spPr>
          <a:xfrm>
            <a:off x="1244598" y="3064932"/>
            <a:ext cx="65101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-crit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0023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Google Shape;2476;p79"/>
          <p:cNvSpPr/>
          <p:nvPr/>
        </p:nvSpPr>
        <p:spPr>
          <a:xfrm>
            <a:off x="5181599" y="1218278"/>
            <a:ext cx="3736623" cy="2868300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guyên tử là những hạt rất nhỏ cấu tạo nên chất, không thể phân chia được nữa.</a:t>
            </a: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BED5FBF-4479-4308-8327-DC84FFC0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A2783B7-FAA4-4915-949D-59D96D982298}"/>
              </a:ext>
            </a:extLst>
          </p:cNvPr>
          <p:cNvSpPr txBox="1"/>
          <p:nvPr/>
        </p:nvSpPr>
        <p:spPr>
          <a:xfrm>
            <a:off x="684389" y="4172853"/>
            <a:ext cx="246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Democritus</a:t>
            </a:r>
          </a:p>
        </p:txBody>
      </p:sp>
    </p:spTree>
    <p:extLst>
      <p:ext uri="{BB962C8B-B14F-4D97-AF65-F5344CB8AC3E}">
        <p14:creationId xmlns:p14="http://schemas.microsoft.com/office/powerpoint/2010/main" val="3421693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476;p79">
            <a:extLst>
              <a:ext uri="{FF2B5EF4-FFF2-40B4-BE49-F238E27FC236}">
                <a16:creationId xmlns:a16="http://schemas.microsoft.com/office/drawing/2014/main" id="{52E41B0E-AB4B-47BD-AFBB-4DB1A0162AC6}"/>
              </a:ext>
            </a:extLst>
          </p:cNvPr>
          <p:cNvSpPr/>
          <p:nvPr/>
        </p:nvSpPr>
        <p:spPr>
          <a:xfrm>
            <a:off x="4346223" y="186267"/>
            <a:ext cx="4572000" cy="410351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6664C-ABB0-494E-A528-AD25EAD46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416498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1849EB-F27F-4990-9C63-6B01F1ACCFBF}"/>
              </a:ext>
            </a:extLst>
          </p:cNvPr>
          <p:cNvSpPr txBox="1"/>
          <p:nvPr/>
        </p:nvSpPr>
        <p:spPr>
          <a:xfrm>
            <a:off x="206418" y="4582180"/>
            <a:ext cx="375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 Dalton (1766 – 1844)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3075C-0EEE-4DC2-99D1-FE938669072D}"/>
              </a:ext>
            </a:extLst>
          </p:cNvPr>
          <p:cNvSpPr txBox="1"/>
          <p:nvPr/>
        </p:nvSpPr>
        <p:spPr>
          <a:xfrm>
            <a:off x="4598185" y="324358"/>
            <a:ext cx="41649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đơn vị chất tối thiểu (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tử)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vừa đủ với nha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</a:t>
            </a:r>
            <a:endParaRPr lang="en-US" sz="320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15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2476;p79">
            <a:extLst>
              <a:ext uri="{FF2B5EF4-FFF2-40B4-BE49-F238E27FC236}">
                <a16:creationId xmlns:a16="http://schemas.microsoft.com/office/drawing/2014/main" id="{ED62E849-1129-4F65-80F3-E2A7AEC5A13A}"/>
              </a:ext>
            </a:extLst>
          </p:cNvPr>
          <p:cNvSpPr/>
          <p:nvPr/>
        </p:nvSpPr>
        <p:spPr>
          <a:xfrm>
            <a:off x="183970" y="2312175"/>
            <a:ext cx="6567276" cy="202396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123" name="Google Shape;1123;p56"/>
          <p:cNvSpPr txBox="1">
            <a:spLocks noGrp="1"/>
          </p:cNvSpPr>
          <p:nvPr>
            <p:ph type="title"/>
          </p:nvPr>
        </p:nvSpPr>
        <p:spPr>
          <a:xfrm>
            <a:off x="204776" y="2721968"/>
            <a:ext cx="6823459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b="1" dirty="0"/>
              <a:t>Mô hình nguyên tử của Rơ-dơ-pho</a:t>
            </a:r>
            <a:r>
              <a:rPr lang="en-US" b="1" dirty="0"/>
              <a:t> - Bo</a:t>
            </a:r>
            <a:r>
              <a:rPr lang="vi-VN" b="1" dirty="0"/>
              <a:t> </a:t>
            </a:r>
            <a:endParaRPr lang="en-US" b="1" dirty="0"/>
          </a:p>
        </p:txBody>
      </p:sp>
      <p:sp>
        <p:nvSpPr>
          <p:cNvPr id="1124" name="Google Shape;1124;p56"/>
          <p:cNvSpPr txBox="1">
            <a:spLocks noGrp="1"/>
          </p:cNvSpPr>
          <p:nvPr>
            <p:ph type="title" idx="2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02</a:t>
            </a:r>
            <a:endParaRPr b="1" dirty="0"/>
          </a:p>
        </p:txBody>
      </p:sp>
      <p:grpSp>
        <p:nvGrpSpPr>
          <p:cNvPr id="1126" name="Google Shape;1126;p56"/>
          <p:cNvGrpSpPr/>
          <p:nvPr/>
        </p:nvGrpSpPr>
        <p:grpSpPr>
          <a:xfrm>
            <a:off x="7491761" y="1263955"/>
            <a:ext cx="1233771" cy="1334873"/>
            <a:chOff x="2968638" y="3728200"/>
            <a:chExt cx="1092800" cy="1182350"/>
          </a:xfrm>
        </p:grpSpPr>
        <p:sp>
          <p:nvSpPr>
            <p:cNvPr id="1127" name="Google Shape;1127;p56"/>
            <p:cNvSpPr/>
            <p:nvPr/>
          </p:nvSpPr>
          <p:spPr>
            <a:xfrm>
              <a:off x="296863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6"/>
            <p:cNvSpPr/>
            <p:nvPr/>
          </p:nvSpPr>
          <p:spPr>
            <a:xfrm>
              <a:off x="297508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6"/>
            <p:cNvSpPr/>
            <p:nvPr/>
          </p:nvSpPr>
          <p:spPr>
            <a:xfrm>
              <a:off x="3301938" y="4199625"/>
              <a:ext cx="289575" cy="273325"/>
            </a:xfrm>
            <a:custGeom>
              <a:avLst/>
              <a:gdLst/>
              <a:ahLst/>
              <a:cxnLst/>
              <a:rect l="l" t="t" r="r" b="b"/>
              <a:pathLst>
                <a:path w="11583" h="10933" extrusionOk="0">
                  <a:moveTo>
                    <a:pt x="5656" y="0"/>
                  </a:moveTo>
                  <a:cubicBezTo>
                    <a:pt x="5378" y="0"/>
                    <a:pt x="5097" y="51"/>
                    <a:pt x="4828" y="159"/>
                  </a:cubicBezTo>
                  <a:cubicBezTo>
                    <a:pt x="4883" y="538"/>
                    <a:pt x="5018" y="891"/>
                    <a:pt x="5235" y="1217"/>
                  </a:cubicBezTo>
                  <a:cubicBezTo>
                    <a:pt x="5398" y="1515"/>
                    <a:pt x="5534" y="1813"/>
                    <a:pt x="5642" y="2112"/>
                  </a:cubicBezTo>
                  <a:cubicBezTo>
                    <a:pt x="5696" y="2329"/>
                    <a:pt x="5724" y="2573"/>
                    <a:pt x="5669" y="2790"/>
                  </a:cubicBezTo>
                  <a:cubicBezTo>
                    <a:pt x="5588" y="3414"/>
                    <a:pt x="5127" y="3902"/>
                    <a:pt x="4503" y="4037"/>
                  </a:cubicBezTo>
                  <a:cubicBezTo>
                    <a:pt x="4349" y="4062"/>
                    <a:pt x="4194" y="4077"/>
                    <a:pt x="4040" y="4077"/>
                  </a:cubicBezTo>
                  <a:cubicBezTo>
                    <a:pt x="3517" y="4077"/>
                    <a:pt x="3015" y="3905"/>
                    <a:pt x="2659" y="3359"/>
                  </a:cubicBezTo>
                  <a:cubicBezTo>
                    <a:pt x="2387" y="2898"/>
                    <a:pt x="2062" y="2491"/>
                    <a:pt x="1709" y="2003"/>
                  </a:cubicBezTo>
                  <a:cubicBezTo>
                    <a:pt x="1519" y="2220"/>
                    <a:pt x="1329" y="2437"/>
                    <a:pt x="1167" y="2681"/>
                  </a:cubicBezTo>
                  <a:cubicBezTo>
                    <a:pt x="353" y="3983"/>
                    <a:pt x="0" y="5556"/>
                    <a:pt x="190" y="7102"/>
                  </a:cubicBezTo>
                  <a:cubicBezTo>
                    <a:pt x="245" y="7536"/>
                    <a:pt x="380" y="7998"/>
                    <a:pt x="624" y="8404"/>
                  </a:cubicBezTo>
                  <a:cubicBezTo>
                    <a:pt x="1413" y="9769"/>
                    <a:pt x="3343" y="10933"/>
                    <a:pt x="5305" y="10933"/>
                  </a:cubicBezTo>
                  <a:cubicBezTo>
                    <a:pt x="5838" y="10933"/>
                    <a:pt x="6374" y="10847"/>
                    <a:pt x="6890" y="10656"/>
                  </a:cubicBezTo>
                  <a:cubicBezTo>
                    <a:pt x="10606" y="9299"/>
                    <a:pt x="11582" y="4471"/>
                    <a:pt x="8707" y="1786"/>
                  </a:cubicBezTo>
                  <a:cubicBezTo>
                    <a:pt x="8246" y="1352"/>
                    <a:pt x="7676" y="1000"/>
                    <a:pt x="7215" y="593"/>
                  </a:cubicBezTo>
                  <a:cubicBezTo>
                    <a:pt x="6779" y="211"/>
                    <a:pt x="6222" y="0"/>
                    <a:pt x="5656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6"/>
            <p:cNvSpPr/>
            <p:nvPr/>
          </p:nvSpPr>
          <p:spPr>
            <a:xfrm>
              <a:off x="3079513" y="3761400"/>
              <a:ext cx="152600" cy="143650"/>
            </a:xfrm>
            <a:custGeom>
              <a:avLst/>
              <a:gdLst/>
              <a:ahLst/>
              <a:cxnLst/>
              <a:rect l="l" t="t" r="r" b="b"/>
              <a:pathLst>
                <a:path w="6104" h="5746" extrusionOk="0">
                  <a:moveTo>
                    <a:pt x="3312" y="0"/>
                  </a:moveTo>
                  <a:cubicBezTo>
                    <a:pt x="2733" y="0"/>
                    <a:pt x="2159" y="164"/>
                    <a:pt x="1655" y="491"/>
                  </a:cubicBezTo>
                  <a:cubicBezTo>
                    <a:pt x="408" y="1251"/>
                    <a:pt x="1" y="2878"/>
                    <a:pt x="787" y="4126"/>
                  </a:cubicBezTo>
                  <a:cubicBezTo>
                    <a:pt x="1221" y="4831"/>
                    <a:pt x="1899" y="5374"/>
                    <a:pt x="2713" y="5618"/>
                  </a:cubicBezTo>
                  <a:cubicBezTo>
                    <a:pt x="2942" y="5703"/>
                    <a:pt x="3183" y="5746"/>
                    <a:pt x="3424" y="5746"/>
                  </a:cubicBezTo>
                  <a:cubicBezTo>
                    <a:pt x="3870" y="5746"/>
                    <a:pt x="4314" y="5601"/>
                    <a:pt x="4666" y="5319"/>
                  </a:cubicBezTo>
                  <a:cubicBezTo>
                    <a:pt x="5534" y="4641"/>
                    <a:pt x="6022" y="3638"/>
                    <a:pt x="6022" y="2553"/>
                  </a:cubicBezTo>
                  <a:cubicBezTo>
                    <a:pt x="6104" y="979"/>
                    <a:pt x="5127" y="3"/>
                    <a:pt x="3446" y="3"/>
                  </a:cubicBezTo>
                  <a:cubicBezTo>
                    <a:pt x="3401" y="1"/>
                    <a:pt x="3356" y="0"/>
                    <a:pt x="331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6"/>
            <p:cNvSpPr/>
            <p:nvPr/>
          </p:nvSpPr>
          <p:spPr>
            <a:xfrm>
              <a:off x="3552838" y="3936725"/>
              <a:ext cx="182425" cy="165850"/>
            </a:xfrm>
            <a:custGeom>
              <a:avLst/>
              <a:gdLst/>
              <a:ahLst/>
              <a:cxnLst/>
              <a:rect l="l" t="t" r="r" b="b"/>
              <a:pathLst>
                <a:path w="7297" h="6634" extrusionOk="0">
                  <a:moveTo>
                    <a:pt x="3292" y="0"/>
                  </a:moveTo>
                  <a:cubicBezTo>
                    <a:pt x="3172" y="0"/>
                    <a:pt x="3051" y="5"/>
                    <a:pt x="2930" y="15"/>
                  </a:cubicBezTo>
                  <a:cubicBezTo>
                    <a:pt x="1248" y="205"/>
                    <a:pt x="0" y="1805"/>
                    <a:pt x="353" y="3406"/>
                  </a:cubicBezTo>
                  <a:cubicBezTo>
                    <a:pt x="434" y="3623"/>
                    <a:pt x="570" y="3812"/>
                    <a:pt x="705" y="4002"/>
                  </a:cubicBezTo>
                  <a:cubicBezTo>
                    <a:pt x="841" y="3840"/>
                    <a:pt x="1004" y="3677"/>
                    <a:pt x="1194" y="3541"/>
                  </a:cubicBezTo>
                  <a:cubicBezTo>
                    <a:pt x="1438" y="3324"/>
                    <a:pt x="1736" y="3161"/>
                    <a:pt x="2035" y="3053"/>
                  </a:cubicBezTo>
                  <a:cubicBezTo>
                    <a:pt x="2205" y="2993"/>
                    <a:pt x="2389" y="2965"/>
                    <a:pt x="2580" y="2965"/>
                  </a:cubicBezTo>
                  <a:cubicBezTo>
                    <a:pt x="3513" y="2965"/>
                    <a:pt x="4594" y="3630"/>
                    <a:pt x="4910" y="4463"/>
                  </a:cubicBezTo>
                  <a:cubicBezTo>
                    <a:pt x="5127" y="4897"/>
                    <a:pt x="5100" y="5413"/>
                    <a:pt x="4855" y="5820"/>
                  </a:cubicBezTo>
                  <a:cubicBezTo>
                    <a:pt x="4720" y="6064"/>
                    <a:pt x="4584" y="6308"/>
                    <a:pt x="4421" y="6633"/>
                  </a:cubicBezTo>
                  <a:cubicBezTo>
                    <a:pt x="5262" y="6606"/>
                    <a:pt x="5940" y="6443"/>
                    <a:pt x="6429" y="5792"/>
                  </a:cubicBezTo>
                  <a:cubicBezTo>
                    <a:pt x="6998" y="5060"/>
                    <a:pt x="7297" y="4138"/>
                    <a:pt x="7297" y="3216"/>
                  </a:cubicBezTo>
                  <a:cubicBezTo>
                    <a:pt x="7269" y="2809"/>
                    <a:pt x="7161" y="2402"/>
                    <a:pt x="6971" y="2077"/>
                  </a:cubicBezTo>
                  <a:cubicBezTo>
                    <a:pt x="6193" y="771"/>
                    <a:pt x="4787" y="0"/>
                    <a:pt x="32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6"/>
            <p:cNvSpPr/>
            <p:nvPr/>
          </p:nvSpPr>
          <p:spPr>
            <a:xfrm>
              <a:off x="3405688" y="4750800"/>
              <a:ext cx="170225" cy="131300"/>
            </a:xfrm>
            <a:custGeom>
              <a:avLst/>
              <a:gdLst/>
              <a:ahLst/>
              <a:cxnLst/>
              <a:rect l="l" t="t" r="r" b="b"/>
              <a:pathLst>
                <a:path w="6809" h="5252" extrusionOk="0">
                  <a:moveTo>
                    <a:pt x="977" y="1"/>
                  </a:moveTo>
                  <a:cubicBezTo>
                    <a:pt x="326" y="516"/>
                    <a:pt x="0" y="1357"/>
                    <a:pt x="163" y="2198"/>
                  </a:cubicBezTo>
                  <a:cubicBezTo>
                    <a:pt x="272" y="3066"/>
                    <a:pt x="706" y="3852"/>
                    <a:pt x="1384" y="4395"/>
                  </a:cubicBezTo>
                  <a:cubicBezTo>
                    <a:pt x="1985" y="4951"/>
                    <a:pt x="2750" y="5252"/>
                    <a:pt x="3545" y="5252"/>
                  </a:cubicBezTo>
                  <a:cubicBezTo>
                    <a:pt x="3719" y="5252"/>
                    <a:pt x="3894" y="5238"/>
                    <a:pt x="4069" y="5208"/>
                  </a:cubicBezTo>
                  <a:cubicBezTo>
                    <a:pt x="6103" y="4856"/>
                    <a:pt x="6808" y="2930"/>
                    <a:pt x="6564" y="1492"/>
                  </a:cubicBezTo>
                  <a:cubicBezTo>
                    <a:pt x="6456" y="814"/>
                    <a:pt x="5968" y="272"/>
                    <a:pt x="5344" y="136"/>
                  </a:cubicBezTo>
                  <a:cubicBezTo>
                    <a:pt x="5208" y="462"/>
                    <a:pt x="5127" y="733"/>
                    <a:pt x="5018" y="1004"/>
                  </a:cubicBezTo>
                  <a:cubicBezTo>
                    <a:pt x="4806" y="1706"/>
                    <a:pt x="4143" y="2174"/>
                    <a:pt x="3449" y="2174"/>
                  </a:cubicBezTo>
                  <a:cubicBezTo>
                    <a:pt x="3257" y="2174"/>
                    <a:pt x="3063" y="2138"/>
                    <a:pt x="2875" y="2062"/>
                  </a:cubicBezTo>
                  <a:cubicBezTo>
                    <a:pt x="2170" y="1899"/>
                    <a:pt x="1601" y="1411"/>
                    <a:pt x="1302" y="760"/>
                  </a:cubicBezTo>
                  <a:cubicBezTo>
                    <a:pt x="1194" y="516"/>
                    <a:pt x="1112" y="299"/>
                    <a:pt x="97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6"/>
            <p:cNvSpPr/>
            <p:nvPr/>
          </p:nvSpPr>
          <p:spPr>
            <a:xfrm>
              <a:off x="3196838" y="3915400"/>
              <a:ext cx="223800" cy="358150"/>
            </a:xfrm>
            <a:custGeom>
              <a:avLst/>
              <a:gdLst/>
              <a:ahLst/>
              <a:cxnLst/>
              <a:rect l="l" t="t" r="r" b="b"/>
              <a:pathLst>
                <a:path w="8952" h="14326" extrusionOk="0">
                  <a:moveTo>
                    <a:pt x="1058" y="0"/>
                  </a:moveTo>
                  <a:lnTo>
                    <a:pt x="0" y="651"/>
                  </a:lnTo>
                  <a:lnTo>
                    <a:pt x="543" y="1628"/>
                  </a:lnTo>
                  <a:cubicBezTo>
                    <a:pt x="2387" y="4937"/>
                    <a:pt x="4259" y="8246"/>
                    <a:pt x="6103" y="11555"/>
                  </a:cubicBezTo>
                  <a:cubicBezTo>
                    <a:pt x="6483" y="12233"/>
                    <a:pt x="6863" y="12884"/>
                    <a:pt x="7269" y="13508"/>
                  </a:cubicBezTo>
                  <a:cubicBezTo>
                    <a:pt x="7486" y="13806"/>
                    <a:pt x="7758" y="14077"/>
                    <a:pt x="8056" y="14267"/>
                  </a:cubicBezTo>
                  <a:cubicBezTo>
                    <a:pt x="8144" y="14305"/>
                    <a:pt x="8244" y="14325"/>
                    <a:pt x="8347" y="14325"/>
                  </a:cubicBezTo>
                  <a:cubicBezTo>
                    <a:pt x="8467" y="14325"/>
                    <a:pt x="8591" y="14298"/>
                    <a:pt x="8707" y="14240"/>
                  </a:cubicBezTo>
                  <a:cubicBezTo>
                    <a:pt x="8897" y="14105"/>
                    <a:pt x="8951" y="13833"/>
                    <a:pt x="8788" y="13616"/>
                  </a:cubicBezTo>
                  <a:cubicBezTo>
                    <a:pt x="8517" y="13101"/>
                    <a:pt x="8219" y="12558"/>
                    <a:pt x="7920" y="12070"/>
                  </a:cubicBezTo>
                  <a:cubicBezTo>
                    <a:pt x="7269" y="10958"/>
                    <a:pt x="6591" y="9900"/>
                    <a:pt x="5967" y="8815"/>
                  </a:cubicBezTo>
                  <a:cubicBezTo>
                    <a:pt x="4530" y="6184"/>
                    <a:pt x="3092" y="3580"/>
                    <a:pt x="1655" y="949"/>
                  </a:cubicBezTo>
                  <a:cubicBezTo>
                    <a:pt x="1465" y="624"/>
                    <a:pt x="1275" y="326"/>
                    <a:pt x="1058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6"/>
            <p:cNvSpPr/>
            <p:nvPr/>
          </p:nvSpPr>
          <p:spPr>
            <a:xfrm>
              <a:off x="3452463" y="4499900"/>
              <a:ext cx="58350" cy="276425"/>
            </a:xfrm>
            <a:custGeom>
              <a:avLst/>
              <a:gdLst/>
              <a:ahLst/>
              <a:cxnLst/>
              <a:rect l="l" t="t" r="r" b="b"/>
              <a:pathLst>
                <a:path w="2334" h="11057" extrusionOk="0">
                  <a:moveTo>
                    <a:pt x="1221" y="1"/>
                  </a:moveTo>
                  <a:lnTo>
                    <a:pt x="28" y="272"/>
                  </a:lnTo>
                  <a:lnTo>
                    <a:pt x="28" y="1276"/>
                  </a:lnTo>
                  <a:cubicBezTo>
                    <a:pt x="55" y="3147"/>
                    <a:pt x="82" y="5046"/>
                    <a:pt x="82" y="6945"/>
                  </a:cubicBezTo>
                  <a:cubicBezTo>
                    <a:pt x="82" y="7677"/>
                    <a:pt x="55" y="8409"/>
                    <a:pt x="28" y="9114"/>
                  </a:cubicBezTo>
                  <a:cubicBezTo>
                    <a:pt x="1" y="9982"/>
                    <a:pt x="571" y="10769"/>
                    <a:pt x="1384" y="11013"/>
                  </a:cubicBezTo>
                  <a:cubicBezTo>
                    <a:pt x="1491" y="11041"/>
                    <a:pt x="1588" y="11057"/>
                    <a:pt x="1675" y="11057"/>
                  </a:cubicBezTo>
                  <a:cubicBezTo>
                    <a:pt x="1924" y="11057"/>
                    <a:pt x="2098" y="10934"/>
                    <a:pt x="2198" y="10633"/>
                  </a:cubicBezTo>
                  <a:cubicBezTo>
                    <a:pt x="2306" y="10335"/>
                    <a:pt x="2334" y="10010"/>
                    <a:pt x="2334" y="9684"/>
                  </a:cubicBezTo>
                  <a:cubicBezTo>
                    <a:pt x="2306" y="8979"/>
                    <a:pt x="2225" y="8274"/>
                    <a:pt x="2144" y="7596"/>
                  </a:cubicBezTo>
                  <a:cubicBezTo>
                    <a:pt x="1900" y="5290"/>
                    <a:pt x="1655" y="2984"/>
                    <a:pt x="1411" y="679"/>
                  </a:cubicBezTo>
                  <a:cubicBezTo>
                    <a:pt x="1357" y="435"/>
                    <a:pt x="1303" y="218"/>
                    <a:pt x="1221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6"/>
            <p:cNvSpPr/>
            <p:nvPr/>
          </p:nvSpPr>
          <p:spPr>
            <a:xfrm>
              <a:off x="3579288" y="4390050"/>
              <a:ext cx="367550" cy="263125"/>
            </a:xfrm>
            <a:custGeom>
              <a:avLst/>
              <a:gdLst/>
              <a:ahLst/>
              <a:cxnLst/>
              <a:rect l="l" t="t" r="r" b="b"/>
              <a:pathLst>
                <a:path w="14702" h="10525" extrusionOk="0">
                  <a:moveTo>
                    <a:pt x="434" y="1"/>
                  </a:moveTo>
                  <a:lnTo>
                    <a:pt x="0" y="1004"/>
                  </a:lnTo>
                  <a:cubicBezTo>
                    <a:pt x="380" y="1248"/>
                    <a:pt x="678" y="1438"/>
                    <a:pt x="977" y="1628"/>
                  </a:cubicBezTo>
                  <a:cubicBezTo>
                    <a:pt x="3391" y="3174"/>
                    <a:pt x="5750" y="4802"/>
                    <a:pt x="8029" y="6510"/>
                  </a:cubicBezTo>
                  <a:cubicBezTo>
                    <a:pt x="9656" y="7731"/>
                    <a:pt x="11338" y="8843"/>
                    <a:pt x="13020" y="9982"/>
                  </a:cubicBezTo>
                  <a:cubicBezTo>
                    <a:pt x="13426" y="10226"/>
                    <a:pt x="13860" y="10389"/>
                    <a:pt x="14294" y="10525"/>
                  </a:cubicBezTo>
                  <a:cubicBezTo>
                    <a:pt x="14430" y="10525"/>
                    <a:pt x="14538" y="10498"/>
                    <a:pt x="14647" y="10389"/>
                  </a:cubicBezTo>
                  <a:cubicBezTo>
                    <a:pt x="14701" y="10254"/>
                    <a:pt x="14701" y="10091"/>
                    <a:pt x="14647" y="9955"/>
                  </a:cubicBezTo>
                  <a:cubicBezTo>
                    <a:pt x="14321" y="9603"/>
                    <a:pt x="13969" y="9304"/>
                    <a:pt x="13589" y="9033"/>
                  </a:cubicBezTo>
                  <a:cubicBezTo>
                    <a:pt x="11935" y="7894"/>
                    <a:pt x="10226" y="6782"/>
                    <a:pt x="8571" y="5615"/>
                  </a:cubicBezTo>
                  <a:cubicBezTo>
                    <a:pt x="6022" y="3852"/>
                    <a:pt x="3499" y="2062"/>
                    <a:pt x="977" y="299"/>
                  </a:cubicBezTo>
                  <a:cubicBezTo>
                    <a:pt x="787" y="191"/>
                    <a:pt x="624" y="82"/>
                    <a:pt x="434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3001538" y="4482825"/>
              <a:ext cx="145150" cy="143400"/>
            </a:xfrm>
            <a:custGeom>
              <a:avLst/>
              <a:gdLst/>
              <a:ahLst/>
              <a:cxnLst/>
              <a:rect l="l" t="t" r="r" b="b"/>
              <a:pathLst>
                <a:path w="5806" h="5736" extrusionOk="0">
                  <a:moveTo>
                    <a:pt x="2425" y="1"/>
                  </a:moveTo>
                  <a:cubicBezTo>
                    <a:pt x="1985" y="1"/>
                    <a:pt x="1545" y="137"/>
                    <a:pt x="1167" y="413"/>
                  </a:cubicBezTo>
                  <a:cubicBezTo>
                    <a:pt x="407" y="847"/>
                    <a:pt x="1" y="1660"/>
                    <a:pt x="109" y="2528"/>
                  </a:cubicBezTo>
                  <a:cubicBezTo>
                    <a:pt x="163" y="3586"/>
                    <a:pt x="706" y="4535"/>
                    <a:pt x="1574" y="5132"/>
                  </a:cubicBezTo>
                  <a:cubicBezTo>
                    <a:pt x="2138" y="5543"/>
                    <a:pt x="2671" y="5736"/>
                    <a:pt x="3181" y="5736"/>
                  </a:cubicBezTo>
                  <a:cubicBezTo>
                    <a:pt x="3847" y="5736"/>
                    <a:pt x="4473" y="5406"/>
                    <a:pt x="5073" y="4807"/>
                  </a:cubicBezTo>
                  <a:cubicBezTo>
                    <a:pt x="5480" y="4427"/>
                    <a:pt x="5751" y="3884"/>
                    <a:pt x="5805" y="3315"/>
                  </a:cubicBezTo>
                  <a:lnTo>
                    <a:pt x="5805" y="3315"/>
                  </a:lnTo>
                  <a:cubicBezTo>
                    <a:pt x="5452" y="3478"/>
                    <a:pt x="5235" y="3613"/>
                    <a:pt x="5018" y="3722"/>
                  </a:cubicBezTo>
                  <a:cubicBezTo>
                    <a:pt x="4780" y="3849"/>
                    <a:pt x="4520" y="3910"/>
                    <a:pt x="4263" y="3910"/>
                  </a:cubicBezTo>
                  <a:cubicBezTo>
                    <a:pt x="3700" y="3910"/>
                    <a:pt x="3146" y="3619"/>
                    <a:pt x="2849" y="3098"/>
                  </a:cubicBezTo>
                  <a:cubicBezTo>
                    <a:pt x="2387" y="2393"/>
                    <a:pt x="2442" y="1443"/>
                    <a:pt x="3011" y="792"/>
                  </a:cubicBezTo>
                  <a:cubicBezTo>
                    <a:pt x="3147" y="630"/>
                    <a:pt x="3337" y="494"/>
                    <a:pt x="3527" y="304"/>
                  </a:cubicBezTo>
                  <a:cubicBezTo>
                    <a:pt x="3187" y="103"/>
                    <a:pt x="2806" y="1"/>
                    <a:pt x="242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3895263" y="4600125"/>
              <a:ext cx="139725" cy="134625"/>
            </a:xfrm>
            <a:custGeom>
              <a:avLst/>
              <a:gdLst/>
              <a:ahLst/>
              <a:cxnLst/>
              <a:rect l="l" t="t" r="r" b="b"/>
              <a:pathLst>
                <a:path w="5589" h="5385" extrusionOk="0">
                  <a:moveTo>
                    <a:pt x="2905" y="1"/>
                  </a:moveTo>
                  <a:cubicBezTo>
                    <a:pt x="2714" y="1"/>
                    <a:pt x="2521" y="29"/>
                    <a:pt x="2333" y="88"/>
                  </a:cubicBezTo>
                  <a:lnTo>
                    <a:pt x="2713" y="494"/>
                  </a:lnTo>
                  <a:cubicBezTo>
                    <a:pt x="3391" y="1200"/>
                    <a:pt x="3500" y="1823"/>
                    <a:pt x="3147" y="2474"/>
                  </a:cubicBezTo>
                  <a:cubicBezTo>
                    <a:pt x="2858" y="2970"/>
                    <a:pt x="2427" y="3230"/>
                    <a:pt x="1843" y="3230"/>
                  </a:cubicBezTo>
                  <a:cubicBezTo>
                    <a:pt x="1660" y="3230"/>
                    <a:pt x="1462" y="3204"/>
                    <a:pt x="1248" y="3153"/>
                  </a:cubicBezTo>
                  <a:cubicBezTo>
                    <a:pt x="977" y="3098"/>
                    <a:pt x="733" y="2990"/>
                    <a:pt x="489" y="2908"/>
                  </a:cubicBezTo>
                  <a:cubicBezTo>
                    <a:pt x="353" y="2881"/>
                    <a:pt x="245" y="2881"/>
                    <a:pt x="109" y="2827"/>
                  </a:cubicBezTo>
                  <a:lnTo>
                    <a:pt x="109" y="2827"/>
                  </a:lnTo>
                  <a:cubicBezTo>
                    <a:pt x="1" y="3831"/>
                    <a:pt x="543" y="4780"/>
                    <a:pt x="1465" y="5133"/>
                  </a:cubicBezTo>
                  <a:cubicBezTo>
                    <a:pt x="1825" y="5303"/>
                    <a:pt x="2208" y="5385"/>
                    <a:pt x="2589" y="5385"/>
                  </a:cubicBezTo>
                  <a:cubicBezTo>
                    <a:pt x="3357" y="5385"/>
                    <a:pt x="4113" y="5053"/>
                    <a:pt x="4639" y="4454"/>
                  </a:cubicBezTo>
                  <a:cubicBezTo>
                    <a:pt x="5453" y="3614"/>
                    <a:pt x="5588" y="2312"/>
                    <a:pt x="4937" y="1335"/>
                  </a:cubicBezTo>
                  <a:cubicBezTo>
                    <a:pt x="4639" y="793"/>
                    <a:pt x="4178" y="386"/>
                    <a:pt x="3635" y="142"/>
                  </a:cubicBezTo>
                  <a:cubicBezTo>
                    <a:pt x="3404" y="49"/>
                    <a:pt x="3156" y="1"/>
                    <a:pt x="290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3506038" y="4037450"/>
              <a:ext cx="144475" cy="173625"/>
            </a:xfrm>
            <a:custGeom>
              <a:avLst/>
              <a:gdLst/>
              <a:ahLst/>
              <a:cxnLst/>
              <a:rect l="l" t="t" r="r" b="b"/>
              <a:pathLst>
                <a:path w="5779" h="6945" extrusionOk="0">
                  <a:moveTo>
                    <a:pt x="4205" y="0"/>
                  </a:moveTo>
                  <a:cubicBezTo>
                    <a:pt x="2794" y="1980"/>
                    <a:pt x="1411" y="3933"/>
                    <a:pt x="1" y="5968"/>
                  </a:cubicBezTo>
                  <a:cubicBezTo>
                    <a:pt x="218" y="6158"/>
                    <a:pt x="435" y="6347"/>
                    <a:pt x="679" y="6537"/>
                  </a:cubicBezTo>
                  <a:cubicBezTo>
                    <a:pt x="842" y="6673"/>
                    <a:pt x="1031" y="6781"/>
                    <a:pt x="1276" y="6944"/>
                  </a:cubicBezTo>
                  <a:cubicBezTo>
                    <a:pt x="1601" y="6456"/>
                    <a:pt x="1926" y="5968"/>
                    <a:pt x="2252" y="5534"/>
                  </a:cubicBezTo>
                  <a:cubicBezTo>
                    <a:pt x="3283" y="4205"/>
                    <a:pt x="4286" y="2903"/>
                    <a:pt x="5317" y="1601"/>
                  </a:cubicBezTo>
                  <a:cubicBezTo>
                    <a:pt x="5480" y="1357"/>
                    <a:pt x="5615" y="1112"/>
                    <a:pt x="5778" y="896"/>
                  </a:cubicBezTo>
                  <a:cubicBezTo>
                    <a:pt x="5425" y="353"/>
                    <a:pt x="4829" y="28"/>
                    <a:pt x="4205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3091738" y="4406325"/>
              <a:ext cx="195300" cy="147300"/>
            </a:xfrm>
            <a:custGeom>
              <a:avLst/>
              <a:gdLst/>
              <a:ahLst/>
              <a:cxnLst/>
              <a:rect l="l" t="t" r="r" b="b"/>
              <a:pathLst>
                <a:path w="7812" h="5892" extrusionOk="0">
                  <a:moveTo>
                    <a:pt x="7378" y="1"/>
                  </a:moveTo>
                  <a:cubicBezTo>
                    <a:pt x="7161" y="82"/>
                    <a:pt x="7079" y="136"/>
                    <a:pt x="6998" y="191"/>
                  </a:cubicBezTo>
                  <a:cubicBezTo>
                    <a:pt x="5289" y="1248"/>
                    <a:pt x="3607" y="2279"/>
                    <a:pt x="1953" y="3364"/>
                  </a:cubicBezTo>
                  <a:cubicBezTo>
                    <a:pt x="1383" y="3744"/>
                    <a:pt x="841" y="4178"/>
                    <a:pt x="353" y="4666"/>
                  </a:cubicBezTo>
                  <a:cubicBezTo>
                    <a:pt x="0" y="4937"/>
                    <a:pt x="0" y="5453"/>
                    <a:pt x="353" y="5724"/>
                  </a:cubicBezTo>
                  <a:cubicBezTo>
                    <a:pt x="453" y="5836"/>
                    <a:pt x="564" y="5891"/>
                    <a:pt x="692" y="5891"/>
                  </a:cubicBezTo>
                  <a:cubicBezTo>
                    <a:pt x="842" y="5891"/>
                    <a:pt x="1016" y="5816"/>
                    <a:pt x="1221" y="5670"/>
                  </a:cubicBezTo>
                  <a:cubicBezTo>
                    <a:pt x="1763" y="5236"/>
                    <a:pt x="2278" y="4775"/>
                    <a:pt x="2848" y="4368"/>
                  </a:cubicBezTo>
                  <a:cubicBezTo>
                    <a:pt x="4286" y="3337"/>
                    <a:pt x="5723" y="2361"/>
                    <a:pt x="7161" y="1357"/>
                  </a:cubicBezTo>
                  <a:cubicBezTo>
                    <a:pt x="7378" y="1194"/>
                    <a:pt x="7568" y="1031"/>
                    <a:pt x="7812" y="842"/>
                  </a:cubicBezTo>
                  <a:lnTo>
                    <a:pt x="7378" y="1"/>
                  </a:ln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56"/>
          <p:cNvGrpSpPr/>
          <p:nvPr/>
        </p:nvGrpSpPr>
        <p:grpSpPr>
          <a:xfrm rot="424096">
            <a:off x="7237723" y="3433891"/>
            <a:ext cx="1233770" cy="1570035"/>
            <a:chOff x="2586363" y="5410988"/>
            <a:chExt cx="1049025" cy="1334938"/>
          </a:xfrm>
        </p:grpSpPr>
        <p:sp>
          <p:nvSpPr>
            <p:cNvPr id="1141" name="Google Shape;1141;p56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6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6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6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6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6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6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6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6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6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6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6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6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6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6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6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56"/>
          <p:cNvGrpSpPr/>
          <p:nvPr/>
        </p:nvGrpSpPr>
        <p:grpSpPr>
          <a:xfrm>
            <a:off x="8384489" y="61613"/>
            <a:ext cx="320453" cy="409255"/>
            <a:chOff x="5905475" y="2032050"/>
            <a:chExt cx="454350" cy="580175"/>
          </a:xfrm>
        </p:grpSpPr>
        <p:sp>
          <p:nvSpPr>
            <p:cNvPr id="1158" name="Google Shape;1158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6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6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56"/>
          <p:cNvGrpSpPr/>
          <p:nvPr/>
        </p:nvGrpSpPr>
        <p:grpSpPr>
          <a:xfrm>
            <a:off x="5598090" y="2415912"/>
            <a:ext cx="244304" cy="306056"/>
            <a:chOff x="7249250" y="2312150"/>
            <a:chExt cx="433317" cy="542846"/>
          </a:xfrm>
        </p:grpSpPr>
        <p:sp>
          <p:nvSpPr>
            <p:cNvPr id="1165" name="Google Shape;1165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6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56"/>
          <p:cNvGrpSpPr/>
          <p:nvPr/>
        </p:nvGrpSpPr>
        <p:grpSpPr>
          <a:xfrm rot="5973186">
            <a:off x="1316905" y="4586193"/>
            <a:ext cx="525721" cy="428640"/>
            <a:chOff x="5426900" y="3064075"/>
            <a:chExt cx="281450" cy="229525"/>
          </a:xfrm>
        </p:grpSpPr>
        <p:sp>
          <p:nvSpPr>
            <p:cNvPr id="1169" name="Google Shape;1169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6540;p51">
            <a:extLst>
              <a:ext uri="{FF2B5EF4-FFF2-40B4-BE49-F238E27FC236}">
                <a16:creationId xmlns:a16="http://schemas.microsoft.com/office/drawing/2014/main" id="{AC27A482-0DDD-473E-9E9C-532900217D6A}"/>
              </a:ext>
            </a:extLst>
          </p:cNvPr>
          <p:cNvGrpSpPr/>
          <p:nvPr/>
        </p:nvGrpSpPr>
        <p:grpSpPr>
          <a:xfrm flipH="1">
            <a:off x="4442411" y="146771"/>
            <a:ext cx="2187430" cy="2061087"/>
            <a:chOff x="6712725" y="1324325"/>
            <a:chExt cx="2861687" cy="2696400"/>
          </a:xfrm>
        </p:grpSpPr>
        <p:sp>
          <p:nvSpPr>
            <p:cNvPr id="59" name="Google Shape;6541;p51">
              <a:extLst>
                <a:ext uri="{FF2B5EF4-FFF2-40B4-BE49-F238E27FC236}">
                  <a16:creationId xmlns:a16="http://schemas.microsoft.com/office/drawing/2014/main" id="{D0C8349B-FA41-469A-82B4-5670E06635CA}"/>
                </a:ext>
              </a:extLst>
            </p:cNvPr>
            <p:cNvSpPr/>
            <p:nvPr/>
          </p:nvSpPr>
          <p:spPr>
            <a:xfrm rot="-412467">
              <a:off x="7940813" y="251072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42;p51">
              <a:extLst>
                <a:ext uri="{FF2B5EF4-FFF2-40B4-BE49-F238E27FC236}">
                  <a16:creationId xmlns:a16="http://schemas.microsoft.com/office/drawing/2014/main" id="{D7EB7FBA-EB1B-46D1-A293-3C0D2B9CECAC}"/>
                </a:ext>
              </a:extLst>
            </p:cNvPr>
            <p:cNvSpPr/>
            <p:nvPr/>
          </p:nvSpPr>
          <p:spPr>
            <a:xfrm>
              <a:off x="6712725" y="1324325"/>
              <a:ext cx="2696400" cy="2696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43;p51">
              <a:extLst>
                <a:ext uri="{FF2B5EF4-FFF2-40B4-BE49-F238E27FC236}">
                  <a16:creationId xmlns:a16="http://schemas.microsoft.com/office/drawing/2014/main" id="{D10FE635-EFC2-4D73-BCC1-C693F623DD69}"/>
                </a:ext>
              </a:extLst>
            </p:cNvPr>
            <p:cNvSpPr/>
            <p:nvPr/>
          </p:nvSpPr>
          <p:spPr>
            <a:xfrm>
              <a:off x="7041062" y="1652676"/>
              <a:ext cx="2039400" cy="2039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44;p51">
              <a:extLst>
                <a:ext uri="{FF2B5EF4-FFF2-40B4-BE49-F238E27FC236}">
                  <a16:creationId xmlns:a16="http://schemas.microsoft.com/office/drawing/2014/main" id="{8CBA1D3E-3213-4C58-9847-BB2630CC2DBA}"/>
                </a:ext>
              </a:extLst>
            </p:cNvPr>
            <p:cNvSpPr/>
            <p:nvPr/>
          </p:nvSpPr>
          <p:spPr>
            <a:xfrm>
              <a:off x="6890093" y="339572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45;p51">
              <a:extLst>
                <a:ext uri="{FF2B5EF4-FFF2-40B4-BE49-F238E27FC236}">
                  <a16:creationId xmlns:a16="http://schemas.microsoft.com/office/drawing/2014/main" id="{002986BA-1D79-4645-A259-415581F2C6C5}"/>
                </a:ext>
              </a:extLst>
            </p:cNvPr>
            <p:cNvSpPr/>
            <p:nvPr/>
          </p:nvSpPr>
          <p:spPr>
            <a:xfrm>
              <a:off x="9220712" y="2567403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6;p51">
              <a:extLst>
                <a:ext uri="{FF2B5EF4-FFF2-40B4-BE49-F238E27FC236}">
                  <a16:creationId xmlns:a16="http://schemas.microsoft.com/office/drawing/2014/main" id="{77B4042C-6A6F-4EA7-9592-BE9EC4D83BE3}"/>
                </a:ext>
              </a:extLst>
            </p:cNvPr>
            <p:cNvSpPr/>
            <p:nvPr/>
          </p:nvSpPr>
          <p:spPr>
            <a:xfrm>
              <a:off x="7257244" y="1698702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7;p51">
              <a:extLst>
                <a:ext uri="{FF2B5EF4-FFF2-40B4-BE49-F238E27FC236}">
                  <a16:creationId xmlns:a16="http://schemas.microsoft.com/office/drawing/2014/main" id="{18EA988C-F5AE-426E-8178-0B8D28353EF3}"/>
                </a:ext>
              </a:extLst>
            </p:cNvPr>
            <p:cNvSpPr/>
            <p:nvPr/>
          </p:nvSpPr>
          <p:spPr>
            <a:xfrm rot="-528068">
              <a:off x="7637814" y="2351005"/>
              <a:ext cx="380379" cy="380379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8;p51">
              <a:extLst>
                <a:ext uri="{FF2B5EF4-FFF2-40B4-BE49-F238E27FC236}">
                  <a16:creationId xmlns:a16="http://schemas.microsoft.com/office/drawing/2014/main" id="{4ACB6524-1F5B-49A4-B8E2-8FCC8A3B07D1}"/>
                </a:ext>
              </a:extLst>
            </p:cNvPr>
            <p:cNvSpPr/>
            <p:nvPr/>
          </p:nvSpPr>
          <p:spPr>
            <a:xfrm rot="-526072">
              <a:off x="7871270" y="2177593"/>
              <a:ext cx="301119" cy="301119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9;p51">
              <a:extLst>
                <a:ext uri="{FF2B5EF4-FFF2-40B4-BE49-F238E27FC236}">
                  <a16:creationId xmlns:a16="http://schemas.microsoft.com/office/drawing/2014/main" id="{4B438323-D37D-4240-8054-026B4866AB78}"/>
                </a:ext>
              </a:extLst>
            </p:cNvPr>
            <p:cNvSpPr/>
            <p:nvPr/>
          </p:nvSpPr>
          <p:spPr>
            <a:xfrm rot="-412467">
              <a:off x="8023938" y="281987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50;p51">
              <a:extLst>
                <a:ext uri="{FF2B5EF4-FFF2-40B4-BE49-F238E27FC236}">
                  <a16:creationId xmlns:a16="http://schemas.microsoft.com/office/drawing/2014/main" id="{6AE6CF31-F03D-4206-834C-EAAC37D301B8}"/>
                </a:ext>
              </a:extLst>
            </p:cNvPr>
            <p:cNvSpPr/>
            <p:nvPr/>
          </p:nvSpPr>
          <p:spPr>
            <a:xfrm rot="-412051">
              <a:off x="8173991" y="2499994"/>
              <a:ext cx="496764" cy="496764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51;p51">
              <a:extLst>
                <a:ext uri="{FF2B5EF4-FFF2-40B4-BE49-F238E27FC236}">
                  <a16:creationId xmlns:a16="http://schemas.microsoft.com/office/drawing/2014/main" id="{303CA2DE-F0D2-4F43-85E5-9FE07A3C7A73}"/>
                </a:ext>
              </a:extLst>
            </p:cNvPr>
            <p:cNvSpPr/>
            <p:nvPr/>
          </p:nvSpPr>
          <p:spPr>
            <a:xfrm rot="367957">
              <a:off x="7997600" y="2079012"/>
              <a:ext cx="713282" cy="713282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52;p51">
              <a:extLst>
                <a:ext uri="{FF2B5EF4-FFF2-40B4-BE49-F238E27FC236}">
                  <a16:creationId xmlns:a16="http://schemas.microsoft.com/office/drawing/2014/main" id="{3DD9804A-C21D-4654-BF72-A995638972A5}"/>
                </a:ext>
              </a:extLst>
            </p:cNvPr>
            <p:cNvSpPr/>
            <p:nvPr/>
          </p:nvSpPr>
          <p:spPr>
            <a:xfrm rot="366673">
              <a:off x="7505046" y="2483082"/>
              <a:ext cx="712952" cy="712952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6553;p51">
              <a:extLst>
                <a:ext uri="{FF2B5EF4-FFF2-40B4-BE49-F238E27FC236}">
                  <a16:creationId xmlns:a16="http://schemas.microsoft.com/office/drawing/2014/main" id="{1C9C6D59-3924-47D5-A1AF-38FF8CFA7848}"/>
                </a:ext>
              </a:extLst>
            </p:cNvPr>
            <p:cNvGrpSpPr/>
            <p:nvPr/>
          </p:nvGrpSpPr>
          <p:grpSpPr>
            <a:xfrm>
              <a:off x="7647938" y="2765013"/>
              <a:ext cx="427175" cy="149075"/>
              <a:chOff x="4952850" y="2127900"/>
              <a:chExt cx="427175" cy="149075"/>
            </a:xfrm>
          </p:grpSpPr>
          <p:sp>
            <p:nvSpPr>
              <p:cNvPr id="120" name="Google Shape;6554;p51">
                <a:extLst>
                  <a:ext uri="{FF2B5EF4-FFF2-40B4-BE49-F238E27FC236}">
                    <a16:creationId xmlns:a16="http://schemas.microsoft.com/office/drawing/2014/main" id="{E4688ADA-C6BB-4D23-8B6F-1044C8D1FAEA}"/>
                  </a:ext>
                </a:extLst>
              </p:cNvPr>
              <p:cNvSpPr/>
              <p:nvPr/>
            </p:nvSpPr>
            <p:spPr>
              <a:xfrm>
                <a:off x="5094800" y="2178400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56" y="217"/>
                    </a:moveTo>
                    <a:cubicBezTo>
                      <a:pt x="2656" y="95"/>
                      <a:pt x="2750" y="0"/>
                      <a:pt x="2873" y="0"/>
                    </a:cubicBezTo>
                    <a:cubicBezTo>
                      <a:pt x="2981" y="0"/>
                      <a:pt x="3075" y="95"/>
                      <a:pt x="3075" y="217"/>
                    </a:cubicBezTo>
                    <a:cubicBezTo>
                      <a:pt x="3075" y="528"/>
                      <a:pt x="3198" y="813"/>
                      <a:pt x="3401" y="1016"/>
                    </a:cubicBezTo>
                    <a:cubicBezTo>
                      <a:pt x="3604" y="1220"/>
                      <a:pt x="3888" y="1341"/>
                      <a:pt x="4201" y="1341"/>
                    </a:cubicBezTo>
                    <a:cubicBezTo>
                      <a:pt x="4512" y="1341"/>
                      <a:pt x="4797" y="1220"/>
                      <a:pt x="4999" y="1016"/>
                    </a:cubicBezTo>
                    <a:cubicBezTo>
                      <a:pt x="5203" y="813"/>
                      <a:pt x="5325" y="528"/>
                      <a:pt x="5325" y="217"/>
                    </a:cubicBezTo>
                    <a:cubicBezTo>
                      <a:pt x="5325" y="95"/>
                      <a:pt x="5420" y="0"/>
                      <a:pt x="5541" y="0"/>
                    </a:cubicBezTo>
                    <a:cubicBezTo>
                      <a:pt x="5650" y="0"/>
                      <a:pt x="5745" y="95"/>
                      <a:pt x="5745" y="217"/>
                    </a:cubicBezTo>
                    <a:cubicBezTo>
                      <a:pt x="5745" y="637"/>
                      <a:pt x="5569" y="1030"/>
                      <a:pt x="5298" y="1301"/>
                    </a:cubicBezTo>
                    <a:cubicBezTo>
                      <a:pt x="5014" y="1585"/>
                      <a:pt x="4634" y="1748"/>
                      <a:pt x="4201" y="1748"/>
                    </a:cubicBezTo>
                    <a:cubicBezTo>
                      <a:pt x="3780" y="1748"/>
                      <a:pt x="3388" y="1585"/>
                      <a:pt x="3117" y="1301"/>
                    </a:cubicBezTo>
                    <a:cubicBezTo>
                      <a:pt x="3021" y="1206"/>
                      <a:pt x="2940" y="1097"/>
                      <a:pt x="2873" y="989"/>
                    </a:cubicBezTo>
                    <a:cubicBezTo>
                      <a:pt x="2804" y="1097"/>
                      <a:pt x="2723" y="1206"/>
                      <a:pt x="2629" y="1301"/>
                    </a:cubicBezTo>
                    <a:cubicBezTo>
                      <a:pt x="2344" y="1585"/>
                      <a:pt x="1964" y="1748"/>
                      <a:pt x="1531" y="1748"/>
                    </a:cubicBezTo>
                    <a:cubicBezTo>
                      <a:pt x="1111" y="1748"/>
                      <a:pt x="718" y="1585"/>
                      <a:pt x="447" y="1301"/>
                    </a:cubicBezTo>
                    <a:cubicBezTo>
                      <a:pt x="163" y="1030"/>
                      <a:pt x="0" y="637"/>
                      <a:pt x="0" y="217"/>
                    </a:cubicBezTo>
                    <a:cubicBezTo>
                      <a:pt x="0" y="95"/>
                      <a:pt x="82" y="0"/>
                      <a:pt x="203" y="0"/>
                    </a:cubicBezTo>
                    <a:cubicBezTo>
                      <a:pt x="311" y="0"/>
                      <a:pt x="407" y="95"/>
                      <a:pt x="407" y="217"/>
                    </a:cubicBezTo>
                    <a:cubicBezTo>
                      <a:pt x="407" y="528"/>
                      <a:pt x="528" y="813"/>
                      <a:pt x="732" y="1016"/>
                    </a:cubicBezTo>
                    <a:cubicBezTo>
                      <a:pt x="949" y="1220"/>
                      <a:pt x="1220" y="1341"/>
                      <a:pt x="1531" y="1341"/>
                    </a:cubicBezTo>
                    <a:cubicBezTo>
                      <a:pt x="1843" y="1341"/>
                      <a:pt x="2127" y="1220"/>
                      <a:pt x="2331" y="1016"/>
                    </a:cubicBezTo>
                    <a:cubicBezTo>
                      <a:pt x="2533" y="813"/>
                      <a:pt x="2656" y="528"/>
                      <a:pt x="2656" y="2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6555;p51">
                <a:extLst>
                  <a:ext uri="{FF2B5EF4-FFF2-40B4-BE49-F238E27FC236}">
                    <a16:creationId xmlns:a16="http://schemas.microsoft.com/office/drawing/2014/main" id="{AA431268-5D6F-464C-92C0-71DFC4DA4E6C}"/>
                  </a:ext>
                </a:extLst>
              </p:cNvPr>
              <p:cNvSpPr/>
              <p:nvPr/>
            </p:nvSpPr>
            <p:spPr>
              <a:xfrm>
                <a:off x="5279075" y="2127900"/>
                <a:ext cx="1009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4039" extrusionOk="0">
                    <a:moveTo>
                      <a:pt x="2018" y="4039"/>
                    </a:moveTo>
                    <a:cubicBezTo>
                      <a:pt x="3129" y="4039"/>
                      <a:pt x="4038" y="3131"/>
                      <a:pt x="4038" y="2020"/>
                    </a:cubicBezTo>
                    <a:cubicBezTo>
                      <a:pt x="4038" y="909"/>
                      <a:pt x="3129" y="1"/>
                      <a:pt x="2018" y="1"/>
                    </a:cubicBezTo>
                    <a:cubicBezTo>
                      <a:pt x="907" y="1"/>
                      <a:pt x="0" y="909"/>
                      <a:pt x="0" y="2020"/>
                    </a:cubicBezTo>
                    <a:cubicBezTo>
                      <a:pt x="0" y="3131"/>
                      <a:pt x="907" y="4039"/>
                      <a:pt x="2018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6556;p51">
                <a:extLst>
                  <a:ext uri="{FF2B5EF4-FFF2-40B4-BE49-F238E27FC236}">
                    <a16:creationId xmlns:a16="http://schemas.microsoft.com/office/drawing/2014/main" id="{0ECF5871-285A-4FC8-A7E2-1AA57F01A81B}"/>
                  </a:ext>
                </a:extLst>
              </p:cNvPr>
              <p:cNvSpPr/>
              <p:nvPr/>
            </p:nvSpPr>
            <p:spPr>
              <a:xfrm>
                <a:off x="5301075" y="2142150"/>
                <a:ext cx="359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424" extrusionOk="0">
                    <a:moveTo>
                      <a:pt x="719" y="1423"/>
                    </a:moveTo>
                    <a:cubicBezTo>
                      <a:pt x="1111" y="1423"/>
                      <a:pt x="1437" y="1111"/>
                      <a:pt x="1437" y="719"/>
                    </a:cubicBezTo>
                    <a:cubicBezTo>
                      <a:pt x="1437" y="325"/>
                      <a:pt x="1111" y="0"/>
                      <a:pt x="719" y="0"/>
                    </a:cubicBezTo>
                    <a:cubicBezTo>
                      <a:pt x="325" y="0"/>
                      <a:pt x="0" y="325"/>
                      <a:pt x="0" y="719"/>
                    </a:cubicBezTo>
                    <a:cubicBezTo>
                      <a:pt x="0" y="1111"/>
                      <a:pt x="325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6557;p51">
                <a:extLst>
                  <a:ext uri="{FF2B5EF4-FFF2-40B4-BE49-F238E27FC236}">
                    <a16:creationId xmlns:a16="http://schemas.microsoft.com/office/drawing/2014/main" id="{D2AEA508-4D4A-4847-A689-552C6D1CE7B7}"/>
                  </a:ext>
                </a:extLst>
              </p:cNvPr>
              <p:cNvSpPr/>
              <p:nvPr/>
            </p:nvSpPr>
            <p:spPr>
              <a:xfrm>
                <a:off x="4952850" y="2127900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31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31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6558;p51">
                <a:extLst>
                  <a:ext uri="{FF2B5EF4-FFF2-40B4-BE49-F238E27FC236}">
                    <a16:creationId xmlns:a16="http://schemas.microsoft.com/office/drawing/2014/main" id="{7DC88BB9-363F-4B5F-A780-0D2B22BEC4E1}"/>
                  </a:ext>
                </a:extLst>
              </p:cNvPr>
              <p:cNvSpPr/>
              <p:nvPr/>
            </p:nvSpPr>
            <p:spPr>
              <a:xfrm>
                <a:off x="4996200" y="2142150"/>
                <a:ext cx="356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424" extrusionOk="0">
                    <a:moveTo>
                      <a:pt x="719" y="1423"/>
                    </a:moveTo>
                    <a:cubicBezTo>
                      <a:pt x="1112" y="1423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19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6559;p51">
                <a:extLst>
                  <a:ext uri="{FF2B5EF4-FFF2-40B4-BE49-F238E27FC236}">
                    <a16:creationId xmlns:a16="http://schemas.microsoft.com/office/drawing/2014/main" id="{3BDFD4C3-4048-4B62-98B0-979F4EF9D1BA}"/>
                  </a:ext>
                </a:extLst>
              </p:cNvPr>
              <p:cNvSpPr/>
              <p:nvPr/>
            </p:nvSpPr>
            <p:spPr>
              <a:xfrm>
                <a:off x="49697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6" y="0"/>
                      <a:pt x="1" y="271"/>
                      <a:pt x="1" y="611"/>
                    </a:cubicBezTo>
                    <a:cubicBezTo>
                      <a:pt x="1" y="949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6560;p51">
                <a:extLst>
                  <a:ext uri="{FF2B5EF4-FFF2-40B4-BE49-F238E27FC236}">
                    <a16:creationId xmlns:a16="http://schemas.microsoft.com/office/drawing/2014/main" id="{E61547E9-0D3B-44CE-9F05-D3D59A0A4925}"/>
                  </a:ext>
                </a:extLst>
              </p:cNvPr>
              <p:cNvSpPr/>
              <p:nvPr/>
            </p:nvSpPr>
            <p:spPr>
              <a:xfrm>
                <a:off x="52844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5" y="0"/>
                      <a:pt x="1" y="271"/>
                      <a:pt x="1" y="611"/>
                    </a:cubicBezTo>
                    <a:cubicBezTo>
                      <a:pt x="1" y="949"/>
                      <a:pt x="705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" name="Google Shape;6561;p51">
              <a:extLst>
                <a:ext uri="{FF2B5EF4-FFF2-40B4-BE49-F238E27FC236}">
                  <a16:creationId xmlns:a16="http://schemas.microsoft.com/office/drawing/2014/main" id="{27B00624-F058-47B1-88DB-2124D1A53AE1}"/>
                </a:ext>
              </a:extLst>
            </p:cNvPr>
            <p:cNvGrpSpPr/>
            <p:nvPr/>
          </p:nvGrpSpPr>
          <p:grpSpPr>
            <a:xfrm>
              <a:off x="8157775" y="2365025"/>
              <a:ext cx="392950" cy="141250"/>
              <a:chOff x="6253275" y="1773275"/>
              <a:chExt cx="392950" cy="141250"/>
            </a:xfrm>
          </p:grpSpPr>
          <p:sp>
            <p:nvSpPr>
              <p:cNvPr id="115" name="Google Shape;6562;p51">
                <a:extLst>
                  <a:ext uri="{FF2B5EF4-FFF2-40B4-BE49-F238E27FC236}">
                    <a16:creationId xmlns:a16="http://schemas.microsoft.com/office/drawing/2014/main" id="{0AD7FF64-FEED-43A0-8F56-6DAE186ADFDD}"/>
                  </a:ext>
                </a:extLst>
              </p:cNvPr>
              <p:cNvSpPr/>
              <p:nvPr/>
            </p:nvSpPr>
            <p:spPr>
              <a:xfrm>
                <a:off x="6395525" y="1847125"/>
                <a:ext cx="10842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2290" extrusionOk="0">
                    <a:moveTo>
                      <a:pt x="1247" y="392"/>
                    </a:moveTo>
                    <a:cubicBezTo>
                      <a:pt x="1017" y="257"/>
                      <a:pt x="814" y="108"/>
                      <a:pt x="597" y="81"/>
                    </a:cubicBezTo>
                    <a:cubicBezTo>
                      <a:pt x="1" y="0"/>
                      <a:pt x="41" y="813"/>
                      <a:pt x="245" y="1192"/>
                    </a:cubicBezTo>
                    <a:cubicBezTo>
                      <a:pt x="664" y="1924"/>
                      <a:pt x="1423" y="2289"/>
                      <a:pt x="2169" y="2276"/>
                    </a:cubicBezTo>
                    <a:cubicBezTo>
                      <a:pt x="2928" y="2289"/>
                      <a:pt x="3686" y="1924"/>
                      <a:pt x="4093" y="1192"/>
                    </a:cubicBezTo>
                    <a:cubicBezTo>
                      <a:pt x="4296" y="813"/>
                      <a:pt x="4337" y="0"/>
                      <a:pt x="3741" y="81"/>
                    </a:cubicBezTo>
                    <a:cubicBezTo>
                      <a:pt x="3524" y="108"/>
                      <a:pt x="3320" y="257"/>
                      <a:pt x="3090" y="392"/>
                    </a:cubicBezTo>
                    <a:cubicBezTo>
                      <a:pt x="2805" y="555"/>
                      <a:pt x="2480" y="623"/>
                      <a:pt x="2169" y="609"/>
                    </a:cubicBezTo>
                    <a:cubicBezTo>
                      <a:pt x="1857" y="623"/>
                      <a:pt x="1546" y="555"/>
                      <a:pt x="1247" y="3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6563;p51">
                <a:extLst>
                  <a:ext uri="{FF2B5EF4-FFF2-40B4-BE49-F238E27FC236}">
                    <a16:creationId xmlns:a16="http://schemas.microsoft.com/office/drawing/2014/main" id="{2CD4C6FF-BE22-43FE-AF65-23E121BCF26A}"/>
                  </a:ext>
                </a:extLst>
              </p:cNvPr>
              <p:cNvSpPr/>
              <p:nvPr/>
            </p:nvSpPr>
            <p:spPr>
              <a:xfrm>
                <a:off x="6267500" y="1773275"/>
                <a:ext cx="7282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3795" extrusionOk="0">
                    <a:moveTo>
                      <a:pt x="284" y="691"/>
                    </a:moveTo>
                    <a:cubicBezTo>
                      <a:pt x="122" y="582"/>
                      <a:pt x="67" y="380"/>
                      <a:pt x="176" y="217"/>
                    </a:cubicBezTo>
                    <a:cubicBezTo>
                      <a:pt x="271" y="54"/>
                      <a:pt x="488" y="0"/>
                      <a:pt x="651" y="109"/>
                    </a:cubicBezTo>
                    <a:cubicBezTo>
                      <a:pt x="651" y="109"/>
                      <a:pt x="2819" y="1464"/>
                      <a:pt x="2859" y="2154"/>
                    </a:cubicBezTo>
                    <a:cubicBezTo>
                      <a:pt x="2913" y="2927"/>
                      <a:pt x="501" y="3740"/>
                      <a:pt x="488" y="3740"/>
                    </a:cubicBezTo>
                    <a:cubicBezTo>
                      <a:pt x="311" y="3794"/>
                      <a:pt x="122" y="3699"/>
                      <a:pt x="54" y="3523"/>
                    </a:cubicBezTo>
                    <a:cubicBezTo>
                      <a:pt x="0" y="3346"/>
                      <a:pt x="95" y="3144"/>
                      <a:pt x="271" y="3090"/>
                    </a:cubicBezTo>
                    <a:cubicBezTo>
                      <a:pt x="284" y="3090"/>
                      <a:pt x="2195" y="2439"/>
                      <a:pt x="2181" y="2195"/>
                    </a:cubicBezTo>
                    <a:cubicBezTo>
                      <a:pt x="2154" y="1856"/>
                      <a:pt x="284" y="691"/>
                      <a:pt x="284" y="6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6564;p51">
                <a:extLst>
                  <a:ext uri="{FF2B5EF4-FFF2-40B4-BE49-F238E27FC236}">
                    <a16:creationId xmlns:a16="http://schemas.microsoft.com/office/drawing/2014/main" id="{D4501205-F85C-4E91-B83D-0360C4B17EBE}"/>
                  </a:ext>
                </a:extLst>
              </p:cNvPr>
              <p:cNvSpPr/>
              <p:nvPr/>
            </p:nvSpPr>
            <p:spPr>
              <a:xfrm>
                <a:off x="6559125" y="1773275"/>
                <a:ext cx="7287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3795" extrusionOk="0">
                    <a:moveTo>
                      <a:pt x="2264" y="109"/>
                    </a:moveTo>
                    <a:cubicBezTo>
                      <a:pt x="2427" y="0"/>
                      <a:pt x="2643" y="54"/>
                      <a:pt x="2738" y="217"/>
                    </a:cubicBezTo>
                    <a:cubicBezTo>
                      <a:pt x="2846" y="380"/>
                      <a:pt x="2792" y="582"/>
                      <a:pt x="2629" y="691"/>
                    </a:cubicBezTo>
                    <a:cubicBezTo>
                      <a:pt x="2629" y="691"/>
                      <a:pt x="760" y="1856"/>
                      <a:pt x="747" y="2195"/>
                    </a:cubicBezTo>
                    <a:cubicBezTo>
                      <a:pt x="719" y="2439"/>
                      <a:pt x="2629" y="3090"/>
                      <a:pt x="2643" y="3090"/>
                    </a:cubicBezTo>
                    <a:cubicBezTo>
                      <a:pt x="2819" y="3144"/>
                      <a:pt x="2914" y="3346"/>
                      <a:pt x="2860" y="3523"/>
                    </a:cubicBezTo>
                    <a:cubicBezTo>
                      <a:pt x="2792" y="3699"/>
                      <a:pt x="2602" y="3794"/>
                      <a:pt x="2427" y="3740"/>
                    </a:cubicBezTo>
                    <a:cubicBezTo>
                      <a:pt x="2413" y="3740"/>
                      <a:pt x="1" y="2927"/>
                      <a:pt x="55" y="2154"/>
                    </a:cubicBezTo>
                    <a:cubicBezTo>
                      <a:pt x="96" y="1464"/>
                      <a:pt x="2264" y="109"/>
                      <a:pt x="2264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6565;p51">
                <a:extLst>
                  <a:ext uri="{FF2B5EF4-FFF2-40B4-BE49-F238E27FC236}">
                    <a16:creationId xmlns:a16="http://schemas.microsoft.com/office/drawing/2014/main" id="{EB809A94-7C72-4594-96C4-6D82D143A289}"/>
                  </a:ext>
                </a:extLst>
              </p:cNvPr>
              <p:cNvSpPr/>
              <p:nvPr/>
            </p:nvSpPr>
            <p:spPr>
              <a:xfrm>
                <a:off x="6253275" y="1884375"/>
                <a:ext cx="782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206" extrusionOk="0">
                    <a:moveTo>
                      <a:pt x="1572" y="1206"/>
                    </a:moveTo>
                    <a:cubicBezTo>
                      <a:pt x="2425" y="1206"/>
                      <a:pt x="3130" y="935"/>
                      <a:pt x="3130" y="597"/>
                    </a:cubicBezTo>
                    <a:cubicBezTo>
                      <a:pt x="3130" y="271"/>
                      <a:pt x="2425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6566;p51">
                <a:extLst>
                  <a:ext uri="{FF2B5EF4-FFF2-40B4-BE49-F238E27FC236}">
                    <a16:creationId xmlns:a16="http://schemas.microsoft.com/office/drawing/2014/main" id="{0F1E79F1-31E6-42B6-A80E-7BB364EBB439}"/>
                  </a:ext>
                </a:extLst>
              </p:cNvPr>
              <p:cNvSpPr/>
              <p:nvPr/>
            </p:nvSpPr>
            <p:spPr>
              <a:xfrm>
                <a:off x="6567950" y="1884375"/>
                <a:ext cx="78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206" extrusionOk="0">
                    <a:moveTo>
                      <a:pt x="1572" y="1206"/>
                    </a:moveTo>
                    <a:cubicBezTo>
                      <a:pt x="2426" y="1206"/>
                      <a:pt x="3130" y="935"/>
                      <a:pt x="3130" y="597"/>
                    </a:cubicBezTo>
                    <a:cubicBezTo>
                      <a:pt x="3130" y="271"/>
                      <a:pt x="2426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6567;p51">
              <a:extLst>
                <a:ext uri="{FF2B5EF4-FFF2-40B4-BE49-F238E27FC236}">
                  <a16:creationId xmlns:a16="http://schemas.microsoft.com/office/drawing/2014/main" id="{42618542-E64F-4E1C-B690-B2E336BCA026}"/>
                </a:ext>
              </a:extLst>
            </p:cNvPr>
            <p:cNvGrpSpPr/>
            <p:nvPr/>
          </p:nvGrpSpPr>
          <p:grpSpPr>
            <a:xfrm>
              <a:off x="7283528" y="1827591"/>
              <a:ext cx="301143" cy="95916"/>
              <a:chOff x="5581225" y="1820025"/>
              <a:chExt cx="463725" cy="147700"/>
            </a:xfrm>
          </p:grpSpPr>
          <p:sp>
            <p:nvSpPr>
              <p:cNvPr id="102" name="Google Shape;6568;p51">
                <a:extLst>
                  <a:ext uri="{FF2B5EF4-FFF2-40B4-BE49-F238E27FC236}">
                    <a16:creationId xmlns:a16="http://schemas.microsoft.com/office/drawing/2014/main" id="{13C66948-0710-4A77-95A5-6C54A10FF40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569;p51">
                <a:extLst>
                  <a:ext uri="{FF2B5EF4-FFF2-40B4-BE49-F238E27FC236}">
                    <a16:creationId xmlns:a16="http://schemas.microsoft.com/office/drawing/2014/main" id="{489EE56C-6DEA-4DC6-8D3C-E0DB669F1F54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6570;p51">
                <a:extLst>
                  <a:ext uri="{FF2B5EF4-FFF2-40B4-BE49-F238E27FC236}">
                    <a16:creationId xmlns:a16="http://schemas.microsoft.com/office/drawing/2014/main" id="{74140312-10AE-4AA2-8C6D-F549E878DF04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571;p51">
                <a:extLst>
                  <a:ext uri="{FF2B5EF4-FFF2-40B4-BE49-F238E27FC236}">
                    <a16:creationId xmlns:a16="http://schemas.microsoft.com/office/drawing/2014/main" id="{2CFC44F6-26F2-4C96-9456-977DE408E36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572;p51">
                <a:extLst>
                  <a:ext uri="{FF2B5EF4-FFF2-40B4-BE49-F238E27FC236}">
                    <a16:creationId xmlns:a16="http://schemas.microsoft.com/office/drawing/2014/main" id="{46CC957D-0598-4476-A52B-57AE8424FB23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6573;p51">
                <a:extLst>
                  <a:ext uri="{FF2B5EF4-FFF2-40B4-BE49-F238E27FC236}">
                    <a16:creationId xmlns:a16="http://schemas.microsoft.com/office/drawing/2014/main" id="{247F43F6-37A8-4DD2-81AB-B04F2B9D909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6574;p51">
                <a:extLst>
                  <a:ext uri="{FF2B5EF4-FFF2-40B4-BE49-F238E27FC236}">
                    <a16:creationId xmlns:a16="http://schemas.microsoft.com/office/drawing/2014/main" id="{5575FADC-BC21-475E-8DD0-7BB22B0AF62D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6575;p51">
                <a:extLst>
                  <a:ext uri="{FF2B5EF4-FFF2-40B4-BE49-F238E27FC236}">
                    <a16:creationId xmlns:a16="http://schemas.microsoft.com/office/drawing/2014/main" id="{65B129DA-C314-4312-9B96-F1CBA4A7F0C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6576;p51">
                <a:extLst>
                  <a:ext uri="{FF2B5EF4-FFF2-40B4-BE49-F238E27FC236}">
                    <a16:creationId xmlns:a16="http://schemas.microsoft.com/office/drawing/2014/main" id="{F9387303-BA95-4227-8167-75BC363F94D8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6577;p51">
                <a:extLst>
                  <a:ext uri="{FF2B5EF4-FFF2-40B4-BE49-F238E27FC236}">
                    <a16:creationId xmlns:a16="http://schemas.microsoft.com/office/drawing/2014/main" id="{4E913D14-9E7C-4C7A-AF5F-A20BCF2BF60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6578;p51">
                <a:extLst>
                  <a:ext uri="{FF2B5EF4-FFF2-40B4-BE49-F238E27FC236}">
                    <a16:creationId xmlns:a16="http://schemas.microsoft.com/office/drawing/2014/main" id="{A83CE121-1832-4B07-9C6C-9870F5B888F5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6579;p51">
                <a:extLst>
                  <a:ext uri="{FF2B5EF4-FFF2-40B4-BE49-F238E27FC236}">
                    <a16:creationId xmlns:a16="http://schemas.microsoft.com/office/drawing/2014/main" id="{BD6C4A54-A4B9-4C7C-AF72-18C73FE24BCB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6580;p51">
                <a:extLst>
                  <a:ext uri="{FF2B5EF4-FFF2-40B4-BE49-F238E27FC236}">
                    <a16:creationId xmlns:a16="http://schemas.microsoft.com/office/drawing/2014/main" id="{8C17107A-0F4D-4E56-86E1-C78191EE5D3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6581;p51">
              <a:extLst>
                <a:ext uri="{FF2B5EF4-FFF2-40B4-BE49-F238E27FC236}">
                  <a16:creationId xmlns:a16="http://schemas.microsoft.com/office/drawing/2014/main" id="{300D94EC-1D99-4D48-9865-4990C219D50E}"/>
                </a:ext>
              </a:extLst>
            </p:cNvPr>
            <p:cNvGrpSpPr/>
            <p:nvPr/>
          </p:nvGrpSpPr>
          <p:grpSpPr>
            <a:xfrm>
              <a:off x="9246978" y="2696291"/>
              <a:ext cx="301143" cy="95916"/>
              <a:chOff x="5581225" y="1820025"/>
              <a:chExt cx="463725" cy="147700"/>
            </a:xfrm>
          </p:grpSpPr>
          <p:sp>
            <p:nvSpPr>
              <p:cNvPr id="89" name="Google Shape;6582;p51">
                <a:extLst>
                  <a:ext uri="{FF2B5EF4-FFF2-40B4-BE49-F238E27FC236}">
                    <a16:creationId xmlns:a16="http://schemas.microsoft.com/office/drawing/2014/main" id="{D92C9CDA-9A39-4BD0-8FD2-FAAF91A243D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583;p51">
                <a:extLst>
                  <a:ext uri="{FF2B5EF4-FFF2-40B4-BE49-F238E27FC236}">
                    <a16:creationId xmlns:a16="http://schemas.microsoft.com/office/drawing/2014/main" id="{482F43BC-EDD0-4907-AE98-DF525C23B2F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584;p51">
                <a:extLst>
                  <a:ext uri="{FF2B5EF4-FFF2-40B4-BE49-F238E27FC236}">
                    <a16:creationId xmlns:a16="http://schemas.microsoft.com/office/drawing/2014/main" id="{2ADE4B95-22EC-4D10-BDEF-EBAD9210F5F2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585;p51">
                <a:extLst>
                  <a:ext uri="{FF2B5EF4-FFF2-40B4-BE49-F238E27FC236}">
                    <a16:creationId xmlns:a16="http://schemas.microsoft.com/office/drawing/2014/main" id="{9D5D6A6A-BC60-4653-A300-E248E75D7B7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586;p51">
                <a:extLst>
                  <a:ext uri="{FF2B5EF4-FFF2-40B4-BE49-F238E27FC236}">
                    <a16:creationId xmlns:a16="http://schemas.microsoft.com/office/drawing/2014/main" id="{E3E180CC-9859-404B-B465-F2B0D1865ADD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587;p51">
                <a:extLst>
                  <a:ext uri="{FF2B5EF4-FFF2-40B4-BE49-F238E27FC236}">
                    <a16:creationId xmlns:a16="http://schemas.microsoft.com/office/drawing/2014/main" id="{C2C93038-741F-4CE9-A344-224EEE8FC88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588;p51">
                <a:extLst>
                  <a:ext uri="{FF2B5EF4-FFF2-40B4-BE49-F238E27FC236}">
                    <a16:creationId xmlns:a16="http://schemas.microsoft.com/office/drawing/2014/main" id="{C6F39F95-300C-437D-8BF3-5A1EC6CE3B6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589;p51">
                <a:extLst>
                  <a:ext uri="{FF2B5EF4-FFF2-40B4-BE49-F238E27FC236}">
                    <a16:creationId xmlns:a16="http://schemas.microsoft.com/office/drawing/2014/main" id="{463235FD-8A18-468E-9D6A-049767C8B642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590;p51">
                <a:extLst>
                  <a:ext uri="{FF2B5EF4-FFF2-40B4-BE49-F238E27FC236}">
                    <a16:creationId xmlns:a16="http://schemas.microsoft.com/office/drawing/2014/main" id="{86AC463F-CD10-44D3-8FF2-9A4A2480CE13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591;p51">
                <a:extLst>
                  <a:ext uri="{FF2B5EF4-FFF2-40B4-BE49-F238E27FC236}">
                    <a16:creationId xmlns:a16="http://schemas.microsoft.com/office/drawing/2014/main" id="{7D6D9953-DF9F-46B5-B947-84F35F22E0B1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592;p51">
                <a:extLst>
                  <a:ext uri="{FF2B5EF4-FFF2-40B4-BE49-F238E27FC236}">
                    <a16:creationId xmlns:a16="http://schemas.microsoft.com/office/drawing/2014/main" id="{3D4A0763-309F-48A7-B266-D1F7E86266B3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593;p51">
                <a:extLst>
                  <a:ext uri="{FF2B5EF4-FFF2-40B4-BE49-F238E27FC236}">
                    <a16:creationId xmlns:a16="http://schemas.microsoft.com/office/drawing/2014/main" id="{4A463AC0-B50C-48D1-90B9-65809416052B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594;p51">
                <a:extLst>
                  <a:ext uri="{FF2B5EF4-FFF2-40B4-BE49-F238E27FC236}">
                    <a16:creationId xmlns:a16="http://schemas.microsoft.com/office/drawing/2014/main" id="{6C93346B-87C2-40C8-B6A7-D4874022961C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6595;p51">
              <a:extLst>
                <a:ext uri="{FF2B5EF4-FFF2-40B4-BE49-F238E27FC236}">
                  <a16:creationId xmlns:a16="http://schemas.microsoft.com/office/drawing/2014/main" id="{3063018C-51AA-4237-81A8-21DCDAC19B15}"/>
                </a:ext>
              </a:extLst>
            </p:cNvPr>
            <p:cNvGrpSpPr/>
            <p:nvPr/>
          </p:nvGrpSpPr>
          <p:grpSpPr>
            <a:xfrm>
              <a:off x="6916378" y="3524616"/>
              <a:ext cx="301143" cy="95916"/>
              <a:chOff x="5581225" y="1820025"/>
              <a:chExt cx="463725" cy="147700"/>
            </a:xfrm>
          </p:grpSpPr>
          <p:sp>
            <p:nvSpPr>
              <p:cNvPr id="76" name="Google Shape;6596;p51">
                <a:extLst>
                  <a:ext uri="{FF2B5EF4-FFF2-40B4-BE49-F238E27FC236}">
                    <a16:creationId xmlns:a16="http://schemas.microsoft.com/office/drawing/2014/main" id="{DC6EF7DE-DDDA-4F0F-BFE4-05E32EB123B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597;p51">
                <a:extLst>
                  <a:ext uri="{FF2B5EF4-FFF2-40B4-BE49-F238E27FC236}">
                    <a16:creationId xmlns:a16="http://schemas.microsoft.com/office/drawing/2014/main" id="{2F3DC374-76AA-4778-BB1A-5C71A519FF58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598;p51">
                <a:extLst>
                  <a:ext uri="{FF2B5EF4-FFF2-40B4-BE49-F238E27FC236}">
                    <a16:creationId xmlns:a16="http://schemas.microsoft.com/office/drawing/2014/main" id="{7D3834EE-E514-4A34-B9FA-27AF5EE16BCF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599;p51">
                <a:extLst>
                  <a:ext uri="{FF2B5EF4-FFF2-40B4-BE49-F238E27FC236}">
                    <a16:creationId xmlns:a16="http://schemas.microsoft.com/office/drawing/2014/main" id="{E7D8E243-97E2-4567-8315-A4F7E3C6433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600;p51">
                <a:extLst>
                  <a:ext uri="{FF2B5EF4-FFF2-40B4-BE49-F238E27FC236}">
                    <a16:creationId xmlns:a16="http://schemas.microsoft.com/office/drawing/2014/main" id="{174868F1-4EA3-4142-A227-4C51BDE4933F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601;p51">
                <a:extLst>
                  <a:ext uri="{FF2B5EF4-FFF2-40B4-BE49-F238E27FC236}">
                    <a16:creationId xmlns:a16="http://schemas.microsoft.com/office/drawing/2014/main" id="{CFDE2A99-E0A0-440C-AA79-BC8D4716AA19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602;p51">
                <a:extLst>
                  <a:ext uri="{FF2B5EF4-FFF2-40B4-BE49-F238E27FC236}">
                    <a16:creationId xmlns:a16="http://schemas.microsoft.com/office/drawing/2014/main" id="{7E7BDB13-AF31-40A3-86BB-D72C0B6B3956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603;p51">
                <a:extLst>
                  <a:ext uri="{FF2B5EF4-FFF2-40B4-BE49-F238E27FC236}">
                    <a16:creationId xmlns:a16="http://schemas.microsoft.com/office/drawing/2014/main" id="{8B802BA8-0EDA-43BC-8673-B9470D63237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604;p51">
                <a:extLst>
                  <a:ext uri="{FF2B5EF4-FFF2-40B4-BE49-F238E27FC236}">
                    <a16:creationId xmlns:a16="http://schemas.microsoft.com/office/drawing/2014/main" id="{E2132CE9-2B4E-401B-A2EC-D3254598D78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605;p51">
                <a:extLst>
                  <a:ext uri="{FF2B5EF4-FFF2-40B4-BE49-F238E27FC236}">
                    <a16:creationId xmlns:a16="http://schemas.microsoft.com/office/drawing/2014/main" id="{C0492AD6-8479-41FD-AA1C-C43E15DDF0C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606;p51">
                <a:extLst>
                  <a:ext uri="{FF2B5EF4-FFF2-40B4-BE49-F238E27FC236}">
                    <a16:creationId xmlns:a16="http://schemas.microsoft.com/office/drawing/2014/main" id="{6117B17D-AB8C-4A77-A813-D98D053E3E4F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607;p51">
                <a:extLst>
                  <a:ext uri="{FF2B5EF4-FFF2-40B4-BE49-F238E27FC236}">
                    <a16:creationId xmlns:a16="http://schemas.microsoft.com/office/drawing/2014/main" id="{46BC5966-7624-455C-9494-C4C39EEBB1E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608;p51">
                <a:extLst>
                  <a:ext uri="{FF2B5EF4-FFF2-40B4-BE49-F238E27FC236}">
                    <a16:creationId xmlns:a16="http://schemas.microsoft.com/office/drawing/2014/main" id="{BCAA9985-45F1-41B3-973B-5A57F5B5708C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" grpId="0"/>
      <p:bldP spid="11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35176-068B-478B-B668-4C9A2B161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7150"/>
            <a:ext cx="43434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4F448E-4076-4BEB-A86B-3C4CB3BACF59}"/>
              </a:ext>
            </a:extLst>
          </p:cNvPr>
          <p:cNvSpPr txBox="1"/>
          <p:nvPr/>
        </p:nvSpPr>
        <p:spPr>
          <a:xfrm>
            <a:off x="69302" y="3668657"/>
            <a:ext cx="4274097" cy="830997"/>
          </a:xfrm>
          <a:prstGeom prst="rect">
            <a:avLst/>
          </a:prstGeom>
          <a:solidFill>
            <a:srgbClr val="686868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 Rutherford (1871 – 1937)</a:t>
            </a:r>
          </a:p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New Zealand)</a:t>
            </a:r>
            <a:endParaRPr lang="en-US" sz="24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Niels Bohr - Wikipedia">
            <a:extLst>
              <a:ext uri="{FF2B5EF4-FFF2-40B4-BE49-F238E27FC236}">
                <a16:creationId xmlns:a16="http://schemas.microsoft.com/office/drawing/2014/main" id="{740B2EB6-4D72-C8AD-99A2-FBE14D371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0"/>
            <a:ext cx="427409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D413C-5AE2-C3C1-24C9-AE025FECD17B}"/>
              </a:ext>
            </a:extLst>
          </p:cNvPr>
          <p:cNvSpPr txBox="1"/>
          <p:nvPr/>
        </p:nvSpPr>
        <p:spPr>
          <a:xfrm>
            <a:off x="5263756" y="4235098"/>
            <a:ext cx="3573869" cy="954107"/>
          </a:xfrm>
          <a:prstGeom prst="rect">
            <a:avLst/>
          </a:prstGeom>
          <a:solidFill>
            <a:srgbClr val="626262">
              <a:alpha val="5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 Bohr (1885 – 1962)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9033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70223B-B885-9551-C46A-23D4146766F5}"/>
              </a:ext>
            </a:extLst>
          </p:cNvPr>
          <p:cNvSpPr txBox="1"/>
          <p:nvPr/>
        </p:nvSpPr>
        <p:spPr>
          <a:xfrm>
            <a:off x="-24683" y="31204"/>
            <a:ext cx="910095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Rơ-dơ-pho 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có cấu tạo…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….(1)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nguyên 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ạt nhân ở tâm mang điện tích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  .(2)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…………(3)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lớp vỏ mang điện tích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……..(4)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…………(5)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động xung quanh hạt nhân như các hành tinh quay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………....6)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 (N. Bohr)</a:t>
            </a:r>
          </a:p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electron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…(7)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 quanh hạt nhân theo từng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…(8)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trong cùng có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……(9)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electron, bị hạt nhân hút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…………(10)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lớp khác chứa tối đa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(11)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hoặc nhiều hơn,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hạt 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(12)</a:t>
            </a:r>
          </a:p>
          <a:p>
            <a:endParaRPr lang="en-US" sz="2400" dirty="0">
              <a:solidFill>
                <a:srgbClr val="263E68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5326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70223B-B885-9551-C46A-23D4146766F5}"/>
              </a:ext>
            </a:extLst>
          </p:cNvPr>
          <p:cNvSpPr txBox="1"/>
          <p:nvPr/>
        </p:nvSpPr>
        <p:spPr>
          <a:xfrm>
            <a:off x="-24683" y="31204"/>
            <a:ext cx="910095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Rơ-dơ-pho 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có cấu tạo…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….(1)</a:t>
            </a:r>
          </a:p>
          <a:p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nguyên tử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ạt nhân ở tâm mang điện tích 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  .(2)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…………(3) 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lớp vỏ mang điện tích 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……..(4)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…………(5) 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động xung quanh hạt nhân như các hành tinh quay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………....(6)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 (N. Bohr)</a:t>
            </a:r>
          </a:p>
          <a:p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electron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…(7) 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 quanh hạt nhân theo từng 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…(8) 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trong cùng có 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……(9)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electron, bị hạt nhân hút 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…………(10)</a:t>
            </a:r>
            <a:endParaRPr lang="vi-VN" sz="24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lớp khác chứa tối đa 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(11) 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hoặc nhiều hơn,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hạt nhân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 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(12)</a:t>
            </a:r>
          </a:p>
          <a:p>
            <a:endParaRPr lang="en-US" sz="2400" dirty="0">
              <a:solidFill>
                <a:srgbClr val="263E68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BC167-2CDF-255F-36E6-D0F9CBED64A3}"/>
              </a:ext>
            </a:extLst>
          </p:cNvPr>
          <p:cNvSpPr txBox="1"/>
          <p:nvPr/>
        </p:nvSpPr>
        <p:spPr>
          <a:xfrm>
            <a:off x="2853264" y="87205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F980AE-03E8-C0D8-3247-19405FE71A34}"/>
              </a:ext>
            </a:extLst>
          </p:cNvPr>
          <p:cNvSpPr txBox="1"/>
          <p:nvPr/>
        </p:nvSpPr>
        <p:spPr>
          <a:xfrm>
            <a:off x="4072460" y="1591725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E8883-B17A-79C3-6CD9-2D5CF36716CB}"/>
              </a:ext>
            </a:extLst>
          </p:cNvPr>
          <p:cNvSpPr txBox="1"/>
          <p:nvPr/>
        </p:nvSpPr>
        <p:spPr>
          <a:xfrm>
            <a:off x="6527797" y="1583256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863A9-81B1-90FA-4794-E4E3D3F817EE}"/>
              </a:ext>
            </a:extLst>
          </p:cNvPr>
          <p:cNvSpPr txBox="1"/>
          <p:nvPr/>
        </p:nvSpPr>
        <p:spPr>
          <a:xfrm>
            <a:off x="2480724" y="1938859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4F7B1-010B-A228-44F6-7436A354E260}"/>
              </a:ext>
            </a:extLst>
          </p:cNvPr>
          <p:cNvSpPr txBox="1"/>
          <p:nvPr/>
        </p:nvSpPr>
        <p:spPr>
          <a:xfrm>
            <a:off x="414843" y="2285986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DF7708-A0FE-9656-7A08-1B20175540D7}"/>
              </a:ext>
            </a:extLst>
          </p:cNvPr>
          <p:cNvSpPr txBox="1"/>
          <p:nvPr/>
        </p:nvSpPr>
        <p:spPr>
          <a:xfrm>
            <a:off x="1473179" y="2700860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7FCA8-B59C-E90F-9B5C-82FA426D9391}"/>
              </a:ext>
            </a:extLst>
          </p:cNvPr>
          <p:cNvSpPr txBox="1"/>
          <p:nvPr/>
        </p:nvSpPr>
        <p:spPr>
          <a:xfrm>
            <a:off x="1523977" y="3437460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DC13E-5530-CCFC-FE49-77E3FBA38218}"/>
              </a:ext>
            </a:extLst>
          </p:cNvPr>
          <p:cNvSpPr txBox="1"/>
          <p:nvPr/>
        </p:nvSpPr>
        <p:spPr>
          <a:xfrm>
            <a:off x="7315190" y="3437460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26F117-B116-5BFF-E905-D34F6D92FD36}"/>
              </a:ext>
            </a:extLst>
          </p:cNvPr>
          <p:cNvSpPr txBox="1"/>
          <p:nvPr/>
        </p:nvSpPr>
        <p:spPr>
          <a:xfrm>
            <a:off x="3174979" y="381846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29AF5C-ACCB-8C6E-E5BA-678E65A38486}"/>
              </a:ext>
            </a:extLst>
          </p:cNvPr>
          <p:cNvSpPr txBox="1"/>
          <p:nvPr/>
        </p:nvSpPr>
        <p:spPr>
          <a:xfrm>
            <a:off x="7069658" y="3776131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F4EA2-ED1E-1579-6ADF-502066E837C2}"/>
              </a:ext>
            </a:extLst>
          </p:cNvPr>
          <p:cNvSpPr txBox="1"/>
          <p:nvPr/>
        </p:nvSpPr>
        <p:spPr>
          <a:xfrm>
            <a:off x="3098777" y="417406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E30DBA-88DD-D1CB-41B1-29F1F27A6AB5}"/>
              </a:ext>
            </a:extLst>
          </p:cNvPr>
          <p:cNvSpPr txBox="1"/>
          <p:nvPr/>
        </p:nvSpPr>
        <p:spPr>
          <a:xfrm>
            <a:off x="93098" y="4529667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89236432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ircle&#10;&#10;Description automatically generated">
            <a:extLst>
              <a:ext uri="{FF2B5EF4-FFF2-40B4-BE49-F238E27FC236}">
                <a16:creationId xmlns:a16="http://schemas.microsoft.com/office/drawing/2014/main" id="{EFDFDD0F-DB52-4976-90D0-711B27075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12" y="127000"/>
            <a:ext cx="4131722" cy="2829813"/>
          </a:xfrm>
          <a:prstGeom prst="rect">
            <a:avLst/>
          </a:prstGeom>
        </p:spPr>
      </p:pic>
      <p:pic>
        <p:nvPicPr>
          <p:cNvPr id="2" name="Picture 1" descr="Diagram, schematic&#10;&#10;Description automatically generated">
            <a:extLst>
              <a:ext uri="{FF2B5EF4-FFF2-40B4-BE49-F238E27FC236}">
                <a16:creationId xmlns:a16="http://schemas.microsoft.com/office/drawing/2014/main" id="{91F797BF-8285-A395-5CE0-5747633D9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3" y="1886948"/>
            <a:ext cx="4913520" cy="338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8465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70223B-B885-9551-C46A-23D4146766F5}"/>
              </a:ext>
            </a:extLst>
          </p:cNvPr>
          <p:cNvSpPr txBox="1"/>
          <p:nvPr/>
        </p:nvSpPr>
        <p:spPr>
          <a:xfrm>
            <a:off x="-24683" y="547678"/>
            <a:ext cx="9100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-pho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có cấu tạo…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….(1)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nguyên tử: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ạt nhân ở tâm mang điện tích 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  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lớp vỏ mang điện tích 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…………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động xung quanh hạt nhân 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các hành tinh quay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</a:p>
          <a:p>
            <a:pPr algn="l"/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1123E-2A01-003B-2336-11C6C89CC0E2}"/>
              </a:ext>
            </a:extLst>
          </p:cNvPr>
          <p:cNvSpPr txBox="1"/>
          <p:nvPr/>
        </p:nvSpPr>
        <p:spPr>
          <a:xfrm>
            <a:off x="3776131" y="999055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0DE30-7A8A-1CA7-721C-F09CD266DD8F}"/>
              </a:ext>
            </a:extLst>
          </p:cNvPr>
          <p:cNvSpPr txBox="1"/>
          <p:nvPr/>
        </p:nvSpPr>
        <p:spPr>
          <a:xfrm>
            <a:off x="5173127" y="1989659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EEEE0-0BB8-B2AB-E627-1CC17EFA8C4B}"/>
              </a:ext>
            </a:extLst>
          </p:cNvPr>
          <p:cNvSpPr txBox="1"/>
          <p:nvPr/>
        </p:nvSpPr>
        <p:spPr>
          <a:xfrm>
            <a:off x="177787" y="2455334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EE14A-34B5-5790-FC7E-927A7D8ACA32}"/>
              </a:ext>
            </a:extLst>
          </p:cNvPr>
          <p:cNvSpPr txBox="1"/>
          <p:nvPr/>
        </p:nvSpPr>
        <p:spPr>
          <a:xfrm>
            <a:off x="5723466" y="2455332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11C989-5863-6BB0-128E-E06501997FAA}"/>
              </a:ext>
            </a:extLst>
          </p:cNvPr>
          <p:cNvSpPr txBox="1"/>
          <p:nvPr/>
        </p:nvSpPr>
        <p:spPr>
          <a:xfrm>
            <a:off x="380985" y="2946393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F628A2-609A-EC10-7675-EAFD6D944EBD}"/>
              </a:ext>
            </a:extLst>
          </p:cNvPr>
          <p:cNvSpPr txBox="1"/>
          <p:nvPr/>
        </p:nvSpPr>
        <p:spPr>
          <a:xfrm>
            <a:off x="4969932" y="3420529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086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1;p73">
            <a:extLst>
              <a:ext uri="{FF2B5EF4-FFF2-40B4-BE49-F238E27FC236}">
                <a16:creationId xmlns:a16="http://schemas.microsoft.com/office/drawing/2014/main" id="{17709A0D-6E12-435E-BBBB-7A382A6B1B40}"/>
              </a:ext>
            </a:extLst>
          </p:cNvPr>
          <p:cNvSpPr/>
          <p:nvPr/>
        </p:nvSpPr>
        <p:spPr>
          <a:xfrm>
            <a:off x="5103989" y="2726310"/>
            <a:ext cx="4079522" cy="19698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181;p73">
            <a:extLst>
              <a:ext uri="{FF2B5EF4-FFF2-40B4-BE49-F238E27FC236}">
                <a16:creationId xmlns:a16="http://schemas.microsoft.com/office/drawing/2014/main" id="{9287D34C-5705-4C66-A0D3-B303E2B8802C}"/>
              </a:ext>
            </a:extLst>
          </p:cNvPr>
          <p:cNvSpPr/>
          <p:nvPr/>
        </p:nvSpPr>
        <p:spPr>
          <a:xfrm>
            <a:off x="5143501" y="654757"/>
            <a:ext cx="4079522" cy="1510574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C2AA3636-A687-4235-BFF8-E331E468E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9"/>
            <a:ext cx="51435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D8707F-B460-4879-97BD-BD5B33A7A453}"/>
              </a:ext>
            </a:extLst>
          </p:cNvPr>
          <p:cNvSpPr txBox="1"/>
          <p:nvPr/>
        </p:nvSpPr>
        <p:spPr>
          <a:xfrm>
            <a:off x="5222522" y="1991070"/>
            <a:ext cx="4000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EA142-453B-4763-B031-A721DFF54B97}"/>
              </a:ext>
            </a:extLst>
          </p:cNvPr>
          <p:cNvSpPr txBox="1"/>
          <p:nvPr/>
        </p:nvSpPr>
        <p:spPr>
          <a:xfrm>
            <a:off x="5262033" y="3319771"/>
            <a:ext cx="39214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electron</a:t>
            </a:r>
          </a:p>
          <a:p>
            <a:pPr algn="l"/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electron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Niels Bohr - Wikipedia">
            <a:extLst>
              <a:ext uri="{FF2B5EF4-FFF2-40B4-BE49-F238E27FC236}">
                <a16:creationId xmlns:a16="http://schemas.microsoft.com/office/drawing/2014/main" id="{D08F5E53-DFFD-140F-FF4A-0A4D2BC2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77" y="16934"/>
            <a:ext cx="2082789" cy="194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37361A-D7CA-8928-832C-FB738F2C0493}"/>
              </a:ext>
            </a:extLst>
          </p:cNvPr>
          <p:cNvSpPr txBox="1"/>
          <p:nvPr/>
        </p:nvSpPr>
        <p:spPr>
          <a:xfrm>
            <a:off x="6042695" y="1467850"/>
            <a:ext cx="1712771" cy="523220"/>
          </a:xfrm>
          <a:prstGeom prst="rect">
            <a:avLst/>
          </a:prstGeom>
          <a:solidFill>
            <a:srgbClr val="626262">
              <a:alpha val="5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 Bohr </a:t>
            </a:r>
          </a:p>
        </p:txBody>
      </p:sp>
    </p:spTree>
    <p:extLst>
      <p:ext uri="{BB962C8B-B14F-4D97-AF65-F5344CB8AC3E}">
        <p14:creationId xmlns:p14="http://schemas.microsoft.com/office/powerpoint/2010/main" val="1062432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1" name="Google Shape;1581;p63"/>
          <p:cNvGrpSpPr/>
          <p:nvPr/>
        </p:nvGrpSpPr>
        <p:grpSpPr>
          <a:xfrm>
            <a:off x="7299313" y="3907621"/>
            <a:ext cx="262114" cy="328313"/>
            <a:chOff x="7249250" y="2312150"/>
            <a:chExt cx="433317" cy="542846"/>
          </a:xfrm>
        </p:grpSpPr>
        <p:sp>
          <p:nvSpPr>
            <p:cNvPr id="1582" name="Google Shape;1582;p6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3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63"/>
          <p:cNvGrpSpPr/>
          <p:nvPr/>
        </p:nvGrpSpPr>
        <p:grpSpPr>
          <a:xfrm flipH="1">
            <a:off x="7877942" y="818041"/>
            <a:ext cx="359027" cy="458454"/>
            <a:chOff x="5905475" y="2032050"/>
            <a:chExt cx="454350" cy="580175"/>
          </a:xfrm>
        </p:grpSpPr>
        <p:sp>
          <p:nvSpPr>
            <p:cNvPr id="1611" name="Google Shape;1611;p6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3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3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63"/>
          <p:cNvGrpSpPr/>
          <p:nvPr/>
        </p:nvGrpSpPr>
        <p:grpSpPr>
          <a:xfrm>
            <a:off x="397452" y="962341"/>
            <a:ext cx="234576" cy="353694"/>
            <a:chOff x="7509313" y="3231788"/>
            <a:chExt cx="249575" cy="365575"/>
          </a:xfrm>
        </p:grpSpPr>
        <p:sp>
          <p:nvSpPr>
            <p:cNvPr id="1618" name="Google Shape;1618;p6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3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1" name="Google Shape;1621;p63"/>
          <p:cNvGrpSpPr/>
          <p:nvPr/>
        </p:nvGrpSpPr>
        <p:grpSpPr>
          <a:xfrm rot="5973186">
            <a:off x="830850" y="4062378"/>
            <a:ext cx="525721" cy="428640"/>
            <a:chOff x="5426900" y="3064075"/>
            <a:chExt cx="281450" cy="229525"/>
          </a:xfrm>
        </p:grpSpPr>
        <p:sp>
          <p:nvSpPr>
            <p:cNvPr id="1622" name="Google Shape;1622;p6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3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3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3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B1BCD6-CB79-4889-8254-EF1B9D7D1E52}"/>
              </a:ext>
            </a:extLst>
          </p:cNvPr>
          <p:cNvSpPr txBox="1"/>
          <p:nvPr/>
        </p:nvSpPr>
        <p:spPr>
          <a:xfrm>
            <a:off x="67733" y="975491"/>
            <a:ext cx="89492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868911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AD7FD3-5E41-F7CF-464D-0F176BE9A843}"/>
              </a:ext>
            </a:extLst>
          </p:cNvPr>
          <p:cNvSpPr txBox="1"/>
          <p:nvPr/>
        </p:nvSpPr>
        <p:spPr>
          <a:xfrm>
            <a:off x="2667000" y="804333"/>
            <a:ext cx="26052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6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508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966C0B4-92AC-4034-B60B-A751D6AD19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194304"/>
              </p:ext>
            </p:extLst>
          </p:nvPr>
        </p:nvGraphicFramePr>
        <p:xfrm>
          <a:off x="880533" y="2849820"/>
          <a:ext cx="7269490" cy="2588642"/>
        </p:xfrm>
        <a:graphic>
          <a:graphicData uri="http://schemas.openxmlformats.org/drawingml/2006/table">
            <a:tbl>
              <a:tblPr firstRow="1" firstCol="1" bandRow="1">
                <a:tableStyleId>{B765EADD-D6A5-4487-A436-0224A39C4D29}</a:tableStyleId>
              </a:tblPr>
              <a:tblGrid>
                <a:gridCol w="1786222">
                  <a:extLst>
                    <a:ext uri="{9D8B030D-6E8A-4147-A177-3AD203B41FA5}">
                      <a16:colId xmlns:a16="http://schemas.microsoft.com/office/drawing/2014/main" val="3639028303"/>
                    </a:ext>
                  </a:extLst>
                </a:gridCol>
                <a:gridCol w="1827756">
                  <a:extLst>
                    <a:ext uri="{9D8B030D-6E8A-4147-A177-3AD203B41FA5}">
                      <a16:colId xmlns:a16="http://schemas.microsoft.com/office/drawing/2014/main" val="3273989929"/>
                    </a:ext>
                  </a:extLst>
                </a:gridCol>
                <a:gridCol w="1827756">
                  <a:extLst>
                    <a:ext uri="{9D8B030D-6E8A-4147-A177-3AD203B41FA5}">
                      <a16:colId xmlns:a16="http://schemas.microsoft.com/office/drawing/2014/main" val="602733277"/>
                    </a:ext>
                  </a:extLst>
                </a:gridCol>
                <a:gridCol w="1827756">
                  <a:extLst>
                    <a:ext uri="{9D8B030D-6E8A-4147-A177-3AD203B41FA5}">
                      <a16:colId xmlns:a16="http://schemas.microsoft.com/office/drawing/2014/main" val="1472166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effectLst/>
                          <a:latin typeface="+mj-lt"/>
                        </a:rPr>
                        <a:t>Nguyên tử</a:t>
                      </a:r>
                      <a:endParaRPr lang="en-US" sz="2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effectLst/>
                          <a:latin typeface="+mj-lt"/>
                        </a:rPr>
                        <a:t>Số lớp e</a:t>
                      </a:r>
                      <a:endParaRPr lang="en-US" sz="2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 ở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effectLst/>
                          <a:latin typeface="+mj-lt"/>
                        </a:rPr>
                        <a:t>Số e ở lớp e ngoài cùng</a:t>
                      </a:r>
                      <a:endParaRPr lang="en-US" sz="2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44504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Carbon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?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?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4353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Nitrogen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?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?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2041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ygen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?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?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1091419"/>
                  </a:ext>
                </a:extLst>
              </a:tr>
            </a:tbl>
          </a:graphicData>
        </a:graphic>
      </p:graphicFrame>
      <p:sp>
        <p:nvSpPr>
          <p:cNvPr id="47" name="Google Shape;873;p52">
            <a:extLst>
              <a:ext uri="{FF2B5EF4-FFF2-40B4-BE49-F238E27FC236}">
                <a16:creationId xmlns:a16="http://schemas.microsoft.com/office/drawing/2014/main" id="{6D1144C8-F320-41F8-8940-5EBDEC0A0CEE}"/>
              </a:ext>
            </a:extLst>
          </p:cNvPr>
          <p:cNvSpPr/>
          <p:nvPr/>
        </p:nvSpPr>
        <p:spPr>
          <a:xfrm>
            <a:off x="128113" y="-26089"/>
            <a:ext cx="2336173" cy="2874629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874;p52">
            <a:extLst>
              <a:ext uri="{FF2B5EF4-FFF2-40B4-BE49-F238E27FC236}">
                <a16:creationId xmlns:a16="http://schemas.microsoft.com/office/drawing/2014/main" id="{59E1F984-580C-4824-9F00-98F60377777B}"/>
              </a:ext>
            </a:extLst>
          </p:cNvPr>
          <p:cNvSpPr/>
          <p:nvPr/>
        </p:nvSpPr>
        <p:spPr>
          <a:xfrm>
            <a:off x="3053952" y="0"/>
            <a:ext cx="2336173" cy="2787468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875;p52">
            <a:extLst>
              <a:ext uri="{FF2B5EF4-FFF2-40B4-BE49-F238E27FC236}">
                <a16:creationId xmlns:a16="http://schemas.microsoft.com/office/drawing/2014/main" id="{0A7C16B9-EC04-4EF4-942A-F33FC852AABF}"/>
              </a:ext>
            </a:extLst>
          </p:cNvPr>
          <p:cNvSpPr/>
          <p:nvPr/>
        </p:nvSpPr>
        <p:spPr>
          <a:xfrm>
            <a:off x="5737652" y="0"/>
            <a:ext cx="2336173" cy="2787468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F82EB4-91BD-4119-A45F-BFAB9D012AD8}"/>
              </a:ext>
            </a:extLst>
          </p:cNvPr>
          <p:cNvGrpSpPr/>
          <p:nvPr/>
        </p:nvGrpSpPr>
        <p:grpSpPr>
          <a:xfrm>
            <a:off x="402919" y="189420"/>
            <a:ext cx="1650940" cy="1788309"/>
            <a:chOff x="831513" y="1676139"/>
            <a:chExt cx="1650940" cy="1788309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70C800-0828-48DB-ABE0-5AFF3B22919C}"/>
                </a:ext>
              </a:extLst>
            </p:cNvPr>
            <p:cNvSpPr/>
            <p:nvPr/>
          </p:nvSpPr>
          <p:spPr>
            <a:xfrm>
              <a:off x="831513" y="1725024"/>
              <a:ext cx="1650940" cy="1650940"/>
            </a:xfrm>
            <a:prstGeom prst="ellipse">
              <a:avLst/>
            </a:prstGeom>
            <a:noFill/>
            <a:ln w="28575">
              <a:solidFill>
                <a:srgbClr val="1953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03D04D4-8F88-4BFE-9542-EBF46444A0F9}"/>
                </a:ext>
              </a:extLst>
            </p:cNvPr>
            <p:cNvSpPr/>
            <p:nvPr/>
          </p:nvSpPr>
          <p:spPr>
            <a:xfrm>
              <a:off x="1411201" y="2307238"/>
              <a:ext cx="491563" cy="49156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91D5532-C094-4549-ACA3-641E89CB8386}"/>
                </a:ext>
              </a:extLst>
            </p:cNvPr>
            <p:cNvSpPr/>
            <p:nvPr/>
          </p:nvSpPr>
          <p:spPr>
            <a:xfrm>
              <a:off x="1576715" y="3306021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8CE2651-4419-4287-9D5B-F125AFDA376F}"/>
                </a:ext>
              </a:extLst>
            </p:cNvPr>
            <p:cNvSpPr/>
            <p:nvPr/>
          </p:nvSpPr>
          <p:spPr>
            <a:xfrm>
              <a:off x="2176834" y="2462328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436FD29-C986-4733-9346-E291C09EC676}"/>
                </a:ext>
              </a:extLst>
            </p:cNvPr>
            <p:cNvSpPr/>
            <p:nvPr/>
          </p:nvSpPr>
          <p:spPr>
            <a:xfrm>
              <a:off x="1045447" y="1939627"/>
              <a:ext cx="1201424" cy="1201424"/>
            </a:xfrm>
            <a:prstGeom prst="ellipse">
              <a:avLst/>
            </a:prstGeom>
            <a:noFill/>
            <a:ln w="28575">
              <a:solidFill>
                <a:srgbClr val="1953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EEC4572-00EC-41DE-A067-50C1C23D899B}"/>
                </a:ext>
              </a:extLst>
            </p:cNvPr>
            <p:cNvSpPr/>
            <p:nvPr/>
          </p:nvSpPr>
          <p:spPr>
            <a:xfrm>
              <a:off x="974073" y="2475752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1860F3F-6313-4870-B58E-44F02A8B5760}"/>
                </a:ext>
              </a:extLst>
            </p:cNvPr>
            <p:cNvSpPr/>
            <p:nvPr/>
          </p:nvSpPr>
          <p:spPr>
            <a:xfrm>
              <a:off x="1576715" y="1676139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E20FF52-ED6F-4531-8500-5B2DA466367F}"/>
                </a:ext>
              </a:extLst>
            </p:cNvPr>
            <p:cNvSpPr/>
            <p:nvPr/>
          </p:nvSpPr>
          <p:spPr>
            <a:xfrm>
              <a:off x="2312045" y="2071847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B2B304C-5FDE-4623-B88B-353B1B355BC9}"/>
                </a:ext>
              </a:extLst>
            </p:cNvPr>
            <p:cNvSpPr/>
            <p:nvPr/>
          </p:nvSpPr>
          <p:spPr>
            <a:xfrm>
              <a:off x="937867" y="2948770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EF095A7-7319-4C4E-93AA-A1AEC8420446}"/>
              </a:ext>
            </a:extLst>
          </p:cNvPr>
          <p:cNvGrpSpPr/>
          <p:nvPr/>
        </p:nvGrpSpPr>
        <p:grpSpPr>
          <a:xfrm>
            <a:off x="3358270" y="189420"/>
            <a:ext cx="1748625" cy="1699825"/>
            <a:chOff x="3706410" y="1627254"/>
            <a:chExt cx="1748625" cy="169982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668108C-E2C5-417A-A682-E37743DCBD04}"/>
                </a:ext>
              </a:extLst>
            </p:cNvPr>
            <p:cNvSpPr/>
            <p:nvPr/>
          </p:nvSpPr>
          <p:spPr>
            <a:xfrm>
              <a:off x="3746530" y="1676139"/>
              <a:ext cx="1650940" cy="1650940"/>
            </a:xfrm>
            <a:prstGeom prst="ellipse">
              <a:avLst/>
            </a:prstGeom>
            <a:noFill/>
            <a:ln w="28575">
              <a:solidFill>
                <a:srgbClr val="1953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BD58849-5A39-4648-9D53-D0217883AB69}"/>
                </a:ext>
              </a:extLst>
            </p:cNvPr>
            <p:cNvSpPr/>
            <p:nvPr/>
          </p:nvSpPr>
          <p:spPr>
            <a:xfrm>
              <a:off x="4326218" y="2249886"/>
              <a:ext cx="491563" cy="49156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EA09957-07A2-4D0F-81B6-4613C99923C3}"/>
                </a:ext>
              </a:extLst>
            </p:cNvPr>
            <p:cNvSpPr/>
            <p:nvPr/>
          </p:nvSpPr>
          <p:spPr>
            <a:xfrm>
              <a:off x="4943091" y="3136803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3E9B5A7-4B61-4F89-98CF-B60C4369101B}"/>
                </a:ext>
              </a:extLst>
            </p:cNvPr>
            <p:cNvSpPr/>
            <p:nvPr/>
          </p:nvSpPr>
          <p:spPr>
            <a:xfrm>
              <a:off x="5091851" y="2413443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9D5C4DB-78D3-4C41-B4DC-75B3F78F9401}"/>
                </a:ext>
              </a:extLst>
            </p:cNvPr>
            <p:cNvSpPr/>
            <p:nvPr/>
          </p:nvSpPr>
          <p:spPr>
            <a:xfrm>
              <a:off x="3960464" y="1890742"/>
              <a:ext cx="1201424" cy="1201424"/>
            </a:xfrm>
            <a:prstGeom prst="ellipse">
              <a:avLst/>
            </a:prstGeom>
            <a:noFill/>
            <a:ln w="28575">
              <a:solidFill>
                <a:srgbClr val="1953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9064CA4-874B-4621-84E7-811C041BF9DA}"/>
                </a:ext>
              </a:extLst>
            </p:cNvPr>
            <p:cNvSpPr/>
            <p:nvPr/>
          </p:nvSpPr>
          <p:spPr>
            <a:xfrm>
              <a:off x="3889090" y="2426867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29F229E-47EA-4370-AFE6-3CBB10B0F734}"/>
                </a:ext>
              </a:extLst>
            </p:cNvPr>
            <p:cNvSpPr/>
            <p:nvPr/>
          </p:nvSpPr>
          <p:spPr>
            <a:xfrm>
              <a:off x="4491732" y="1627254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67C01BA-FB97-4305-AF34-1977E17743DF}"/>
                </a:ext>
              </a:extLst>
            </p:cNvPr>
            <p:cNvSpPr/>
            <p:nvPr/>
          </p:nvSpPr>
          <p:spPr>
            <a:xfrm>
              <a:off x="3881250" y="3012952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BE55D79-E536-429A-AFC3-17E63C710381}"/>
                </a:ext>
              </a:extLst>
            </p:cNvPr>
            <p:cNvSpPr/>
            <p:nvPr/>
          </p:nvSpPr>
          <p:spPr>
            <a:xfrm>
              <a:off x="5296608" y="2071847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6D38127-5164-499E-B91C-084CD206F781}"/>
                </a:ext>
              </a:extLst>
            </p:cNvPr>
            <p:cNvSpPr/>
            <p:nvPr/>
          </p:nvSpPr>
          <p:spPr>
            <a:xfrm>
              <a:off x="3706410" y="2151020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98F4D6E-074C-4029-9806-A4D00CB8CEAC}"/>
              </a:ext>
            </a:extLst>
          </p:cNvPr>
          <p:cNvGrpSpPr/>
          <p:nvPr/>
        </p:nvGrpSpPr>
        <p:grpSpPr>
          <a:xfrm>
            <a:off x="6072334" y="189420"/>
            <a:ext cx="1666807" cy="1788309"/>
            <a:chOff x="6468201" y="1610612"/>
            <a:chExt cx="1666807" cy="1788309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CF6BF4C-553D-429E-A4B8-AADFF3B1F9F6}"/>
                </a:ext>
              </a:extLst>
            </p:cNvPr>
            <p:cNvSpPr/>
            <p:nvPr/>
          </p:nvSpPr>
          <p:spPr>
            <a:xfrm>
              <a:off x="6484068" y="1659497"/>
              <a:ext cx="1650940" cy="1650940"/>
            </a:xfrm>
            <a:prstGeom prst="ellipse">
              <a:avLst/>
            </a:prstGeom>
            <a:noFill/>
            <a:ln w="28575">
              <a:solidFill>
                <a:srgbClr val="1953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7A5146A-01FA-4227-83A9-89FB5464C948}"/>
                </a:ext>
              </a:extLst>
            </p:cNvPr>
            <p:cNvSpPr/>
            <p:nvPr/>
          </p:nvSpPr>
          <p:spPr>
            <a:xfrm>
              <a:off x="7063756" y="2233244"/>
              <a:ext cx="491563" cy="49156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0AE6886-4E74-4B2D-B3A6-5B9E8E11B04F}"/>
                </a:ext>
              </a:extLst>
            </p:cNvPr>
            <p:cNvSpPr/>
            <p:nvPr/>
          </p:nvSpPr>
          <p:spPr>
            <a:xfrm>
              <a:off x="7229270" y="3240494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A8C38A-8E64-415C-9C1B-1E67CEA0E459}"/>
                </a:ext>
              </a:extLst>
            </p:cNvPr>
            <p:cNvSpPr/>
            <p:nvPr/>
          </p:nvSpPr>
          <p:spPr>
            <a:xfrm>
              <a:off x="7829389" y="2396801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C5DA2F5-CF34-4DE7-91FC-4C5E35AFF42F}"/>
                </a:ext>
              </a:extLst>
            </p:cNvPr>
            <p:cNvSpPr/>
            <p:nvPr/>
          </p:nvSpPr>
          <p:spPr>
            <a:xfrm>
              <a:off x="6698002" y="1874100"/>
              <a:ext cx="1201424" cy="1201424"/>
            </a:xfrm>
            <a:prstGeom prst="ellipse">
              <a:avLst/>
            </a:prstGeom>
            <a:noFill/>
            <a:ln w="28575">
              <a:solidFill>
                <a:srgbClr val="1953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D8B3CFF-9262-445C-B31A-691D4C60F7AB}"/>
                </a:ext>
              </a:extLst>
            </p:cNvPr>
            <p:cNvSpPr/>
            <p:nvPr/>
          </p:nvSpPr>
          <p:spPr>
            <a:xfrm>
              <a:off x="6626628" y="2410225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474F6E2-B973-4EBD-B415-6A081522C646}"/>
                </a:ext>
              </a:extLst>
            </p:cNvPr>
            <p:cNvSpPr/>
            <p:nvPr/>
          </p:nvSpPr>
          <p:spPr>
            <a:xfrm>
              <a:off x="7229270" y="1610612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A790E58-2FA8-4FF0-B1D4-698EFB2BFAFC}"/>
                </a:ext>
              </a:extLst>
            </p:cNvPr>
            <p:cNvSpPr/>
            <p:nvPr/>
          </p:nvSpPr>
          <p:spPr>
            <a:xfrm>
              <a:off x="7898904" y="1890742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537FB2A-FECF-46F1-9529-FF1C0BD69600}"/>
                </a:ext>
              </a:extLst>
            </p:cNvPr>
            <p:cNvSpPr/>
            <p:nvPr/>
          </p:nvSpPr>
          <p:spPr>
            <a:xfrm>
              <a:off x="6618788" y="2996310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B6C90B48-AD12-4262-9CFC-052D6E518176}"/>
                </a:ext>
              </a:extLst>
            </p:cNvPr>
            <p:cNvSpPr/>
            <p:nvPr/>
          </p:nvSpPr>
          <p:spPr>
            <a:xfrm>
              <a:off x="7959382" y="2817652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E415B4D-4C57-473E-99D5-80887A3AB695}"/>
                </a:ext>
              </a:extLst>
            </p:cNvPr>
            <p:cNvSpPr/>
            <p:nvPr/>
          </p:nvSpPr>
          <p:spPr>
            <a:xfrm>
              <a:off x="6468201" y="2090263"/>
              <a:ext cx="158427" cy="15842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3BF46BC8-657C-46CE-B656-466C391D84F7}"/>
              </a:ext>
            </a:extLst>
          </p:cNvPr>
          <p:cNvSpPr txBox="1"/>
          <p:nvPr/>
        </p:nvSpPr>
        <p:spPr>
          <a:xfrm>
            <a:off x="239032" y="1979237"/>
            <a:ext cx="2345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i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i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3D614F-5723-4D26-9A6A-C449B5764722}"/>
              </a:ext>
            </a:extLst>
          </p:cNvPr>
          <p:cNvSpPr txBox="1"/>
          <p:nvPr/>
        </p:nvSpPr>
        <p:spPr>
          <a:xfrm>
            <a:off x="3200731" y="1973246"/>
            <a:ext cx="2345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i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i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nitrogen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4DEC67E-3924-416D-AB36-E505D43DFDF7}"/>
              </a:ext>
            </a:extLst>
          </p:cNvPr>
          <p:cNvSpPr txBox="1"/>
          <p:nvPr/>
        </p:nvSpPr>
        <p:spPr>
          <a:xfrm>
            <a:off x="5819081" y="1956471"/>
            <a:ext cx="2345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i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i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75B787-9FB8-3DF5-B0D9-4C1780279492}"/>
              </a:ext>
            </a:extLst>
          </p:cNvPr>
          <p:cNvSpPr txBox="1"/>
          <p:nvPr/>
        </p:nvSpPr>
        <p:spPr>
          <a:xfrm>
            <a:off x="3920064" y="357293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15A62-625C-2073-FBE9-4F6196B1E990}"/>
              </a:ext>
            </a:extLst>
          </p:cNvPr>
          <p:cNvSpPr txBox="1"/>
          <p:nvPr/>
        </p:nvSpPr>
        <p:spPr>
          <a:xfrm>
            <a:off x="3920063" y="397934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714B6-F10A-8B53-4B44-7F7EBBC316B0}"/>
              </a:ext>
            </a:extLst>
          </p:cNvPr>
          <p:cNvSpPr txBox="1"/>
          <p:nvPr/>
        </p:nvSpPr>
        <p:spPr>
          <a:xfrm>
            <a:off x="3843865" y="447041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B24C5-6AE3-C9AC-D81D-E72891D2D37B}"/>
              </a:ext>
            </a:extLst>
          </p:cNvPr>
          <p:cNvSpPr txBox="1"/>
          <p:nvPr/>
        </p:nvSpPr>
        <p:spPr>
          <a:xfrm>
            <a:off x="5664197" y="35729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F72A9-5E84-FDC3-1FD4-BEBF7BFA2BF9}"/>
              </a:ext>
            </a:extLst>
          </p:cNvPr>
          <p:cNvSpPr txBox="1"/>
          <p:nvPr/>
        </p:nvSpPr>
        <p:spPr>
          <a:xfrm>
            <a:off x="5706531" y="392853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1825B-4AAA-7E0F-7A68-546BAF8AA751}"/>
              </a:ext>
            </a:extLst>
          </p:cNvPr>
          <p:cNvSpPr txBox="1"/>
          <p:nvPr/>
        </p:nvSpPr>
        <p:spPr>
          <a:xfrm>
            <a:off x="5681132" y="441113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A1AA3-84A1-FD08-5256-FA9751B5081C}"/>
              </a:ext>
            </a:extLst>
          </p:cNvPr>
          <p:cNvSpPr txBox="1"/>
          <p:nvPr/>
        </p:nvSpPr>
        <p:spPr>
          <a:xfrm>
            <a:off x="7357540" y="357293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92FE64-99EA-6347-8549-B9336D0C9F5E}"/>
              </a:ext>
            </a:extLst>
          </p:cNvPr>
          <p:cNvSpPr txBox="1"/>
          <p:nvPr/>
        </p:nvSpPr>
        <p:spPr>
          <a:xfrm>
            <a:off x="7357542" y="393700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7C6CF2-729E-5501-0342-A4E380EC8E46}"/>
              </a:ext>
            </a:extLst>
          </p:cNvPr>
          <p:cNvSpPr txBox="1"/>
          <p:nvPr/>
        </p:nvSpPr>
        <p:spPr>
          <a:xfrm>
            <a:off x="7332143" y="443653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01904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5AFF1A-D8C9-D11E-97E3-CB0F00550715}"/>
              </a:ext>
            </a:extLst>
          </p:cNvPr>
          <p:cNvSpPr txBox="1"/>
          <p:nvPr/>
        </p:nvSpPr>
        <p:spPr>
          <a:xfrm>
            <a:off x="2286000" y="77978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https://vtv.vn/cong-nghe/nhung-dieu-it-biet-ve-nang-luong-hat-nhan-20150812104638579.htm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FBF5E-CE1D-0CD1-2F11-961F99D23007}"/>
              </a:ext>
            </a:extLst>
          </p:cNvPr>
          <p:cNvSpPr txBox="1"/>
          <p:nvPr/>
        </p:nvSpPr>
        <p:spPr>
          <a:xfrm>
            <a:off x="118531" y="1380065"/>
            <a:ext cx="91069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Ở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985265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Google Shape;2184;p73"/>
          <p:cNvGrpSpPr/>
          <p:nvPr/>
        </p:nvGrpSpPr>
        <p:grpSpPr>
          <a:xfrm>
            <a:off x="748271" y="285031"/>
            <a:ext cx="320453" cy="409255"/>
            <a:chOff x="5905475" y="2032050"/>
            <a:chExt cx="454350" cy="580175"/>
          </a:xfrm>
        </p:grpSpPr>
        <p:sp>
          <p:nvSpPr>
            <p:cNvPr id="2185" name="Google Shape;2185;p7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3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0" name="Google Shape;2190;p73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1" name="Google Shape;2191;p73"/>
          <p:cNvGrpSpPr/>
          <p:nvPr/>
        </p:nvGrpSpPr>
        <p:grpSpPr>
          <a:xfrm>
            <a:off x="8710614" y="256458"/>
            <a:ext cx="244304" cy="306056"/>
            <a:chOff x="7249250" y="2312150"/>
            <a:chExt cx="433317" cy="542846"/>
          </a:xfrm>
        </p:grpSpPr>
        <p:sp>
          <p:nvSpPr>
            <p:cNvPr id="2192" name="Google Shape;2192;p7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3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8" name="Google Shape;2208;p73"/>
          <p:cNvGrpSpPr/>
          <p:nvPr/>
        </p:nvGrpSpPr>
        <p:grpSpPr>
          <a:xfrm rot="5973186">
            <a:off x="8505636" y="4426274"/>
            <a:ext cx="525721" cy="428640"/>
            <a:chOff x="5426900" y="3064075"/>
            <a:chExt cx="281450" cy="229525"/>
          </a:xfrm>
        </p:grpSpPr>
        <p:sp>
          <p:nvSpPr>
            <p:cNvPr id="2209" name="Google Shape;2209;p7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3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3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3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DDD8D5-338C-42AE-836B-00DE8EF7880F}"/>
              </a:ext>
            </a:extLst>
          </p:cNvPr>
          <p:cNvSpPr txBox="1"/>
          <p:nvPr/>
        </p:nvSpPr>
        <p:spPr>
          <a:xfrm>
            <a:off x="1068724" y="502906"/>
            <a:ext cx="7458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FFF1C-0933-4746-AB51-D131393EF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6417"/>
            <a:ext cx="3106164" cy="249787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FEBA74D-F365-44BE-BFAE-D351DCDAB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2" y="1452045"/>
            <a:ext cx="2937353" cy="29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70C2837-C678-4B69-95AD-1D03520C17E5}"/>
              </a:ext>
            </a:extLst>
          </p:cNvPr>
          <p:cNvGrpSpPr/>
          <p:nvPr/>
        </p:nvGrpSpPr>
        <p:grpSpPr>
          <a:xfrm>
            <a:off x="6408055" y="1415511"/>
            <a:ext cx="2302559" cy="1912203"/>
            <a:chOff x="6408055" y="1415511"/>
            <a:chExt cx="2302559" cy="1912203"/>
          </a:xfrm>
        </p:grpSpPr>
        <p:pic>
          <p:nvPicPr>
            <p:cNvPr id="31" name="Picture 4" descr="Trái Bóng Màu Đỏ Quả Cầu Sáng - Miễn Phí vector hình ảnh trên Pixabay">
              <a:extLst>
                <a:ext uri="{FF2B5EF4-FFF2-40B4-BE49-F238E27FC236}">
                  <a16:creationId xmlns:a16="http://schemas.microsoft.com/office/drawing/2014/main" id="{D45EE6AE-72E7-4808-B1D8-045935F08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055" y="1415511"/>
              <a:ext cx="947618" cy="125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Trái Bóng Màu Đỏ Quả Cầu Sáng - Miễn Phí vector hình ảnh trên Pixabay">
              <a:extLst>
                <a:ext uri="{FF2B5EF4-FFF2-40B4-BE49-F238E27FC236}">
                  <a16:creationId xmlns:a16="http://schemas.microsoft.com/office/drawing/2014/main" id="{41D5EAD0-962A-493C-AF56-18CF07D71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1842" y="1452349"/>
              <a:ext cx="947618" cy="125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Trái Bóng Màu Đỏ Quả Cầu Sáng - Miễn Phí vector hình ảnh trên Pixabay">
              <a:extLst>
                <a:ext uri="{FF2B5EF4-FFF2-40B4-BE49-F238E27FC236}">
                  <a16:creationId xmlns:a16="http://schemas.microsoft.com/office/drawing/2014/main" id="{0CEB6A66-E6B6-4564-B8C8-081E35155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864" y="2076071"/>
              <a:ext cx="947618" cy="125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Trái Bóng Màu Đỏ Quả Cầu Sáng - Miễn Phí vector hình ảnh trên Pixabay">
              <a:extLst>
                <a:ext uri="{FF2B5EF4-FFF2-40B4-BE49-F238E27FC236}">
                  <a16:creationId xmlns:a16="http://schemas.microsoft.com/office/drawing/2014/main" id="{E4B582C8-A09A-4154-8BAE-3E7F60BEB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996" y="1994908"/>
              <a:ext cx="947618" cy="125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BD0EE-5EE4-4B94-8D65-B50733B7C083}"/>
              </a:ext>
            </a:extLst>
          </p:cNvPr>
          <p:cNvGrpSpPr/>
          <p:nvPr/>
        </p:nvGrpSpPr>
        <p:grpSpPr>
          <a:xfrm>
            <a:off x="6774193" y="3209713"/>
            <a:ext cx="1444237" cy="1448066"/>
            <a:chOff x="6674901" y="3192528"/>
            <a:chExt cx="1444237" cy="14480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1F7958-0DE7-45DC-A01E-868B3D225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4" b="90836" l="3056" r="90000">
                          <a14:foregroundMark x1="12500" y1="39623" x2="12500" y2="39623"/>
                          <a14:foregroundMark x1="5556" y1="43396" x2="5556" y2="43396"/>
                          <a14:foregroundMark x1="3056" y1="48248" x2="3056" y2="48248"/>
                          <a14:foregroundMark x1="40833" y1="90836" x2="40833" y2="90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83507" y="3192528"/>
              <a:ext cx="680790" cy="70159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D0F8C88-3577-49B3-BB5E-E864E3B6F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4" b="90836" l="3056" r="90000">
                          <a14:foregroundMark x1="12500" y1="39623" x2="12500" y2="39623"/>
                          <a14:foregroundMark x1="5556" y1="43396" x2="5556" y2="43396"/>
                          <a14:foregroundMark x1="3056" y1="48248" x2="3056" y2="48248"/>
                          <a14:foregroundMark x1="40833" y1="90836" x2="40833" y2="90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57316" y="3355514"/>
              <a:ext cx="680790" cy="70159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5A9CF12-73D5-454C-A505-A4C8FEF1A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4" b="90836" l="3056" r="90000">
                          <a14:foregroundMark x1="12500" y1="39623" x2="12500" y2="39623"/>
                          <a14:foregroundMark x1="5556" y1="43396" x2="5556" y2="43396"/>
                          <a14:foregroundMark x1="3056" y1="48248" x2="3056" y2="48248"/>
                          <a14:foregroundMark x1="40833" y1="90836" x2="40833" y2="90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74901" y="3835095"/>
              <a:ext cx="680790" cy="7015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3A99947-257A-441D-8F06-0C8955D2C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4" b="90836" l="3056" r="90000">
                          <a14:foregroundMark x1="12500" y1="39623" x2="12500" y2="39623"/>
                          <a14:foregroundMark x1="5556" y1="43396" x2="5556" y2="43396"/>
                          <a14:foregroundMark x1="3056" y1="48248" x2="3056" y2="48248"/>
                          <a14:foregroundMark x1="40833" y1="90836" x2="40833" y2="90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38348" y="3939002"/>
              <a:ext cx="680790" cy="701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95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1C098D3-DCDF-43ED-64B0-CA6771A7AAB3}"/>
              </a:ext>
            </a:extLst>
          </p:cNvPr>
          <p:cNvSpPr txBox="1"/>
          <p:nvPr/>
        </p:nvSpPr>
        <p:spPr>
          <a:xfrm>
            <a:off x="626533" y="220131"/>
            <a:ext cx="58977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D3418-46D6-9F19-CDA4-5A1A54D5C83A}"/>
              </a:ext>
            </a:extLst>
          </p:cNvPr>
          <p:cNvSpPr txBox="1"/>
          <p:nvPr/>
        </p:nvSpPr>
        <p:spPr>
          <a:xfrm>
            <a:off x="194732" y="1456265"/>
            <a:ext cx="879920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20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ự Thật Thú Vị">
            <a:hlinkClick r:id="" action="ppaction://media"/>
            <a:extLst>
              <a:ext uri="{FF2B5EF4-FFF2-40B4-BE49-F238E27FC236}">
                <a16:creationId xmlns:a16="http://schemas.microsoft.com/office/drawing/2014/main" id="{6CBDC59B-E328-B1AE-3C38-72D9DC4A2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95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2"/>
          <p:cNvSpPr/>
          <p:nvPr/>
        </p:nvSpPr>
        <p:spPr>
          <a:xfrm>
            <a:off x="827883" y="1366163"/>
            <a:ext cx="2336173" cy="241117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4" name="Google Shape;874;p52"/>
          <p:cNvSpPr/>
          <p:nvPr/>
        </p:nvSpPr>
        <p:spPr>
          <a:xfrm>
            <a:off x="5044808" y="1333181"/>
            <a:ext cx="2889954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52"/>
          <p:cNvGrpSpPr/>
          <p:nvPr/>
        </p:nvGrpSpPr>
        <p:grpSpPr>
          <a:xfrm>
            <a:off x="8146664" y="4224763"/>
            <a:ext cx="320453" cy="409255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8606485" y="240949"/>
            <a:ext cx="244304" cy="306056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52"/>
          <p:cNvGrpSpPr/>
          <p:nvPr/>
        </p:nvGrpSpPr>
        <p:grpSpPr>
          <a:xfrm rot="5973186">
            <a:off x="100628" y="4562856"/>
            <a:ext cx="525721" cy="428640"/>
            <a:chOff x="5426900" y="3064075"/>
            <a:chExt cx="281450" cy="229525"/>
          </a:xfrm>
        </p:grpSpPr>
        <p:sp>
          <p:nvSpPr>
            <p:cNvPr id="946" name="Google Shape;94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52"/>
          <p:cNvGrpSpPr/>
          <p:nvPr/>
        </p:nvGrpSpPr>
        <p:grpSpPr>
          <a:xfrm rot="5973186">
            <a:off x="-200042" y="143322"/>
            <a:ext cx="525721" cy="428640"/>
            <a:chOff x="5426900" y="3064075"/>
            <a:chExt cx="281450" cy="229525"/>
          </a:xfrm>
        </p:grpSpPr>
        <p:sp>
          <p:nvSpPr>
            <p:cNvPr id="956" name="Google Shape;95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572B8CDE-507B-45CC-A737-26FA7ECA2A24}"/>
              </a:ext>
            </a:extLst>
          </p:cNvPr>
          <p:cNvSpPr/>
          <p:nvPr/>
        </p:nvSpPr>
        <p:spPr>
          <a:xfrm>
            <a:off x="986839" y="1592264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2875908-5A8B-4F08-8422-0372175BE03C}"/>
              </a:ext>
            </a:extLst>
          </p:cNvPr>
          <p:cNvSpPr/>
          <p:nvPr/>
        </p:nvSpPr>
        <p:spPr>
          <a:xfrm>
            <a:off x="1644066" y="2249491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5BFBA6-9EA6-4AA5-9C79-0C5C31D63AE3}"/>
              </a:ext>
            </a:extLst>
          </p:cNvPr>
          <p:cNvSpPr/>
          <p:nvPr/>
        </p:nvSpPr>
        <p:spPr>
          <a:xfrm>
            <a:off x="1087560" y="1778689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CB2888C-B5B2-46D6-B9D0-99B2400F0BC3}"/>
              </a:ext>
            </a:extLst>
          </p:cNvPr>
          <p:cNvSpPr/>
          <p:nvPr/>
        </p:nvSpPr>
        <p:spPr>
          <a:xfrm>
            <a:off x="5497320" y="1810318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9D44AD1-3F5F-400E-8FE0-67B043ADCCDE}"/>
              </a:ext>
            </a:extLst>
          </p:cNvPr>
          <p:cNvSpPr/>
          <p:nvPr/>
        </p:nvSpPr>
        <p:spPr>
          <a:xfrm>
            <a:off x="6154547" y="2467545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271552E-3739-4516-9126-A69004D2B22C}"/>
              </a:ext>
            </a:extLst>
          </p:cNvPr>
          <p:cNvSpPr/>
          <p:nvPr/>
        </p:nvSpPr>
        <p:spPr>
          <a:xfrm>
            <a:off x="5598041" y="1996743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78353FA-7A81-4924-B2F5-0FA7046F4E57}"/>
              </a:ext>
            </a:extLst>
          </p:cNvPr>
          <p:cNvSpPr/>
          <p:nvPr/>
        </p:nvSpPr>
        <p:spPr>
          <a:xfrm>
            <a:off x="5244207" y="1584218"/>
            <a:ext cx="2411173" cy="2411173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FC304D3-979E-4401-B43F-1EC433AD4BB1}"/>
              </a:ext>
            </a:extLst>
          </p:cNvPr>
          <p:cNvSpPr/>
          <p:nvPr/>
        </p:nvSpPr>
        <p:spPr>
          <a:xfrm>
            <a:off x="6985722" y="3278032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D070C87-5671-4A2F-801B-C0D223A88DAA}"/>
              </a:ext>
            </a:extLst>
          </p:cNvPr>
          <p:cNvSpPr/>
          <p:nvPr/>
        </p:nvSpPr>
        <p:spPr>
          <a:xfrm>
            <a:off x="6311550" y="1408312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1BEA434-8D78-40DD-9469-391C3356711B}"/>
              </a:ext>
            </a:extLst>
          </p:cNvPr>
          <p:cNvSpPr/>
          <p:nvPr/>
        </p:nvSpPr>
        <p:spPr>
          <a:xfrm>
            <a:off x="7556407" y="2624548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9B2A38C-4663-46A6-AFFF-5FD8144091AB}"/>
              </a:ext>
            </a:extLst>
          </p:cNvPr>
          <p:cNvSpPr/>
          <p:nvPr/>
        </p:nvSpPr>
        <p:spPr>
          <a:xfrm>
            <a:off x="5143763" y="2624548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5F78FCE-685F-40DD-A782-1F0C11A4927D}"/>
              </a:ext>
            </a:extLst>
          </p:cNvPr>
          <p:cNvSpPr/>
          <p:nvPr/>
        </p:nvSpPr>
        <p:spPr>
          <a:xfrm>
            <a:off x="6311550" y="3857147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28D22-DDCC-444A-B8B2-B631E057C645}"/>
              </a:ext>
            </a:extLst>
          </p:cNvPr>
          <p:cNvSpPr txBox="1"/>
          <p:nvPr/>
        </p:nvSpPr>
        <p:spPr>
          <a:xfrm>
            <a:off x="384796" y="3784393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81F3324-64D9-4C78-80FB-BC3FE46F6718}"/>
              </a:ext>
            </a:extLst>
          </p:cNvPr>
          <p:cNvSpPr txBox="1"/>
          <p:nvPr/>
        </p:nvSpPr>
        <p:spPr>
          <a:xfrm>
            <a:off x="5079128" y="4316928"/>
            <a:ext cx="301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62F91C-ED4D-4322-9976-E0436C2DC553}"/>
              </a:ext>
            </a:extLst>
          </p:cNvPr>
          <p:cNvSpPr txBox="1"/>
          <p:nvPr/>
        </p:nvSpPr>
        <p:spPr>
          <a:xfrm>
            <a:off x="1992726" y="68949"/>
            <a:ext cx="6104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</p:spTree>
    <p:extLst>
      <p:ext uri="{BB962C8B-B14F-4D97-AF65-F5344CB8AC3E}">
        <p14:creationId xmlns:p14="http://schemas.microsoft.com/office/powerpoint/2010/main" val="58127111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2"/>
          <p:cNvSpPr/>
          <p:nvPr/>
        </p:nvSpPr>
        <p:spPr>
          <a:xfrm>
            <a:off x="768512" y="1384294"/>
            <a:ext cx="2336173" cy="241117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34" name="Google Shape;934;p52"/>
          <p:cNvGrpSpPr/>
          <p:nvPr/>
        </p:nvGrpSpPr>
        <p:grpSpPr>
          <a:xfrm>
            <a:off x="8146664" y="4224763"/>
            <a:ext cx="320453" cy="409255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8606485" y="240949"/>
            <a:ext cx="244304" cy="306056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52"/>
          <p:cNvGrpSpPr/>
          <p:nvPr/>
        </p:nvGrpSpPr>
        <p:grpSpPr>
          <a:xfrm rot="5973186">
            <a:off x="100628" y="4562856"/>
            <a:ext cx="525721" cy="428640"/>
            <a:chOff x="5426900" y="3064075"/>
            <a:chExt cx="281450" cy="229525"/>
          </a:xfrm>
        </p:grpSpPr>
        <p:sp>
          <p:nvSpPr>
            <p:cNvPr id="946" name="Google Shape;94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52"/>
          <p:cNvGrpSpPr/>
          <p:nvPr/>
        </p:nvGrpSpPr>
        <p:grpSpPr>
          <a:xfrm rot="5973186">
            <a:off x="-200042" y="143322"/>
            <a:ext cx="525721" cy="428640"/>
            <a:chOff x="5426900" y="3064075"/>
            <a:chExt cx="281450" cy="229525"/>
          </a:xfrm>
        </p:grpSpPr>
        <p:sp>
          <p:nvSpPr>
            <p:cNvPr id="956" name="Google Shape;95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572B8CDE-507B-45CC-A737-26FA7ECA2A24}"/>
              </a:ext>
            </a:extLst>
          </p:cNvPr>
          <p:cNvSpPr/>
          <p:nvPr/>
        </p:nvSpPr>
        <p:spPr>
          <a:xfrm>
            <a:off x="927468" y="1610395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2875908-5A8B-4F08-8422-0372175BE03C}"/>
              </a:ext>
            </a:extLst>
          </p:cNvPr>
          <p:cNvSpPr/>
          <p:nvPr/>
        </p:nvSpPr>
        <p:spPr>
          <a:xfrm>
            <a:off x="1584695" y="2267622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5BFBA6-9EA6-4AA5-9C79-0C5C31D63AE3}"/>
              </a:ext>
            </a:extLst>
          </p:cNvPr>
          <p:cNvSpPr/>
          <p:nvPr/>
        </p:nvSpPr>
        <p:spPr>
          <a:xfrm>
            <a:off x="1028189" y="1796820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28D22-DDCC-444A-B8B2-B631E057C645}"/>
              </a:ext>
            </a:extLst>
          </p:cNvPr>
          <p:cNvSpPr txBox="1"/>
          <p:nvPr/>
        </p:nvSpPr>
        <p:spPr>
          <a:xfrm>
            <a:off x="325425" y="3802524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02AE72-3DEA-4563-98C9-BEAC25ED2A03}"/>
              </a:ext>
            </a:extLst>
          </p:cNvPr>
          <p:cNvSpPr txBox="1"/>
          <p:nvPr/>
        </p:nvSpPr>
        <p:spPr>
          <a:xfrm>
            <a:off x="3977466" y="1574697"/>
            <a:ext cx="49106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ở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57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2"/>
          <p:cNvSpPr/>
          <p:nvPr/>
        </p:nvSpPr>
        <p:spPr>
          <a:xfrm>
            <a:off x="5530235" y="1084823"/>
            <a:ext cx="2889954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52"/>
          <p:cNvGrpSpPr/>
          <p:nvPr/>
        </p:nvGrpSpPr>
        <p:grpSpPr>
          <a:xfrm>
            <a:off x="8632091" y="4224763"/>
            <a:ext cx="320453" cy="409255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8606485" y="240949"/>
            <a:ext cx="244304" cy="306056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52"/>
          <p:cNvGrpSpPr/>
          <p:nvPr/>
        </p:nvGrpSpPr>
        <p:grpSpPr>
          <a:xfrm rot="5973186">
            <a:off x="100628" y="4562856"/>
            <a:ext cx="525721" cy="428640"/>
            <a:chOff x="5426900" y="3064075"/>
            <a:chExt cx="281450" cy="229525"/>
          </a:xfrm>
        </p:grpSpPr>
        <p:sp>
          <p:nvSpPr>
            <p:cNvPr id="946" name="Google Shape;94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52"/>
          <p:cNvGrpSpPr/>
          <p:nvPr/>
        </p:nvGrpSpPr>
        <p:grpSpPr>
          <a:xfrm rot="5973186">
            <a:off x="-200042" y="143322"/>
            <a:ext cx="525721" cy="428640"/>
            <a:chOff x="5426900" y="3064075"/>
            <a:chExt cx="281450" cy="229525"/>
          </a:xfrm>
        </p:grpSpPr>
        <p:sp>
          <p:nvSpPr>
            <p:cNvPr id="956" name="Google Shape;95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Oval 115">
            <a:extLst>
              <a:ext uri="{FF2B5EF4-FFF2-40B4-BE49-F238E27FC236}">
                <a16:creationId xmlns:a16="http://schemas.microsoft.com/office/drawing/2014/main" id="{BCB2888C-B5B2-46D6-B9D0-99B2400F0BC3}"/>
              </a:ext>
            </a:extLst>
          </p:cNvPr>
          <p:cNvSpPr/>
          <p:nvPr/>
        </p:nvSpPr>
        <p:spPr>
          <a:xfrm>
            <a:off x="5982747" y="1561960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9D44AD1-3F5F-400E-8FE0-67B043ADCCDE}"/>
              </a:ext>
            </a:extLst>
          </p:cNvPr>
          <p:cNvSpPr/>
          <p:nvPr/>
        </p:nvSpPr>
        <p:spPr>
          <a:xfrm>
            <a:off x="6639974" y="2219187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271552E-3739-4516-9126-A69004D2B22C}"/>
              </a:ext>
            </a:extLst>
          </p:cNvPr>
          <p:cNvSpPr/>
          <p:nvPr/>
        </p:nvSpPr>
        <p:spPr>
          <a:xfrm>
            <a:off x="6083468" y="1748385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78353FA-7A81-4924-B2F5-0FA7046F4E57}"/>
              </a:ext>
            </a:extLst>
          </p:cNvPr>
          <p:cNvSpPr/>
          <p:nvPr/>
        </p:nvSpPr>
        <p:spPr>
          <a:xfrm>
            <a:off x="5729634" y="1335860"/>
            <a:ext cx="2411173" cy="2411173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FC304D3-979E-4401-B43F-1EC433AD4BB1}"/>
              </a:ext>
            </a:extLst>
          </p:cNvPr>
          <p:cNvSpPr/>
          <p:nvPr/>
        </p:nvSpPr>
        <p:spPr>
          <a:xfrm>
            <a:off x="7471149" y="3029674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D070C87-5671-4A2F-801B-C0D223A88DAA}"/>
              </a:ext>
            </a:extLst>
          </p:cNvPr>
          <p:cNvSpPr/>
          <p:nvPr/>
        </p:nvSpPr>
        <p:spPr>
          <a:xfrm>
            <a:off x="6796977" y="1159954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1BEA434-8D78-40DD-9469-391C3356711B}"/>
              </a:ext>
            </a:extLst>
          </p:cNvPr>
          <p:cNvSpPr/>
          <p:nvPr/>
        </p:nvSpPr>
        <p:spPr>
          <a:xfrm>
            <a:off x="8041834" y="2376190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9B2A38C-4663-46A6-AFFF-5FD8144091AB}"/>
              </a:ext>
            </a:extLst>
          </p:cNvPr>
          <p:cNvSpPr/>
          <p:nvPr/>
        </p:nvSpPr>
        <p:spPr>
          <a:xfrm>
            <a:off x="5629190" y="2376190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5F78FCE-685F-40DD-A782-1F0C11A4927D}"/>
              </a:ext>
            </a:extLst>
          </p:cNvPr>
          <p:cNvSpPr/>
          <p:nvPr/>
        </p:nvSpPr>
        <p:spPr>
          <a:xfrm>
            <a:off x="6796977" y="3608789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81F3324-64D9-4C78-80FB-BC3FE46F6718}"/>
              </a:ext>
            </a:extLst>
          </p:cNvPr>
          <p:cNvSpPr txBox="1"/>
          <p:nvPr/>
        </p:nvSpPr>
        <p:spPr>
          <a:xfrm>
            <a:off x="5597916" y="4190344"/>
            <a:ext cx="301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778E42-5DEC-4DFC-ADF1-F7970AC89220}"/>
              </a:ext>
            </a:extLst>
          </p:cNvPr>
          <p:cNvSpPr txBox="1"/>
          <p:nvPr/>
        </p:nvSpPr>
        <p:spPr>
          <a:xfrm>
            <a:off x="158793" y="1282743"/>
            <a:ext cx="5112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electron: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electron</a:t>
            </a:r>
          </a:p>
        </p:txBody>
      </p:sp>
    </p:spTree>
    <p:extLst>
      <p:ext uri="{BB962C8B-B14F-4D97-AF65-F5344CB8AC3E}">
        <p14:creationId xmlns:p14="http://schemas.microsoft.com/office/powerpoint/2010/main" val="2564320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ạn vẫn uống Cocacola- Hãy xem thí nghiệm này">
            <a:hlinkClick r:id="" action="ppaction://media"/>
            <a:extLst>
              <a:ext uri="{FF2B5EF4-FFF2-40B4-BE49-F238E27FC236}">
                <a16:creationId xmlns:a16="http://schemas.microsoft.com/office/drawing/2014/main" id="{54B20358-78EC-B173-EE29-1AAD06959F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47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4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1" name="Google Shape;1581;p63"/>
          <p:cNvGrpSpPr/>
          <p:nvPr/>
        </p:nvGrpSpPr>
        <p:grpSpPr>
          <a:xfrm>
            <a:off x="7299313" y="3907621"/>
            <a:ext cx="262114" cy="328313"/>
            <a:chOff x="7249250" y="2312150"/>
            <a:chExt cx="433317" cy="542846"/>
          </a:xfrm>
        </p:grpSpPr>
        <p:sp>
          <p:nvSpPr>
            <p:cNvPr id="1582" name="Google Shape;1582;p6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3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63"/>
          <p:cNvGrpSpPr/>
          <p:nvPr/>
        </p:nvGrpSpPr>
        <p:grpSpPr>
          <a:xfrm flipH="1">
            <a:off x="7877942" y="818041"/>
            <a:ext cx="359027" cy="458454"/>
            <a:chOff x="5905475" y="2032050"/>
            <a:chExt cx="454350" cy="580175"/>
          </a:xfrm>
        </p:grpSpPr>
        <p:sp>
          <p:nvSpPr>
            <p:cNvPr id="1611" name="Google Shape;1611;p6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3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3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63"/>
          <p:cNvGrpSpPr/>
          <p:nvPr/>
        </p:nvGrpSpPr>
        <p:grpSpPr>
          <a:xfrm>
            <a:off x="397452" y="962341"/>
            <a:ext cx="234576" cy="353694"/>
            <a:chOff x="7509313" y="3231788"/>
            <a:chExt cx="249575" cy="365575"/>
          </a:xfrm>
        </p:grpSpPr>
        <p:sp>
          <p:nvSpPr>
            <p:cNvPr id="1618" name="Google Shape;1618;p6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3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1" name="Google Shape;1621;p63"/>
          <p:cNvGrpSpPr/>
          <p:nvPr/>
        </p:nvGrpSpPr>
        <p:grpSpPr>
          <a:xfrm rot="5973186">
            <a:off x="830850" y="4062378"/>
            <a:ext cx="525721" cy="428640"/>
            <a:chOff x="5426900" y="3064075"/>
            <a:chExt cx="281450" cy="229525"/>
          </a:xfrm>
        </p:grpSpPr>
        <p:sp>
          <p:nvSpPr>
            <p:cNvPr id="1622" name="Google Shape;1622;p6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3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3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3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B1BCD6-CB79-4889-8254-EF1B9D7D1E52}"/>
              </a:ext>
            </a:extLst>
          </p:cNvPr>
          <p:cNvSpPr txBox="1"/>
          <p:nvPr/>
        </p:nvSpPr>
        <p:spPr>
          <a:xfrm>
            <a:off x="338668" y="1348026"/>
            <a:ext cx="89492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909353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55"/>
          <p:cNvGrpSpPr/>
          <p:nvPr/>
        </p:nvGrpSpPr>
        <p:grpSpPr>
          <a:xfrm>
            <a:off x="6712350" y="601515"/>
            <a:ext cx="303869" cy="388021"/>
            <a:chOff x="5905475" y="2032050"/>
            <a:chExt cx="454350" cy="580175"/>
          </a:xfrm>
        </p:grpSpPr>
        <p:sp>
          <p:nvSpPr>
            <p:cNvPr id="1096" name="Google Shape;1096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5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5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2" name="Google Shape;1102;p55"/>
          <p:cNvGrpSpPr/>
          <p:nvPr/>
        </p:nvGrpSpPr>
        <p:grpSpPr>
          <a:xfrm flipH="1">
            <a:off x="2092455" y="601495"/>
            <a:ext cx="303869" cy="388021"/>
            <a:chOff x="5905475" y="2032050"/>
            <a:chExt cx="454350" cy="580175"/>
          </a:xfrm>
        </p:grpSpPr>
        <p:sp>
          <p:nvSpPr>
            <p:cNvPr id="1103" name="Google Shape;1103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5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5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55"/>
          <p:cNvGrpSpPr/>
          <p:nvPr/>
        </p:nvGrpSpPr>
        <p:grpSpPr>
          <a:xfrm rot="5973186">
            <a:off x="5969350" y="4341428"/>
            <a:ext cx="525721" cy="428640"/>
            <a:chOff x="5426900" y="3064075"/>
            <a:chExt cx="281450" cy="229525"/>
          </a:xfrm>
        </p:grpSpPr>
        <p:sp>
          <p:nvSpPr>
            <p:cNvPr id="1110" name="Google Shape;1110;p55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5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5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5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5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5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5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5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5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A4A005F3-08CF-4A1F-B4B7-6DDD5931D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71" b="19342"/>
          <a:stretch/>
        </p:blipFill>
        <p:spPr>
          <a:xfrm>
            <a:off x="1650217" y="524490"/>
            <a:ext cx="3159830" cy="2129314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AB628561-C3FB-48A6-8D2E-C0F5CE37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0173">
            <a:off x="-780009" y="615700"/>
            <a:ext cx="3226355" cy="172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33D11491-9B8B-4BB0-B3AF-052F39F65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32" y="2756069"/>
            <a:ext cx="2180848" cy="218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5D9F4C5-A89F-48FD-88EC-DAADE962B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43" y="2647950"/>
            <a:ext cx="3502379" cy="225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B6514A8-DABD-4F47-BFBA-B628A2623DED}"/>
              </a:ext>
            </a:extLst>
          </p:cNvPr>
          <p:cNvSpPr txBox="1"/>
          <p:nvPr/>
        </p:nvSpPr>
        <p:spPr>
          <a:xfrm>
            <a:off x="4673600" y="613789"/>
            <a:ext cx="4470399" cy="523220"/>
          </a:xfrm>
          <a:prstGeom prst="rect">
            <a:avLst/>
          </a:prstGeom>
          <a:solidFill>
            <a:srgbClr val="B9B2D6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282B6C-6DFA-4ADA-AFAF-3E3B84C4A89B}"/>
              </a:ext>
            </a:extLst>
          </p:cNvPr>
          <p:cNvSpPr txBox="1"/>
          <p:nvPr/>
        </p:nvSpPr>
        <p:spPr>
          <a:xfrm>
            <a:off x="4832576" y="1612246"/>
            <a:ext cx="41033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chất đều được cấu tạo nên từ những hạt vô cùng bé. Những hạt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78E0D-AB14-EFA1-1437-09936F6BFE99}"/>
              </a:ext>
            </a:extLst>
          </p:cNvPr>
          <p:cNvSpPr txBox="1"/>
          <p:nvPr/>
        </p:nvSpPr>
        <p:spPr>
          <a:xfrm>
            <a:off x="1354667" y="2345917"/>
            <a:ext cx="2021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VẬT THỂ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/>
          <p:cNvSpPr txBox="1">
            <a:spLocks noGrp="1"/>
          </p:cNvSpPr>
          <p:nvPr>
            <p:ph type="ctrTitle"/>
          </p:nvPr>
        </p:nvSpPr>
        <p:spPr>
          <a:xfrm>
            <a:off x="1369234" y="1256724"/>
            <a:ext cx="7232005" cy="2271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b="1" dirty="0">
                <a:solidFill>
                  <a:srgbClr val="4E8CCA"/>
                </a:solidFill>
              </a:rPr>
              <a:t>NGUYÊN TỬ. </a:t>
            </a:r>
            <a:br>
              <a:rPr lang="en" sz="4400" b="1" dirty="0">
                <a:solidFill>
                  <a:srgbClr val="4E8CCA"/>
                </a:solidFill>
              </a:rPr>
            </a:br>
            <a:r>
              <a:rPr lang="en" sz="4400" b="1" dirty="0">
                <a:solidFill>
                  <a:srgbClr val="4E8CCA"/>
                </a:solidFill>
              </a:rPr>
              <a:t>SƠ  LƯỢC VỀ BẢNG TUẦN HOÀN CÁC NGUYÊN TỐ HOÁ HỌC</a:t>
            </a:r>
            <a:r>
              <a:rPr lang="en" sz="4400" dirty="0">
                <a:solidFill>
                  <a:srgbClr val="4E8CCA"/>
                </a:solidFill>
              </a:rPr>
              <a:t> </a:t>
            </a:r>
            <a:endParaRPr sz="3600" dirty="0">
              <a:solidFill>
                <a:srgbClr val="4E8CCA"/>
              </a:solidFill>
            </a:endParaRPr>
          </a:p>
        </p:txBody>
      </p:sp>
      <p:grpSp>
        <p:nvGrpSpPr>
          <p:cNvPr id="406" name="Google Shape;406;p44"/>
          <p:cNvGrpSpPr/>
          <p:nvPr/>
        </p:nvGrpSpPr>
        <p:grpSpPr>
          <a:xfrm>
            <a:off x="7070231" y="419297"/>
            <a:ext cx="1049059" cy="778108"/>
            <a:chOff x="6224675" y="2055325"/>
            <a:chExt cx="920550" cy="682850"/>
          </a:xfrm>
        </p:grpSpPr>
        <p:sp>
          <p:nvSpPr>
            <p:cNvPr id="407" name="Google Shape;407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8" name="Google Shape;408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3" name="Google Shape;423;p44"/>
          <p:cNvGrpSpPr/>
          <p:nvPr/>
        </p:nvGrpSpPr>
        <p:grpSpPr>
          <a:xfrm>
            <a:off x="379772" y="3190408"/>
            <a:ext cx="1049044" cy="1003065"/>
            <a:chOff x="5047850" y="2794950"/>
            <a:chExt cx="1095150" cy="1047150"/>
          </a:xfrm>
        </p:grpSpPr>
        <p:sp>
          <p:nvSpPr>
            <p:cNvPr id="424" name="Google Shape;424;p44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4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44"/>
          <p:cNvGrpSpPr/>
          <p:nvPr/>
        </p:nvGrpSpPr>
        <p:grpSpPr>
          <a:xfrm>
            <a:off x="1362226" y="540000"/>
            <a:ext cx="368024" cy="469826"/>
            <a:chOff x="5905475" y="2032050"/>
            <a:chExt cx="454350" cy="580175"/>
          </a:xfrm>
        </p:grpSpPr>
        <p:sp>
          <p:nvSpPr>
            <p:cNvPr id="440" name="Google Shape;440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44"/>
          <p:cNvGrpSpPr/>
          <p:nvPr/>
        </p:nvGrpSpPr>
        <p:grpSpPr>
          <a:xfrm rot="1803367">
            <a:off x="5198611" y="52983"/>
            <a:ext cx="454347" cy="974033"/>
            <a:chOff x="7941975" y="230788"/>
            <a:chExt cx="339775" cy="728413"/>
          </a:xfrm>
        </p:grpSpPr>
        <p:sp>
          <p:nvSpPr>
            <p:cNvPr id="447" name="Google Shape;447;p44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4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44"/>
          <p:cNvGrpSpPr/>
          <p:nvPr/>
        </p:nvGrpSpPr>
        <p:grpSpPr>
          <a:xfrm>
            <a:off x="6763901" y="4193044"/>
            <a:ext cx="171208" cy="258133"/>
            <a:chOff x="7509313" y="3231788"/>
            <a:chExt cx="249575" cy="365575"/>
          </a:xfrm>
        </p:grpSpPr>
        <p:sp>
          <p:nvSpPr>
            <p:cNvPr id="459" name="Google Shape;459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44"/>
          <p:cNvGrpSpPr/>
          <p:nvPr/>
        </p:nvGrpSpPr>
        <p:grpSpPr>
          <a:xfrm>
            <a:off x="8151362" y="1508842"/>
            <a:ext cx="272648" cy="332583"/>
            <a:chOff x="8203301" y="1315421"/>
            <a:chExt cx="307868" cy="375546"/>
          </a:xfrm>
        </p:grpSpPr>
        <p:sp>
          <p:nvSpPr>
            <p:cNvPr id="463" name="Google Shape;463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44"/>
          <p:cNvGrpSpPr/>
          <p:nvPr/>
        </p:nvGrpSpPr>
        <p:grpSpPr>
          <a:xfrm rot="-876443">
            <a:off x="567083" y="1110160"/>
            <a:ext cx="387909" cy="828645"/>
            <a:chOff x="5716500" y="4072075"/>
            <a:chExt cx="387900" cy="828625"/>
          </a:xfrm>
        </p:grpSpPr>
        <p:sp>
          <p:nvSpPr>
            <p:cNvPr id="470" name="Google Shape;470;p44"/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4"/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4"/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4"/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4"/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4"/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4"/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4"/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484;p44"/>
          <p:cNvGrpSpPr/>
          <p:nvPr/>
        </p:nvGrpSpPr>
        <p:grpSpPr>
          <a:xfrm rot="5973186">
            <a:off x="7674425" y="2528478"/>
            <a:ext cx="525721" cy="428640"/>
            <a:chOff x="5426900" y="3064075"/>
            <a:chExt cx="281450" cy="229525"/>
          </a:xfrm>
        </p:grpSpPr>
        <p:sp>
          <p:nvSpPr>
            <p:cNvPr id="485" name="Google Shape;485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EBB2134-F739-4E66-8C80-7368008878DF}"/>
              </a:ext>
            </a:extLst>
          </p:cNvPr>
          <p:cNvSpPr txBox="1"/>
          <p:nvPr/>
        </p:nvSpPr>
        <p:spPr>
          <a:xfrm>
            <a:off x="1923796" y="66028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solidFill>
                  <a:srgbClr val="ED6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 </a:t>
            </a:r>
            <a:endParaRPr lang="en-US" sz="3600" dirty="0">
              <a:solidFill>
                <a:srgbClr val="ED6A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7"/>
          <p:cNvSpPr/>
          <p:nvPr/>
        </p:nvSpPr>
        <p:spPr>
          <a:xfrm>
            <a:off x="1208423" y="1227113"/>
            <a:ext cx="6626900" cy="251166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7"/>
          <p:cNvSpPr txBox="1">
            <a:spLocks noGrp="1"/>
          </p:cNvSpPr>
          <p:nvPr>
            <p:ph type="title"/>
          </p:nvPr>
        </p:nvSpPr>
        <p:spPr>
          <a:xfrm>
            <a:off x="1282264" y="2245633"/>
            <a:ext cx="6526409" cy="1052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/>
              <a:t>NGUYÊN TỬ</a:t>
            </a:r>
          </a:p>
        </p:txBody>
      </p:sp>
      <p:grpSp>
        <p:nvGrpSpPr>
          <p:cNvPr id="583" name="Google Shape;583;p47"/>
          <p:cNvGrpSpPr/>
          <p:nvPr/>
        </p:nvGrpSpPr>
        <p:grpSpPr>
          <a:xfrm>
            <a:off x="7492673" y="1028694"/>
            <a:ext cx="316000" cy="403512"/>
            <a:chOff x="5905475" y="2032050"/>
            <a:chExt cx="454350" cy="580175"/>
          </a:xfrm>
        </p:grpSpPr>
        <p:sp>
          <p:nvSpPr>
            <p:cNvPr id="584" name="Google Shape;584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47"/>
          <p:cNvGrpSpPr/>
          <p:nvPr/>
        </p:nvGrpSpPr>
        <p:grpSpPr>
          <a:xfrm>
            <a:off x="1323149" y="3432949"/>
            <a:ext cx="125337" cy="183555"/>
            <a:chOff x="7509313" y="3231788"/>
            <a:chExt cx="249575" cy="365575"/>
          </a:xfrm>
        </p:grpSpPr>
        <p:sp>
          <p:nvSpPr>
            <p:cNvPr id="591" name="Google Shape;591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7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47"/>
          <p:cNvGrpSpPr/>
          <p:nvPr/>
        </p:nvGrpSpPr>
        <p:grpSpPr>
          <a:xfrm>
            <a:off x="577136" y="3752173"/>
            <a:ext cx="928708" cy="1032091"/>
            <a:chOff x="5117700" y="3973625"/>
            <a:chExt cx="956150" cy="1062588"/>
          </a:xfrm>
        </p:grpSpPr>
        <p:sp>
          <p:nvSpPr>
            <p:cNvPr id="595" name="Google Shape;595;p47"/>
            <p:cNvSpPr/>
            <p:nvPr/>
          </p:nvSpPr>
          <p:spPr>
            <a:xfrm>
              <a:off x="5140750" y="399920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7"/>
            <p:cNvSpPr/>
            <p:nvPr/>
          </p:nvSpPr>
          <p:spPr>
            <a:xfrm>
              <a:off x="5117700" y="397362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7"/>
            <p:cNvSpPr/>
            <p:nvPr/>
          </p:nvSpPr>
          <p:spPr>
            <a:xfrm>
              <a:off x="5722550" y="4204600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7"/>
            <p:cNvSpPr/>
            <p:nvPr/>
          </p:nvSpPr>
          <p:spPr>
            <a:xfrm>
              <a:off x="5563200" y="4177900"/>
              <a:ext cx="510650" cy="858300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7"/>
            <p:cNvSpPr/>
            <p:nvPr/>
          </p:nvSpPr>
          <p:spPr>
            <a:xfrm>
              <a:off x="5200425" y="410856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7"/>
            <p:cNvSpPr/>
            <p:nvPr/>
          </p:nvSpPr>
          <p:spPr>
            <a:xfrm>
              <a:off x="5140750" y="399871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7"/>
            <p:cNvSpPr/>
            <p:nvPr/>
          </p:nvSpPr>
          <p:spPr>
            <a:xfrm>
              <a:off x="5117700" y="397363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7"/>
            <p:cNvSpPr/>
            <p:nvPr/>
          </p:nvSpPr>
          <p:spPr>
            <a:xfrm>
              <a:off x="5234350" y="434688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7"/>
            <p:cNvSpPr/>
            <p:nvPr/>
          </p:nvSpPr>
          <p:spPr>
            <a:xfrm>
              <a:off x="5256725" y="437031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7"/>
            <p:cNvSpPr/>
            <p:nvPr/>
          </p:nvSpPr>
          <p:spPr>
            <a:xfrm>
              <a:off x="5344875" y="465771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7"/>
            <p:cNvSpPr/>
            <p:nvPr/>
          </p:nvSpPr>
          <p:spPr>
            <a:xfrm>
              <a:off x="5318425" y="461848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7"/>
            <p:cNvSpPr/>
            <p:nvPr/>
          </p:nvSpPr>
          <p:spPr>
            <a:xfrm>
              <a:off x="5385550" y="460553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7"/>
            <p:cNvSpPr/>
            <p:nvPr/>
          </p:nvSpPr>
          <p:spPr>
            <a:xfrm>
              <a:off x="5260775" y="424691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7"/>
            <p:cNvSpPr/>
            <p:nvPr/>
          </p:nvSpPr>
          <p:spPr>
            <a:xfrm>
              <a:off x="5288575" y="426656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7"/>
            <p:cNvSpPr/>
            <p:nvPr/>
          </p:nvSpPr>
          <p:spPr>
            <a:xfrm>
              <a:off x="5327925" y="414578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7"/>
            <p:cNvSpPr/>
            <p:nvPr/>
          </p:nvSpPr>
          <p:spPr>
            <a:xfrm>
              <a:off x="5350975" y="416886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7"/>
            <p:cNvSpPr/>
            <p:nvPr/>
          </p:nvSpPr>
          <p:spPr>
            <a:xfrm>
              <a:off x="5587625" y="4310638"/>
              <a:ext cx="385875" cy="702325"/>
            </a:xfrm>
            <a:custGeom>
              <a:avLst/>
              <a:gdLst/>
              <a:ahLst/>
              <a:cxnLst/>
              <a:rect l="l" t="t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7"/>
            <p:cNvSpPr/>
            <p:nvPr/>
          </p:nvSpPr>
          <p:spPr>
            <a:xfrm>
              <a:off x="5722575" y="4204588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7"/>
            <p:cNvSpPr/>
            <p:nvPr/>
          </p:nvSpPr>
          <p:spPr>
            <a:xfrm>
              <a:off x="5563225" y="4177763"/>
              <a:ext cx="510625" cy="858450"/>
            </a:xfrm>
            <a:custGeom>
              <a:avLst/>
              <a:gdLst/>
              <a:ahLst/>
              <a:cxnLst/>
              <a:rect l="l" t="t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5614750" y="4524738"/>
              <a:ext cx="290925" cy="473775"/>
            </a:xfrm>
            <a:custGeom>
              <a:avLst/>
              <a:gdLst/>
              <a:ahLst/>
              <a:cxnLst/>
              <a:rect l="l" t="t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5635100" y="4549338"/>
              <a:ext cx="243450" cy="426225"/>
            </a:xfrm>
            <a:custGeom>
              <a:avLst/>
              <a:gdLst/>
              <a:ahLst/>
              <a:cxnLst/>
              <a:rect l="l" t="t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7"/>
            <p:cNvSpPr/>
            <p:nvPr/>
          </p:nvSpPr>
          <p:spPr>
            <a:xfrm>
              <a:off x="5658150" y="4892613"/>
              <a:ext cx="67825" cy="51400"/>
            </a:xfrm>
            <a:custGeom>
              <a:avLst/>
              <a:gdLst/>
              <a:ahLst/>
              <a:cxnLst/>
              <a:rect l="l" t="t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5665600" y="4846288"/>
              <a:ext cx="22400" cy="21775"/>
            </a:xfrm>
            <a:custGeom>
              <a:avLst/>
              <a:gdLst/>
              <a:ahLst/>
              <a:cxnLst/>
              <a:rect l="l" t="t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7"/>
            <p:cNvSpPr/>
            <p:nvPr/>
          </p:nvSpPr>
          <p:spPr>
            <a:xfrm>
              <a:off x="5740200" y="4882288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47"/>
          <p:cNvGrpSpPr/>
          <p:nvPr/>
        </p:nvGrpSpPr>
        <p:grpSpPr>
          <a:xfrm rot="5973186">
            <a:off x="983325" y="923078"/>
            <a:ext cx="525721" cy="428640"/>
            <a:chOff x="5426900" y="3064075"/>
            <a:chExt cx="281450" cy="229525"/>
          </a:xfrm>
        </p:grpSpPr>
        <p:sp>
          <p:nvSpPr>
            <p:cNvPr id="620" name="Google Shape;620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B7BB5AB-0C11-4326-9D7D-A8774497C4B2}"/>
              </a:ext>
            </a:extLst>
          </p:cNvPr>
          <p:cNvSpPr txBox="1"/>
          <p:nvPr/>
        </p:nvSpPr>
        <p:spPr>
          <a:xfrm>
            <a:off x="3942873" y="1251539"/>
            <a:ext cx="125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oogle Shape;395;p28">
            <a:extLst>
              <a:ext uri="{FF2B5EF4-FFF2-40B4-BE49-F238E27FC236}">
                <a16:creationId xmlns:a16="http://schemas.microsoft.com/office/drawing/2014/main" id="{D27704D8-6260-4D30-847E-3AB58E78456B}"/>
              </a:ext>
            </a:extLst>
          </p:cNvPr>
          <p:cNvGrpSpPr/>
          <p:nvPr/>
        </p:nvGrpSpPr>
        <p:grpSpPr>
          <a:xfrm rot="710046">
            <a:off x="6714154" y="2710417"/>
            <a:ext cx="2471790" cy="2444835"/>
            <a:chOff x="2214529" y="2433804"/>
            <a:chExt cx="2706110" cy="2676600"/>
          </a:xfrm>
        </p:grpSpPr>
        <p:sp>
          <p:nvSpPr>
            <p:cNvPr id="55" name="Google Shape;396;p28">
              <a:extLst>
                <a:ext uri="{FF2B5EF4-FFF2-40B4-BE49-F238E27FC236}">
                  <a16:creationId xmlns:a16="http://schemas.microsoft.com/office/drawing/2014/main" id="{0091E27F-57E9-405F-A5F3-0F5E43BC2E95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7;p28">
              <a:extLst>
                <a:ext uri="{FF2B5EF4-FFF2-40B4-BE49-F238E27FC236}">
                  <a16:creationId xmlns:a16="http://schemas.microsoft.com/office/drawing/2014/main" id="{CA5B09CB-8E20-41FE-A6C8-014FE13FE845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8;p28">
              <a:extLst>
                <a:ext uri="{FF2B5EF4-FFF2-40B4-BE49-F238E27FC236}">
                  <a16:creationId xmlns:a16="http://schemas.microsoft.com/office/drawing/2014/main" id="{0CF78855-2E6F-4680-946E-FCD742E06C1A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9;p28">
              <a:extLst>
                <a:ext uri="{FF2B5EF4-FFF2-40B4-BE49-F238E27FC236}">
                  <a16:creationId xmlns:a16="http://schemas.microsoft.com/office/drawing/2014/main" id="{8D8B5F95-4AE3-4D66-86E0-43AC9A131E05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400;p28">
              <a:extLst>
                <a:ext uri="{FF2B5EF4-FFF2-40B4-BE49-F238E27FC236}">
                  <a16:creationId xmlns:a16="http://schemas.microsoft.com/office/drawing/2014/main" id="{574040C2-F8DD-4778-8F9C-46576226B145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105" name="Google Shape;401;p28">
                <a:extLst>
                  <a:ext uri="{FF2B5EF4-FFF2-40B4-BE49-F238E27FC236}">
                    <a16:creationId xmlns:a16="http://schemas.microsoft.com/office/drawing/2014/main" id="{936CB015-E420-4695-A00F-74BD71C067E8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02;p28">
                <a:extLst>
                  <a:ext uri="{FF2B5EF4-FFF2-40B4-BE49-F238E27FC236}">
                    <a16:creationId xmlns:a16="http://schemas.microsoft.com/office/drawing/2014/main" id="{4364C047-A8A9-4BF7-92FC-45830794A9A6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03;p28">
                <a:extLst>
                  <a:ext uri="{FF2B5EF4-FFF2-40B4-BE49-F238E27FC236}">
                    <a16:creationId xmlns:a16="http://schemas.microsoft.com/office/drawing/2014/main" id="{F7622498-0418-4540-9B69-7101D86C02C6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04;p28">
                <a:extLst>
                  <a:ext uri="{FF2B5EF4-FFF2-40B4-BE49-F238E27FC236}">
                    <a16:creationId xmlns:a16="http://schemas.microsoft.com/office/drawing/2014/main" id="{6EC6CC9E-75AD-469E-9FB2-41981D99B3C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05;p28">
                <a:extLst>
                  <a:ext uri="{FF2B5EF4-FFF2-40B4-BE49-F238E27FC236}">
                    <a16:creationId xmlns:a16="http://schemas.microsoft.com/office/drawing/2014/main" id="{089BA056-A10A-4A01-B34D-81926777F5B0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06;p28">
                <a:extLst>
                  <a:ext uri="{FF2B5EF4-FFF2-40B4-BE49-F238E27FC236}">
                    <a16:creationId xmlns:a16="http://schemas.microsoft.com/office/drawing/2014/main" id="{D1D81E48-DB93-4DC9-B61E-30F9B669855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07;p28">
                <a:extLst>
                  <a:ext uri="{FF2B5EF4-FFF2-40B4-BE49-F238E27FC236}">
                    <a16:creationId xmlns:a16="http://schemas.microsoft.com/office/drawing/2014/main" id="{207ECDDA-5FDB-4AD6-BE07-B3A583C0ECC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08;p28">
                <a:extLst>
                  <a:ext uri="{FF2B5EF4-FFF2-40B4-BE49-F238E27FC236}">
                    <a16:creationId xmlns:a16="http://schemas.microsoft.com/office/drawing/2014/main" id="{9E048EA0-6D4D-4455-BD58-FD47EF293A9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09;p28">
                <a:extLst>
                  <a:ext uri="{FF2B5EF4-FFF2-40B4-BE49-F238E27FC236}">
                    <a16:creationId xmlns:a16="http://schemas.microsoft.com/office/drawing/2014/main" id="{3CC7379E-783A-4E58-AB8D-D6205EDE03FA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10;p28">
                <a:extLst>
                  <a:ext uri="{FF2B5EF4-FFF2-40B4-BE49-F238E27FC236}">
                    <a16:creationId xmlns:a16="http://schemas.microsoft.com/office/drawing/2014/main" id="{53DDDE24-3609-40F8-B3D8-BA76545E6C70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11;p28">
                <a:extLst>
                  <a:ext uri="{FF2B5EF4-FFF2-40B4-BE49-F238E27FC236}">
                    <a16:creationId xmlns:a16="http://schemas.microsoft.com/office/drawing/2014/main" id="{848EE6E8-F43D-4627-9FDA-82A0E500F6BB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12;p28">
                <a:extLst>
                  <a:ext uri="{FF2B5EF4-FFF2-40B4-BE49-F238E27FC236}">
                    <a16:creationId xmlns:a16="http://schemas.microsoft.com/office/drawing/2014/main" id="{658B39AE-7E18-4B61-B882-6B90D7C92843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13;p28">
                <a:extLst>
                  <a:ext uri="{FF2B5EF4-FFF2-40B4-BE49-F238E27FC236}">
                    <a16:creationId xmlns:a16="http://schemas.microsoft.com/office/drawing/2014/main" id="{8786F591-20FC-497E-9BC6-C76DBB8FFD13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" name="Google Shape;414;p28">
              <a:extLst>
                <a:ext uri="{FF2B5EF4-FFF2-40B4-BE49-F238E27FC236}">
                  <a16:creationId xmlns:a16="http://schemas.microsoft.com/office/drawing/2014/main" id="{5EC0A86A-CC57-4EA9-927B-2C1AA8C302CC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415;p28">
              <a:extLst>
                <a:ext uri="{FF2B5EF4-FFF2-40B4-BE49-F238E27FC236}">
                  <a16:creationId xmlns:a16="http://schemas.microsoft.com/office/drawing/2014/main" id="{EAC7F3B4-1034-4BD4-BC9E-758D037A76A7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92" name="Google Shape;416;p28">
                <a:extLst>
                  <a:ext uri="{FF2B5EF4-FFF2-40B4-BE49-F238E27FC236}">
                    <a16:creationId xmlns:a16="http://schemas.microsoft.com/office/drawing/2014/main" id="{1FEDF22B-0E72-4B31-9C54-39D1D5E178B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17;p28">
                <a:extLst>
                  <a:ext uri="{FF2B5EF4-FFF2-40B4-BE49-F238E27FC236}">
                    <a16:creationId xmlns:a16="http://schemas.microsoft.com/office/drawing/2014/main" id="{A766ACD1-AD81-4ADE-8601-D54BFD3394E4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18;p28">
                <a:extLst>
                  <a:ext uri="{FF2B5EF4-FFF2-40B4-BE49-F238E27FC236}">
                    <a16:creationId xmlns:a16="http://schemas.microsoft.com/office/drawing/2014/main" id="{8F801446-8DB8-4CB4-A11D-F8FD186B9D9A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19;p28">
                <a:extLst>
                  <a:ext uri="{FF2B5EF4-FFF2-40B4-BE49-F238E27FC236}">
                    <a16:creationId xmlns:a16="http://schemas.microsoft.com/office/drawing/2014/main" id="{1D64FC05-1900-42CE-8B69-D285C2130BBF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20;p28">
                <a:extLst>
                  <a:ext uri="{FF2B5EF4-FFF2-40B4-BE49-F238E27FC236}">
                    <a16:creationId xmlns:a16="http://schemas.microsoft.com/office/drawing/2014/main" id="{1E48FFAB-7DCF-40A0-842B-C2FD3302BA61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421;p28">
                <a:extLst>
                  <a:ext uri="{FF2B5EF4-FFF2-40B4-BE49-F238E27FC236}">
                    <a16:creationId xmlns:a16="http://schemas.microsoft.com/office/drawing/2014/main" id="{9BCF2C07-7444-42A1-9C4D-A1F1FF802BC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422;p28">
                <a:extLst>
                  <a:ext uri="{FF2B5EF4-FFF2-40B4-BE49-F238E27FC236}">
                    <a16:creationId xmlns:a16="http://schemas.microsoft.com/office/drawing/2014/main" id="{43286D1E-2995-4908-8725-A708E3A94980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23;p28">
                <a:extLst>
                  <a:ext uri="{FF2B5EF4-FFF2-40B4-BE49-F238E27FC236}">
                    <a16:creationId xmlns:a16="http://schemas.microsoft.com/office/drawing/2014/main" id="{981405D9-E4B7-42A3-AF26-A0134A3735F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24;p28">
                <a:extLst>
                  <a:ext uri="{FF2B5EF4-FFF2-40B4-BE49-F238E27FC236}">
                    <a16:creationId xmlns:a16="http://schemas.microsoft.com/office/drawing/2014/main" id="{7CBC5EB0-0470-4D26-B007-9EAD410B2A2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25;p28">
                <a:extLst>
                  <a:ext uri="{FF2B5EF4-FFF2-40B4-BE49-F238E27FC236}">
                    <a16:creationId xmlns:a16="http://schemas.microsoft.com/office/drawing/2014/main" id="{C2810EC8-5D1A-4A7C-9BDA-9313FEFB4CF5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26;p28">
                <a:extLst>
                  <a:ext uri="{FF2B5EF4-FFF2-40B4-BE49-F238E27FC236}">
                    <a16:creationId xmlns:a16="http://schemas.microsoft.com/office/drawing/2014/main" id="{1634B31A-7D02-4A5C-8B03-233EE252332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27;p28">
                <a:extLst>
                  <a:ext uri="{FF2B5EF4-FFF2-40B4-BE49-F238E27FC236}">
                    <a16:creationId xmlns:a16="http://schemas.microsoft.com/office/drawing/2014/main" id="{0848E998-F5C7-47C6-B46C-F7111E8BD6B5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28;p28">
                <a:extLst>
                  <a:ext uri="{FF2B5EF4-FFF2-40B4-BE49-F238E27FC236}">
                    <a16:creationId xmlns:a16="http://schemas.microsoft.com/office/drawing/2014/main" id="{05235E83-6286-4A5F-BE83-534151AC3569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429;p28">
              <a:extLst>
                <a:ext uri="{FF2B5EF4-FFF2-40B4-BE49-F238E27FC236}">
                  <a16:creationId xmlns:a16="http://schemas.microsoft.com/office/drawing/2014/main" id="{0F7230C3-42E2-4FD3-8F20-5C5983C052FA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430;p28">
              <a:extLst>
                <a:ext uri="{FF2B5EF4-FFF2-40B4-BE49-F238E27FC236}">
                  <a16:creationId xmlns:a16="http://schemas.microsoft.com/office/drawing/2014/main" id="{C6749E36-16E7-44AF-94B0-5D9E83755D8F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79" name="Google Shape;431;p28">
                <a:extLst>
                  <a:ext uri="{FF2B5EF4-FFF2-40B4-BE49-F238E27FC236}">
                    <a16:creationId xmlns:a16="http://schemas.microsoft.com/office/drawing/2014/main" id="{9468EE90-1D8C-432D-851D-8EECC2884F3A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32;p28">
                <a:extLst>
                  <a:ext uri="{FF2B5EF4-FFF2-40B4-BE49-F238E27FC236}">
                    <a16:creationId xmlns:a16="http://schemas.microsoft.com/office/drawing/2014/main" id="{9FBFE6E7-ADC9-43B0-BB2B-7296FB572366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33;p28">
                <a:extLst>
                  <a:ext uri="{FF2B5EF4-FFF2-40B4-BE49-F238E27FC236}">
                    <a16:creationId xmlns:a16="http://schemas.microsoft.com/office/drawing/2014/main" id="{A4406B45-4426-45B7-BD04-985018567292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34;p28">
                <a:extLst>
                  <a:ext uri="{FF2B5EF4-FFF2-40B4-BE49-F238E27FC236}">
                    <a16:creationId xmlns:a16="http://schemas.microsoft.com/office/drawing/2014/main" id="{0D5B8772-DE91-4EFC-A37C-BDE1555E6CFD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35;p28">
                <a:extLst>
                  <a:ext uri="{FF2B5EF4-FFF2-40B4-BE49-F238E27FC236}">
                    <a16:creationId xmlns:a16="http://schemas.microsoft.com/office/drawing/2014/main" id="{92F36E99-FACA-492E-B1A1-2E0AD152F86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36;p28">
                <a:extLst>
                  <a:ext uri="{FF2B5EF4-FFF2-40B4-BE49-F238E27FC236}">
                    <a16:creationId xmlns:a16="http://schemas.microsoft.com/office/drawing/2014/main" id="{C9E558FA-F5B5-47C6-B729-99F253E6BFF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37;p28">
                <a:extLst>
                  <a:ext uri="{FF2B5EF4-FFF2-40B4-BE49-F238E27FC236}">
                    <a16:creationId xmlns:a16="http://schemas.microsoft.com/office/drawing/2014/main" id="{59061487-3DD3-46D0-86AB-EFE31C7E2623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38;p28">
                <a:extLst>
                  <a:ext uri="{FF2B5EF4-FFF2-40B4-BE49-F238E27FC236}">
                    <a16:creationId xmlns:a16="http://schemas.microsoft.com/office/drawing/2014/main" id="{6EC6FB83-0065-42AC-9219-4155D38B713C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39;p28">
                <a:extLst>
                  <a:ext uri="{FF2B5EF4-FFF2-40B4-BE49-F238E27FC236}">
                    <a16:creationId xmlns:a16="http://schemas.microsoft.com/office/drawing/2014/main" id="{3F214493-FCBF-43C1-83AC-6210624EACAA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40;p28">
                <a:extLst>
                  <a:ext uri="{FF2B5EF4-FFF2-40B4-BE49-F238E27FC236}">
                    <a16:creationId xmlns:a16="http://schemas.microsoft.com/office/drawing/2014/main" id="{9D5633BD-9803-4AE0-A6B5-6F60C36995C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41;p28">
                <a:extLst>
                  <a:ext uri="{FF2B5EF4-FFF2-40B4-BE49-F238E27FC236}">
                    <a16:creationId xmlns:a16="http://schemas.microsoft.com/office/drawing/2014/main" id="{C36F3B45-B3D8-4421-8E54-57D14A9D975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42;p28">
                <a:extLst>
                  <a:ext uri="{FF2B5EF4-FFF2-40B4-BE49-F238E27FC236}">
                    <a16:creationId xmlns:a16="http://schemas.microsoft.com/office/drawing/2014/main" id="{C00009D6-78BC-4909-8151-A1E59F9C72C5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43;p28">
                <a:extLst>
                  <a:ext uri="{FF2B5EF4-FFF2-40B4-BE49-F238E27FC236}">
                    <a16:creationId xmlns:a16="http://schemas.microsoft.com/office/drawing/2014/main" id="{0C4415E6-6823-40BD-95C8-793242186E7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444;p28">
              <a:extLst>
                <a:ext uri="{FF2B5EF4-FFF2-40B4-BE49-F238E27FC236}">
                  <a16:creationId xmlns:a16="http://schemas.microsoft.com/office/drawing/2014/main" id="{8AC08969-4934-40CC-81E5-676D4592AC90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445;p28">
              <a:extLst>
                <a:ext uri="{FF2B5EF4-FFF2-40B4-BE49-F238E27FC236}">
                  <a16:creationId xmlns:a16="http://schemas.microsoft.com/office/drawing/2014/main" id="{C5B2A1ED-5BF2-46EE-99EF-1C7AA4D65F3F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66" name="Google Shape;446;p28">
                <a:extLst>
                  <a:ext uri="{FF2B5EF4-FFF2-40B4-BE49-F238E27FC236}">
                    <a16:creationId xmlns:a16="http://schemas.microsoft.com/office/drawing/2014/main" id="{23540430-5F3E-495D-B92E-2671CC1C541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47;p28">
                <a:extLst>
                  <a:ext uri="{FF2B5EF4-FFF2-40B4-BE49-F238E27FC236}">
                    <a16:creationId xmlns:a16="http://schemas.microsoft.com/office/drawing/2014/main" id="{A4B99563-4DCE-4A85-A567-EC27CF2D9705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48;p28">
                <a:extLst>
                  <a:ext uri="{FF2B5EF4-FFF2-40B4-BE49-F238E27FC236}">
                    <a16:creationId xmlns:a16="http://schemas.microsoft.com/office/drawing/2014/main" id="{992A0FC1-460C-4F1E-809B-8D34EADA9DAE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49;p28">
                <a:extLst>
                  <a:ext uri="{FF2B5EF4-FFF2-40B4-BE49-F238E27FC236}">
                    <a16:creationId xmlns:a16="http://schemas.microsoft.com/office/drawing/2014/main" id="{4F2AF3A2-F8D3-4709-B4FB-F67F8BF9ED97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50;p28">
                <a:extLst>
                  <a:ext uri="{FF2B5EF4-FFF2-40B4-BE49-F238E27FC236}">
                    <a16:creationId xmlns:a16="http://schemas.microsoft.com/office/drawing/2014/main" id="{47E0D6A1-FFD2-4E81-BD10-01B7786DF3AF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51;p28">
                <a:extLst>
                  <a:ext uri="{FF2B5EF4-FFF2-40B4-BE49-F238E27FC236}">
                    <a16:creationId xmlns:a16="http://schemas.microsoft.com/office/drawing/2014/main" id="{35DD9DA2-D5AC-4465-BB3C-FAF79561677E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52;p28">
                <a:extLst>
                  <a:ext uri="{FF2B5EF4-FFF2-40B4-BE49-F238E27FC236}">
                    <a16:creationId xmlns:a16="http://schemas.microsoft.com/office/drawing/2014/main" id="{D5D2DBB4-3741-4B77-9446-B36CD0D365DC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53;p28">
                <a:extLst>
                  <a:ext uri="{FF2B5EF4-FFF2-40B4-BE49-F238E27FC236}">
                    <a16:creationId xmlns:a16="http://schemas.microsoft.com/office/drawing/2014/main" id="{958D4BC0-ADEA-4D8F-9D34-0D4EAA0D7326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54;p28">
                <a:extLst>
                  <a:ext uri="{FF2B5EF4-FFF2-40B4-BE49-F238E27FC236}">
                    <a16:creationId xmlns:a16="http://schemas.microsoft.com/office/drawing/2014/main" id="{10D2BBC7-28FD-4468-90C5-4FA06EFF346F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55;p28">
                <a:extLst>
                  <a:ext uri="{FF2B5EF4-FFF2-40B4-BE49-F238E27FC236}">
                    <a16:creationId xmlns:a16="http://schemas.microsoft.com/office/drawing/2014/main" id="{17529B0D-E8F9-4AC0-9A92-3F160ADC2EED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56;p28">
                <a:extLst>
                  <a:ext uri="{FF2B5EF4-FFF2-40B4-BE49-F238E27FC236}">
                    <a16:creationId xmlns:a16="http://schemas.microsoft.com/office/drawing/2014/main" id="{A3DF9D1F-A573-40C1-B9DC-B314CFF67E6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57;p28">
                <a:extLst>
                  <a:ext uri="{FF2B5EF4-FFF2-40B4-BE49-F238E27FC236}">
                    <a16:creationId xmlns:a16="http://schemas.microsoft.com/office/drawing/2014/main" id="{914CA921-2285-42E4-A45D-98757E4AB7BC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58;p28">
                <a:extLst>
                  <a:ext uri="{FF2B5EF4-FFF2-40B4-BE49-F238E27FC236}">
                    <a16:creationId xmlns:a16="http://schemas.microsoft.com/office/drawing/2014/main" id="{71402C83-6961-4D79-A7D4-2E119CF4DE88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6"/>
          <p:cNvSpPr/>
          <p:nvPr/>
        </p:nvSpPr>
        <p:spPr>
          <a:xfrm>
            <a:off x="4611012" y="1953971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9" name="Google Shape;529;p46"/>
          <p:cNvSpPr/>
          <p:nvPr/>
        </p:nvSpPr>
        <p:spPr>
          <a:xfrm rot="10800000" flipH="1">
            <a:off x="4599248" y="3523990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0" name="Google Shape;530;p46"/>
          <p:cNvSpPr/>
          <p:nvPr/>
        </p:nvSpPr>
        <p:spPr>
          <a:xfrm>
            <a:off x="938787" y="1953971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1" name="Google Shape;531;p46"/>
          <p:cNvSpPr/>
          <p:nvPr/>
        </p:nvSpPr>
        <p:spPr>
          <a:xfrm rot="10800000" flipH="1">
            <a:off x="936249" y="3523990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2" name="Google Shape;532;p46"/>
          <p:cNvSpPr txBox="1">
            <a:spLocks noGrp="1"/>
          </p:cNvSpPr>
          <p:nvPr>
            <p:ph type="title" idx="2"/>
          </p:nvPr>
        </p:nvSpPr>
        <p:spPr>
          <a:xfrm rot="1545">
            <a:off x="4627140" y="2085343"/>
            <a:ext cx="667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02</a:t>
            </a:r>
            <a:endParaRPr sz="3600" b="1" dirty="0"/>
          </a:p>
        </p:txBody>
      </p:sp>
      <p:sp>
        <p:nvSpPr>
          <p:cNvPr id="537" name="Google Shape;537;p46"/>
          <p:cNvSpPr txBox="1">
            <a:spLocks noGrp="1"/>
          </p:cNvSpPr>
          <p:nvPr>
            <p:ph type="title" idx="6"/>
          </p:nvPr>
        </p:nvSpPr>
        <p:spPr>
          <a:xfrm rot="1545">
            <a:off x="4620993" y="3707914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b="1" dirty="0"/>
              <a:t>04</a:t>
            </a:r>
            <a:endParaRPr sz="3600" b="1" dirty="0"/>
          </a:p>
        </p:txBody>
      </p:sp>
      <p:sp>
        <p:nvSpPr>
          <p:cNvPr id="541" name="Google Shape;541;p46"/>
          <p:cNvSpPr txBox="1">
            <a:spLocks noGrp="1"/>
          </p:cNvSpPr>
          <p:nvPr>
            <p:ph type="title" idx="9"/>
          </p:nvPr>
        </p:nvSpPr>
        <p:spPr>
          <a:xfrm rot="1538">
            <a:off x="972684" y="2104553"/>
            <a:ext cx="670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01</a:t>
            </a:r>
            <a:endParaRPr sz="3600" b="1" dirty="0"/>
          </a:p>
        </p:txBody>
      </p:sp>
      <p:sp>
        <p:nvSpPr>
          <p:cNvPr id="542" name="Google Shape;542;p46"/>
          <p:cNvSpPr txBox="1">
            <a:spLocks noGrp="1"/>
          </p:cNvSpPr>
          <p:nvPr>
            <p:ph type="title" idx="13"/>
          </p:nvPr>
        </p:nvSpPr>
        <p:spPr>
          <a:xfrm rot="3107">
            <a:off x="984796" y="3675985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b="1" dirty="0"/>
              <a:t>03</a:t>
            </a:r>
            <a:endParaRPr sz="3600" b="1" dirty="0"/>
          </a:p>
        </p:txBody>
      </p:sp>
      <p:grpSp>
        <p:nvGrpSpPr>
          <p:cNvPr id="545" name="Google Shape;545;p46"/>
          <p:cNvGrpSpPr/>
          <p:nvPr/>
        </p:nvGrpSpPr>
        <p:grpSpPr>
          <a:xfrm>
            <a:off x="6758450" y="493988"/>
            <a:ext cx="339775" cy="728413"/>
            <a:chOff x="7941975" y="230788"/>
            <a:chExt cx="339775" cy="728413"/>
          </a:xfrm>
        </p:grpSpPr>
        <p:sp>
          <p:nvSpPr>
            <p:cNvPr id="546" name="Google Shape;546;p46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46"/>
          <p:cNvGrpSpPr/>
          <p:nvPr/>
        </p:nvGrpSpPr>
        <p:grpSpPr>
          <a:xfrm>
            <a:off x="8424292" y="4284416"/>
            <a:ext cx="277437" cy="391513"/>
            <a:chOff x="8424292" y="4284416"/>
            <a:chExt cx="277437" cy="391513"/>
          </a:xfrm>
        </p:grpSpPr>
        <p:grpSp>
          <p:nvGrpSpPr>
            <p:cNvPr id="558" name="Google Shape;558;p46"/>
            <p:cNvGrpSpPr/>
            <p:nvPr/>
          </p:nvGrpSpPr>
          <p:grpSpPr>
            <a:xfrm>
              <a:off x="8424292" y="4480091"/>
              <a:ext cx="129879" cy="195839"/>
              <a:chOff x="7509313" y="3231788"/>
              <a:chExt cx="249575" cy="365575"/>
            </a:xfrm>
          </p:grpSpPr>
          <p:sp>
            <p:nvSpPr>
              <p:cNvPr id="559" name="Google Shape;559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2" name="Google Shape;562;p46"/>
            <p:cNvGrpSpPr/>
            <p:nvPr/>
          </p:nvGrpSpPr>
          <p:grpSpPr>
            <a:xfrm>
              <a:off x="8571875" y="4284416"/>
              <a:ext cx="129854" cy="195839"/>
              <a:chOff x="7509313" y="3231788"/>
              <a:chExt cx="249575" cy="365575"/>
            </a:xfrm>
          </p:grpSpPr>
          <p:sp>
            <p:nvSpPr>
              <p:cNvPr id="563" name="Google Shape;563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6" name="Google Shape;566;p46"/>
          <p:cNvGrpSpPr/>
          <p:nvPr/>
        </p:nvGrpSpPr>
        <p:grpSpPr>
          <a:xfrm rot="5973186">
            <a:off x="1583400" y="813978"/>
            <a:ext cx="525721" cy="428640"/>
            <a:chOff x="5426900" y="3064075"/>
            <a:chExt cx="281450" cy="229525"/>
          </a:xfrm>
        </p:grpSpPr>
        <p:sp>
          <p:nvSpPr>
            <p:cNvPr id="567" name="Google Shape;567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474;p30">
            <a:extLst>
              <a:ext uri="{FF2B5EF4-FFF2-40B4-BE49-F238E27FC236}">
                <a16:creationId xmlns:a16="http://schemas.microsoft.com/office/drawing/2014/main" id="{0BE05FF5-1D11-4308-8413-D1413A5B6EEE}"/>
              </a:ext>
            </a:extLst>
          </p:cNvPr>
          <p:cNvSpPr txBox="1">
            <a:spLocks/>
          </p:cNvSpPr>
          <p:nvPr/>
        </p:nvSpPr>
        <p:spPr>
          <a:xfrm>
            <a:off x="3379803" y="606363"/>
            <a:ext cx="23117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Mali Medium"/>
                <a:cs typeface="Times New Roman" panose="02020603050405020304" pitchFamily="18" charset="0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algn="l"/>
            <a:r>
              <a:rPr lang="en-US" b="1" dirty="0"/>
              <a:t>NỘI DUNG</a:t>
            </a:r>
            <a:endParaRPr lang="en-US" b="1" dirty="0">
              <a:solidFill>
                <a:schemeClr val="dk2"/>
              </a:solidFill>
            </a:endParaRPr>
          </a:p>
        </p:txBody>
      </p:sp>
      <p:sp>
        <p:nvSpPr>
          <p:cNvPr id="59" name="Google Shape;479;p30">
            <a:extLst>
              <a:ext uri="{FF2B5EF4-FFF2-40B4-BE49-F238E27FC236}">
                <a16:creationId xmlns:a16="http://schemas.microsoft.com/office/drawing/2014/main" id="{6D2A4684-0CE2-42B5-BC74-B360ADED07A0}"/>
              </a:ext>
            </a:extLst>
          </p:cNvPr>
          <p:cNvSpPr txBox="1">
            <a:spLocks/>
          </p:cNvSpPr>
          <p:nvPr/>
        </p:nvSpPr>
        <p:spPr>
          <a:xfrm>
            <a:off x="1650508" y="1854898"/>
            <a:ext cx="274971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Light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Google Shape;479;p30">
            <a:extLst>
              <a:ext uri="{FF2B5EF4-FFF2-40B4-BE49-F238E27FC236}">
                <a16:creationId xmlns:a16="http://schemas.microsoft.com/office/drawing/2014/main" id="{0FDC6691-662B-4A4E-B44F-B5E24B6413A7}"/>
              </a:ext>
            </a:extLst>
          </p:cNvPr>
          <p:cNvSpPr txBox="1">
            <a:spLocks/>
          </p:cNvSpPr>
          <p:nvPr/>
        </p:nvSpPr>
        <p:spPr>
          <a:xfrm>
            <a:off x="5529455" y="1854898"/>
            <a:ext cx="291737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-pho-Bo</a:t>
            </a:r>
          </a:p>
        </p:txBody>
      </p:sp>
      <p:sp>
        <p:nvSpPr>
          <p:cNvPr id="61" name="Google Shape;479;p30">
            <a:extLst>
              <a:ext uri="{FF2B5EF4-FFF2-40B4-BE49-F238E27FC236}">
                <a16:creationId xmlns:a16="http://schemas.microsoft.com/office/drawing/2014/main" id="{E5A8155E-4835-4D64-8505-9216765BEE54}"/>
              </a:ext>
            </a:extLst>
          </p:cNvPr>
          <p:cNvSpPr txBox="1">
            <a:spLocks/>
          </p:cNvSpPr>
          <p:nvPr/>
        </p:nvSpPr>
        <p:spPr>
          <a:xfrm>
            <a:off x="1650508" y="3775474"/>
            <a:ext cx="2165862" cy="78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Google Shape;479;p30">
            <a:extLst>
              <a:ext uri="{FF2B5EF4-FFF2-40B4-BE49-F238E27FC236}">
                <a16:creationId xmlns:a16="http://schemas.microsoft.com/office/drawing/2014/main" id="{754B3F55-1AC4-4242-B12F-862CA1ABA0A9}"/>
              </a:ext>
            </a:extLst>
          </p:cNvPr>
          <p:cNvSpPr txBox="1">
            <a:spLocks/>
          </p:cNvSpPr>
          <p:nvPr/>
        </p:nvSpPr>
        <p:spPr>
          <a:xfrm>
            <a:off x="5529455" y="3775474"/>
            <a:ext cx="2766198" cy="78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8"/>
          <p:cNvSpPr/>
          <p:nvPr/>
        </p:nvSpPr>
        <p:spPr>
          <a:xfrm>
            <a:off x="7126665" y="848192"/>
            <a:ext cx="125204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634" name="Google Shape;634;p48"/>
          <p:cNvSpPr/>
          <p:nvPr/>
        </p:nvSpPr>
        <p:spPr>
          <a:xfrm>
            <a:off x="2966531" y="2391420"/>
            <a:ext cx="6177466" cy="154329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/>
          </p:nvPr>
        </p:nvSpPr>
        <p:spPr>
          <a:xfrm>
            <a:off x="7168250" y="981250"/>
            <a:ext cx="125580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01</a:t>
            </a:r>
            <a:endParaRPr b="1" dirty="0"/>
          </a:p>
        </p:txBody>
      </p:sp>
      <p:sp>
        <p:nvSpPr>
          <p:cNvPr id="637" name="Google Shape;637;p48"/>
          <p:cNvSpPr txBox="1">
            <a:spLocks noGrp="1"/>
          </p:cNvSpPr>
          <p:nvPr>
            <p:ph type="title" idx="2"/>
          </p:nvPr>
        </p:nvSpPr>
        <p:spPr>
          <a:xfrm>
            <a:off x="3134459" y="2476593"/>
            <a:ext cx="5810744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Quan </a:t>
            </a:r>
            <a:r>
              <a:rPr lang="en-US" b="1" dirty="0" err="1"/>
              <a:t>điểm</a:t>
            </a:r>
            <a:r>
              <a:rPr lang="en-US" b="1" dirty="0"/>
              <a:t> ban </a:t>
            </a:r>
            <a:r>
              <a:rPr lang="en-US" b="1" dirty="0" err="1"/>
              <a:t>đầu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tử</a:t>
            </a:r>
            <a:endParaRPr lang="en-US" b="1" dirty="0"/>
          </a:p>
        </p:txBody>
      </p:sp>
      <p:grpSp>
        <p:nvGrpSpPr>
          <p:cNvPr id="657" name="Google Shape;657;p48"/>
          <p:cNvGrpSpPr/>
          <p:nvPr/>
        </p:nvGrpSpPr>
        <p:grpSpPr>
          <a:xfrm>
            <a:off x="613239" y="335363"/>
            <a:ext cx="320453" cy="409255"/>
            <a:chOff x="5905475" y="2032050"/>
            <a:chExt cx="454350" cy="580175"/>
          </a:xfrm>
        </p:grpSpPr>
        <p:sp>
          <p:nvSpPr>
            <p:cNvPr id="658" name="Google Shape;658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8"/>
          <p:cNvGrpSpPr/>
          <p:nvPr/>
        </p:nvGrpSpPr>
        <p:grpSpPr>
          <a:xfrm>
            <a:off x="3692139" y="4354061"/>
            <a:ext cx="110713" cy="138697"/>
            <a:chOff x="7249250" y="2312150"/>
            <a:chExt cx="433317" cy="542846"/>
          </a:xfrm>
        </p:grpSpPr>
        <p:sp>
          <p:nvSpPr>
            <p:cNvPr id="665" name="Google Shape;665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48"/>
          <p:cNvGrpSpPr/>
          <p:nvPr/>
        </p:nvGrpSpPr>
        <p:grpSpPr>
          <a:xfrm rot="5973083">
            <a:off x="5773056" y="1813103"/>
            <a:ext cx="330415" cy="269366"/>
            <a:chOff x="5426900" y="3064075"/>
            <a:chExt cx="281450" cy="229525"/>
          </a:xfrm>
        </p:grpSpPr>
        <p:sp>
          <p:nvSpPr>
            <p:cNvPr id="701" name="Google Shape;701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0;p33">
            <a:extLst>
              <a:ext uri="{FF2B5EF4-FFF2-40B4-BE49-F238E27FC236}">
                <a16:creationId xmlns:a16="http://schemas.microsoft.com/office/drawing/2014/main" id="{FF7298D3-00D8-4228-857D-C9E066F9B893}"/>
              </a:ext>
            </a:extLst>
          </p:cNvPr>
          <p:cNvGrpSpPr/>
          <p:nvPr/>
        </p:nvGrpSpPr>
        <p:grpSpPr>
          <a:xfrm>
            <a:off x="262868" y="1450634"/>
            <a:ext cx="2731185" cy="2456263"/>
            <a:chOff x="2214529" y="2433804"/>
            <a:chExt cx="2706110" cy="2676600"/>
          </a:xfrm>
        </p:grpSpPr>
        <p:sp>
          <p:nvSpPr>
            <p:cNvPr id="82" name="Google Shape;811;p33">
              <a:extLst>
                <a:ext uri="{FF2B5EF4-FFF2-40B4-BE49-F238E27FC236}">
                  <a16:creationId xmlns:a16="http://schemas.microsoft.com/office/drawing/2014/main" id="{47DC0239-898B-47F3-836C-7BCFE249098F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12;p33">
              <a:extLst>
                <a:ext uri="{FF2B5EF4-FFF2-40B4-BE49-F238E27FC236}">
                  <a16:creationId xmlns:a16="http://schemas.microsoft.com/office/drawing/2014/main" id="{06AEE62C-9E6E-40DE-A72F-3A1C17A2C4F4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13;p33">
              <a:extLst>
                <a:ext uri="{FF2B5EF4-FFF2-40B4-BE49-F238E27FC236}">
                  <a16:creationId xmlns:a16="http://schemas.microsoft.com/office/drawing/2014/main" id="{1C735D63-B080-4802-A992-6B8078F1E372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14;p33">
              <a:extLst>
                <a:ext uri="{FF2B5EF4-FFF2-40B4-BE49-F238E27FC236}">
                  <a16:creationId xmlns:a16="http://schemas.microsoft.com/office/drawing/2014/main" id="{7E514E66-73C9-48B1-B1B3-46902522874C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" name="Google Shape;815;p33">
              <a:extLst>
                <a:ext uri="{FF2B5EF4-FFF2-40B4-BE49-F238E27FC236}">
                  <a16:creationId xmlns:a16="http://schemas.microsoft.com/office/drawing/2014/main" id="{07089C0A-8C77-4A6A-9AB8-7DFCC88DF4D0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132" name="Google Shape;816;p33">
                <a:extLst>
                  <a:ext uri="{FF2B5EF4-FFF2-40B4-BE49-F238E27FC236}">
                    <a16:creationId xmlns:a16="http://schemas.microsoft.com/office/drawing/2014/main" id="{6FFCDB7B-DDC6-4553-852A-9800F3C31B22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17;p33">
                <a:extLst>
                  <a:ext uri="{FF2B5EF4-FFF2-40B4-BE49-F238E27FC236}">
                    <a16:creationId xmlns:a16="http://schemas.microsoft.com/office/drawing/2014/main" id="{5D53CBF4-0B2D-4332-8710-221837B8E2F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818;p33">
                <a:extLst>
                  <a:ext uri="{FF2B5EF4-FFF2-40B4-BE49-F238E27FC236}">
                    <a16:creationId xmlns:a16="http://schemas.microsoft.com/office/drawing/2014/main" id="{8E4377AF-9A5E-47FA-A415-6E06C478927C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819;p33">
                <a:extLst>
                  <a:ext uri="{FF2B5EF4-FFF2-40B4-BE49-F238E27FC236}">
                    <a16:creationId xmlns:a16="http://schemas.microsoft.com/office/drawing/2014/main" id="{224069FE-CC5A-4773-90C6-8CB56B327AC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820;p33">
                <a:extLst>
                  <a:ext uri="{FF2B5EF4-FFF2-40B4-BE49-F238E27FC236}">
                    <a16:creationId xmlns:a16="http://schemas.microsoft.com/office/drawing/2014/main" id="{040FF722-5A41-4AD8-B69B-EB6ADEAD8495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821;p33">
                <a:extLst>
                  <a:ext uri="{FF2B5EF4-FFF2-40B4-BE49-F238E27FC236}">
                    <a16:creationId xmlns:a16="http://schemas.microsoft.com/office/drawing/2014/main" id="{C66D494A-458F-4E0D-9990-941C7D1F62A5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822;p33">
                <a:extLst>
                  <a:ext uri="{FF2B5EF4-FFF2-40B4-BE49-F238E27FC236}">
                    <a16:creationId xmlns:a16="http://schemas.microsoft.com/office/drawing/2014/main" id="{0616E95B-2A52-4766-8F99-EB0F099BA388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823;p33">
                <a:extLst>
                  <a:ext uri="{FF2B5EF4-FFF2-40B4-BE49-F238E27FC236}">
                    <a16:creationId xmlns:a16="http://schemas.microsoft.com/office/drawing/2014/main" id="{76373DD3-96E4-431E-B5C4-5BC6043CA8EA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824;p33">
                <a:extLst>
                  <a:ext uri="{FF2B5EF4-FFF2-40B4-BE49-F238E27FC236}">
                    <a16:creationId xmlns:a16="http://schemas.microsoft.com/office/drawing/2014/main" id="{5316DFA6-E33C-4A70-AD1C-C174E90C07D7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825;p33">
                <a:extLst>
                  <a:ext uri="{FF2B5EF4-FFF2-40B4-BE49-F238E27FC236}">
                    <a16:creationId xmlns:a16="http://schemas.microsoft.com/office/drawing/2014/main" id="{376DF742-C226-4B82-BB3E-FDEF1A548F39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826;p33">
                <a:extLst>
                  <a:ext uri="{FF2B5EF4-FFF2-40B4-BE49-F238E27FC236}">
                    <a16:creationId xmlns:a16="http://schemas.microsoft.com/office/drawing/2014/main" id="{753C03DE-68E7-477F-91E0-BBF9C9F80860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827;p33">
                <a:extLst>
                  <a:ext uri="{FF2B5EF4-FFF2-40B4-BE49-F238E27FC236}">
                    <a16:creationId xmlns:a16="http://schemas.microsoft.com/office/drawing/2014/main" id="{857E6F6F-9F38-400F-8D53-CAC03E213A49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828;p33">
                <a:extLst>
                  <a:ext uri="{FF2B5EF4-FFF2-40B4-BE49-F238E27FC236}">
                    <a16:creationId xmlns:a16="http://schemas.microsoft.com/office/drawing/2014/main" id="{A02C6113-4294-4F6F-BD45-E92458BCED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29;p33">
              <a:extLst>
                <a:ext uri="{FF2B5EF4-FFF2-40B4-BE49-F238E27FC236}">
                  <a16:creationId xmlns:a16="http://schemas.microsoft.com/office/drawing/2014/main" id="{6017AD9F-E208-4613-A50C-34CDB0D1782F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30;p33">
              <a:extLst>
                <a:ext uri="{FF2B5EF4-FFF2-40B4-BE49-F238E27FC236}">
                  <a16:creationId xmlns:a16="http://schemas.microsoft.com/office/drawing/2014/main" id="{6BA4D216-4008-4BF6-9C7F-B9498999BC6F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119" name="Google Shape;831;p33">
                <a:extLst>
                  <a:ext uri="{FF2B5EF4-FFF2-40B4-BE49-F238E27FC236}">
                    <a16:creationId xmlns:a16="http://schemas.microsoft.com/office/drawing/2014/main" id="{4E88A3C8-60AC-49F8-A219-1FA210BC7B0F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32;p33">
                <a:extLst>
                  <a:ext uri="{FF2B5EF4-FFF2-40B4-BE49-F238E27FC236}">
                    <a16:creationId xmlns:a16="http://schemas.microsoft.com/office/drawing/2014/main" id="{D2C9A7CF-D07D-4B8B-844E-73BEAD4B19A8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33;p33">
                <a:extLst>
                  <a:ext uri="{FF2B5EF4-FFF2-40B4-BE49-F238E27FC236}">
                    <a16:creationId xmlns:a16="http://schemas.microsoft.com/office/drawing/2014/main" id="{4091C562-D173-4FF1-B4A5-76635B0A8D3D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34;p33">
                <a:extLst>
                  <a:ext uri="{FF2B5EF4-FFF2-40B4-BE49-F238E27FC236}">
                    <a16:creationId xmlns:a16="http://schemas.microsoft.com/office/drawing/2014/main" id="{839FE0BA-7E37-4199-8A27-3A675BEA9CF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35;p33">
                <a:extLst>
                  <a:ext uri="{FF2B5EF4-FFF2-40B4-BE49-F238E27FC236}">
                    <a16:creationId xmlns:a16="http://schemas.microsoft.com/office/drawing/2014/main" id="{A6ACC557-48CC-4DFF-B32E-9854B37477B1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36;p33">
                <a:extLst>
                  <a:ext uri="{FF2B5EF4-FFF2-40B4-BE49-F238E27FC236}">
                    <a16:creationId xmlns:a16="http://schemas.microsoft.com/office/drawing/2014/main" id="{C619AF5A-561A-4AAA-8131-968B9DAA023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37;p33">
                <a:extLst>
                  <a:ext uri="{FF2B5EF4-FFF2-40B4-BE49-F238E27FC236}">
                    <a16:creationId xmlns:a16="http://schemas.microsoft.com/office/drawing/2014/main" id="{EB461EC6-949C-4607-B1C8-C4D5F48937B7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38;p33">
                <a:extLst>
                  <a:ext uri="{FF2B5EF4-FFF2-40B4-BE49-F238E27FC236}">
                    <a16:creationId xmlns:a16="http://schemas.microsoft.com/office/drawing/2014/main" id="{29F028BD-3BD0-438D-BC1E-4691710AAF1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39;p33">
                <a:extLst>
                  <a:ext uri="{FF2B5EF4-FFF2-40B4-BE49-F238E27FC236}">
                    <a16:creationId xmlns:a16="http://schemas.microsoft.com/office/drawing/2014/main" id="{BF314A72-1AF1-482F-BFB3-FB89BEDEAC24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40;p33">
                <a:extLst>
                  <a:ext uri="{FF2B5EF4-FFF2-40B4-BE49-F238E27FC236}">
                    <a16:creationId xmlns:a16="http://schemas.microsoft.com/office/drawing/2014/main" id="{B2E4FFB4-2623-4476-B5CD-BDA0875598DA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41;p33">
                <a:extLst>
                  <a:ext uri="{FF2B5EF4-FFF2-40B4-BE49-F238E27FC236}">
                    <a16:creationId xmlns:a16="http://schemas.microsoft.com/office/drawing/2014/main" id="{C4104341-9F92-4574-9D37-3D7178AA2B19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42;p33">
                <a:extLst>
                  <a:ext uri="{FF2B5EF4-FFF2-40B4-BE49-F238E27FC236}">
                    <a16:creationId xmlns:a16="http://schemas.microsoft.com/office/drawing/2014/main" id="{C58FDDB8-C309-4F91-8C92-411B2730CD9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43;p33">
                <a:extLst>
                  <a:ext uri="{FF2B5EF4-FFF2-40B4-BE49-F238E27FC236}">
                    <a16:creationId xmlns:a16="http://schemas.microsoft.com/office/drawing/2014/main" id="{D31B0820-7BF6-4B53-91C2-631F7224BAB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44;p33">
              <a:extLst>
                <a:ext uri="{FF2B5EF4-FFF2-40B4-BE49-F238E27FC236}">
                  <a16:creationId xmlns:a16="http://schemas.microsoft.com/office/drawing/2014/main" id="{917AE3B2-172D-4D52-8DED-D5ADE165BD2B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845;p33">
              <a:extLst>
                <a:ext uri="{FF2B5EF4-FFF2-40B4-BE49-F238E27FC236}">
                  <a16:creationId xmlns:a16="http://schemas.microsoft.com/office/drawing/2014/main" id="{16BA6438-5F11-4185-93A2-500F3E2C10AE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106" name="Google Shape;846;p33">
                <a:extLst>
                  <a:ext uri="{FF2B5EF4-FFF2-40B4-BE49-F238E27FC236}">
                    <a16:creationId xmlns:a16="http://schemas.microsoft.com/office/drawing/2014/main" id="{D2B6389A-48B5-4204-94F0-D0555359FDE4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47;p33">
                <a:extLst>
                  <a:ext uri="{FF2B5EF4-FFF2-40B4-BE49-F238E27FC236}">
                    <a16:creationId xmlns:a16="http://schemas.microsoft.com/office/drawing/2014/main" id="{303D3C4F-62EC-41C9-9EE6-CE923075CAE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48;p33">
                <a:extLst>
                  <a:ext uri="{FF2B5EF4-FFF2-40B4-BE49-F238E27FC236}">
                    <a16:creationId xmlns:a16="http://schemas.microsoft.com/office/drawing/2014/main" id="{94CC4BF0-FD20-43B9-809F-D448583596E5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49;p33">
                <a:extLst>
                  <a:ext uri="{FF2B5EF4-FFF2-40B4-BE49-F238E27FC236}">
                    <a16:creationId xmlns:a16="http://schemas.microsoft.com/office/drawing/2014/main" id="{34B106BF-9F8A-4271-BB53-90510CDA813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50;p33">
                <a:extLst>
                  <a:ext uri="{FF2B5EF4-FFF2-40B4-BE49-F238E27FC236}">
                    <a16:creationId xmlns:a16="http://schemas.microsoft.com/office/drawing/2014/main" id="{148BFB12-33DC-4262-974C-36AFCED9B1D5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51;p33">
                <a:extLst>
                  <a:ext uri="{FF2B5EF4-FFF2-40B4-BE49-F238E27FC236}">
                    <a16:creationId xmlns:a16="http://schemas.microsoft.com/office/drawing/2014/main" id="{775842D6-976A-4EDB-B47F-23CB00D49E34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52;p33">
                <a:extLst>
                  <a:ext uri="{FF2B5EF4-FFF2-40B4-BE49-F238E27FC236}">
                    <a16:creationId xmlns:a16="http://schemas.microsoft.com/office/drawing/2014/main" id="{D7CDAD58-F1A4-424C-B36A-2482EF2822F0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53;p33">
                <a:extLst>
                  <a:ext uri="{FF2B5EF4-FFF2-40B4-BE49-F238E27FC236}">
                    <a16:creationId xmlns:a16="http://schemas.microsoft.com/office/drawing/2014/main" id="{3EB3CA98-DE72-4A37-B923-87D7487B708A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54;p33">
                <a:extLst>
                  <a:ext uri="{FF2B5EF4-FFF2-40B4-BE49-F238E27FC236}">
                    <a16:creationId xmlns:a16="http://schemas.microsoft.com/office/drawing/2014/main" id="{AE2FBC67-4E00-4F36-9BDB-57368BDFDB28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55;p33">
                <a:extLst>
                  <a:ext uri="{FF2B5EF4-FFF2-40B4-BE49-F238E27FC236}">
                    <a16:creationId xmlns:a16="http://schemas.microsoft.com/office/drawing/2014/main" id="{964B1962-32A8-4073-ACA6-D1E7EE23916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56;p33">
                <a:extLst>
                  <a:ext uri="{FF2B5EF4-FFF2-40B4-BE49-F238E27FC236}">
                    <a16:creationId xmlns:a16="http://schemas.microsoft.com/office/drawing/2014/main" id="{2195F614-32F0-4DC2-8BD8-2378923A780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57;p33">
                <a:extLst>
                  <a:ext uri="{FF2B5EF4-FFF2-40B4-BE49-F238E27FC236}">
                    <a16:creationId xmlns:a16="http://schemas.microsoft.com/office/drawing/2014/main" id="{AA568896-E2EC-41BC-84D5-72C49790D202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58;p33">
                <a:extLst>
                  <a:ext uri="{FF2B5EF4-FFF2-40B4-BE49-F238E27FC236}">
                    <a16:creationId xmlns:a16="http://schemas.microsoft.com/office/drawing/2014/main" id="{5EEEC11A-9ACC-4E4F-966C-BCB3F402190B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" name="Google Shape;859;p33">
              <a:extLst>
                <a:ext uri="{FF2B5EF4-FFF2-40B4-BE49-F238E27FC236}">
                  <a16:creationId xmlns:a16="http://schemas.microsoft.com/office/drawing/2014/main" id="{11F5E5EF-F956-429E-B0EF-A49E7F129480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860;p33">
              <a:extLst>
                <a:ext uri="{FF2B5EF4-FFF2-40B4-BE49-F238E27FC236}">
                  <a16:creationId xmlns:a16="http://schemas.microsoft.com/office/drawing/2014/main" id="{BF8F9569-101C-421A-AFEF-040461222E90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93" name="Google Shape;861;p33">
                <a:extLst>
                  <a:ext uri="{FF2B5EF4-FFF2-40B4-BE49-F238E27FC236}">
                    <a16:creationId xmlns:a16="http://schemas.microsoft.com/office/drawing/2014/main" id="{DA27D05F-4380-426D-B24A-A42FCE22DF6F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2;p33">
                <a:extLst>
                  <a:ext uri="{FF2B5EF4-FFF2-40B4-BE49-F238E27FC236}">
                    <a16:creationId xmlns:a16="http://schemas.microsoft.com/office/drawing/2014/main" id="{9C83E5AF-5BB4-4547-B1A3-1D67ECC215B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3;p33">
                <a:extLst>
                  <a:ext uri="{FF2B5EF4-FFF2-40B4-BE49-F238E27FC236}">
                    <a16:creationId xmlns:a16="http://schemas.microsoft.com/office/drawing/2014/main" id="{923B6ACA-11CC-4FED-A55B-907548DA68A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4;p33">
                <a:extLst>
                  <a:ext uri="{FF2B5EF4-FFF2-40B4-BE49-F238E27FC236}">
                    <a16:creationId xmlns:a16="http://schemas.microsoft.com/office/drawing/2014/main" id="{011238B5-4137-4A24-96AF-C2DAEF14FBA4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5;p33">
                <a:extLst>
                  <a:ext uri="{FF2B5EF4-FFF2-40B4-BE49-F238E27FC236}">
                    <a16:creationId xmlns:a16="http://schemas.microsoft.com/office/drawing/2014/main" id="{CC064329-AA32-4A03-BAB5-635BA3AE8B6C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6;p33">
                <a:extLst>
                  <a:ext uri="{FF2B5EF4-FFF2-40B4-BE49-F238E27FC236}">
                    <a16:creationId xmlns:a16="http://schemas.microsoft.com/office/drawing/2014/main" id="{93DA0C31-810F-4B32-824A-E1F225944E97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7;p33">
                <a:extLst>
                  <a:ext uri="{FF2B5EF4-FFF2-40B4-BE49-F238E27FC236}">
                    <a16:creationId xmlns:a16="http://schemas.microsoft.com/office/drawing/2014/main" id="{FE4D45ED-FF29-43E9-85C9-9629742CC055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8;p33">
                <a:extLst>
                  <a:ext uri="{FF2B5EF4-FFF2-40B4-BE49-F238E27FC236}">
                    <a16:creationId xmlns:a16="http://schemas.microsoft.com/office/drawing/2014/main" id="{3815306C-DC5D-438D-BF7F-760144133145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9;p33">
                <a:extLst>
                  <a:ext uri="{FF2B5EF4-FFF2-40B4-BE49-F238E27FC236}">
                    <a16:creationId xmlns:a16="http://schemas.microsoft.com/office/drawing/2014/main" id="{D6F5F0A0-7CEC-4476-B8D0-753F8FB33B64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70;p33">
                <a:extLst>
                  <a:ext uri="{FF2B5EF4-FFF2-40B4-BE49-F238E27FC236}">
                    <a16:creationId xmlns:a16="http://schemas.microsoft.com/office/drawing/2014/main" id="{E5CC107C-E23E-4261-B7BE-5A4C68645561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1;p33">
                <a:extLst>
                  <a:ext uri="{FF2B5EF4-FFF2-40B4-BE49-F238E27FC236}">
                    <a16:creationId xmlns:a16="http://schemas.microsoft.com/office/drawing/2014/main" id="{DC03A6B8-BFA2-4605-A807-75C9DAA3F903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2;p33">
                <a:extLst>
                  <a:ext uri="{FF2B5EF4-FFF2-40B4-BE49-F238E27FC236}">
                    <a16:creationId xmlns:a16="http://schemas.microsoft.com/office/drawing/2014/main" id="{5E684942-4BE8-4527-B72E-5310FCBD9E51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3;p33">
                <a:extLst>
                  <a:ext uri="{FF2B5EF4-FFF2-40B4-BE49-F238E27FC236}">
                    <a16:creationId xmlns:a16="http://schemas.microsoft.com/office/drawing/2014/main" id="{5A7328CE-9D75-41EE-8D3C-492CB8117D3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" name="Google Shape;938;p33">
            <a:extLst>
              <a:ext uri="{FF2B5EF4-FFF2-40B4-BE49-F238E27FC236}">
                <a16:creationId xmlns:a16="http://schemas.microsoft.com/office/drawing/2014/main" id="{89CF775E-DB23-4104-BE8F-9DA6D1F89ACC}"/>
              </a:ext>
            </a:extLst>
          </p:cNvPr>
          <p:cNvGrpSpPr/>
          <p:nvPr/>
        </p:nvGrpSpPr>
        <p:grpSpPr>
          <a:xfrm rot="-1147875">
            <a:off x="1158028" y="2922914"/>
            <a:ext cx="166676" cy="166676"/>
            <a:chOff x="2810757" y="1723146"/>
            <a:chExt cx="719700" cy="719700"/>
          </a:xfrm>
        </p:grpSpPr>
        <p:sp>
          <p:nvSpPr>
            <p:cNvPr id="146" name="Google Shape;939;p33">
              <a:extLst>
                <a:ext uri="{FF2B5EF4-FFF2-40B4-BE49-F238E27FC236}">
                  <a16:creationId xmlns:a16="http://schemas.microsoft.com/office/drawing/2014/main" id="{CB39B3E4-EC61-4B86-8CA8-1D76D488E726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" name="Google Shape;940;p33">
              <a:extLst>
                <a:ext uri="{FF2B5EF4-FFF2-40B4-BE49-F238E27FC236}">
                  <a16:creationId xmlns:a16="http://schemas.microsoft.com/office/drawing/2014/main" id="{C8ABCD4F-7F7E-486C-9C4A-F26F3ECF46DA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48" name="Google Shape;941;p33">
                <a:extLst>
                  <a:ext uri="{FF2B5EF4-FFF2-40B4-BE49-F238E27FC236}">
                    <a16:creationId xmlns:a16="http://schemas.microsoft.com/office/drawing/2014/main" id="{4FDC5FA4-7A51-4E9A-9E12-2038133C6184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942;p33">
                <a:extLst>
                  <a:ext uri="{FF2B5EF4-FFF2-40B4-BE49-F238E27FC236}">
                    <a16:creationId xmlns:a16="http://schemas.microsoft.com/office/drawing/2014/main" id="{0D8B4013-7431-4A61-988D-78ACC06CE5F3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943;p33">
                <a:extLst>
                  <a:ext uri="{FF2B5EF4-FFF2-40B4-BE49-F238E27FC236}">
                    <a16:creationId xmlns:a16="http://schemas.microsoft.com/office/drawing/2014/main" id="{31F38D03-7E7D-4E59-846D-521AC090CB1E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944;p33">
                <a:extLst>
                  <a:ext uri="{FF2B5EF4-FFF2-40B4-BE49-F238E27FC236}">
                    <a16:creationId xmlns:a16="http://schemas.microsoft.com/office/drawing/2014/main" id="{DDFE0C48-AC6F-4563-B58F-A93EDC90F0DF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945;p33">
                <a:extLst>
                  <a:ext uri="{FF2B5EF4-FFF2-40B4-BE49-F238E27FC236}">
                    <a16:creationId xmlns:a16="http://schemas.microsoft.com/office/drawing/2014/main" id="{B19AB58C-25C1-4619-A733-62F8393E51D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946;p33">
                <a:extLst>
                  <a:ext uri="{FF2B5EF4-FFF2-40B4-BE49-F238E27FC236}">
                    <a16:creationId xmlns:a16="http://schemas.microsoft.com/office/drawing/2014/main" id="{5E834FED-4292-484C-B68B-1A9C8432F3AD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947;p33">
                <a:extLst>
                  <a:ext uri="{FF2B5EF4-FFF2-40B4-BE49-F238E27FC236}">
                    <a16:creationId xmlns:a16="http://schemas.microsoft.com/office/drawing/2014/main" id="{0703CAD1-E467-470E-9110-0684E914F11D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948;p33">
                <a:extLst>
                  <a:ext uri="{FF2B5EF4-FFF2-40B4-BE49-F238E27FC236}">
                    <a16:creationId xmlns:a16="http://schemas.microsoft.com/office/drawing/2014/main" id="{B7AF1DC1-CB2E-4B71-8C04-E990B5B0F91D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949;p33">
                <a:extLst>
                  <a:ext uri="{FF2B5EF4-FFF2-40B4-BE49-F238E27FC236}">
                    <a16:creationId xmlns:a16="http://schemas.microsoft.com/office/drawing/2014/main" id="{9DB9A84E-7C75-4D72-8D91-BE5B81ABE2A1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950;p33">
                <a:extLst>
                  <a:ext uri="{FF2B5EF4-FFF2-40B4-BE49-F238E27FC236}">
                    <a16:creationId xmlns:a16="http://schemas.microsoft.com/office/drawing/2014/main" id="{0FFC218E-7A25-4381-A5B8-7CBB93EA85B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951;p33">
                <a:extLst>
                  <a:ext uri="{FF2B5EF4-FFF2-40B4-BE49-F238E27FC236}">
                    <a16:creationId xmlns:a16="http://schemas.microsoft.com/office/drawing/2014/main" id="{A64A01B4-4892-489C-9196-3AFC10FD5FC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952;p33">
                <a:extLst>
                  <a:ext uri="{FF2B5EF4-FFF2-40B4-BE49-F238E27FC236}">
                    <a16:creationId xmlns:a16="http://schemas.microsoft.com/office/drawing/2014/main" id="{A043A5F1-40D0-434B-AF36-4C796FDEB2E2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953;p33">
                <a:extLst>
                  <a:ext uri="{FF2B5EF4-FFF2-40B4-BE49-F238E27FC236}">
                    <a16:creationId xmlns:a16="http://schemas.microsoft.com/office/drawing/2014/main" id="{77BC9246-FAA6-4D2B-89CA-D231F7CCC251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" name="Google Shape;954;p33">
            <a:extLst>
              <a:ext uri="{FF2B5EF4-FFF2-40B4-BE49-F238E27FC236}">
                <a16:creationId xmlns:a16="http://schemas.microsoft.com/office/drawing/2014/main" id="{2BDF8238-ADBE-4E5D-9CC7-8FF20CAAE878}"/>
              </a:ext>
            </a:extLst>
          </p:cNvPr>
          <p:cNvGrpSpPr/>
          <p:nvPr/>
        </p:nvGrpSpPr>
        <p:grpSpPr>
          <a:xfrm rot="1813784">
            <a:off x="2371743" y="4222111"/>
            <a:ext cx="166678" cy="166678"/>
            <a:chOff x="2810757" y="1723146"/>
            <a:chExt cx="719700" cy="719700"/>
          </a:xfrm>
        </p:grpSpPr>
        <p:sp>
          <p:nvSpPr>
            <p:cNvPr id="162" name="Google Shape;955;p33">
              <a:extLst>
                <a:ext uri="{FF2B5EF4-FFF2-40B4-BE49-F238E27FC236}">
                  <a16:creationId xmlns:a16="http://schemas.microsoft.com/office/drawing/2014/main" id="{375B711D-8A06-47DC-95D4-420C961B629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" name="Google Shape;956;p33">
              <a:extLst>
                <a:ext uri="{FF2B5EF4-FFF2-40B4-BE49-F238E27FC236}">
                  <a16:creationId xmlns:a16="http://schemas.microsoft.com/office/drawing/2014/main" id="{5F3498F7-F391-4927-AD15-A8C72FEBF062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64" name="Google Shape;957;p33">
                <a:extLst>
                  <a:ext uri="{FF2B5EF4-FFF2-40B4-BE49-F238E27FC236}">
                    <a16:creationId xmlns:a16="http://schemas.microsoft.com/office/drawing/2014/main" id="{3664CE88-2ADC-4C94-9F82-2586D8AB0020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958;p33">
                <a:extLst>
                  <a:ext uri="{FF2B5EF4-FFF2-40B4-BE49-F238E27FC236}">
                    <a16:creationId xmlns:a16="http://schemas.microsoft.com/office/drawing/2014/main" id="{3721457C-06B9-4DD2-93BC-BE5EE15FB1CA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959;p33">
                <a:extLst>
                  <a:ext uri="{FF2B5EF4-FFF2-40B4-BE49-F238E27FC236}">
                    <a16:creationId xmlns:a16="http://schemas.microsoft.com/office/drawing/2014/main" id="{A6249A87-BD60-4CBF-B901-C692B300165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960;p33">
                <a:extLst>
                  <a:ext uri="{FF2B5EF4-FFF2-40B4-BE49-F238E27FC236}">
                    <a16:creationId xmlns:a16="http://schemas.microsoft.com/office/drawing/2014/main" id="{F429D2D0-41DE-4886-ACF0-7880C366FB5A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961;p33">
                <a:extLst>
                  <a:ext uri="{FF2B5EF4-FFF2-40B4-BE49-F238E27FC236}">
                    <a16:creationId xmlns:a16="http://schemas.microsoft.com/office/drawing/2014/main" id="{D2122888-B62E-402A-8627-FE26971AC25C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962;p33">
                <a:extLst>
                  <a:ext uri="{FF2B5EF4-FFF2-40B4-BE49-F238E27FC236}">
                    <a16:creationId xmlns:a16="http://schemas.microsoft.com/office/drawing/2014/main" id="{3EFE6057-8996-4E75-9B6A-C546854D5CD2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963;p33">
                <a:extLst>
                  <a:ext uri="{FF2B5EF4-FFF2-40B4-BE49-F238E27FC236}">
                    <a16:creationId xmlns:a16="http://schemas.microsoft.com/office/drawing/2014/main" id="{8754CD34-4785-4727-8620-92CE79747A47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964;p33">
                <a:extLst>
                  <a:ext uri="{FF2B5EF4-FFF2-40B4-BE49-F238E27FC236}">
                    <a16:creationId xmlns:a16="http://schemas.microsoft.com/office/drawing/2014/main" id="{5F391A77-7BD6-477C-8897-2A5811F2F77E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965;p33">
                <a:extLst>
                  <a:ext uri="{FF2B5EF4-FFF2-40B4-BE49-F238E27FC236}">
                    <a16:creationId xmlns:a16="http://schemas.microsoft.com/office/drawing/2014/main" id="{4F7EBF13-2825-41C8-AD32-7335493EA93E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966;p33">
                <a:extLst>
                  <a:ext uri="{FF2B5EF4-FFF2-40B4-BE49-F238E27FC236}">
                    <a16:creationId xmlns:a16="http://schemas.microsoft.com/office/drawing/2014/main" id="{3DFA869C-546F-4051-91A1-9693323C6B4E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967;p33">
                <a:extLst>
                  <a:ext uri="{FF2B5EF4-FFF2-40B4-BE49-F238E27FC236}">
                    <a16:creationId xmlns:a16="http://schemas.microsoft.com/office/drawing/2014/main" id="{874E675F-A484-41D7-984A-F9B2AEA1616E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968;p33">
                <a:extLst>
                  <a:ext uri="{FF2B5EF4-FFF2-40B4-BE49-F238E27FC236}">
                    <a16:creationId xmlns:a16="http://schemas.microsoft.com/office/drawing/2014/main" id="{7FB0946E-6613-4ACB-9A84-CBA95B3BAB77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969;p33">
                <a:extLst>
                  <a:ext uri="{FF2B5EF4-FFF2-40B4-BE49-F238E27FC236}">
                    <a16:creationId xmlns:a16="http://schemas.microsoft.com/office/drawing/2014/main" id="{D2F75472-95BC-4C5C-9191-B08CA9402FD4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7" name="Google Shape;970;p33">
            <a:extLst>
              <a:ext uri="{FF2B5EF4-FFF2-40B4-BE49-F238E27FC236}">
                <a16:creationId xmlns:a16="http://schemas.microsoft.com/office/drawing/2014/main" id="{20E322B9-020F-43F0-AE76-D1E62CF96BC3}"/>
              </a:ext>
            </a:extLst>
          </p:cNvPr>
          <p:cNvGrpSpPr/>
          <p:nvPr/>
        </p:nvGrpSpPr>
        <p:grpSpPr>
          <a:xfrm rot="-1159155">
            <a:off x="1287241" y="845608"/>
            <a:ext cx="166638" cy="166638"/>
            <a:chOff x="2810757" y="1723146"/>
            <a:chExt cx="719700" cy="719700"/>
          </a:xfrm>
        </p:grpSpPr>
        <p:sp>
          <p:nvSpPr>
            <p:cNvPr id="178" name="Google Shape;971;p33">
              <a:extLst>
                <a:ext uri="{FF2B5EF4-FFF2-40B4-BE49-F238E27FC236}">
                  <a16:creationId xmlns:a16="http://schemas.microsoft.com/office/drawing/2014/main" id="{BFB4829A-A20D-4643-BE0C-13FC60A9939F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" name="Google Shape;972;p33">
              <a:extLst>
                <a:ext uri="{FF2B5EF4-FFF2-40B4-BE49-F238E27FC236}">
                  <a16:creationId xmlns:a16="http://schemas.microsoft.com/office/drawing/2014/main" id="{36602FDA-42D3-449B-8730-7D60BA6D6B0F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80" name="Google Shape;973;p33">
                <a:extLst>
                  <a:ext uri="{FF2B5EF4-FFF2-40B4-BE49-F238E27FC236}">
                    <a16:creationId xmlns:a16="http://schemas.microsoft.com/office/drawing/2014/main" id="{109AEDB1-E39D-465B-8070-824286C7148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974;p33">
                <a:extLst>
                  <a:ext uri="{FF2B5EF4-FFF2-40B4-BE49-F238E27FC236}">
                    <a16:creationId xmlns:a16="http://schemas.microsoft.com/office/drawing/2014/main" id="{540C0F49-2FEB-4620-96BA-E91B05D682A6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975;p33">
                <a:extLst>
                  <a:ext uri="{FF2B5EF4-FFF2-40B4-BE49-F238E27FC236}">
                    <a16:creationId xmlns:a16="http://schemas.microsoft.com/office/drawing/2014/main" id="{1B23462A-BE6D-41E8-A258-7D2ED3654E9D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976;p33">
                <a:extLst>
                  <a:ext uri="{FF2B5EF4-FFF2-40B4-BE49-F238E27FC236}">
                    <a16:creationId xmlns:a16="http://schemas.microsoft.com/office/drawing/2014/main" id="{A950EF79-0078-498F-BB4A-2F386662CF5B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977;p33">
                <a:extLst>
                  <a:ext uri="{FF2B5EF4-FFF2-40B4-BE49-F238E27FC236}">
                    <a16:creationId xmlns:a16="http://schemas.microsoft.com/office/drawing/2014/main" id="{649A347D-23E1-4446-8BFF-C75F6C0A831F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978;p33">
                <a:extLst>
                  <a:ext uri="{FF2B5EF4-FFF2-40B4-BE49-F238E27FC236}">
                    <a16:creationId xmlns:a16="http://schemas.microsoft.com/office/drawing/2014/main" id="{3FD8E13D-27B7-4069-8BF4-6B4351901441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979;p33">
                <a:extLst>
                  <a:ext uri="{FF2B5EF4-FFF2-40B4-BE49-F238E27FC236}">
                    <a16:creationId xmlns:a16="http://schemas.microsoft.com/office/drawing/2014/main" id="{5177DD1B-E33F-441A-87E4-3ABC70D8B5E6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980;p33">
                <a:extLst>
                  <a:ext uri="{FF2B5EF4-FFF2-40B4-BE49-F238E27FC236}">
                    <a16:creationId xmlns:a16="http://schemas.microsoft.com/office/drawing/2014/main" id="{83C0A2CE-DA56-4D61-A642-042E016287C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981;p33">
                <a:extLst>
                  <a:ext uri="{FF2B5EF4-FFF2-40B4-BE49-F238E27FC236}">
                    <a16:creationId xmlns:a16="http://schemas.microsoft.com/office/drawing/2014/main" id="{A1BF50B0-C422-4A20-8E48-FCCDA0A7A66A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982;p33">
                <a:extLst>
                  <a:ext uri="{FF2B5EF4-FFF2-40B4-BE49-F238E27FC236}">
                    <a16:creationId xmlns:a16="http://schemas.microsoft.com/office/drawing/2014/main" id="{EA6AE0D6-82F8-40C7-8208-31B9E5945690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983;p33">
                <a:extLst>
                  <a:ext uri="{FF2B5EF4-FFF2-40B4-BE49-F238E27FC236}">
                    <a16:creationId xmlns:a16="http://schemas.microsoft.com/office/drawing/2014/main" id="{D4C1A9AF-334D-4EB1-A7E0-205AF07449CA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984;p33">
                <a:extLst>
                  <a:ext uri="{FF2B5EF4-FFF2-40B4-BE49-F238E27FC236}">
                    <a16:creationId xmlns:a16="http://schemas.microsoft.com/office/drawing/2014/main" id="{34D198A2-F478-4876-A2D3-468FB1B034FD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985;p33">
                <a:extLst>
                  <a:ext uri="{FF2B5EF4-FFF2-40B4-BE49-F238E27FC236}">
                    <a16:creationId xmlns:a16="http://schemas.microsoft.com/office/drawing/2014/main" id="{AD6F2A5C-5966-4181-97C6-A30E4918BC94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3" name="Google Shape;1018;p33">
            <a:extLst>
              <a:ext uri="{FF2B5EF4-FFF2-40B4-BE49-F238E27FC236}">
                <a16:creationId xmlns:a16="http://schemas.microsoft.com/office/drawing/2014/main" id="{F2F0B063-30F7-4229-B1AD-E7A51650AE58}"/>
              </a:ext>
            </a:extLst>
          </p:cNvPr>
          <p:cNvGrpSpPr/>
          <p:nvPr/>
        </p:nvGrpSpPr>
        <p:grpSpPr>
          <a:xfrm rot="-774445">
            <a:off x="1008143" y="4403683"/>
            <a:ext cx="166573" cy="166573"/>
            <a:chOff x="2810757" y="1723146"/>
            <a:chExt cx="719700" cy="719700"/>
          </a:xfrm>
        </p:grpSpPr>
        <p:sp>
          <p:nvSpPr>
            <p:cNvPr id="194" name="Google Shape;1019;p33">
              <a:extLst>
                <a:ext uri="{FF2B5EF4-FFF2-40B4-BE49-F238E27FC236}">
                  <a16:creationId xmlns:a16="http://schemas.microsoft.com/office/drawing/2014/main" id="{F3E3730E-EE9A-4D0F-B7A9-ECD2BE42CD77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020;p33">
              <a:extLst>
                <a:ext uri="{FF2B5EF4-FFF2-40B4-BE49-F238E27FC236}">
                  <a16:creationId xmlns:a16="http://schemas.microsoft.com/office/drawing/2014/main" id="{CDED98C5-044A-482F-96AC-D4FD93C97AF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96" name="Google Shape;1021;p33">
                <a:extLst>
                  <a:ext uri="{FF2B5EF4-FFF2-40B4-BE49-F238E27FC236}">
                    <a16:creationId xmlns:a16="http://schemas.microsoft.com/office/drawing/2014/main" id="{16590300-137B-4F4B-8F4F-AED4FF69F1F1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22;p33">
                <a:extLst>
                  <a:ext uri="{FF2B5EF4-FFF2-40B4-BE49-F238E27FC236}">
                    <a16:creationId xmlns:a16="http://schemas.microsoft.com/office/drawing/2014/main" id="{514F9414-F89F-40D6-8242-E45A15EF757E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23;p33">
                <a:extLst>
                  <a:ext uri="{FF2B5EF4-FFF2-40B4-BE49-F238E27FC236}">
                    <a16:creationId xmlns:a16="http://schemas.microsoft.com/office/drawing/2014/main" id="{665D0A57-C459-48BD-BF30-5809D1C00508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24;p33">
                <a:extLst>
                  <a:ext uri="{FF2B5EF4-FFF2-40B4-BE49-F238E27FC236}">
                    <a16:creationId xmlns:a16="http://schemas.microsoft.com/office/drawing/2014/main" id="{62320D76-6A2E-48B0-B671-E6C0E3C73523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25;p33">
                <a:extLst>
                  <a:ext uri="{FF2B5EF4-FFF2-40B4-BE49-F238E27FC236}">
                    <a16:creationId xmlns:a16="http://schemas.microsoft.com/office/drawing/2014/main" id="{57D3041E-D46B-442F-A710-FF85D17530F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26;p33">
                <a:extLst>
                  <a:ext uri="{FF2B5EF4-FFF2-40B4-BE49-F238E27FC236}">
                    <a16:creationId xmlns:a16="http://schemas.microsoft.com/office/drawing/2014/main" id="{71EDEF29-0FF4-4B56-A753-AF11F6D7226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27;p33">
                <a:extLst>
                  <a:ext uri="{FF2B5EF4-FFF2-40B4-BE49-F238E27FC236}">
                    <a16:creationId xmlns:a16="http://schemas.microsoft.com/office/drawing/2014/main" id="{7FEBFD30-9402-4FA7-85B1-68F352553D09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28;p33">
                <a:extLst>
                  <a:ext uri="{FF2B5EF4-FFF2-40B4-BE49-F238E27FC236}">
                    <a16:creationId xmlns:a16="http://schemas.microsoft.com/office/drawing/2014/main" id="{BE97D717-E546-4B5E-B904-D32708510363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29;p33">
                <a:extLst>
                  <a:ext uri="{FF2B5EF4-FFF2-40B4-BE49-F238E27FC236}">
                    <a16:creationId xmlns:a16="http://schemas.microsoft.com/office/drawing/2014/main" id="{E0EFFD98-9031-49B3-A599-A3E4AE5FE843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030;p33">
                <a:extLst>
                  <a:ext uri="{FF2B5EF4-FFF2-40B4-BE49-F238E27FC236}">
                    <a16:creationId xmlns:a16="http://schemas.microsoft.com/office/drawing/2014/main" id="{AB8EC024-06A7-4E57-8A0F-4D8E33FDF480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031;p33">
                <a:extLst>
                  <a:ext uri="{FF2B5EF4-FFF2-40B4-BE49-F238E27FC236}">
                    <a16:creationId xmlns:a16="http://schemas.microsoft.com/office/drawing/2014/main" id="{20526CF9-4A50-4A90-8D2B-D73BF0DD63F0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032;p33">
                <a:extLst>
                  <a:ext uri="{FF2B5EF4-FFF2-40B4-BE49-F238E27FC236}">
                    <a16:creationId xmlns:a16="http://schemas.microsoft.com/office/drawing/2014/main" id="{AE505D6E-608B-4336-9B72-9311E457575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033;p33">
                <a:extLst>
                  <a:ext uri="{FF2B5EF4-FFF2-40B4-BE49-F238E27FC236}">
                    <a16:creationId xmlns:a16="http://schemas.microsoft.com/office/drawing/2014/main" id="{D70E1673-76C2-4667-A7E7-3F5D7FA89607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 animBg="1"/>
      <p:bldP spid="634" grpId="0" animBg="1"/>
      <p:bldP spid="635" grpId="0"/>
      <p:bldP spid="637" grpId="0"/>
    </p:bldLst>
  </p:timing>
</p:sld>
</file>

<file path=ppt/theme/theme1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err="1" smtClean="0">
            <a:solidFill>
              <a:srgbClr val="263E68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1017</Words>
  <Application>Microsoft Office PowerPoint</Application>
  <PresentationFormat>On-screen Show (16:9)</PresentationFormat>
  <Paragraphs>135</Paragraphs>
  <Slides>28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Comfortaa</vt:lpstr>
      <vt:lpstr>Single Day</vt:lpstr>
      <vt:lpstr>Times New Roman</vt:lpstr>
      <vt:lpstr>Questrial</vt:lpstr>
      <vt:lpstr>Arial</vt:lpstr>
      <vt:lpstr>Comfortaa SemiBold</vt:lpstr>
      <vt:lpstr>Comfortaa Light</vt:lpstr>
      <vt:lpstr>Mali Medium</vt:lpstr>
      <vt:lpstr>Mali SemiBold</vt:lpstr>
      <vt:lpstr>Comfortaa Medium</vt:lpstr>
      <vt:lpstr>Basic Chemistry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TỬ.  SƠ  LƯỢC VỀ BẢNG TUẦN HOÀN CÁC NGUYÊN TỐ HOÁ HỌC </vt:lpstr>
      <vt:lpstr>NGUYÊN TỬ</vt:lpstr>
      <vt:lpstr>02</vt:lpstr>
      <vt:lpstr>01</vt:lpstr>
      <vt:lpstr>PowerPoint Presentation</vt:lpstr>
      <vt:lpstr>PowerPoint Presentation</vt:lpstr>
      <vt:lpstr>PowerPoint Presentation</vt:lpstr>
      <vt:lpstr>Mô hình nguyên tử của Rơ-dơ-pho - Bo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Chemistry  for Pre-K</dc:title>
  <dc:creator>Dell</dc:creator>
  <cp:lastModifiedBy>Đặng Thị Giang</cp:lastModifiedBy>
  <cp:revision>44</cp:revision>
  <cp:lastPrinted>2022-10-05T06:57:55Z</cp:lastPrinted>
  <dcterms:modified xsi:type="dcterms:W3CDTF">2022-10-07T10:16:38Z</dcterms:modified>
</cp:coreProperties>
</file>