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  <p:sldMasterId id="2147483662" r:id="rId2"/>
    <p:sldMasterId id="2147483674" r:id="rId3"/>
  </p:sldMasterIdLst>
  <p:notesMasterIdLst>
    <p:notesMasterId r:id="rId47"/>
  </p:notesMasterIdLst>
  <p:sldIdLst>
    <p:sldId id="353" r:id="rId4"/>
    <p:sldId id="288" r:id="rId5"/>
    <p:sldId id="348" r:id="rId6"/>
    <p:sldId id="257" r:id="rId7"/>
    <p:sldId id="346" r:id="rId8"/>
    <p:sldId id="344" r:id="rId9"/>
    <p:sldId id="363" r:id="rId10"/>
    <p:sldId id="345" r:id="rId11"/>
    <p:sldId id="364" r:id="rId12"/>
    <p:sldId id="261" r:id="rId13"/>
    <p:sldId id="365" r:id="rId14"/>
    <p:sldId id="314" r:id="rId15"/>
    <p:sldId id="342" r:id="rId16"/>
    <p:sldId id="366" r:id="rId17"/>
    <p:sldId id="308" r:id="rId18"/>
    <p:sldId id="309" r:id="rId19"/>
    <p:sldId id="275" r:id="rId20"/>
    <p:sldId id="343" r:id="rId21"/>
    <p:sldId id="339" r:id="rId22"/>
    <p:sldId id="367" r:id="rId23"/>
    <p:sldId id="368" r:id="rId24"/>
    <p:sldId id="347" r:id="rId25"/>
    <p:sldId id="276" r:id="rId26"/>
    <p:sldId id="335" r:id="rId27"/>
    <p:sldId id="336" r:id="rId28"/>
    <p:sldId id="369" r:id="rId29"/>
    <p:sldId id="370" r:id="rId30"/>
    <p:sldId id="371" r:id="rId31"/>
    <p:sldId id="372" r:id="rId32"/>
    <p:sldId id="271" r:id="rId33"/>
    <p:sldId id="332" r:id="rId34"/>
    <p:sldId id="337" r:id="rId35"/>
    <p:sldId id="338" r:id="rId36"/>
    <p:sldId id="358" r:id="rId37"/>
    <p:sldId id="269" r:id="rId38"/>
    <p:sldId id="273" r:id="rId39"/>
    <p:sldId id="274" r:id="rId40"/>
    <p:sldId id="278" r:id="rId41"/>
    <p:sldId id="359" r:id="rId42"/>
    <p:sldId id="277" r:id="rId43"/>
    <p:sldId id="354" r:id="rId44"/>
    <p:sldId id="361" r:id="rId45"/>
    <p:sldId id="307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9933"/>
    <a:srgbClr val="FFEAAF"/>
    <a:srgbClr val="FFE089"/>
    <a:srgbClr val="FFFFFF"/>
    <a:srgbClr val="C7A9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4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03FCBA-15C2-48D3-A0C4-730E978589EB}" type="datetimeFigureOut">
              <a:rPr lang="en-US" smtClean="0"/>
              <a:t>2024-01-04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59F73D-91FE-4C11-AFB6-35A1C3892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389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4759cd5bbe_0_165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4759cd5bbe_0_165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3911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8674C1-0F0D-491F-890C-A9A98132DF1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168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8674C1-0F0D-491F-890C-A9A98132DF1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8825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8674C1-0F0D-491F-890C-A9A98132DF1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861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8674C1-0F0D-491F-890C-A9A98132DF1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880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3" name="Google Shape;2983;g19593bb4faa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4" name="Google Shape;2984;g19593bb4faa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F10E6-0E70-4471-BC6C-D54E93E4B0D6}" type="datetimeFigureOut">
              <a:rPr lang="en-US" smtClean="0"/>
              <a:t>2024-01-04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30A1-67C2-4B4C-BBD2-1AA5E8FD7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236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F10E6-0E70-4471-BC6C-D54E93E4B0D6}" type="datetimeFigureOut">
              <a:rPr lang="en-US" smtClean="0"/>
              <a:t>2024-01-04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30A1-67C2-4B4C-BBD2-1AA5E8FD7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68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F10E6-0E70-4471-BC6C-D54E93E4B0D6}" type="datetimeFigureOut">
              <a:rPr lang="en-US" smtClean="0"/>
              <a:t>2024-01-04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30A1-67C2-4B4C-BBD2-1AA5E8FD7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181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32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3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33" name="Google Shape;733;p32"/>
          <p:cNvSpPr/>
          <p:nvPr/>
        </p:nvSpPr>
        <p:spPr>
          <a:xfrm flipH="1">
            <a:off x="4411691" y="6737734"/>
            <a:ext cx="3358608" cy="155037"/>
          </a:xfrm>
          <a:custGeom>
            <a:avLst/>
            <a:gdLst/>
            <a:ahLst/>
            <a:cxnLst/>
            <a:rect l="l" t="t" r="r" b="b"/>
            <a:pathLst>
              <a:path w="177861" h="3949" extrusionOk="0">
                <a:moveTo>
                  <a:pt x="5046" y="1"/>
                </a:moveTo>
                <a:cubicBezTo>
                  <a:pt x="4296" y="1"/>
                  <a:pt x="3547" y="8"/>
                  <a:pt x="2802" y="30"/>
                </a:cubicBezTo>
                <a:lnTo>
                  <a:pt x="2502" y="30"/>
                </a:lnTo>
                <a:cubicBezTo>
                  <a:pt x="0" y="30"/>
                  <a:pt x="0" y="3933"/>
                  <a:pt x="2502" y="3933"/>
                </a:cubicBezTo>
                <a:lnTo>
                  <a:pt x="168321" y="3933"/>
                </a:lnTo>
                <a:cubicBezTo>
                  <a:pt x="169833" y="3933"/>
                  <a:pt x="171330" y="3948"/>
                  <a:pt x="172823" y="3948"/>
                </a:cubicBezTo>
                <a:cubicBezTo>
                  <a:pt x="173569" y="3948"/>
                  <a:pt x="174314" y="3944"/>
                  <a:pt x="175059" y="3933"/>
                </a:cubicBezTo>
                <a:cubicBezTo>
                  <a:pt x="175092" y="3922"/>
                  <a:pt x="175125" y="3918"/>
                  <a:pt x="175159" y="3918"/>
                </a:cubicBezTo>
                <a:cubicBezTo>
                  <a:pt x="175226" y="3918"/>
                  <a:pt x="175292" y="3933"/>
                  <a:pt x="175359" y="3933"/>
                </a:cubicBezTo>
                <a:cubicBezTo>
                  <a:pt x="177861" y="3933"/>
                  <a:pt x="177861" y="30"/>
                  <a:pt x="175359" y="30"/>
                </a:cubicBezTo>
                <a:lnTo>
                  <a:pt x="9541" y="30"/>
                </a:lnTo>
                <a:cubicBezTo>
                  <a:pt x="8051" y="30"/>
                  <a:pt x="6546" y="1"/>
                  <a:pt x="504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4" name="Google Shape;734;p32"/>
          <p:cNvGrpSpPr/>
          <p:nvPr/>
        </p:nvGrpSpPr>
        <p:grpSpPr>
          <a:xfrm flipH="1">
            <a:off x="5381291" y="5841536"/>
            <a:ext cx="1414620" cy="896197"/>
            <a:chOff x="6059325" y="1627225"/>
            <a:chExt cx="767925" cy="486500"/>
          </a:xfrm>
        </p:grpSpPr>
        <p:sp>
          <p:nvSpPr>
            <p:cNvPr id="735" name="Google Shape;735;p32"/>
            <p:cNvSpPr/>
            <p:nvPr/>
          </p:nvSpPr>
          <p:spPr>
            <a:xfrm>
              <a:off x="6150050" y="1663100"/>
              <a:ext cx="128700" cy="377325"/>
            </a:xfrm>
            <a:custGeom>
              <a:avLst/>
              <a:gdLst/>
              <a:ahLst/>
              <a:cxnLst/>
              <a:rect l="l" t="t" r="r" b="b"/>
              <a:pathLst>
                <a:path w="5148" h="15093" extrusionOk="0">
                  <a:moveTo>
                    <a:pt x="1" y="1"/>
                  </a:moveTo>
                  <a:lnTo>
                    <a:pt x="1" y="12652"/>
                  </a:lnTo>
                  <a:cubicBezTo>
                    <a:pt x="1" y="13985"/>
                    <a:pt x="1108" y="15092"/>
                    <a:pt x="2441" y="15092"/>
                  </a:cubicBezTo>
                  <a:lnTo>
                    <a:pt x="2707" y="15092"/>
                  </a:lnTo>
                  <a:cubicBezTo>
                    <a:pt x="4061" y="15092"/>
                    <a:pt x="5147" y="13985"/>
                    <a:pt x="5147" y="12652"/>
                  </a:cubicBezTo>
                  <a:lnTo>
                    <a:pt x="51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32"/>
            <p:cNvSpPr/>
            <p:nvPr/>
          </p:nvSpPr>
          <p:spPr>
            <a:xfrm>
              <a:off x="6164400" y="1804600"/>
              <a:ext cx="100000" cy="193275"/>
            </a:xfrm>
            <a:custGeom>
              <a:avLst/>
              <a:gdLst/>
              <a:ahLst/>
              <a:cxnLst/>
              <a:rect l="l" t="t" r="r" b="b"/>
              <a:pathLst>
                <a:path w="4000" h="7731" extrusionOk="0">
                  <a:moveTo>
                    <a:pt x="1" y="0"/>
                  </a:moveTo>
                  <a:lnTo>
                    <a:pt x="1" y="5844"/>
                  </a:lnTo>
                  <a:cubicBezTo>
                    <a:pt x="1" y="6890"/>
                    <a:pt x="862" y="7730"/>
                    <a:pt x="1908" y="7730"/>
                  </a:cubicBezTo>
                  <a:lnTo>
                    <a:pt x="2113" y="7730"/>
                  </a:lnTo>
                  <a:cubicBezTo>
                    <a:pt x="3159" y="7730"/>
                    <a:pt x="3999" y="6890"/>
                    <a:pt x="3999" y="5844"/>
                  </a:cubicBezTo>
                  <a:lnTo>
                    <a:pt x="3999" y="0"/>
                  </a:lnTo>
                  <a:close/>
                </a:path>
              </a:pathLst>
            </a:custGeom>
            <a:solidFill>
              <a:srgbClr val="F2C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32"/>
            <p:cNvSpPr/>
            <p:nvPr/>
          </p:nvSpPr>
          <p:spPr>
            <a:xfrm>
              <a:off x="6136725" y="1627225"/>
              <a:ext cx="155875" cy="55400"/>
            </a:xfrm>
            <a:custGeom>
              <a:avLst/>
              <a:gdLst/>
              <a:ahLst/>
              <a:cxnLst/>
              <a:rect l="l" t="t" r="r" b="b"/>
              <a:pathLst>
                <a:path w="6235" h="2216" extrusionOk="0">
                  <a:moveTo>
                    <a:pt x="1" y="1"/>
                  </a:moveTo>
                  <a:lnTo>
                    <a:pt x="1" y="2215"/>
                  </a:lnTo>
                  <a:lnTo>
                    <a:pt x="6234" y="2215"/>
                  </a:lnTo>
                  <a:lnTo>
                    <a:pt x="6234" y="1"/>
                  </a:lnTo>
                  <a:close/>
                </a:path>
              </a:pathLst>
            </a:custGeom>
            <a:solidFill>
              <a:srgbClr val="81A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32"/>
            <p:cNvSpPr/>
            <p:nvPr/>
          </p:nvSpPr>
          <p:spPr>
            <a:xfrm>
              <a:off x="6379200" y="1663100"/>
              <a:ext cx="128675" cy="377325"/>
            </a:xfrm>
            <a:custGeom>
              <a:avLst/>
              <a:gdLst/>
              <a:ahLst/>
              <a:cxnLst/>
              <a:rect l="l" t="t" r="r" b="b"/>
              <a:pathLst>
                <a:path w="5147" h="15093" extrusionOk="0">
                  <a:moveTo>
                    <a:pt x="0" y="1"/>
                  </a:moveTo>
                  <a:lnTo>
                    <a:pt x="0" y="12652"/>
                  </a:lnTo>
                  <a:cubicBezTo>
                    <a:pt x="0" y="13985"/>
                    <a:pt x="1087" y="15092"/>
                    <a:pt x="2440" y="15092"/>
                  </a:cubicBezTo>
                  <a:lnTo>
                    <a:pt x="2707" y="15092"/>
                  </a:lnTo>
                  <a:cubicBezTo>
                    <a:pt x="4040" y="15092"/>
                    <a:pt x="5147" y="13985"/>
                    <a:pt x="5147" y="12652"/>
                  </a:cubicBezTo>
                  <a:lnTo>
                    <a:pt x="51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32"/>
            <p:cNvSpPr/>
            <p:nvPr/>
          </p:nvSpPr>
          <p:spPr>
            <a:xfrm>
              <a:off x="6393550" y="1851750"/>
              <a:ext cx="99975" cy="146125"/>
            </a:xfrm>
            <a:custGeom>
              <a:avLst/>
              <a:gdLst/>
              <a:ahLst/>
              <a:cxnLst/>
              <a:rect l="l" t="t" r="r" b="b"/>
              <a:pathLst>
                <a:path w="3999" h="5845" extrusionOk="0">
                  <a:moveTo>
                    <a:pt x="0" y="1"/>
                  </a:moveTo>
                  <a:lnTo>
                    <a:pt x="0" y="3958"/>
                  </a:lnTo>
                  <a:cubicBezTo>
                    <a:pt x="0" y="5004"/>
                    <a:pt x="841" y="5844"/>
                    <a:pt x="1887" y="5844"/>
                  </a:cubicBezTo>
                  <a:lnTo>
                    <a:pt x="2092" y="5844"/>
                  </a:lnTo>
                  <a:cubicBezTo>
                    <a:pt x="3138" y="5844"/>
                    <a:pt x="3999" y="5004"/>
                    <a:pt x="3999" y="3958"/>
                  </a:cubicBezTo>
                  <a:lnTo>
                    <a:pt x="3999" y="1"/>
                  </a:lnTo>
                  <a:close/>
                </a:path>
              </a:pathLst>
            </a:custGeom>
            <a:solidFill>
              <a:srgbClr val="F468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32"/>
            <p:cNvSpPr/>
            <p:nvPr/>
          </p:nvSpPr>
          <p:spPr>
            <a:xfrm>
              <a:off x="6365875" y="1627225"/>
              <a:ext cx="155350" cy="55400"/>
            </a:xfrm>
            <a:custGeom>
              <a:avLst/>
              <a:gdLst/>
              <a:ahLst/>
              <a:cxnLst/>
              <a:rect l="l" t="t" r="r" b="b"/>
              <a:pathLst>
                <a:path w="6214" h="2216" extrusionOk="0">
                  <a:moveTo>
                    <a:pt x="0" y="1"/>
                  </a:moveTo>
                  <a:lnTo>
                    <a:pt x="0" y="2215"/>
                  </a:lnTo>
                  <a:lnTo>
                    <a:pt x="6213" y="2215"/>
                  </a:lnTo>
                  <a:lnTo>
                    <a:pt x="6213" y="1"/>
                  </a:lnTo>
                  <a:close/>
                </a:path>
              </a:pathLst>
            </a:custGeom>
            <a:solidFill>
              <a:srgbClr val="81A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32"/>
            <p:cNvSpPr/>
            <p:nvPr/>
          </p:nvSpPr>
          <p:spPr>
            <a:xfrm>
              <a:off x="6607825" y="1663100"/>
              <a:ext cx="129200" cy="377325"/>
            </a:xfrm>
            <a:custGeom>
              <a:avLst/>
              <a:gdLst/>
              <a:ahLst/>
              <a:cxnLst/>
              <a:rect l="l" t="t" r="r" b="b"/>
              <a:pathLst>
                <a:path w="5168" h="15093" extrusionOk="0">
                  <a:moveTo>
                    <a:pt x="0" y="1"/>
                  </a:moveTo>
                  <a:lnTo>
                    <a:pt x="0" y="12652"/>
                  </a:lnTo>
                  <a:cubicBezTo>
                    <a:pt x="0" y="13985"/>
                    <a:pt x="1108" y="15092"/>
                    <a:pt x="2440" y="15092"/>
                  </a:cubicBezTo>
                  <a:lnTo>
                    <a:pt x="2727" y="15092"/>
                  </a:lnTo>
                  <a:cubicBezTo>
                    <a:pt x="4060" y="15092"/>
                    <a:pt x="5167" y="13985"/>
                    <a:pt x="5167" y="12652"/>
                  </a:cubicBezTo>
                  <a:lnTo>
                    <a:pt x="516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32"/>
            <p:cNvSpPr/>
            <p:nvPr/>
          </p:nvSpPr>
          <p:spPr>
            <a:xfrm>
              <a:off x="6622175" y="1779475"/>
              <a:ext cx="100500" cy="218400"/>
            </a:xfrm>
            <a:custGeom>
              <a:avLst/>
              <a:gdLst/>
              <a:ahLst/>
              <a:cxnLst/>
              <a:rect l="l" t="t" r="r" b="b"/>
              <a:pathLst>
                <a:path w="4020" h="8736" extrusionOk="0">
                  <a:moveTo>
                    <a:pt x="0" y="0"/>
                  </a:moveTo>
                  <a:lnTo>
                    <a:pt x="0" y="6849"/>
                  </a:lnTo>
                  <a:cubicBezTo>
                    <a:pt x="0" y="7895"/>
                    <a:pt x="862" y="8735"/>
                    <a:pt x="1907" y="8735"/>
                  </a:cubicBezTo>
                  <a:lnTo>
                    <a:pt x="2112" y="8735"/>
                  </a:lnTo>
                  <a:cubicBezTo>
                    <a:pt x="3158" y="8735"/>
                    <a:pt x="4019" y="7895"/>
                    <a:pt x="4019" y="6849"/>
                  </a:cubicBezTo>
                  <a:lnTo>
                    <a:pt x="4019" y="0"/>
                  </a:lnTo>
                  <a:close/>
                </a:path>
              </a:pathLst>
            </a:custGeom>
            <a:solidFill>
              <a:srgbClr val="FF8D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32"/>
            <p:cNvSpPr/>
            <p:nvPr/>
          </p:nvSpPr>
          <p:spPr>
            <a:xfrm>
              <a:off x="6594500" y="1627225"/>
              <a:ext cx="155850" cy="55400"/>
            </a:xfrm>
            <a:custGeom>
              <a:avLst/>
              <a:gdLst/>
              <a:ahLst/>
              <a:cxnLst/>
              <a:rect l="l" t="t" r="r" b="b"/>
              <a:pathLst>
                <a:path w="6234" h="2216" extrusionOk="0">
                  <a:moveTo>
                    <a:pt x="0" y="1"/>
                  </a:moveTo>
                  <a:lnTo>
                    <a:pt x="0" y="2215"/>
                  </a:lnTo>
                  <a:lnTo>
                    <a:pt x="6234" y="2215"/>
                  </a:lnTo>
                  <a:lnTo>
                    <a:pt x="6234" y="1"/>
                  </a:lnTo>
                  <a:close/>
                </a:path>
              </a:pathLst>
            </a:custGeom>
            <a:solidFill>
              <a:srgbClr val="81A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32"/>
            <p:cNvSpPr/>
            <p:nvPr/>
          </p:nvSpPr>
          <p:spPr>
            <a:xfrm>
              <a:off x="6059325" y="1673875"/>
              <a:ext cx="767925" cy="439850"/>
            </a:xfrm>
            <a:custGeom>
              <a:avLst/>
              <a:gdLst/>
              <a:ahLst/>
              <a:cxnLst/>
              <a:rect l="l" t="t" r="r" b="b"/>
              <a:pathLst>
                <a:path w="30717" h="17594" extrusionOk="0">
                  <a:moveTo>
                    <a:pt x="1" y="1"/>
                  </a:moveTo>
                  <a:lnTo>
                    <a:pt x="1" y="9986"/>
                  </a:lnTo>
                  <a:cubicBezTo>
                    <a:pt x="1" y="14190"/>
                    <a:pt x="3425" y="17593"/>
                    <a:pt x="7608" y="17593"/>
                  </a:cubicBezTo>
                  <a:lnTo>
                    <a:pt x="23109" y="17593"/>
                  </a:lnTo>
                  <a:cubicBezTo>
                    <a:pt x="27312" y="17593"/>
                    <a:pt x="30716" y="14190"/>
                    <a:pt x="30716" y="9986"/>
                  </a:cubicBezTo>
                  <a:lnTo>
                    <a:pt x="30716" y="1"/>
                  </a:lnTo>
                  <a:lnTo>
                    <a:pt x="29896" y="1"/>
                  </a:lnTo>
                  <a:lnTo>
                    <a:pt x="29896" y="9986"/>
                  </a:lnTo>
                  <a:cubicBezTo>
                    <a:pt x="29896" y="13718"/>
                    <a:pt x="26861" y="16773"/>
                    <a:pt x="23109" y="16773"/>
                  </a:cubicBezTo>
                  <a:lnTo>
                    <a:pt x="7608" y="16773"/>
                  </a:lnTo>
                  <a:cubicBezTo>
                    <a:pt x="3876" y="16773"/>
                    <a:pt x="841" y="13718"/>
                    <a:pt x="841" y="9986"/>
                  </a:cubicBezTo>
                  <a:lnTo>
                    <a:pt x="841" y="1"/>
                  </a:lnTo>
                  <a:close/>
                </a:path>
              </a:pathLst>
            </a:custGeom>
            <a:solidFill>
              <a:srgbClr val="0253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32"/>
            <p:cNvSpPr/>
            <p:nvPr/>
          </p:nvSpPr>
          <p:spPr>
            <a:xfrm>
              <a:off x="6080350" y="1726675"/>
              <a:ext cx="726375" cy="54350"/>
            </a:xfrm>
            <a:custGeom>
              <a:avLst/>
              <a:gdLst/>
              <a:ahLst/>
              <a:cxnLst/>
              <a:rect l="l" t="t" r="r" b="b"/>
              <a:pathLst>
                <a:path w="29055" h="2174" extrusionOk="0">
                  <a:moveTo>
                    <a:pt x="0" y="1"/>
                  </a:moveTo>
                  <a:lnTo>
                    <a:pt x="0" y="2174"/>
                  </a:lnTo>
                  <a:lnTo>
                    <a:pt x="29055" y="2174"/>
                  </a:lnTo>
                  <a:lnTo>
                    <a:pt x="29055" y="1"/>
                  </a:lnTo>
                  <a:close/>
                </a:path>
              </a:pathLst>
            </a:custGeom>
            <a:solidFill>
              <a:srgbClr val="0253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6" name="Google Shape;746;p32"/>
          <p:cNvGrpSpPr/>
          <p:nvPr/>
        </p:nvGrpSpPr>
        <p:grpSpPr>
          <a:xfrm>
            <a:off x="532100" y="428854"/>
            <a:ext cx="11225275" cy="6094407"/>
            <a:chOff x="399075" y="321640"/>
            <a:chExt cx="8418956" cy="4570805"/>
          </a:xfrm>
        </p:grpSpPr>
        <p:sp>
          <p:nvSpPr>
            <p:cNvPr id="747" name="Google Shape;747;p32"/>
            <p:cNvSpPr/>
            <p:nvPr/>
          </p:nvSpPr>
          <p:spPr>
            <a:xfrm>
              <a:off x="8776024" y="4175062"/>
              <a:ext cx="38337" cy="38337"/>
            </a:xfrm>
            <a:custGeom>
              <a:avLst/>
              <a:gdLst/>
              <a:ahLst/>
              <a:cxnLst/>
              <a:rect l="l" t="t" r="r" b="b"/>
              <a:pathLst>
                <a:path w="1302" h="1302" extrusionOk="0">
                  <a:moveTo>
                    <a:pt x="668" y="1"/>
                  </a:moveTo>
                  <a:cubicBezTo>
                    <a:pt x="301" y="1"/>
                    <a:pt x="0" y="301"/>
                    <a:pt x="0" y="668"/>
                  </a:cubicBezTo>
                  <a:cubicBezTo>
                    <a:pt x="0" y="1002"/>
                    <a:pt x="301" y="1302"/>
                    <a:pt x="668" y="1302"/>
                  </a:cubicBezTo>
                  <a:cubicBezTo>
                    <a:pt x="1035" y="1302"/>
                    <a:pt x="1301" y="1002"/>
                    <a:pt x="1301" y="668"/>
                  </a:cubicBezTo>
                  <a:cubicBezTo>
                    <a:pt x="1301" y="301"/>
                    <a:pt x="1035" y="1"/>
                    <a:pt x="6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32"/>
            <p:cNvSpPr/>
            <p:nvPr/>
          </p:nvSpPr>
          <p:spPr>
            <a:xfrm>
              <a:off x="8037600" y="4557427"/>
              <a:ext cx="303519" cy="302547"/>
            </a:xfrm>
            <a:custGeom>
              <a:avLst/>
              <a:gdLst/>
              <a:ahLst/>
              <a:cxnLst/>
              <a:rect l="l" t="t" r="r" b="b"/>
              <a:pathLst>
                <a:path w="10308" h="10275" extrusionOk="0">
                  <a:moveTo>
                    <a:pt x="4103" y="1"/>
                  </a:moveTo>
                  <a:lnTo>
                    <a:pt x="4103" y="4104"/>
                  </a:lnTo>
                  <a:lnTo>
                    <a:pt x="0" y="4104"/>
                  </a:lnTo>
                  <a:lnTo>
                    <a:pt x="0" y="6172"/>
                  </a:lnTo>
                  <a:lnTo>
                    <a:pt x="4103" y="6172"/>
                  </a:lnTo>
                  <a:lnTo>
                    <a:pt x="4103" y="10275"/>
                  </a:lnTo>
                  <a:lnTo>
                    <a:pt x="6205" y="10275"/>
                  </a:lnTo>
                  <a:lnTo>
                    <a:pt x="6205" y="6172"/>
                  </a:lnTo>
                  <a:lnTo>
                    <a:pt x="10308" y="6172"/>
                  </a:lnTo>
                  <a:lnTo>
                    <a:pt x="10308" y="4104"/>
                  </a:lnTo>
                  <a:lnTo>
                    <a:pt x="6205" y="4104"/>
                  </a:lnTo>
                  <a:lnTo>
                    <a:pt x="6205" y="1"/>
                  </a:lnTo>
                  <a:close/>
                </a:path>
              </a:pathLst>
            </a:custGeom>
            <a:solidFill>
              <a:srgbClr val="FF8D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32"/>
            <p:cNvSpPr/>
            <p:nvPr/>
          </p:nvSpPr>
          <p:spPr>
            <a:xfrm>
              <a:off x="8685648" y="2772446"/>
              <a:ext cx="86680" cy="86680"/>
            </a:xfrm>
            <a:custGeom>
              <a:avLst/>
              <a:gdLst/>
              <a:ahLst/>
              <a:cxnLst/>
              <a:rect l="l" t="t" r="r" b="b"/>
              <a:pathLst>
                <a:path w="2469" h="2469" extrusionOk="0">
                  <a:moveTo>
                    <a:pt x="1235" y="0"/>
                  </a:moveTo>
                  <a:cubicBezTo>
                    <a:pt x="567" y="0"/>
                    <a:pt x="0" y="534"/>
                    <a:pt x="0" y="1235"/>
                  </a:cubicBezTo>
                  <a:cubicBezTo>
                    <a:pt x="0" y="1902"/>
                    <a:pt x="567" y="2469"/>
                    <a:pt x="1235" y="2469"/>
                  </a:cubicBezTo>
                  <a:cubicBezTo>
                    <a:pt x="1935" y="2469"/>
                    <a:pt x="2469" y="1902"/>
                    <a:pt x="2469" y="1235"/>
                  </a:cubicBezTo>
                  <a:cubicBezTo>
                    <a:pt x="2469" y="534"/>
                    <a:pt x="1935" y="0"/>
                    <a:pt x="12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32"/>
            <p:cNvSpPr/>
            <p:nvPr/>
          </p:nvSpPr>
          <p:spPr>
            <a:xfrm>
              <a:off x="399075" y="2743001"/>
              <a:ext cx="45710" cy="45710"/>
            </a:xfrm>
            <a:custGeom>
              <a:avLst/>
              <a:gdLst/>
              <a:ahLst/>
              <a:cxnLst/>
              <a:rect l="l" t="t" r="r" b="b"/>
              <a:pathLst>
                <a:path w="1302" h="1302" extrusionOk="0">
                  <a:moveTo>
                    <a:pt x="667" y="1"/>
                  </a:moveTo>
                  <a:cubicBezTo>
                    <a:pt x="300" y="1"/>
                    <a:pt x="0" y="301"/>
                    <a:pt x="0" y="668"/>
                  </a:cubicBezTo>
                  <a:cubicBezTo>
                    <a:pt x="0" y="1002"/>
                    <a:pt x="300" y="1302"/>
                    <a:pt x="667" y="1302"/>
                  </a:cubicBezTo>
                  <a:cubicBezTo>
                    <a:pt x="1001" y="1302"/>
                    <a:pt x="1301" y="1002"/>
                    <a:pt x="1301" y="668"/>
                  </a:cubicBezTo>
                  <a:cubicBezTo>
                    <a:pt x="1301" y="301"/>
                    <a:pt x="1001" y="1"/>
                    <a:pt x="6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32"/>
            <p:cNvSpPr/>
            <p:nvPr/>
          </p:nvSpPr>
          <p:spPr>
            <a:xfrm>
              <a:off x="466616" y="408354"/>
              <a:ext cx="86680" cy="86680"/>
            </a:xfrm>
            <a:custGeom>
              <a:avLst/>
              <a:gdLst/>
              <a:ahLst/>
              <a:cxnLst/>
              <a:rect l="l" t="t" r="r" b="b"/>
              <a:pathLst>
                <a:path w="2469" h="2469" extrusionOk="0">
                  <a:moveTo>
                    <a:pt x="1235" y="0"/>
                  </a:moveTo>
                  <a:cubicBezTo>
                    <a:pt x="534" y="0"/>
                    <a:pt x="0" y="534"/>
                    <a:pt x="0" y="1234"/>
                  </a:cubicBezTo>
                  <a:cubicBezTo>
                    <a:pt x="0" y="1902"/>
                    <a:pt x="534" y="2469"/>
                    <a:pt x="1235" y="2469"/>
                  </a:cubicBezTo>
                  <a:cubicBezTo>
                    <a:pt x="1902" y="2469"/>
                    <a:pt x="2469" y="1902"/>
                    <a:pt x="2469" y="1234"/>
                  </a:cubicBezTo>
                  <a:cubicBezTo>
                    <a:pt x="2469" y="534"/>
                    <a:pt x="1902" y="0"/>
                    <a:pt x="12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32"/>
            <p:cNvSpPr/>
            <p:nvPr/>
          </p:nvSpPr>
          <p:spPr>
            <a:xfrm>
              <a:off x="5274858" y="321640"/>
              <a:ext cx="86680" cy="86716"/>
            </a:xfrm>
            <a:custGeom>
              <a:avLst/>
              <a:gdLst/>
              <a:ahLst/>
              <a:cxnLst/>
              <a:rect l="l" t="t" r="r" b="b"/>
              <a:pathLst>
                <a:path w="2469" h="2470" extrusionOk="0">
                  <a:moveTo>
                    <a:pt x="1234" y="1"/>
                  </a:moveTo>
                  <a:cubicBezTo>
                    <a:pt x="534" y="1"/>
                    <a:pt x="0" y="534"/>
                    <a:pt x="0" y="1235"/>
                  </a:cubicBezTo>
                  <a:cubicBezTo>
                    <a:pt x="0" y="1902"/>
                    <a:pt x="534" y="2469"/>
                    <a:pt x="1234" y="2469"/>
                  </a:cubicBezTo>
                  <a:cubicBezTo>
                    <a:pt x="1902" y="2469"/>
                    <a:pt x="2469" y="1902"/>
                    <a:pt x="2469" y="1235"/>
                  </a:cubicBezTo>
                  <a:cubicBezTo>
                    <a:pt x="2469" y="534"/>
                    <a:pt x="1902" y="1"/>
                    <a:pt x="12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32"/>
            <p:cNvSpPr/>
            <p:nvPr/>
          </p:nvSpPr>
          <p:spPr>
            <a:xfrm>
              <a:off x="8772322" y="342141"/>
              <a:ext cx="45710" cy="45710"/>
            </a:xfrm>
            <a:custGeom>
              <a:avLst/>
              <a:gdLst/>
              <a:ahLst/>
              <a:cxnLst/>
              <a:rect l="l" t="t" r="r" b="b"/>
              <a:pathLst>
                <a:path w="1302" h="1302" extrusionOk="0">
                  <a:moveTo>
                    <a:pt x="634" y="1"/>
                  </a:moveTo>
                  <a:cubicBezTo>
                    <a:pt x="301" y="1"/>
                    <a:pt x="1" y="301"/>
                    <a:pt x="1" y="635"/>
                  </a:cubicBezTo>
                  <a:cubicBezTo>
                    <a:pt x="1" y="1002"/>
                    <a:pt x="301" y="1302"/>
                    <a:pt x="634" y="1302"/>
                  </a:cubicBezTo>
                  <a:cubicBezTo>
                    <a:pt x="1001" y="1302"/>
                    <a:pt x="1302" y="1002"/>
                    <a:pt x="1302" y="635"/>
                  </a:cubicBezTo>
                  <a:cubicBezTo>
                    <a:pt x="1302" y="301"/>
                    <a:pt x="1001" y="1"/>
                    <a:pt x="6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32"/>
            <p:cNvSpPr/>
            <p:nvPr/>
          </p:nvSpPr>
          <p:spPr>
            <a:xfrm>
              <a:off x="8772345" y="1569717"/>
              <a:ext cx="45675" cy="45710"/>
            </a:xfrm>
            <a:custGeom>
              <a:avLst/>
              <a:gdLst/>
              <a:ahLst/>
              <a:cxnLst/>
              <a:rect l="l" t="t" r="r" b="b"/>
              <a:pathLst>
                <a:path w="1301" h="1302" extrusionOk="0">
                  <a:moveTo>
                    <a:pt x="634" y="1"/>
                  </a:moveTo>
                  <a:cubicBezTo>
                    <a:pt x="300" y="1"/>
                    <a:pt x="0" y="301"/>
                    <a:pt x="0" y="668"/>
                  </a:cubicBezTo>
                  <a:cubicBezTo>
                    <a:pt x="0" y="1002"/>
                    <a:pt x="300" y="1302"/>
                    <a:pt x="634" y="1302"/>
                  </a:cubicBezTo>
                  <a:cubicBezTo>
                    <a:pt x="1001" y="1302"/>
                    <a:pt x="1301" y="1002"/>
                    <a:pt x="1301" y="668"/>
                  </a:cubicBezTo>
                  <a:cubicBezTo>
                    <a:pt x="1301" y="301"/>
                    <a:pt x="1001" y="1"/>
                    <a:pt x="6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32"/>
            <p:cNvSpPr/>
            <p:nvPr/>
          </p:nvSpPr>
          <p:spPr>
            <a:xfrm>
              <a:off x="6177808" y="4805765"/>
              <a:ext cx="86680" cy="86680"/>
            </a:xfrm>
            <a:custGeom>
              <a:avLst/>
              <a:gdLst/>
              <a:ahLst/>
              <a:cxnLst/>
              <a:rect l="l" t="t" r="r" b="b"/>
              <a:pathLst>
                <a:path w="2469" h="2469" extrusionOk="0">
                  <a:moveTo>
                    <a:pt x="1234" y="1"/>
                  </a:moveTo>
                  <a:cubicBezTo>
                    <a:pt x="567" y="1"/>
                    <a:pt x="0" y="568"/>
                    <a:pt x="0" y="1235"/>
                  </a:cubicBezTo>
                  <a:cubicBezTo>
                    <a:pt x="0" y="1935"/>
                    <a:pt x="567" y="2469"/>
                    <a:pt x="1234" y="2469"/>
                  </a:cubicBezTo>
                  <a:cubicBezTo>
                    <a:pt x="1901" y="2469"/>
                    <a:pt x="2469" y="1935"/>
                    <a:pt x="2469" y="1235"/>
                  </a:cubicBezTo>
                  <a:cubicBezTo>
                    <a:pt x="2469" y="568"/>
                    <a:pt x="1901" y="1"/>
                    <a:pt x="12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32"/>
            <p:cNvSpPr/>
            <p:nvPr/>
          </p:nvSpPr>
          <p:spPr>
            <a:xfrm>
              <a:off x="1876789" y="4585214"/>
              <a:ext cx="194514" cy="193513"/>
            </a:xfrm>
            <a:custGeom>
              <a:avLst/>
              <a:gdLst/>
              <a:ahLst/>
              <a:cxnLst/>
              <a:rect l="l" t="t" r="r" b="b"/>
              <a:pathLst>
                <a:path w="6606" h="6572" extrusionOk="0">
                  <a:moveTo>
                    <a:pt x="2636" y="0"/>
                  </a:moveTo>
                  <a:lnTo>
                    <a:pt x="2636" y="2636"/>
                  </a:lnTo>
                  <a:lnTo>
                    <a:pt x="1" y="2636"/>
                  </a:lnTo>
                  <a:lnTo>
                    <a:pt x="1" y="3937"/>
                  </a:lnTo>
                  <a:lnTo>
                    <a:pt x="2636" y="3937"/>
                  </a:lnTo>
                  <a:lnTo>
                    <a:pt x="2636" y="6572"/>
                  </a:lnTo>
                  <a:lnTo>
                    <a:pt x="3970" y="6572"/>
                  </a:lnTo>
                  <a:lnTo>
                    <a:pt x="3970" y="3937"/>
                  </a:lnTo>
                  <a:lnTo>
                    <a:pt x="6605" y="3937"/>
                  </a:lnTo>
                  <a:lnTo>
                    <a:pt x="6605" y="2636"/>
                  </a:lnTo>
                  <a:lnTo>
                    <a:pt x="3970" y="2636"/>
                  </a:lnTo>
                  <a:lnTo>
                    <a:pt x="3970" y="0"/>
                  </a:lnTo>
                  <a:close/>
                </a:path>
              </a:pathLst>
            </a:custGeom>
            <a:solidFill>
              <a:srgbClr val="FF8D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286448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31687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39184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95035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0339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52092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41700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8916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F10E6-0E70-4471-BC6C-D54E93E4B0D6}" type="datetimeFigureOut">
              <a:rPr lang="en-US" smtClean="0"/>
              <a:t>2024-01-04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30A1-67C2-4B4C-BBD2-1AA5E8FD7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2829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43797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6971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9859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742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48498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7431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54478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69533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08503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295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F10E6-0E70-4471-BC6C-D54E93E4B0D6}" type="datetimeFigureOut">
              <a:rPr lang="en-US" smtClean="0"/>
              <a:t>2024-01-04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30A1-67C2-4B4C-BBD2-1AA5E8FD7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5567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05251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5366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8552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03031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2812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F10E6-0E70-4471-BC6C-D54E93E4B0D6}" type="datetimeFigureOut">
              <a:rPr lang="en-US" smtClean="0"/>
              <a:t>2024-01-04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30A1-67C2-4B4C-BBD2-1AA5E8FD7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653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F10E6-0E70-4471-BC6C-D54E93E4B0D6}" type="datetimeFigureOut">
              <a:rPr lang="en-US" smtClean="0"/>
              <a:t>2024-01-04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30A1-67C2-4B4C-BBD2-1AA5E8FD7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96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F10E6-0E70-4471-BC6C-D54E93E4B0D6}" type="datetimeFigureOut">
              <a:rPr lang="en-US" smtClean="0"/>
              <a:t>2024-01-04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30A1-67C2-4B4C-BBD2-1AA5E8FD7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165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F10E6-0E70-4471-BC6C-D54E93E4B0D6}" type="datetimeFigureOut">
              <a:rPr lang="en-US" smtClean="0"/>
              <a:t>2024-01-04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30A1-67C2-4B4C-BBD2-1AA5E8FD7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310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F10E6-0E70-4471-BC6C-D54E93E4B0D6}" type="datetimeFigureOut">
              <a:rPr lang="en-US" smtClean="0"/>
              <a:t>2024-01-04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30A1-67C2-4B4C-BBD2-1AA5E8FD7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855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F10E6-0E70-4471-BC6C-D54E93E4B0D6}" type="datetimeFigureOut">
              <a:rPr lang="en-US" smtClean="0"/>
              <a:t>2024-01-04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30A1-67C2-4B4C-BBD2-1AA5E8FD7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978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6F10E6-0E70-4471-BC6C-D54E93E4B0D6}" type="datetimeFigureOut">
              <a:rPr lang="en-US" smtClean="0"/>
              <a:t>2024-01-04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C30A1-67C2-4B4C-BBD2-1AA5E8FD7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154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0398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623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18.png"/><Relationship Id="rId3" Type="http://schemas.openxmlformats.org/officeDocument/2006/relationships/audio" Target="../media/media4.mp3"/><Relationship Id="rId7" Type="http://schemas.openxmlformats.org/officeDocument/2006/relationships/notesSlide" Target="../notesSlides/notesSlide5.xml"/><Relationship Id="rId12" Type="http://schemas.openxmlformats.org/officeDocument/2006/relationships/image" Target="../media/image16.gif"/><Relationship Id="rId2" Type="http://schemas.microsoft.com/office/2007/relationships/media" Target="../media/media4.mp3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0.png"/><Relationship Id="rId5" Type="http://schemas.openxmlformats.org/officeDocument/2006/relationships/audio" Target="../media/media3.mp3"/><Relationship Id="rId1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microsoft.com/office/2007/relationships/media" Target="../media/media3.mp3"/><Relationship Id="rId9" Type="http://schemas.openxmlformats.org/officeDocument/2006/relationships/image" Target="../media/image12.png"/><Relationship Id="rId14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oxfordlearnersdictionaries.com/" TargetMode="Externa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FMxaDgasDl0?si=AxzEEFmu5omyvCLx" TargetMode="Externa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38.xml"/><Relationship Id="rId13" Type="http://schemas.openxmlformats.org/officeDocument/2006/relationships/image" Target="../media/image43.gif"/><Relationship Id="rId3" Type="http://schemas.openxmlformats.org/officeDocument/2006/relationships/slideLayout" Target="../slideLayouts/slideLayout14.xml"/><Relationship Id="rId7" Type="http://schemas.openxmlformats.org/officeDocument/2006/relationships/slide" Target="slide37.xml"/><Relationship Id="rId12" Type="http://schemas.openxmlformats.org/officeDocument/2006/relationships/image" Target="../media/image42.gif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slide" Target="slide36.xml"/><Relationship Id="rId11" Type="http://schemas.openxmlformats.org/officeDocument/2006/relationships/image" Target="../media/image41.gif"/><Relationship Id="rId5" Type="http://schemas.openxmlformats.org/officeDocument/2006/relationships/image" Target="../media/image40.png"/><Relationship Id="rId10" Type="http://schemas.openxmlformats.org/officeDocument/2006/relationships/slide" Target="slide40.xml"/><Relationship Id="rId4" Type="http://schemas.openxmlformats.org/officeDocument/2006/relationships/image" Target="../media/image39.png"/><Relationship Id="rId9" Type="http://schemas.openxmlformats.org/officeDocument/2006/relationships/slide" Target="slide39.xml"/><Relationship Id="rId14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21.png"/><Relationship Id="rId14" Type="http://schemas.openxmlformats.org/officeDocument/2006/relationships/slide" Target="slide35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21.png"/><Relationship Id="rId14" Type="http://schemas.openxmlformats.org/officeDocument/2006/relationships/slide" Target="slide35.xm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21.png"/><Relationship Id="rId14" Type="http://schemas.openxmlformats.org/officeDocument/2006/relationships/slide" Target="slide35.xml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35.xml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12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21.png"/><Relationship Id="rId14" Type="http://schemas.openxmlformats.org/officeDocument/2006/relationships/slide" Target="slide35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18" Type="http://schemas.openxmlformats.org/officeDocument/2006/relationships/image" Target="../media/image60.png"/><Relationship Id="rId26" Type="http://schemas.openxmlformats.org/officeDocument/2006/relationships/image" Target="../media/image68.png"/><Relationship Id="rId3" Type="http://schemas.openxmlformats.org/officeDocument/2006/relationships/image" Target="../media/image45.png"/><Relationship Id="rId21" Type="http://schemas.openxmlformats.org/officeDocument/2006/relationships/image" Target="../media/image63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5" Type="http://schemas.openxmlformats.org/officeDocument/2006/relationships/image" Target="../media/image67.png"/><Relationship Id="rId2" Type="http://schemas.openxmlformats.org/officeDocument/2006/relationships/image" Target="../media/image44.png"/><Relationship Id="rId16" Type="http://schemas.openxmlformats.org/officeDocument/2006/relationships/image" Target="../media/image58.png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24" Type="http://schemas.openxmlformats.org/officeDocument/2006/relationships/image" Target="../media/image66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23" Type="http://schemas.openxmlformats.org/officeDocument/2006/relationships/image" Target="../media/image65.png"/><Relationship Id="rId10" Type="http://schemas.openxmlformats.org/officeDocument/2006/relationships/image" Target="../media/image52.png"/><Relationship Id="rId19" Type="http://schemas.openxmlformats.org/officeDocument/2006/relationships/image" Target="../media/image61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Relationship Id="rId22" Type="http://schemas.openxmlformats.org/officeDocument/2006/relationships/image" Target="../media/image64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media2.mp3"/><Relationship Id="rId7" Type="http://schemas.openxmlformats.org/officeDocument/2006/relationships/image" Target="../media/image10.png"/><Relationship Id="rId2" Type="http://schemas.microsoft.com/office/2007/relationships/media" Target="../media/media2.mp3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audio" Target="../media/media3.mp3"/><Relationship Id="rId7" Type="http://schemas.openxmlformats.org/officeDocument/2006/relationships/notesSlide" Target="../notesSlides/notesSlide3.xml"/><Relationship Id="rId12" Type="http://schemas.openxmlformats.org/officeDocument/2006/relationships/image" Target="../media/image16.gif"/><Relationship Id="rId2" Type="http://schemas.microsoft.com/office/2007/relationships/media" Target="../media/media3.mp3"/><Relationship Id="rId16" Type="http://schemas.openxmlformats.org/officeDocument/2006/relationships/image" Target="../media/image11.png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5.png"/><Relationship Id="rId5" Type="http://schemas.openxmlformats.org/officeDocument/2006/relationships/audio" Target="../media/media4.mp3"/><Relationship Id="rId15" Type="http://schemas.openxmlformats.org/officeDocument/2006/relationships/slide" Target="slide7.xml"/><Relationship Id="rId10" Type="http://schemas.openxmlformats.org/officeDocument/2006/relationships/image" Target="../media/image14.png"/><Relationship Id="rId4" Type="http://schemas.microsoft.com/office/2007/relationships/media" Target="../media/media4.mp3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18.png"/><Relationship Id="rId3" Type="http://schemas.openxmlformats.org/officeDocument/2006/relationships/audio" Target="../media/media4.mp3"/><Relationship Id="rId7" Type="http://schemas.openxmlformats.org/officeDocument/2006/relationships/notesSlide" Target="../notesSlides/notesSlide4.xml"/><Relationship Id="rId12" Type="http://schemas.openxmlformats.org/officeDocument/2006/relationships/image" Target="../media/image27.png"/><Relationship Id="rId2" Type="http://schemas.microsoft.com/office/2007/relationships/media" Target="../media/media4.mp3"/><Relationship Id="rId16" Type="http://schemas.openxmlformats.org/officeDocument/2006/relationships/image" Target="../media/image11.png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6.png"/><Relationship Id="rId5" Type="http://schemas.openxmlformats.org/officeDocument/2006/relationships/audio" Target="../media/media3.mp3"/><Relationship Id="rId15" Type="http://schemas.openxmlformats.org/officeDocument/2006/relationships/image" Target="../media/image16.gif"/><Relationship Id="rId10" Type="http://schemas.openxmlformats.org/officeDocument/2006/relationships/image" Target="../media/image14.png"/><Relationship Id="rId4" Type="http://schemas.microsoft.com/office/2007/relationships/media" Target="../media/media3.mp3"/><Relationship Id="rId9" Type="http://schemas.openxmlformats.org/officeDocument/2006/relationships/image" Target="../media/image12.png"/><Relationship Id="rId14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338B769B-1A23-52B9-E146-0985D7FB01F7}"/>
              </a:ext>
            </a:extLst>
          </p:cNvPr>
          <p:cNvSpPr txBox="1"/>
          <p:nvPr/>
        </p:nvSpPr>
        <p:spPr>
          <a:xfrm>
            <a:off x="21262" y="1711835"/>
            <a:ext cx="1239756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KHHH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>
              <a:buAutoNum type="arabicPeriod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342900" indent="-342900">
              <a:buAutoNum type="arabicPeriod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>
              <a:buAutoNum type="arabicPeriod"/>
            </a:pP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tất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kí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tiên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khăn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5. 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Em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KHHH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5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IUPAC?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DB9B28-0AE4-6D21-46BF-74933E8EBE98}"/>
              </a:ext>
            </a:extLst>
          </p:cNvPr>
          <p:cNvSpPr txBox="1"/>
          <p:nvPr/>
        </p:nvSpPr>
        <p:spPr>
          <a:xfrm>
            <a:off x="2636874" y="1041991"/>
            <a:ext cx="49423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highlight>
                  <a:srgbClr val="FFFF00"/>
                </a:highlight>
                <a:latin typeface="Times  New Roman"/>
              </a:rPr>
              <a:t>Câu</a:t>
            </a:r>
            <a:r>
              <a:rPr lang="en-US" sz="4000" dirty="0">
                <a:highlight>
                  <a:srgbClr val="FFFF00"/>
                </a:highlight>
                <a:latin typeface="Times  New Roman"/>
              </a:rPr>
              <a:t> </a:t>
            </a:r>
            <a:r>
              <a:rPr lang="en-US" sz="4000" dirty="0" err="1">
                <a:highlight>
                  <a:srgbClr val="FFFF00"/>
                </a:highlight>
                <a:latin typeface="Times  New Roman"/>
              </a:rPr>
              <a:t>hỏi</a:t>
            </a:r>
            <a:r>
              <a:rPr lang="en-US" sz="4000" dirty="0">
                <a:highlight>
                  <a:srgbClr val="FFFF00"/>
                </a:highlight>
                <a:latin typeface="Times  New Roman"/>
              </a:rPr>
              <a:t> </a:t>
            </a:r>
            <a:r>
              <a:rPr lang="en-US" sz="4000" dirty="0" err="1">
                <a:highlight>
                  <a:srgbClr val="FFFF00"/>
                </a:highlight>
                <a:latin typeface="Times  New Roman"/>
              </a:rPr>
              <a:t>chuẩn</a:t>
            </a:r>
            <a:r>
              <a:rPr lang="en-US" sz="4000" dirty="0">
                <a:highlight>
                  <a:srgbClr val="FFFF00"/>
                </a:highlight>
                <a:latin typeface="Times  New Roman"/>
              </a:rPr>
              <a:t> </a:t>
            </a:r>
            <a:r>
              <a:rPr lang="en-US" sz="4000" dirty="0" err="1">
                <a:highlight>
                  <a:srgbClr val="FFFF00"/>
                </a:highlight>
                <a:latin typeface="Times  New Roman"/>
              </a:rPr>
              <a:t>bị</a:t>
            </a:r>
            <a:r>
              <a:rPr lang="en-US" sz="4000" dirty="0">
                <a:highlight>
                  <a:srgbClr val="FFFF00"/>
                </a:highlight>
                <a:latin typeface="Times  New Roman"/>
              </a:rPr>
              <a:t> ở </a:t>
            </a:r>
            <a:r>
              <a:rPr lang="en-US" sz="4000" dirty="0" err="1">
                <a:highlight>
                  <a:srgbClr val="FFFF00"/>
                </a:highlight>
                <a:latin typeface="Times  New Roman"/>
              </a:rPr>
              <a:t>nhà</a:t>
            </a:r>
            <a:endParaRPr lang="en-US" sz="4000" dirty="0">
              <a:highlight>
                <a:srgbClr val="FFFF00"/>
              </a:highlight>
              <a:latin typeface="Times 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41344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80"/>
          <a:stretch/>
        </p:blipFill>
        <p:spPr>
          <a:xfrm>
            <a:off x="-45081" y="-3093176"/>
            <a:ext cx="12237081" cy="83790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081" y="-1885950"/>
            <a:ext cx="12237081" cy="87439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0" y="1151877"/>
            <a:ext cx="5434571" cy="54345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3897" y="3302566"/>
            <a:ext cx="933532" cy="15496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29" y="402979"/>
            <a:ext cx="1288741" cy="128874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5430" y="3302566"/>
            <a:ext cx="6475070" cy="3385716"/>
          </a:xfrm>
          <a:prstGeom prst="rect">
            <a:avLst/>
          </a:prstGeom>
        </p:spPr>
      </p:pic>
      <p:sp>
        <p:nvSpPr>
          <p:cNvPr id="29" name="Flowchart: Alternate Process 28">
            <a:hlinkClick r:id="rId14" action="ppaction://hlinksldjump"/>
          </p:cNvPr>
          <p:cNvSpPr/>
          <p:nvPr/>
        </p:nvSpPr>
        <p:spPr>
          <a:xfrm>
            <a:off x="1770742" y="609600"/>
            <a:ext cx="3947787" cy="1146629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 "/>
                <a:ea typeface="Tahoma" panose="020B0604030504040204" pitchFamily="34" charset="0"/>
                <a:cs typeface="Tahoma" panose="020B0604030504040204" pitchFamily="34" charset="0"/>
              </a:rPr>
              <a:t>TRẢ LỜI CÂU HỎI </a:t>
            </a:r>
          </a:p>
          <a:p>
            <a:pPr algn="ctr"/>
            <a:r>
              <a:rPr lang="en-US" sz="2400" b="1" dirty="0">
                <a:latin typeface="Times New Roman "/>
                <a:ea typeface="Tahoma" panose="020B0604030504040204" pitchFamily="34" charset="0"/>
                <a:cs typeface="Tahoma" panose="020B0604030504040204" pitchFamily="34" charset="0"/>
              </a:rPr>
              <a:t>ĐỂ TRẢ TIỀN VÉ NÀO?</a:t>
            </a:r>
          </a:p>
        </p:txBody>
      </p:sp>
      <p:pic>
        <p:nvPicPr>
          <p:cNvPr id="4" name="1a">
            <a:hlinkClick r:id="" action="ppaction://media"/>
            <a:extLst>
              <a:ext uri="{FF2B5EF4-FFF2-40B4-BE49-F238E27FC236}">
                <a16:creationId xmlns:a16="http://schemas.microsoft.com/office/drawing/2014/main" id="{4D9E9852-F384-CF84-2AE6-666A738539D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3370" y="7244998"/>
            <a:ext cx="609600" cy="609600"/>
          </a:xfrm>
          <a:prstGeom prst="rect">
            <a:avLst/>
          </a:prstGeom>
        </p:spPr>
      </p:pic>
      <p:pic>
        <p:nvPicPr>
          <p:cNvPr id="5" name="1b">
            <a:hlinkClick r:id="" action="ppaction://media"/>
            <a:extLst>
              <a:ext uri="{FF2B5EF4-FFF2-40B4-BE49-F238E27FC236}">
                <a16:creationId xmlns:a16="http://schemas.microsoft.com/office/drawing/2014/main" id="{EF6262AA-AB86-F3EC-B790-19111AB2EEFC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/>
          <a:stretch>
            <a:fillRect/>
          </a:stretch>
        </p:blipFill>
        <p:spPr>
          <a:xfrm flipH="1">
            <a:off x="11941449" y="737925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01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5 0.03218 L 0.0345 0.03241 C 0.05976 0.00973 0.04505 0.0169 0.07981 0.01945 C 0.08138 0.02014 0.08333 0.02014 0.08463 0.02153 C 0.097 0.03426 0.0806 0.02338 0.09166 0.0301 C 0.1 0.04005 0.08971 0.02755 0.09987 0.04075 C 0.10104 0.04213 0.10234 0.04352 0.10351 0.04491 C 0.10508 0.04422 0.10677 0.04422 0.1082 0.04283 C 0.11054 0.04051 0.11211 0.03681 0.11419 0.03426 C 0.11575 0.03264 0.11745 0.03149 0.11901 0.0301 C 0.12135 0.03079 0.12383 0.03056 0.12617 0.03218 C 0.12799 0.03357 0.12916 0.03681 0.13086 0.03866 C 0.13203 0.03959 0.1332 0.04005 0.1345 0.04075 C 0.13841 0.04005 0.14245 0.03959 0.14635 0.03866 C 0.14765 0.0382 0.1487 0.03635 0.15 0.03635 C 0.15625 0.03635 0.16263 0.03774 0.16901 0.03866 C 0.17057 0.03936 0.17226 0.03959 0.1737 0.04075 C 0.17513 0.04167 0.17591 0.04468 0.17734 0.04491 C 0.19674 0.047 0.21627 0.0463 0.23567 0.047 C 0.25677 0.05649 0.24192 0.05162 0.28086 0.047 C 0.28333 0.04491 0.28554 0.0426 0.28802 0.04075 C 0.29036 0.03889 0.29518 0.03635 0.29518 0.03658 C 0.29635 0.03426 0.29713 0.03079 0.29883 0.0301 C 0.30117 0.02917 0.30351 0.03125 0.30586 0.03218 C 0.3194 0.03704 0.29726 0.03241 0.325 0.03635 C 0.33359 0.03959 0.3289 0.03866 0.33932 0.03866 " pathEditMode="relative" rAng="0" ptsTypes="AAAAAAAAAAAAAAAAAAAAAAAA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4" y="20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0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41"/>
                            </p:stCondLst>
                            <p:childTnLst>
                              <p:par>
                                <p:cTn id="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7.40741E-7 L -0.96068 0.00695 " pathEditMode="relative" rAng="0" ptsTypes="AA">
                                      <p:cBhvr>
                                        <p:cTn id="11" dur="7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034" y="347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7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773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 3: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 New Roman"/>
              </a:rPr>
              <a:t>Các</a:t>
            </a:r>
            <a:r>
              <a:rPr lang="en-US" sz="3600" dirty="0">
                <a:solidFill>
                  <a:schemeClr val="tx1"/>
                </a:solidFill>
                <a:latin typeface="Times  New Roman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 New Roman"/>
              </a:rPr>
              <a:t>nguyên</a:t>
            </a:r>
            <a:r>
              <a:rPr lang="en-US" sz="3600" dirty="0">
                <a:solidFill>
                  <a:schemeClr val="tx1"/>
                </a:solidFill>
                <a:latin typeface="Times  New Roman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 New Roman"/>
              </a:rPr>
              <a:t>tử</a:t>
            </a:r>
            <a:r>
              <a:rPr lang="en-US" sz="3600" dirty="0">
                <a:solidFill>
                  <a:schemeClr val="tx1"/>
                </a:solidFill>
                <a:latin typeface="Times  New Roman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 New Roman"/>
              </a:rPr>
              <a:t>thuộc</a:t>
            </a:r>
            <a:r>
              <a:rPr lang="en-US" sz="3600" dirty="0">
                <a:solidFill>
                  <a:schemeClr val="tx1"/>
                </a:solidFill>
                <a:latin typeface="Times  New Roman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 New Roman"/>
              </a:rPr>
              <a:t>cùng</a:t>
            </a:r>
            <a:r>
              <a:rPr lang="en-US" sz="3600" dirty="0">
                <a:solidFill>
                  <a:schemeClr val="tx1"/>
                </a:solidFill>
                <a:latin typeface="Times  New Roman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 New Roman"/>
              </a:rPr>
              <a:t>một</a:t>
            </a:r>
            <a:r>
              <a:rPr lang="en-US" sz="3600" dirty="0">
                <a:solidFill>
                  <a:schemeClr val="tx1"/>
                </a:solidFill>
                <a:latin typeface="Times  New Roman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 New Roman"/>
              </a:rPr>
              <a:t>nguyên</a:t>
            </a:r>
            <a:r>
              <a:rPr lang="en-US" sz="3600" dirty="0">
                <a:solidFill>
                  <a:schemeClr val="tx1"/>
                </a:solidFill>
                <a:latin typeface="Times  New Roman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 New Roman"/>
              </a:rPr>
              <a:t>tố</a:t>
            </a:r>
            <a:r>
              <a:rPr lang="en-US" sz="3600" dirty="0">
                <a:solidFill>
                  <a:schemeClr val="tx1"/>
                </a:solidFill>
                <a:latin typeface="Times  New Roman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 New Roman"/>
              </a:rPr>
              <a:t>hóa</a:t>
            </a:r>
            <a:r>
              <a:rPr lang="en-US" sz="3600" dirty="0">
                <a:solidFill>
                  <a:schemeClr val="tx1"/>
                </a:solidFill>
                <a:latin typeface="Times  New Roman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 New Roman"/>
              </a:rPr>
              <a:t>học</a:t>
            </a:r>
            <a:r>
              <a:rPr lang="en-US" sz="3600" dirty="0">
                <a:solidFill>
                  <a:schemeClr val="tx1"/>
                </a:solidFill>
                <a:latin typeface="Times  New Roman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 New Roman"/>
              </a:rPr>
              <a:t>đều</a:t>
            </a:r>
            <a:r>
              <a:rPr lang="en-US" sz="3600" dirty="0">
                <a:solidFill>
                  <a:schemeClr val="tx1"/>
                </a:solidFill>
                <a:latin typeface="Times  New Roman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 New Roman"/>
              </a:rPr>
              <a:t>có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 New Roman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22514" y="2355646"/>
            <a:ext cx="565246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 New Roman"/>
              </a:rPr>
              <a:t>A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 New Roman"/>
              </a:rPr>
              <a:t>. </a:t>
            </a:r>
            <a:r>
              <a:rPr lang="en-US" sz="3200" dirty="0">
                <a:solidFill>
                  <a:schemeClr val="tx1"/>
                </a:solidFill>
                <a:latin typeface="Times  New Roman"/>
              </a:rPr>
              <a:t> </a:t>
            </a:r>
            <a:r>
              <a:rPr lang="en-US" sz="3200" dirty="0" err="1">
                <a:solidFill>
                  <a:schemeClr val="tx1"/>
                </a:solidFill>
                <a:latin typeface="Times  New Roman"/>
              </a:rPr>
              <a:t>tính</a:t>
            </a:r>
            <a:r>
              <a:rPr lang="en-US" sz="3200" dirty="0">
                <a:solidFill>
                  <a:schemeClr val="tx1"/>
                </a:solidFill>
                <a:latin typeface="Times 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 New Roman"/>
              </a:rPr>
              <a:t>chất</a:t>
            </a:r>
            <a:r>
              <a:rPr lang="en-US" sz="3200" dirty="0">
                <a:solidFill>
                  <a:schemeClr val="tx1"/>
                </a:solidFill>
                <a:latin typeface="Times 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 New Roman"/>
              </a:rPr>
              <a:t>hóa</a:t>
            </a:r>
            <a:r>
              <a:rPr lang="en-US" sz="3200" dirty="0">
                <a:solidFill>
                  <a:schemeClr val="tx1"/>
                </a:solidFill>
                <a:latin typeface="Times 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 New Roman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Times 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 New Roman"/>
              </a:rPr>
              <a:t>giống</a:t>
            </a:r>
            <a:r>
              <a:rPr lang="en-US" sz="3200" dirty="0">
                <a:solidFill>
                  <a:schemeClr val="tx1"/>
                </a:solidFill>
                <a:latin typeface="Times 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 New Roman"/>
              </a:rPr>
              <a:t>nhau</a:t>
            </a:r>
            <a:r>
              <a:rPr lang="en-US" sz="3200" dirty="0">
                <a:solidFill>
                  <a:schemeClr val="tx1"/>
                </a:solidFill>
                <a:latin typeface="Times  New Roman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 New Roman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74982" y="2359835"/>
            <a:ext cx="5494504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 New Roman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 New Roman"/>
              </a:rPr>
              <a:t>. </a:t>
            </a:r>
            <a:r>
              <a:rPr lang="vi-VN" sz="3200" dirty="0">
                <a:solidFill>
                  <a:schemeClr val="tx1"/>
                </a:solidFill>
                <a:latin typeface="Times  New Roman"/>
              </a:rPr>
              <a:t>cùng trọng lượng nguyên tử.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 New Roman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11337" y="3385498"/>
            <a:ext cx="5405681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schemeClr val="tx1"/>
                </a:solidFill>
                <a:latin typeface="Times  New Roman"/>
              </a:rPr>
              <a:t>C</a:t>
            </a:r>
            <a:r>
              <a:rPr lang="en-US" sz="3200" dirty="0">
                <a:solidFill>
                  <a:schemeClr val="tx1"/>
                </a:solidFill>
                <a:latin typeface="Times  New Roman"/>
              </a:rPr>
              <a:t>.</a:t>
            </a:r>
            <a:r>
              <a:rPr lang="vi-VN" sz="3200" dirty="0">
                <a:solidFill>
                  <a:schemeClr val="tx1"/>
                </a:solidFill>
                <a:latin typeface="Times  New Roman"/>
              </a:rPr>
              <a:t> cùng số n</a:t>
            </a:r>
            <a:r>
              <a:rPr lang="en-US" sz="3200" dirty="0" err="1">
                <a:solidFill>
                  <a:schemeClr val="tx1"/>
                </a:solidFill>
                <a:latin typeface="Times  New Roman"/>
              </a:rPr>
              <a:t>eu</a:t>
            </a:r>
            <a:r>
              <a:rPr lang="vi-VN" sz="3200" dirty="0">
                <a:solidFill>
                  <a:schemeClr val="tx1"/>
                </a:solidFill>
                <a:latin typeface="Times  New Roman"/>
              </a:rPr>
              <a:t>tron.</a:t>
            </a:r>
            <a:r>
              <a:rPr lang="en-US" sz="3200" dirty="0">
                <a:solidFill>
                  <a:schemeClr val="tx1"/>
                </a:solidFill>
                <a:latin typeface="Times  New Roman"/>
              </a:rPr>
              <a:t>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 New Roman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278509" y="3343847"/>
            <a:ext cx="5390977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 New Roman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 New Roman"/>
              </a:rPr>
              <a:t>.</a:t>
            </a:r>
            <a:r>
              <a:rPr lang="en-US" sz="3200" dirty="0">
                <a:solidFill>
                  <a:schemeClr val="tx1"/>
                </a:solidFill>
                <a:latin typeface="Times 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 New Roman"/>
              </a:rPr>
              <a:t>tính</a:t>
            </a:r>
            <a:r>
              <a:rPr lang="en-US" sz="3200" dirty="0">
                <a:solidFill>
                  <a:schemeClr val="tx1"/>
                </a:solidFill>
                <a:latin typeface="Times 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 New Roman"/>
              </a:rPr>
              <a:t>chất</a:t>
            </a:r>
            <a:r>
              <a:rPr lang="en-US" sz="3200" dirty="0">
                <a:solidFill>
                  <a:schemeClr val="tx1"/>
                </a:solidFill>
                <a:latin typeface="Times 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 New Roman"/>
              </a:rPr>
              <a:t>hóa</a:t>
            </a:r>
            <a:r>
              <a:rPr lang="en-US" sz="3200" dirty="0">
                <a:solidFill>
                  <a:schemeClr val="tx1"/>
                </a:solidFill>
                <a:latin typeface="Times 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 New Roman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Times 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 New Roman"/>
              </a:rPr>
              <a:t>khác</a:t>
            </a:r>
            <a:r>
              <a:rPr lang="en-US" sz="3200" dirty="0">
                <a:solidFill>
                  <a:schemeClr val="tx1"/>
                </a:solidFill>
                <a:latin typeface="Times 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 New Roman"/>
              </a:rPr>
              <a:t>nhau</a:t>
            </a:r>
            <a:r>
              <a:rPr lang="en-US" sz="3200" dirty="0">
                <a:solidFill>
                  <a:schemeClr val="tx1"/>
                </a:solidFill>
                <a:latin typeface="Times  New Roman"/>
              </a:rPr>
              <a:t>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 New Roman"/>
              </a:rPr>
              <a:t> 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76248" y="2423946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3461687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3473284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472052"/>
            <a:ext cx="804742" cy="70719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390114" y="6507756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28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18941" y="115910"/>
            <a:ext cx="11719774" cy="6632620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1031403" y="3223391"/>
            <a:ext cx="587771" cy="563026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743350" y="396238"/>
            <a:ext cx="2279561" cy="78561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066055" y="473963"/>
            <a:ext cx="18280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53 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6F1F5DC-F410-62F4-8FEB-4A0464733EBB}"/>
              </a:ext>
            </a:extLst>
          </p:cNvPr>
          <p:cNvSpPr txBox="1">
            <a:spLocks/>
          </p:cNvSpPr>
          <p:nvPr/>
        </p:nvSpPr>
        <p:spPr>
          <a:xfrm>
            <a:off x="1817033" y="1369045"/>
            <a:ext cx="8326107" cy="121920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400" b="1" u="sng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</a:t>
            </a:r>
            <a:r>
              <a:rPr lang="en-US" sz="4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NGUYÊN TỐ HÓA HỌC (</a:t>
            </a:r>
            <a:r>
              <a:rPr lang="en-US" sz="4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</a:t>
            </a:r>
            <a:r>
              <a:rPr lang="en-US" sz="4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19174" y="3195050"/>
            <a:ext cx="8673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Oval 15"/>
          <p:cNvSpPr/>
          <p:nvPr/>
        </p:nvSpPr>
        <p:spPr>
          <a:xfrm>
            <a:off x="1031403" y="2462723"/>
            <a:ext cx="587771" cy="563026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61931" y="2379418"/>
            <a:ext cx="6928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Oval 17"/>
          <p:cNvSpPr/>
          <p:nvPr/>
        </p:nvSpPr>
        <p:spPr>
          <a:xfrm>
            <a:off x="1027838" y="3223391"/>
            <a:ext cx="587771" cy="56302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615609" y="3205489"/>
            <a:ext cx="94103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742950" indent="-742950">
              <a:buAutoNum type="arabicPeriod"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742950" indent="-742950">
              <a:buAutoNum type="arabicPeriod"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(KHHH)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STEM</a:t>
            </a:r>
          </a:p>
        </p:txBody>
      </p:sp>
    </p:spTree>
    <p:extLst>
      <p:ext uri="{BB962C8B-B14F-4D97-AF65-F5344CB8AC3E}">
        <p14:creationId xmlns:p14="http://schemas.microsoft.com/office/powerpoint/2010/main" val="99262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1031403" y="395121"/>
            <a:ext cx="587771" cy="563026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19174" y="292352"/>
            <a:ext cx="8673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615610" y="302788"/>
            <a:ext cx="8527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19666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947372" y="916112"/>
            <a:ext cx="3593205" cy="54390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</a:t>
            </a:r>
          </a:p>
        </p:txBody>
      </p:sp>
      <p:pic>
        <p:nvPicPr>
          <p:cNvPr id="10" name="3 min">
            <a:hlinkClick r:id="" action="ppaction://media"/>
            <a:extLst>
              <a:ext uri="{FF2B5EF4-FFF2-40B4-BE49-F238E27FC236}">
                <a16:creationId xmlns:a16="http://schemas.microsoft.com/office/drawing/2014/main" id="{5AED1498-F8F5-420C-A349-CAA30862B3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9443" y="79316"/>
            <a:ext cx="1516566" cy="118872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38B769B-1A23-52B9-E146-0985D7FB01F7}"/>
              </a:ext>
            </a:extLst>
          </p:cNvPr>
          <p:cNvSpPr txBox="1"/>
          <p:nvPr/>
        </p:nvSpPr>
        <p:spPr>
          <a:xfrm>
            <a:off x="21262" y="1711835"/>
            <a:ext cx="1203605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KHHH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r>
              <a:rPr lang="en-US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tất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kí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tiên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khăn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r>
              <a:rPr lang="en-US" sz="3200" b="1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5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Em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KHHH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4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IUPAC?</a:t>
            </a:r>
          </a:p>
        </p:txBody>
      </p:sp>
    </p:spTree>
    <p:extLst>
      <p:ext uri="{BB962C8B-B14F-4D97-AF65-F5344CB8AC3E}">
        <p14:creationId xmlns:p14="http://schemas.microsoft.com/office/powerpoint/2010/main" val="253381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3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</p:nvPr>
        </p:nvGraphicFramePr>
        <p:xfrm>
          <a:off x="176012" y="835201"/>
          <a:ext cx="11891491" cy="587468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4774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74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74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905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905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8399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905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0355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423494">
                <a:tc>
                  <a:txBody>
                    <a:bodyPr/>
                    <a:lstStyle/>
                    <a:p>
                      <a:pPr marR="952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R="952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proton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952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nguyên tố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7165" marR="1555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0650" marR="97790" indent="-76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952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R="952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proton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952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7165" marR="1555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0650" marR="97790" indent="-76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435">
                <a:tc>
                  <a:txBody>
                    <a:bodyPr/>
                    <a:lstStyle/>
                    <a:p>
                      <a:pPr marL="184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spc="-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4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spc="-1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vi-VN" sz="20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ydrogen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541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spc="-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Sodium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76860" marR="26098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spc="-2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90830" marR="27368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spc="-2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9876">
                <a:tc>
                  <a:txBody>
                    <a:bodyPr/>
                    <a:lstStyle/>
                    <a:p>
                      <a:pPr marL="18351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spc="-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351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spc="-1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</a:t>
                      </a:r>
                      <a:r>
                        <a:rPr lang="vi-VN" sz="20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lium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1940" marR="2578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spc="-25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5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spc="-1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vi-VN" sz="20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vi-VN" sz="2000" spc="-1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vi-VN" sz="20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nesium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1940" marR="26098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spc="-25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Mg</a:t>
                      </a:r>
                      <a:endParaRPr lang="en-US" sz="24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90830" marR="2838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spc="-2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9876">
                <a:tc>
                  <a:txBody>
                    <a:bodyPr/>
                    <a:lstStyle/>
                    <a:p>
                      <a:pPr marL="18351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spc="-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351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spc="-1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</a:t>
                      </a:r>
                      <a:r>
                        <a:rPr lang="vi-VN" sz="20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thium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1940" marR="25082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spc="-25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04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spc="-1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</a:t>
                      </a:r>
                      <a:r>
                        <a:rPr lang="vi-VN" sz="20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uminium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1940" marR="2590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spc="-25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2000" spc="-25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90830" marR="2806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spc="-2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9876">
                <a:tc>
                  <a:txBody>
                    <a:bodyPr/>
                    <a:lstStyle/>
                    <a:p>
                      <a:pPr marL="18351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spc="-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351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spc="-1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</a:t>
                      </a:r>
                      <a:r>
                        <a:rPr lang="vi-VN" sz="20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ryllium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1940" marR="2425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spc="-25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04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spc="-1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</a:t>
                      </a:r>
                      <a:r>
                        <a:rPr lang="en-US" sz="20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licon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75590" marR="26098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spc="-25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</a:t>
                      </a:r>
                      <a:endParaRPr lang="en-US" sz="24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90830" marR="2806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spc="-2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9876">
                <a:tc>
                  <a:txBody>
                    <a:bodyPr/>
                    <a:lstStyle/>
                    <a:p>
                      <a:pPr marL="18351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spc="-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351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spc="-1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vi-VN" sz="20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oron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76860" marR="26098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spc="-2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76860" marR="26098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35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spc="-1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vi-VN" sz="20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hosphorus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79400" marR="2838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spc="-2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9876">
                <a:tc>
                  <a:txBody>
                    <a:bodyPr/>
                    <a:lstStyle/>
                    <a:p>
                      <a:pPr marL="184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spc="-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4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spc="-1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vi-VN" sz="20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arbon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98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79400" marR="26098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spc="-2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79400" marR="26098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41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spc="-1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vi-VN" sz="20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ulfur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endParaRPr lang="en-US" sz="24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90830" marR="2832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spc="-2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9876">
                <a:tc>
                  <a:txBody>
                    <a:bodyPr/>
                    <a:lstStyle/>
                    <a:p>
                      <a:pPr marL="184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spc="-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4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spc="-1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vi-VN" sz="20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itrogen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79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4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1940" marR="2584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spc="-2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1940" marR="2584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35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spc="-1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vi-VN" sz="20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vi-VN" sz="2000" spc="-1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vi-VN" sz="20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orine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1305" marR="26098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spc="-25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2000" spc="-25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</a:t>
                      </a:r>
                      <a:r>
                        <a:rPr lang="vi-VN" sz="2400" spc="-2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400" spc="-2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5,5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9876">
                <a:tc>
                  <a:txBody>
                    <a:bodyPr/>
                    <a:lstStyle/>
                    <a:p>
                      <a:pPr marL="184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4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spc="-1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vi-VN" sz="20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xygen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1940" marR="2584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spc="-2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1940" marR="2584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04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spc="-1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</a:t>
                      </a:r>
                      <a:r>
                        <a:rPr lang="vi-VN" sz="20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gon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1940" marR="2514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spc="-25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</a:t>
                      </a:r>
                      <a:endParaRPr lang="en-US" sz="24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90830" marR="275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spc="-2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9876">
                <a:tc>
                  <a:txBody>
                    <a:bodyPr/>
                    <a:lstStyle/>
                    <a:p>
                      <a:pPr marL="1828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28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spc="-1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vi-VN" sz="20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luori</a:t>
                      </a:r>
                      <a:r>
                        <a:rPr lang="en-US" sz="20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vi-VN" sz="20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79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endParaRPr lang="en-US" sz="24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78130" marR="26098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spc="-2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78130" marR="26098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28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spc="-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Potassium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90830" marR="2819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spc="-2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9876">
                <a:tc>
                  <a:txBody>
                    <a:bodyPr/>
                    <a:lstStyle/>
                    <a:p>
                      <a:pPr marL="18542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spc="-2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542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spc="-2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</a:t>
                      </a:r>
                      <a:r>
                        <a:rPr lang="vi-VN" sz="2000" spc="-2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1940" marR="2559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spc="-25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1940" marR="25336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spc="-2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1940" marR="25336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35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spc="-1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</a:t>
                      </a:r>
                      <a:r>
                        <a:rPr lang="vi-VN" sz="20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lcium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0670" marR="26098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spc="-25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90830" marR="275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spc="-2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09876">
                <a:tc gridSpan="8">
                  <a:txBody>
                    <a:bodyPr/>
                    <a:lstStyle/>
                    <a:p>
                      <a:pPr marL="290830" marR="27559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spc="-25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Bảng</a:t>
                      </a:r>
                      <a:r>
                        <a:rPr lang="en-US" sz="2400" spc="-2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3.1: </a:t>
                      </a:r>
                      <a:r>
                        <a:rPr lang="en-US" sz="2400" spc="-25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2400" spc="-2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25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400" spc="-2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25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400" spc="-2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25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spc="-2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25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spc="-2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25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</a:t>
                      </a:r>
                      <a:r>
                        <a:rPr lang="en-US" sz="2400" spc="-2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25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400" spc="-2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25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400" spc="-2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25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400" spc="-2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25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spc="-2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 </a:t>
                      </a:r>
                      <a:r>
                        <a:rPr lang="en-US" sz="2400" spc="-25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400" spc="-2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25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400" spc="-2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25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400" spc="-2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25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76012" y="127648"/>
            <a:ext cx="120159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FF0000"/>
                </a:solidFill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rgbClr val="FF0000"/>
                </a:solidFill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dirty="0">
                <a:solidFill>
                  <a:srgbClr val="FF0000"/>
                </a:solidFill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3.1, </a:t>
            </a:r>
            <a:r>
              <a:rPr lang="en-US" sz="2800" b="1" dirty="0" err="1">
                <a:solidFill>
                  <a:srgbClr val="FF0000"/>
                </a:solidFill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FF0000"/>
                </a:solidFill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>
                <a:solidFill>
                  <a:srgbClr val="FF0000"/>
                </a:solidFill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b="1" dirty="0">
                <a:solidFill>
                  <a:srgbClr val="FF0000"/>
                </a:solidFill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FF0000"/>
                </a:solidFill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rgbClr val="FF0000"/>
                </a:solidFill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dirty="0">
                <a:solidFill>
                  <a:srgbClr val="FF0000"/>
                </a:solidFill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b="1" dirty="0">
                <a:solidFill>
                  <a:srgbClr val="FF0000"/>
                </a:solidFill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dirty="0">
                <a:solidFill>
                  <a:srgbClr val="FF0000"/>
                </a:solidFill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srgbClr val="FF0000"/>
                </a:solidFill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800" b="1" dirty="0">
              <a:solidFill>
                <a:srgbClr val="FF0000"/>
              </a:solidFill>
              <a:highlight>
                <a:srgbClr val="00FF00"/>
              </a:highlight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1940417" y="3322749"/>
            <a:ext cx="8487177" cy="2717442"/>
          </a:xfrm>
          <a:prstGeom prst="wedgeRoundRect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>
              <a:buFontTx/>
              <a:buChar char="-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229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060620" y="141668"/>
            <a:ext cx="8165205" cy="107721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05308" y="141668"/>
            <a:ext cx="111144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Latin.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6612674"/>
              </p:ext>
            </p:extLst>
          </p:nvPr>
        </p:nvGraphicFramePr>
        <p:xfrm>
          <a:off x="399240" y="1584101"/>
          <a:ext cx="11217504" cy="5287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56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08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23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695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695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695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8616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Latin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Latin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endParaRPr lang="en-US" sz="20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2570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dium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trium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FF0000"/>
                          </a:solidFill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Stannum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Sn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2570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otassium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alium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FF0000"/>
                          </a:solidFill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2570">
                <a:tc>
                  <a:txBody>
                    <a:bodyPr/>
                    <a:lstStyle/>
                    <a:p>
                      <a:r>
                        <a:rPr lang="en-US" sz="3200" baseline="0" dirty="0">
                          <a:solidFill>
                            <a:schemeClr val="tx1"/>
                          </a:solidFill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ir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on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rrun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FF0000"/>
                          </a:solidFill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gold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rum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17892">
                <a:tc>
                  <a:txBody>
                    <a:bodyPr/>
                    <a:lstStyle/>
                    <a:p>
                      <a:r>
                        <a:rPr lang="en-US" sz="3200" baseline="0" dirty="0">
                          <a:solidFill>
                            <a:schemeClr val="tx1"/>
                          </a:solidFill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pper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prum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FF0000"/>
                          </a:solidFill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mercur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ydrar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yrum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Hg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17892">
                <a:tc>
                  <a:txBody>
                    <a:bodyPr/>
                    <a:lstStyle/>
                    <a:p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silver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entum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Ag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lead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lum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um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Pb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2570">
                <a:tc gridSpan="6">
                  <a:txBody>
                    <a:bodyPr/>
                    <a:lstStyle/>
                    <a:p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25867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51633" y="958451"/>
            <a:ext cx="10625474" cy="163589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1F5DC-F410-62F4-8FEB-4A0464733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633" y="543781"/>
            <a:ext cx="10476617" cy="2254496"/>
          </a:xfrm>
        </p:spPr>
        <p:txBody>
          <a:bodyPr>
            <a:normAutofit/>
          </a:bodyPr>
          <a:lstStyle/>
          <a:p>
            <a:pPr algn="ctr"/>
            <a:r>
              <a:rPr lang="en-US" sz="3000" b="1" cap="none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THIẾT KẾ</a:t>
            </a:r>
            <a:r>
              <a:rPr lang="en-US" sz="3000" b="1" cap="none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FLASHCARD TỰ HỌC </a:t>
            </a:r>
            <a:b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b="1" cap="none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TÊN GỌI, KÍ HIỆU HÓA HỌC VÀ KHỐI LƯỢNG NGUYÊN TỬ CỦA 20 NGUYÊN TỐ ĐẦU TIÊN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750AC1-9D03-6226-1EF2-D69EA014FBB9}"/>
              </a:ext>
            </a:extLst>
          </p:cNvPr>
          <p:cNvSpPr txBox="1"/>
          <p:nvPr/>
        </p:nvSpPr>
        <p:spPr>
          <a:xfrm>
            <a:off x="2732567" y="318981"/>
            <a:ext cx="72410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 New Roman"/>
              </a:rPr>
              <a:t>Báo</a:t>
            </a:r>
            <a:r>
              <a:rPr lang="en-US" sz="3200" b="1" dirty="0">
                <a:latin typeface="Times  New Roman"/>
              </a:rPr>
              <a:t> </a:t>
            </a:r>
            <a:r>
              <a:rPr lang="en-US" sz="3200" b="1" dirty="0" err="1">
                <a:latin typeface="Times  New Roman"/>
              </a:rPr>
              <a:t>cáo</a:t>
            </a:r>
            <a:r>
              <a:rPr lang="en-US" sz="3200" b="1" dirty="0">
                <a:latin typeface="Times  New Roman"/>
              </a:rPr>
              <a:t> </a:t>
            </a:r>
            <a:r>
              <a:rPr lang="en-US" sz="3200" b="1" dirty="0" err="1">
                <a:latin typeface="Times  New Roman"/>
              </a:rPr>
              <a:t>và</a:t>
            </a:r>
            <a:r>
              <a:rPr lang="en-US" sz="3200" b="1" dirty="0">
                <a:latin typeface="Times  New Roman"/>
              </a:rPr>
              <a:t> </a:t>
            </a:r>
            <a:r>
              <a:rPr lang="en-US" sz="3200" b="1" dirty="0" err="1">
                <a:latin typeface="Times  New Roman"/>
              </a:rPr>
              <a:t>đánh</a:t>
            </a:r>
            <a:r>
              <a:rPr lang="en-US" sz="3200" b="1" dirty="0">
                <a:latin typeface="Times  New Roman"/>
              </a:rPr>
              <a:t> </a:t>
            </a:r>
            <a:r>
              <a:rPr lang="en-US" sz="3200" b="1" dirty="0" err="1">
                <a:latin typeface="Times  New Roman"/>
              </a:rPr>
              <a:t>giá</a:t>
            </a:r>
            <a:r>
              <a:rPr lang="en-US" sz="3200" b="1" dirty="0">
                <a:latin typeface="Times  New Roman"/>
              </a:rPr>
              <a:t> SẢN PHẨM STEM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660562-9229-2BB3-A8FD-44A37F928116}"/>
              </a:ext>
            </a:extLst>
          </p:cNvPr>
          <p:cNvSpPr txBox="1"/>
          <p:nvPr/>
        </p:nvSpPr>
        <p:spPr>
          <a:xfrm>
            <a:off x="595420" y="2764465"/>
            <a:ext cx="1125988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 New Roman"/>
              </a:rPr>
              <a:t>Nhiệm</a:t>
            </a:r>
            <a:r>
              <a:rPr lang="en-US" sz="3200" b="1" dirty="0">
                <a:latin typeface="Times  New Roman"/>
              </a:rPr>
              <a:t> </a:t>
            </a:r>
            <a:r>
              <a:rPr lang="en-US" sz="3200" b="1" dirty="0" err="1">
                <a:latin typeface="Times  New Roman"/>
              </a:rPr>
              <a:t>vụ</a:t>
            </a:r>
            <a:r>
              <a:rPr lang="en-US" sz="3200" b="1" dirty="0">
                <a:latin typeface="Times  New Roman"/>
              </a:rPr>
              <a:t> </a:t>
            </a:r>
            <a:r>
              <a:rPr lang="en-US" sz="3200" b="1" dirty="0" err="1">
                <a:latin typeface="Times  New Roman"/>
              </a:rPr>
              <a:t>học</a:t>
            </a:r>
            <a:r>
              <a:rPr lang="en-US" sz="3200" b="1" dirty="0">
                <a:latin typeface="Times  New Roman"/>
              </a:rPr>
              <a:t> </a:t>
            </a:r>
            <a:r>
              <a:rPr lang="en-US" sz="3200" b="1" dirty="0" err="1">
                <a:latin typeface="Times  New Roman"/>
              </a:rPr>
              <a:t>sinh</a:t>
            </a:r>
            <a:r>
              <a:rPr lang="en-US" sz="3200" dirty="0">
                <a:latin typeface="Times  New Roman"/>
              </a:rPr>
              <a:t>: </a:t>
            </a:r>
          </a:p>
          <a:p>
            <a:pPr marL="342900" indent="-342900">
              <a:buAutoNum type="arabicParenBoth"/>
            </a:pPr>
            <a:r>
              <a:rPr lang="en-US" sz="3200" dirty="0">
                <a:latin typeface="Times  New Roman"/>
              </a:rPr>
              <a:t> </a:t>
            </a:r>
            <a:r>
              <a:rPr lang="en-US" sz="3200" dirty="0" err="1">
                <a:latin typeface="Times  New Roman"/>
              </a:rPr>
              <a:t>Mỗi</a:t>
            </a:r>
            <a:r>
              <a:rPr lang="en-US" sz="3200" dirty="0">
                <a:latin typeface="Times  New Roman"/>
              </a:rPr>
              <a:t> </a:t>
            </a:r>
            <a:r>
              <a:rPr lang="en-US" sz="3200" dirty="0" err="1">
                <a:latin typeface="Times  New Roman"/>
              </a:rPr>
              <a:t>nhóm</a:t>
            </a:r>
            <a:r>
              <a:rPr lang="en-US" sz="3200">
                <a:latin typeface="Times  New Roman"/>
              </a:rPr>
              <a:t> </a:t>
            </a:r>
            <a:r>
              <a:rPr lang="en-US" sz="3200" dirty="0">
                <a:latin typeface="Times  New Roman"/>
              </a:rPr>
              <a:t>1</a:t>
            </a:r>
            <a:r>
              <a:rPr lang="en-US" sz="3200">
                <a:latin typeface="Times  New Roman"/>
              </a:rPr>
              <a:t> </a:t>
            </a:r>
            <a:r>
              <a:rPr lang="en-US" sz="3200" dirty="0">
                <a:latin typeface="Times  New Roman"/>
              </a:rPr>
              <a:t>HS </a:t>
            </a:r>
            <a:r>
              <a:rPr lang="en-US" sz="3200" dirty="0" err="1">
                <a:latin typeface="Times  New Roman"/>
              </a:rPr>
              <a:t>đại</a:t>
            </a:r>
            <a:r>
              <a:rPr lang="en-US" sz="3200" dirty="0">
                <a:latin typeface="Times  New Roman"/>
              </a:rPr>
              <a:t> </a:t>
            </a:r>
            <a:r>
              <a:rPr lang="en-US" sz="3200" dirty="0" err="1">
                <a:latin typeface="Times  New Roman"/>
              </a:rPr>
              <a:t>diện</a:t>
            </a:r>
            <a:r>
              <a:rPr lang="en-US" sz="3200" dirty="0">
                <a:latin typeface="Times  New Roman"/>
              </a:rPr>
              <a:t> </a:t>
            </a:r>
            <a:r>
              <a:rPr lang="en-US" sz="3200" dirty="0" err="1">
                <a:latin typeface="Times  New Roman"/>
              </a:rPr>
              <a:t>trình</a:t>
            </a:r>
            <a:r>
              <a:rPr lang="en-US" sz="3200" dirty="0">
                <a:latin typeface="Times  New Roman"/>
              </a:rPr>
              <a:t> </a:t>
            </a:r>
            <a:r>
              <a:rPr lang="en-US" sz="3200" dirty="0" err="1">
                <a:latin typeface="Times  New Roman"/>
              </a:rPr>
              <a:t>bày</a:t>
            </a:r>
            <a:r>
              <a:rPr lang="en-US" sz="3200" dirty="0">
                <a:latin typeface="Times  New Roman"/>
              </a:rPr>
              <a:t>: </a:t>
            </a:r>
            <a:r>
              <a:rPr lang="en-US" sz="3200" dirty="0" err="1">
                <a:latin typeface="Times  New Roman"/>
              </a:rPr>
              <a:t>Nguyên</a:t>
            </a:r>
            <a:r>
              <a:rPr lang="en-US" sz="3200" dirty="0">
                <a:latin typeface="Times  New Roman"/>
              </a:rPr>
              <a:t> </a:t>
            </a:r>
            <a:r>
              <a:rPr lang="en-US" sz="3200" dirty="0" err="1">
                <a:latin typeface="Times  New Roman"/>
              </a:rPr>
              <a:t>liệu</a:t>
            </a:r>
            <a:r>
              <a:rPr lang="en-US" sz="3200" dirty="0">
                <a:latin typeface="Times  New Roman"/>
              </a:rPr>
              <a:t>, </a:t>
            </a:r>
            <a:r>
              <a:rPr lang="en-US" sz="3200" dirty="0" err="1">
                <a:latin typeface="Times  New Roman"/>
              </a:rPr>
              <a:t>phân</a:t>
            </a:r>
            <a:r>
              <a:rPr lang="en-US" sz="3200" dirty="0">
                <a:latin typeface="Times  New Roman"/>
              </a:rPr>
              <a:t> </a:t>
            </a:r>
            <a:r>
              <a:rPr lang="en-US" sz="3200" dirty="0" err="1">
                <a:latin typeface="Times  New Roman"/>
              </a:rPr>
              <a:t>công</a:t>
            </a:r>
            <a:r>
              <a:rPr lang="en-US" sz="3200" dirty="0">
                <a:latin typeface="Times  New Roman"/>
              </a:rPr>
              <a:t>, </a:t>
            </a:r>
            <a:r>
              <a:rPr lang="en-US" sz="3200" dirty="0" err="1">
                <a:latin typeface="Times  New Roman"/>
              </a:rPr>
              <a:t>thiết</a:t>
            </a:r>
            <a:r>
              <a:rPr lang="en-US" sz="3200" dirty="0">
                <a:latin typeface="Times  New Roman"/>
              </a:rPr>
              <a:t> </a:t>
            </a:r>
            <a:r>
              <a:rPr lang="en-US" sz="3200" dirty="0" err="1">
                <a:latin typeface="Times  New Roman"/>
              </a:rPr>
              <a:t>kế</a:t>
            </a:r>
            <a:r>
              <a:rPr lang="en-US" sz="3200" dirty="0">
                <a:latin typeface="Times  New Roman"/>
              </a:rPr>
              <a:t>, </a:t>
            </a:r>
            <a:r>
              <a:rPr lang="en-US" sz="3200" dirty="0" err="1">
                <a:latin typeface="Times  New Roman"/>
              </a:rPr>
              <a:t>sản</a:t>
            </a:r>
            <a:r>
              <a:rPr lang="en-US" sz="3200" dirty="0">
                <a:latin typeface="Times  New Roman"/>
              </a:rPr>
              <a:t> </a:t>
            </a:r>
            <a:r>
              <a:rPr lang="en-US" sz="3200" dirty="0" err="1">
                <a:latin typeface="Times  New Roman"/>
              </a:rPr>
              <a:t>phẩm</a:t>
            </a:r>
            <a:endParaRPr lang="en-US" sz="3200" dirty="0">
              <a:latin typeface="Times  New Roman"/>
            </a:endParaRPr>
          </a:p>
          <a:p>
            <a:r>
              <a:rPr lang="en-US" sz="3200" dirty="0">
                <a:latin typeface="Times  New Roman"/>
              </a:rPr>
              <a:t>(2) </a:t>
            </a:r>
            <a:r>
              <a:rPr lang="en-US" sz="3200" dirty="0" err="1">
                <a:latin typeface="Times  New Roman"/>
              </a:rPr>
              <a:t>Mỗi</a:t>
            </a:r>
            <a:r>
              <a:rPr lang="en-US" sz="3200" dirty="0">
                <a:latin typeface="Times  New Roman"/>
              </a:rPr>
              <a:t> </a:t>
            </a:r>
            <a:r>
              <a:rPr lang="en-US" sz="3200" dirty="0" err="1">
                <a:latin typeface="Times  New Roman"/>
              </a:rPr>
              <a:t>cá</a:t>
            </a:r>
            <a:r>
              <a:rPr lang="en-US" sz="3200" dirty="0">
                <a:latin typeface="Times  New Roman"/>
              </a:rPr>
              <a:t> </a:t>
            </a:r>
            <a:r>
              <a:rPr lang="en-US" sz="3200" dirty="0" err="1">
                <a:latin typeface="Times  New Roman"/>
              </a:rPr>
              <a:t>nhân</a:t>
            </a:r>
            <a:r>
              <a:rPr lang="en-US" sz="3200" dirty="0">
                <a:latin typeface="Times  New Roman"/>
              </a:rPr>
              <a:t> HS </a:t>
            </a:r>
            <a:r>
              <a:rPr lang="en-US" sz="3200" dirty="0" err="1">
                <a:latin typeface="Times  New Roman"/>
              </a:rPr>
              <a:t>nghe</a:t>
            </a:r>
            <a:r>
              <a:rPr lang="en-US" sz="3200" dirty="0">
                <a:latin typeface="Times  New Roman"/>
              </a:rPr>
              <a:t> </a:t>
            </a:r>
            <a:r>
              <a:rPr lang="en-US" sz="3200" dirty="0" err="1">
                <a:latin typeface="Times  New Roman"/>
              </a:rPr>
              <a:t>và</a:t>
            </a:r>
            <a:r>
              <a:rPr lang="en-US" sz="3200" dirty="0">
                <a:latin typeface="Times  New Roman"/>
              </a:rPr>
              <a:t> </a:t>
            </a:r>
            <a:r>
              <a:rPr lang="en-US" sz="3200" dirty="0" err="1">
                <a:latin typeface="Times  New Roman"/>
              </a:rPr>
              <a:t>tự</a:t>
            </a:r>
            <a:r>
              <a:rPr lang="en-US" sz="3200" dirty="0">
                <a:latin typeface="Times  New Roman"/>
              </a:rPr>
              <a:t> </a:t>
            </a:r>
            <a:r>
              <a:rPr lang="en-US" sz="3200" dirty="0" err="1">
                <a:latin typeface="Times  New Roman"/>
              </a:rPr>
              <a:t>nhận</a:t>
            </a:r>
            <a:r>
              <a:rPr lang="en-US" sz="3200" dirty="0">
                <a:latin typeface="Times  New Roman"/>
              </a:rPr>
              <a:t> </a:t>
            </a:r>
            <a:r>
              <a:rPr lang="en-US" sz="3200" dirty="0" err="1">
                <a:latin typeface="Times  New Roman"/>
              </a:rPr>
              <a:t>xét</a:t>
            </a:r>
            <a:r>
              <a:rPr lang="en-US" sz="3200" dirty="0">
                <a:latin typeface="Times  New Roman"/>
              </a:rPr>
              <a:t> </a:t>
            </a:r>
            <a:r>
              <a:rPr lang="en-US" sz="3200" dirty="0" err="1">
                <a:latin typeface="Times  New Roman"/>
              </a:rPr>
              <a:t>và</a:t>
            </a:r>
            <a:r>
              <a:rPr lang="en-US" sz="3200" dirty="0">
                <a:latin typeface="Times  New Roman"/>
              </a:rPr>
              <a:t> </a:t>
            </a:r>
            <a:r>
              <a:rPr lang="en-US" sz="3200" dirty="0" err="1">
                <a:latin typeface="Times  New Roman"/>
              </a:rPr>
              <a:t>chấm</a:t>
            </a:r>
            <a:r>
              <a:rPr lang="en-US" sz="3200" dirty="0">
                <a:latin typeface="Times  New Roman"/>
              </a:rPr>
              <a:t> </a:t>
            </a:r>
            <a:r>
              <a:rPr lang="en-US" sz="3200" dirty="0" err="1">
                <a:latin typeface="Times  New Roman"/>
              </a:rPr>
              <a:t>điểm</a:t>
            </a:r>
            <a:r>
              <a:rPr lang="en-US" sz="3200" dirty="0">
                <a:latin typeface="Times  New Roman"/>
              </a:rPr>
              <a:t> </a:t>
            </a:r>
            <a:r>
              <a:rPr lang="en-US" sz="3200" dirty="0" err="1">
                <a:latin typeface="Times  New Roman"/>
              </a:rPr>
              <a:t>cho</a:t>
            </a:r>
            <a:r>
              <a:rPr lang="en-US" sz="3200" dirty="0">
                <a:latin typeface="Times  New Roman"/>
              </a:rPr>
              <a:t> </a:t>
            </a:r>
            <a:r>
              <a:rPr lang="en-US" sz="3200" dirty="0" err="1">
                <a:latin typeface="Times  New Roman"/>
              </a:rPr>
              <a:t>các</a:t>
            </a:r>
            <a:r>
              <a:rPr lang="en-US" sz="3200" dirty="0">
                <a:latin typeface="Times  New Roman"/>
              </a:rPr>
              <a:t> </a:t>
            </a:r>
            <a:r>
              <a:rPr lang="en-US" sz="3200" dirty="0" err="1">
                <a:latin typeface="Times  New Roman"/>
              </a:rPr>
              <a:t>tổ</a:t>
            </a:r>
            <a:r>
              <a:rPr lang="en-US" sz="3200" dirty="0">
                <a:latin typeface="Times  New Roman"/>
              </a:rPr>
              <a:t> </a:t>
            </a:r>
            <a:r>
              <a:rPr lang="en-US" sz="3200" dirty="0" err="1">
                <a:latin typeface="Times  New Roman"/>
              </a:rPr>
              <a:t>theo</a:t>
            </a:r>
            <a:r>
              <a:rPr lang="en-US" sz="3200" dirty="0">
                <a:latin typeface="Times  New Roman"/>
              </a:rPr>
              <a:t> </a:t>
            </a:r>
            <a:r>
              <a:rPr lang="en-US" sz="3200" dirty="0" err="1">
                <a:latin typeface="Times  New Roman"/>
              </a:rPr>
              <a:t>bảng</a:t>
            </a:r>
            <a:r>
              <a:rPr lang="en-US" sz="3200" dirty="0">
                <a:latin typeface="Times  New Roman"/>
              </a:rPr>
              <a:t> </a:t>
            </a:r>
            <a:r>
              <a:rPr lang="en-US" sz="3200" dirty="0" err="1">
                <a:latin typeface="Times  New Roman"/>
              </a:rPr>
              <a:t>tiêu</a:t>
            </a:r>
            <a:r>
              <a:rPr lang="en-US" sz="3200" dirty="0">
                <a:latin typeface="Times  New Roman"/>
              </a:rPr>
              <a:t> </a:t>
            </a:r>
            <a:r>
              <a:rPr lang="en-US" sz="3200" dirty="0" err="1">
                <a:latin typeface="Times  New Roman"/>
              </a:rPr>
              <a:t>chí</a:t>
            </a:r>
            <a:r>
              <a:rPr lang="en-US" sz="3200" dirty="0">
                <a:latin typeface="Times  New Roman"/>
              </a:rPr>
              <a:t>.</a:t>
            </a:r>
          </a:p>
          <a:p>
            <a:r>
              <a:rPr lang="en-US" sz="3200" dirty="0">
                <a:latin typeface="Times  New Roman"/>
              </a:rPr>
              <a:t>(3) Bình </a:t>
            </a:r>
            <a:r>
              <a:rPr lang="en-US" sz="3200" dirty="0" err="1">
                <a:latin typeface="Times  New Roman"/>
              </a:rPr>
              <a:t>chọn</a:t>
            </a:r>
            <a:r>
              <a:rPr lang="en-US" sz="3200" dirty="0">
                <a:latin typeface="Times  New Roman"/>
              </a:rPr>
              <a:t> 1 </a:t>
            </a:r>
            <a:r>
              <a:rPr lang="en-US" sz="3200" dirty="0" err="1">
                <a:latin typeface="Times  New Roman"/>
              </a:rPr>
              <a:t>sản</a:t>
            </a:r>
            <a:r>
              <a:rPr lang="en-US" sz="3200" dirty="0">
                <a:latin typeface="Times  New Roman"/>
              </a:rPr>
              <a:t> </a:t>
            </a:r>
            <a:r>
              <a:rPr lang="en-US" sz="3200" dirty="0" err="1">
                <a:latin typeface="Times  New Roman"/>
              </a:rPr>
              <a:t>phẩm</a:t>
            </a:r>
            <a:r>
              <a:rPr lang="en-US" sz="3200" dirty="0">
                <a:latin typeface="Times  New Roman"/>
              </a:rPr>
              <a:t> </a:t>
            </a:r>
            <a:r>
              <a:rPr lang="en-US" sz="3200" dirty="0" err="1">
                <a:latin typeface="Times  New Roman"/>
              </a:rPr>
              <a:t>đạt</a:t>
            </a:r>
            <a:r>
              <a:rPr lang="en-US" sz="3200" dirty="0">
                <a:latin typeface="Times  New Roman"/>
              </a:rPr>
              <a:t> </a:t>
            </a:r>
            <a:r>
              <a:rPr lang="en-US" sz="3200" dirty="0" err="1">
                <a:latin typeface="Times  New Roman"/>
              </a:rPr>
              <a:t>điểm</a:t>
            </a:r>
            <a:r>
              <a:rPr lang="en-US" sz="3200" dirty="0">
                <a:latin typeface="Times  New Roman"/>
              </a:rPr>
              <a:t> </a:t>
            </a:r>
            <a:r>
              <a:rPr lang="en-US" sz="3200" dirty="0" err="1">
                <a:latin typeface="Times  New Roman"/>
              </a:rPr>
              <a:t>cao</a:t>
            </a:r>
            <a:r>
              <a:rPr lang="en-US" sz="3200" dirty="0">
                <a:latin typeface="Times  New Roman"/>
              </a:rPr>
              <a:t> </a:t>
            </a:r>
            <a:r>
              <a:rPr lang="en-US" sz="3200" dirty="0" err="1">
                <a:latin typeface="Times  New Roman"/>
              </a:rPr>
              <a:t>nhất</a:t>
            </a:r>
            <a:r>
              <a:rPr lang="en-US" sz="3200" dirty="0">
                <a:latin typeface="Times  New Roman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5002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02C00DE-B41B-0272-F581-198D84CE0F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1195778"/>
              </p:ext>
            </p:extLst>
          </p:nvPr>
        </p:nvGraphicFramePr>
        <p:xfrm>
          <a:off x="233915" y="21263"/>
          <a:ext cx="11685183" cy="679961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9346020">
                  <a:extLst>
                    <a:ext uri="{9D8B030D-6E8A-4147-A177-3AD203B41FA5}">
                      <a16:colId xmlns:a16="http://schemas.microsoft.com/office/drawing/2014/main" val="2048669883"/>
                    </a:ext>
                  </a:extLst>
                </a:gridCol>
                <a:gridCol w="2339163">
                  <a:extLst>
                    <a:ext uri="{9D8B030D-6E8A-4147-A177-3AD203B41FA5}">
                      <a16:colId xmlns:a16="http://schemas.microsoft.com/office/drawing/2014/main" val="496021753"/>
                    </a:ext>
                  </a:extLst>
                </a:gridCol>
              </a:tblGrid>
              <a:tr h="67038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 chí</a:t>
                      </a:r>
                      <a:endParaRPr lang="en-US" sz="32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 tối đa</a:t>
                      </a:r>
                      <a:endParaRPr lang="en-US" sz="32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6583570"/>
                  </a:ext>
                </a:extLst>
              </a:tr>
              <a:tr h="67038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2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Ghi</a:t>
                      </a: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KHHH </a:t>
                      </a:r>
                      <a:endParaRPr lang="en-US" sz="32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3đ</a:t>
                      </a:r>
                      <a:endParaRPr lang="en-US" sz="32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72959140"/>
                  </a:ext>
                </a:extLst>
              </a:tr>
              <a:tr h="67038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lượng đủ 20 thẻ  </a:t>
                      </a:r>
                      <a:endParaRPr lang="en-US" sz="32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2đ</a:t>
                      </a:r>
                      <a:endParaRPr lang="en-US" sz="32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11976886"/>
                  </a:ext>
                </a:extLst>
              </a:tr>
              <a:tr h="67038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 bền, không phai màu</a:t>
                      </a:r>
                      <a:endParaRPr lang="en-US" sz="32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đ</a:t>
                      </a:r>
                      <a:endParaRPr lang="en-US" sz="32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56516044"/>
                  </a:ext>
                </a:extLst>
              </a:tr>
              <a:tr h="67038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2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Sạch</a:t>
                      </a: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32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1đ</a:t>
                      </a:r>
                      <a:endParaRPr lang="en-US" sz="32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52742937"/>
                  </a:ext>
                </a:extLst>
              </a:tr>
              <a:tr h="67038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2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2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1đ</a:t>
                      </a:r>
                      <a:endParaRPr lang="en-US" sz="32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04075693"/>
                  </a:ext>
                </a:extLst>
              </a:tr>
              <a:tr h="67038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 bày thiết bản thiết  kế và sản phẩm</a:t>
                      </a:r>
                      <a:endParaRPr lang="en-US" sz="32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đ</a:t>
                      </a:r>
                      <a:endParaRPr lang="en-US" sz="32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32454836"/>
                  </a:ext>
                </a:extLst>
              </a:tr>
              <a:tr h="142104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 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 nhân bình chọn đội có sản phẩm STEM xếp vị thứ 1</a:t>
                      </a:r>
                      <a:endParaRPr lang="en-US" sz="32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10đ</a:t>
                      </a:r>
                      <a:endParaRPr lang="en-US" sz="32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924309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2133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081825" y="2485623"/>
            <a:ext cx="9890975" cy="239547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link: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https://www.oxfordlearnersdictionaries.com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21251" y="1325382"/>
            <a:ext cx="80121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345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3" descr="n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2" y="-14285"/>
            <a:ext cx="9123363" cy="17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291" name="Picture 4" descr="n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-1690820" y="3188486"/>
            <a:ext cx="6581106" cy="20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292" name="Picture 7" descr="n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725" y="6694488"/>
            <a:ext cx="9194800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293" name="Picture 8" descr="n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7158039" y="3309939"/>
            <a:ext cx="68278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252666" y="2272404"/>
            <a:ext cx="7772400" cy="1747121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8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/>
              </a:rPr>
              <a:t>KÍNH CHÀO QUÝ THẦY CÔ GIÁO </a:t>
            </a:r>
          </a:p>
          <a:p>
            <a:pPr algn="ctr">
              <a:defRPr/>
            </a:pPr>
            <a:r>
              <a:rPr lang="en-US" sz="6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/>
              </a:rPr>
              <a:t>VỀ DỰ GIỜ </a:t>
            </a:r>
            <a:r>
              <a:rPr lang="vi-VN" sz="6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/>
              </a:rPr>
              <a:t>VỚI TIẾT </a:t>
            </a:r>
            <a:r>
              <a:rPr lang="en-US" sz="6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/>
              </a:rPr>
              <a:t>HỌC</a:t>
            </a: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2362200" y="2152650"/>
            <a:ext cx="7543800" cy="348615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4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140297" name="Picture 186" descr="1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491" y="3903888"/>
            <a:ext cx="1219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298" name="Picture 186" descr="1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85267" y="3729901"/>
            <a:ext cx="1219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299" name="Picture 18" descr="blumenpflanzen108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74625"/>
            <a:ext cx="1295400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300" name="Picture 187" descr="Fireworks-01-june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9" y="2052638"/>
            <a:ext cx="197167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301" name="Picture 187" descr="Fireworks-01-june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539" y="2052638"/>
            <a:ext cx="197167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302" name="Picture 29" descr="blumenpflanzen108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70988" y="173039"/>
            <a:ext cx="1295400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303" name="Picture 31" descr="blumenpflanzen042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898" y="4493822"/>
            <a:ext cx="2055813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304" name="Picture 32" descr="blumenpflanzen042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73711" y="4573543"/>
            <a:ext cx="2055812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305" name="Picture 187" descr="Fireworks-01-june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9" y="2052638"/>
            <a:ext cx="197167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306" name="Picture 187" descr="Fireworks-01-june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464" y="2055813"/>
            <a:ext cx="197167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307" name="Picture 187" descr="Fireworks-01-june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9" y="2052638"/>
            <a:ext cx="197167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308" name="Picture 187" descr="Fireworks-01-june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464" y="2052638"/>
            <a:ext cx="197167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309" name="Picture 187" descr="Fireworks-01-june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9" y="2041525"/>
            <a:ext cx="197167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310" name="Picture 187" descr="Fireworks-01-june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464" y="2055813"/>
            <a:ext cx="197167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311" name="Picture 187" descr="Fireworks-01-june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1" y="1447800"/>
            <a:ext cx="197167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313" name="Picture 187" descr="Fireworks-01-june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064" y="2052638"/>
            <a:ext cx="197167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314" name="Picture 187" descr="Fireworks-01-june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01" y="2057400"/>
            <a:ext cx="197167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315" name="Picture 187" descr="Fireworks-01-june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539" y="2055813"/>
            <a:ext cx="197167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316" name="Picture 187" descr="Fireworks-01-june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064" y="2041525"/>
            <a:ext cx="197167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317" name="Picture 187" descr="Fireworks-01-june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539" y="2041525"/>
            <a:ext cx="197167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318" name="Picture 187" descr="Fireworks-01-june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064" y="2041525"/>
            <a:ext cx="197167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319" name="Picture 187" descr="Fireworks-01-june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539" y="2041525"/>
            <a:ext cx="197167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320" name="Picture 187" descr="Fireworks-01-june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539" y="2055813"/>
            <a:ext cx="197167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321" name="Picture 187" descr="Fireworks-01-june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138" y="2094722"/>
            <a:ext cx="197167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322" name="Picture 187" descr="Fireworks-01-june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2529" y="1419290"/>
            <a:ext cx="197167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10758" y="255590"/>
            <a:ext cx="54658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ĐỨC TRỌNG</a:t>
            </a:r>
          </a:p>
          <a:p>
            <a:pPr algn="ctr"/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</a:t>
            </a:r>
            <a:r>
              <a:rPr 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 HIỆP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052282" y="4405063"/>
            <a:ext cx="64572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 err="1">
                <a:ln w="11430">
                  <a:solidFill>
                    <a:schemeClr val="accent6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400" b="1" dirty="0">
                <a:ln w="11430">
                  <a:solidFill>
                    <a:schemeClr val="accent6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ln w="11430">
                  <a:solidFill>
                    <a:schemeClr val="accent6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2400" b="1" dirty="0">
                <a:ln w="11430">
                  <a:solidFill>
                    <a:schemeClr val="accent6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>
                  <a:solidFill>
                    <a:schemeClr val="accent6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ln w="11430">
                  <a:solidFill>
                    <a:schemeClr val="accent6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>
                  <a:solidFill>
                    <a:schemeClr val="accent6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b="1" dirty="0">
                <a:ln w="11430">
                  <a:solidFill>
                    <a:schemeClr val="accent6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>
                  <a:solidFill>
                    <a:schemeClr val="accent6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b="1" dirty="0">
                <a:ln w="11430">
                  <a:solidFill>
                    <a:schemeClr val="accent6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7 – </a:t>
            </a:r>
            <a:r>
              <a:rPr lang="en-US" sz="2400" b="1" dirty="0" err="1">
                <a:ln w="11430">
                  <a:solidFill>
                    <a:schemeClr val="accent6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>
                <a:ln w="11430">
                  <a:solidFill>
                    <a:schemeClr val="accent6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>
                  <a:solidFill>
                    <a:schemeClr val="accent6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400" b="1" dirty="0">
                <a:ln w="11430">
                  <a:solidFill>
                    <a:schemeClr val="accent6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>
                  <a:solidFill>
                    <a:schemeClr val="accent6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400" b="1" dirty="0">
                <a:ln w="11430">
                  <a:solidFill>
                    <a:schemeClr val="accent6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>
                  <a:solidFill>
                    <a:schemeClr val="accent6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400" b="1" dirty="0">
              <a:ln w="11430">
                <a:solidFill>
                  <a:schemeClr val="accent6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102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462D5C4-1B0A-E029-045F-6E18FBDDF66A}"/>
              </a:ext>
            </a:extLst>
          </p:cNvPr>
          <p:cNvSpPr txBox="1"/>
          <p:nvPr/>
        </p:nvSpPr>
        <p:spPr>
          <a:xfrm>
            <a:off x="692414" y="542260"/>
            <a:ext cx="12274322" cy="5509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3200" dirty="0" err="1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video ( </a:t>
            </a:r>
            <a:r>
              <a:rPr lang="en-US" sz="3200" dirty="0" err="1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dirty="0" err="1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endParaRPr lang="en-US" sz="3200" dirty="0">
              <a:highlight>
                <a:srgbClr val="00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AutoNum type="arabicPeriod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 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IUPAC)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Khi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4.Thường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5.Bạn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4268409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AA6047C-D863-AB69-5232-7977C9E1CE76}"/>
              </a:ext>
            </a:extLst>
          </p:cNvPr>
          <p:cNvSpPr txBox="1"/>
          <p:nvPr/>
        </p:nvSpPr>
        <p:spPr>
          <a:xfrm>
            <a:off x="3048886" y="1181612"/>
            <a:ext cx="609777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https://youtu.be/FMxaDgasDl0?si=AxzEEFmu5omyvCLx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1766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462D5C4-1B0A-E029-045F-6E18FBDDF66A}"/>
              </a:ext>
            </a:extLst>
          </p:cNvPr>
          <p:cNvSpPr txBox="1"/>
          <p:nvPr/>
        </p:nvSpPr>
        <p:spPr>
          <a:xfrm>
            <a:off x="692414" y="542260"/>
            <a:ext cx="12274322" cy="5509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3200" dirty="0" err="1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video ( </a:t>
            </a:r>
            <a:r>
              <a:rPr lang="en-US" sz="3200" dirty="0" err="1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dirty="0" err="1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endParaRPr lang="en-US" sz="3200" dirty="0">
              <a:highlight>
                <a:srgbClr val="00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AutoNum type="arabicPeriod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 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IUPAC)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Khi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4.Thường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5.Bạn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3000975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954591" y="660615"/>
            <a:ext cx="1996226" cy="54116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838682" y="622271"/>
            <a:ext cx="2228045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B61C09-96BF-95B7-66F7-68CF669B8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467" y="1671056"/>
            <a:ext cx="3057655" cy="305765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581104" y="622271"/>
            <a:ext cx="2704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87200" y="1890397"/>
            <a:ext cx="670989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1,2,3,4,5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SGK/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1381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76120" y="-75515"/>
            <a:ext cx="6226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6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6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245557" y="865554"/>
            <a:ext cx="1183998" cy="100188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7" name="Oval 6"/>
          <p:cNvSpPr/>
          <p:nvPr/>
        </p:nvSpPr>
        <p:spPr>
          <a:xfrm>
            <a:off x="245557" y="2174489"/>
            <a:ext cx="1099856" cy="97188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</a:p>
        </p:txBody>
      </p:sp>
      <p:sp>
        <p:nvSpPr>
          <p:cNvPr id="8" name="Oval 7"/>
          <p:cNvSpPr/>
          <p:nvPr/>
        </p:nvSpPr>
        <p:spPr>
          <a:xfrm>
            <a:off x="154546" y="3348508"/>
            <a:ext cx="1190867" cy="967538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</a:t>
            </a:r>
          </a:p>
        </p:txBody>
      </p:sp>
      <p:sp>
        <p:nvSpPr>
          <p:cNvPr id="9" name="Oval 8"/>
          <p:cNvSpPr/>
          <p:nvPr/>
        </p:nvSpPr>
        <p:spPr>
          <a:xfrm>
            <a:off x="154546" y="4518180"/>
            <a:ext cx="1190867" cy="98109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1606210" y="1188719"/>
            <a:ext cx="990600" cy="252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773465" y="955626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Hydrogen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1606210" y="2570379"/>
            <a:ext cx="990600" cy="252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773465" y="2371577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Helium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1606210" y="3705862"/>
            <a:ext cx="990600" cy="252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773465" y="3464362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Lithium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1606210" y="4979120"/>
            <a:ext cx="990600" cy="252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857607" y="4782368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Beryllium</a:t>
            </a:r>
          </a:p>
        </p:txBody>
      </p:sp>
      <p:sp>
        <p:nvSpPr>
          <p:cNvPr id="18" name="Oval 17"/>
          <p:cNvSpPr/>
          <p:nvPr/>
        </p:nvSpPr>
        <p:spPr>
          <a:xfrm>
            <a:off x="154545" y="5876901"/>
            <a:ext cx="1190867" cy="98109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9" name="Right Arrow 18"/>
          <p:cNvSpPr/>
          <p:nvPr/>
        </p:nvSpPr>
        <p:spPr>
          <a:xfrm>
            <a:off x="1606210" y="6367450"/>
            <a:ext cx="990600" cy="252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773465" y="6134396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Boron</a:t>
            </a:r>
          </a:p>
        </p:txBody>
      </p:sp>
      <p:sp>
        <p:nvSpPr>
          <p:cNvPr id="21" name="Oval 20"/>
          <p:cNvSpPr/>
          <p:nvPr/>
        </p:nvSpPr>
        <p:spPr>
          <a:xfrm>
            <a:off x="6386633" y="814191"/>
            <a:ext cx="1183998" cy="100188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3" name="Oval 22"/>
          <p:cNvSpPr/>
          <p:nvPr/>
        </p:nvSpPr>
        <p:spPr>
          <a:xfrm>
            <a:off x="6386633" y="3416408"/>
            <a:ext cx="1099856" cy="97188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24" name="Oval 23"/>
          <p:cNvSpPr/>
          <p:nvPr/>
        </p:nvSpPr>
        <p:spPr>
          <a:xfrm>
            <a:off x="6347136" y="5859936"/>
            <a:ext cx="1190867" cy="967538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</a:t>
            </a:r>
          </a:p>
        </p:txBody>
      </p:sp>
      <p:sp>
        <p:nvSpPr>
          <p:cNvPr id="25" name="Oval 24"/>
          <p:cNvSpPr/>
          <p:nvPr/>
        </p:nvSpPr>
        <p:spPr>
          <a:xfrm>
            <a:off x="6347136" y="2112840"/>
            <a:ext cx="1190867" cy="98109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26" name="Oval 25"/>
          <p:cNvSpPr/>
          <p:nvPr/>
        </p:nvSpPr>
        <p:spPr>
          <a:xfrm>
            <a:off x="6379764" y="4637937"/>
            <a:ext cx="1190867" cy="98109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27" name="Right Arrow 26"/>
          <p:cNvSpPr/>
          <p:nvPr/>
        </p:nvSpPr>
        <p:spPr>
          <a:xfrm>
            <a:off x="7811681" y="1218367"/>
            <a:ext cx="990600" cy="252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>
            <a:off x="7801056" y="2603389"/>
            <a:ext cx="990600" cy="252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Arrow 28"/>
          <p:cNvSpPr/>
          <p:nvPr/>
        </p:nvSpPr>
        <p:spPr>
          <a:xfrm>
            <a:off x="7801056" y="3861996"/>
            <a:ext cx="990600" cy="252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Arrow 29"/>
          <p:cNvSpPr/>
          <p:nvPr/>
        </p:nvSpPr>
        <p:spPr>
          <a:xfrm>
            <a:off x="7811681" y="5013706"/>
            <a:ext cx="990600" cy="252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Arrow 30"/>
          <p:cNvSpPr/>
          <p:nvPr/>
        </p:nvSpPr>
        <p:spPr>
          <a:xfrm>
            <a:off x="7811681" y="6272313"/>
            <a:ext cx="990600" cy="252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9416817" y="955625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Carbon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549469" y="2371577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Nitrogen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544855" y="3579184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Oxygen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544855" y="4782367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Fluorine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544855" y="6012737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Neon</a:t>
            </a:r>
          </a:p>
        </p:txBody>
      </p:sp>
    </p:spTree>
    <p:extLst>
      <p:ext uri="{BB962C8B-B14F-4D97-AF65-F5344CB8AC3E}">
        <p14:creationId xmlns:p14="http://schemas.microsoft.com/office/powerpoint/2010/main" val="8040708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76120" y="-75515"/>
            <a:ext cx="6226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6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6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245557" y="865554"/>
            <a:ext cx="1183998" cy="100188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</a:p>
        </p:txBody>
      </p:sp>
      <p:sp>
        <p:nvSpPr>
          <p:cNvPr id="7" name="Oval 6"/>
          <p:cNvSpPr/>
          <p:nvPr/>
        </p:nvSpPr>
        <p:spPr>
          <a:xfrm>
            <a:off x="245557" y="2174489"/>
            <a:ext cx="1099856" cy="97188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</a:t>
            </a:r>
          </a:p>
        </p:txBody>
      </p:sp>
      <p:sp>
        <p:nvSpPr>
          <p:cNvPr id="8" name="Oval 7"/>
          <p:cNvSpPr/>
          <p:nvPr/>
        </p:nvSpPr>
        <p:spPr>
          <a:xfrm>
            <a:off x="154546" y="3348508"/>
            <a:ext cx="1190867" cy="967538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</a:p>
        </p:txBody>
      </p:sp>
      <p:sp>
        <p:nvSpPr>
          <p:cNvPr id="9" name="Oval 8"/>
          <p:cNvSpPr/>
          <p:nvPr/>
        </p:nvSpPr>
        <p:spPr>
          <a:xfrm>
            <a:off x="154546" y="4518180"/>
            <a:ext cx="1190867" cy="98109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1606210" y="1188719"/>
            <a:ext cx="990600" cy="252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773465" y="955626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Sodium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1606210" y="2570379"/>
            <a:ext cx="990600" cy="252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773465" y="2371577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Magnesium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1606210" y="3705862"/>
            <a:ext cx="990600" cy="252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773465" y="3464362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Aluminium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1606210" y="4979120"/>
            <a:ext cx="990600" cy="252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857607" y="4782368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Silicon</a:t>
            </a:r>
          </a:p>
        </p:txBody>
      </p:sp>
      <p:sp>
        <p:nvSpPr>
          <p:cNvPr id="18" name="Oval 17"/>
          <p:cNvSpPr/>
          <p:nvPr/>
        </p:nvSpPr>
        <p:spPr>
          <a:xfrm>
            <a:off x="154545" y="5876901"/>
            <a:ext cx="1190867" cy="98109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</a:p>
        </p:txBody>
      </p:sp>
      <p:sp>
        <p:nvSpPr>
          <p:cNvPr id="19" name="Right Arrow 18"/>
          <p:cNvSpPr/>
          <p:nvPr/>
        </p:nvSpPr>
        <p:spPr>
          <a:xfrm>
            <a:off x="1606210" y="6367450"/>
            <a:ext cx="990600" cy="252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773465" y="6134396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Phosphorus</a:t>
            </a:r>
          </a:p>
        </p:txBody>
      </p:sp>
      <p:sp>
        <p:nvSpPr>
          <p:cNvPr id="21" name="Oval 20"/>
          <p:cNvSpPr/>
          <p:nvPr/>
        </p:nvSpPr>
        <p:spPr>
          <a:xfrm>
            <a:off x="6386633" y="814191"/>
            <a:ext cx="1183998" cy="100188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23" name="Oval 22"/>
          <p:cNvSpPr/>
          <p:nvPr/>
        </p:nvSpPr>
        <p:spPr>
          <a:xfrm>
            <a:off x="6386633" y="3416408"/>
            <a:ext cx="1099856" cy="97188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6347136" y="5859936"/>
            <a:ext cx="1190867" cy="967538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6347136" y="2112840"/>
            <a:ext cx="1190867" cy="98109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6379764" y="4637937"/>
            <a:ext cx="1190867" cy="98109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</a:p>
        </p:txBody>
      </p:sp>
      <p:sp>
        <p:nvSpPr>
          <p:cNvPr id="27" name="Right Arrow 26"/>
          <p:cNvSpPr/>
          <p:nvPr/>
        </p:nvSpPr>
        <p:spPr>
          <a:xfrm>
            <a:off x="7811681" y="1218367"/>
            <a:ext cx="990600" cy="252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>
            <a:off x="7801056" y="2603389"/>
            <a:ext cx="990600" cy="252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Arrow 28"/>
          <p:cNvSpPr/>
          <p:nvPr/>
        </p:nvSpPr>
        <p:spPr>
          <a:xfrm>
            <a:off x="7801056" y="3861996"/>
            <a:ext cx="990600" cy="252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Arrow 29"/>
          <p:cNvSpPr/>
          <p:nvPr/>
        </p:nvSpPr>
        <p:spPr>
          <a:xfrm>
            <a:off x="7811681" y="5013706"/>
            <a:ext cx="990600" cy="252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Arrow 30"/>
          <p:cNvSpPr/>
          <p:nvPr/>
        </p:nvSpPr>
        <p:spPr>
          <a:xfrm>
            <a:off x="7811681" y="6272313"/>
            <a:ext cx="990600" cy="252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9416817" y="955625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Sulfur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549469" y="2371577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Chlorine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544855" y="3579184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Argon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544855" y="4782367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Potassium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544855" y="6012737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Calcium</a:t>
            </a:r>
          </a:p>
        </p:txBody>
      </p:sp>
    </p:spTree>
    <p:extLst>
      <p:ext uri="{BB962C8B-B14F-4D97-AF65-F5344CB8AC3E}">
        <p14:creationId xmlns:p14="http://schemas.microsoft.com/office/powerpoint/2010/main" val="16564640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39EDC34-4624-A8E5-73FD-33E0D3531C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87293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0120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01ECDCF-2B55-1C46-5EC4-F049B9D537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77" y="0"/>
            <a:ext cx="77549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3071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7240AE4-90B0-823E-7444-48EC71CFCDE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92" y="0"/>
            <a:ext cx="6092456" cy="6698512"/>
          </a:xfrm>
        </p:spPr>
      </p:pic>
    </p:spTree>
    <p:extLst>
      <p:ext uri="{BB962C8B-B14F-4D97-AF65-F5344CB8AC3E}">
        <p14:creationId xmlns:p14="http://schemas.microsoft.com/office/powerpoint/2010/main" val="27855946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A47A303-C7B4-7ECB-88EE-407297AD01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55" y="0"/>
            <a:ext cx="74640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5785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 - khởi động">
            <a:hlinkClick r:id="" action="ppaction://media"/>
            <a:extLst>
              <a:ext uri="{FF2B5EF4-FFF2-40B4-BE49-F238E27FC236}">
                <a16:creationId xmlns:a16="http://schemas.microsoft.com/office/drawing/2014/main" id="{202C4EB0-E891-8E42-15A2-F3DB2ACA09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78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25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33240" y="1392417"/>
            <a:ext cx="725027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3600" b="1" u="sng" dirty="0" err="1">
                <a:solidFill>
                  <a:srgbClr val="0070C0"/>
                </a:solidFill>
              </a:rPr>
              <a:t>Nhiệm</a:t>
            </a:r>
            <a:r>
              <a:rPr lang="en-US" sz="3600" b="1" u="sng" dirty="0">
                <a:solidFill>
                  <a:srgbClr val="0070C0"/>
                </a:solidFill>
              </a:rPr>
              <a:t> </a:t>
            </a:r>
            <a:r>
              <a:rPr lang="en-US" sz="3600" b="1" u="sng" dirty="0" err="1">
                <a:solidFill>
                  <a:srgbClr val="0070C0"/>
                </a:solidFill>
              </a:rPr>
              <a:t>vụ</a:t>
            </a:r>
            <a:r>
              <a:rPr lang="en-US" sz="3600" b="1" u="sng" dirty="0">
                <a:solidFill>
                  <a:srgbClr val="0070C0"/>
                </a:solidFill>
              </a:rPr>
              <a:t> 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dirty="0" err="1">
                <a:solidFill>
                  <a:srgbClr val="0070C0"/>
                </a:solidFill>
              </a:rPr>
              <a:t>Dưới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sự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điều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hành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và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hướng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dẫn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của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nhóm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trưởng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các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thành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viên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trong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nhóm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sẽ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luyện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đọc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tên</a:t>
            </a:r>
            <a:r>
              <a:rPr lang="en-US" sz="3600" dirty="0">
                <a:solidFill>
                  <a:srgbClr val="0070C0"/>
                </a:solidFill>
              </a:rPr>
              <a:t> 20 </a:t>
            </a:r>
            <a:r>
              <a:rPr lang="en-US" sz="3600" dirty="0" err="1">
                <a:solidFill>
                  <a:srgbClr val="0070C0"/>
                </a:solidFill>
              </a:rPr>
              <a:t>nguyên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tố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hóa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học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trong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bảng</a:t>
            </a:r>
            <a:r>
              <a:rPr lang="en-US" sz="3600" dirty="0">
                <a:solidFill>
                  <a:srgbClr val="0070C0"/>
                </a:solidFill>
              </a:rPr>
              <a:t> 3.1/ SGK </a:t>
            </a:r>
            <a:r>
              <a:rPr lang="en-US" sz="3600" dirty="0" err="1">
                <a:solidFill>
                  <a:srgbClr val="0070C0"/>
                </a:solidFill>
              </a:rPr>
              <a:t>trang</a:t>
            </a:r>
            <a:r>
              <a:rPr lang="en-US" sz="3600" dirty="0">
                <a:solidFill>
                  <a:srgbClr val="0070C0"/>
                </a:solidFill>
              </a:rPr>
              <a:t> 20.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3600" b="1" u="sng" dirty="0" err="1">
                <a:solidFill>
                  <a:srgbClr val="0070C0"/>
                </a:solidFill>
              </a:rPr>
              <a:t>Thời</a:t>
            </a:r>
            <a:r>
              <a:rPr lang="en-US" sz="3600" b="1" u="sng" dirty="0">
                <a:solidFill>
                  <a:srgbClr val="0070C0"/>
                </a:solidFill>
              </a:rPr>
              <a:t> </a:t>
            </a:r>
            <a:r>
              <a:rPr lang="en-US" sz="3600" b="1" u="sng" dirty="0" err="1">
                <a:solidFill>
                  <a:srgbClr val="0070C0"/>
                </a:solidFill>
              </a:rPr>
              <a:t>gian</a:t>
            </a:r>
            <a:r>
              <a:rPr lang="en-US" sz="3600" dirty="0">
                <a:solidFill>
                  <a:srgbClr val="0070C0"/>
                </a:solidFill>
              </a:rPr>
              <a:t>: 02 </a:t>
            </a:r>
            <a:r>
              <a:rPr lang="en-US" sz="3600" dirty="0" err="1">
                <a:solidFill>
                  <a:srgbClr val="0070C0"/>
                </a:solidFill>
              </a:rPr>
              <a:t>phút</a:t>
            </a:r>
            <a:endParaRPr lang="en-US" sz="3600" dirty="0">
              <a:solidFill>
                <a:srgbClr val="0070C0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0C40920-A141-4704-80B9-A37BC11860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219" y="1536544"/>
            <a:ext cx="4187781" cy="4699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3773509" y="376176"/>
            <a:ext cx="45591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</a:p>
        </p:txBody>
      </p:sp>
    </p:spTree>
    <p:extLst>
      <p:ext uri="{BB962C8B-B14F-4D97-AF65-F5344CB8AC3E}">
        <p14:creationId xmlns:p14="http://schemas.microsoft.com/office/powerpoint/2010/main" val="2933904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</p:nvPr>
        </p:nvGraphicFramePr>
        <p:xfrm>
          <a:off x="2" y="689020"/>
          <a:ext cx="12191997" cy="616897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5148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48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48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81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281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214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2817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4154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498391">
                <a:tc>
                  <a:txBody>
                    <a:bodyPr/>
                    <a:lstStyle/>
                    <a:p>
                      <a:pPr marR="952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R="952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proton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952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nguyên tố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7165" marR="1555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0650" marR="97790" indent="-76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20650" marR="97790" indent="-76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amu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952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R="952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proton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952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7165" marR="1555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0650" marR="97790" indent="-76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20650" marR="97790" indent="-76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amu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978">
                <a:tc>
                  <a:txBody>
                    <a:bodyPr/>
                    <a:lstStyle/>
                    <a:p>
                      <a:pPr marL="184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spc="-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4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b="1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Hydrogen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541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b="1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Sodium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76860" marR="26098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b="1" spc="-2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90830" marR="27368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spc="-2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9961">
                <a:tc>
                  <a:txBody>
                    <a:bodyPr/>
                    <a:lstStyle/>
                    <a:p>
                      <a:pPr marL="18351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spc="-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351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b="1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Helium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1940" marR="2578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b="1" spc="-2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5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b="1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Magnesium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1940" marR="26098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b="1" spc="-2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Mg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90830" marR="2838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spc="-2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9961">
                <a:tc>
                  <a:txBody>
                    <a:bodyPr/>
                    <a:lstStyle/>
                    <a:p>
                      <a:pPr marL="18351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spc="-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351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b="1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Lithium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1940" marR="25082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b="1" spc="-2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04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b="1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Aluminium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1940" marR="2590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b="1" spc="-2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2000" b="1" spc="-2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90830" marR="2806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spc="-2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9961">
                <a:tc>
                  <a:txBody>
                    <a:bodyPr/>
                    <a:lstStyle/>
                    <a:p>
                      <a:pPr marL="18351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spc="-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351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b="1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Beryllium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1940" marR="2425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b="1" spc="-2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04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Silicon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75590" marR="26098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spc="-2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90830" marR="2806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spc="-2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9961">
                <a:tc>
                  <a:txBody>
                    <a:bodyPr/>
                    <a:lstStyle/>
                    <a:p>
                      <a:pPr marL="18351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spc="-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351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b="1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Boron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76860" marR="26098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spc="-2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76860" marR="26098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35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b="1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Phosphorus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79400" marR="2838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spc="-2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9961">
                <a:tc>
                  <a:txBody>
                    <a:bodyPr/>
                    <a:lstStyle/>
                    <a:p>
                      <a:pPr marL="184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spc="-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4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b="1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Carbon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98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79400" marR="26098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spc="-2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79400" marR="26098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41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b="1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Sulfur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90830" marR="2832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spc="-2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9961">
                <a:tc>
                  <a:txBody>
                    <a:bodyPr/>
                    <a:lstStyle/>
                    <a:p>
                      <a:pPr marL="184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spc="-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4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b="1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Nitrogen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79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1940" marR="2584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spc="-2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1940" marR="2584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35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b="1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Chlorine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1305" marR="26098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b="1" spc="-2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2000" b="1" spc="-2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</a:t>
                      </a:r>
                      <a:r>
                        <a:rPr lang="vi-VN" sz="2400" spc="-2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400" spc="-2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5,5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9961">
                <a:tc>
                  <a:txBody>
                    <a:bodyPr/>
                    <a:lstStyle/>
                    <a:p>
                      <a:pPr marL="184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spc="-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4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b="1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Oxygen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1940" marR="2584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spc="-2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1940" marR="2584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04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b="1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Argon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1940" marR="2514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b="1" spc="-2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90830" marR="275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spc="-2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9961">
                <a:tc>
                  <a:txBody>
                    <a:bodyPr/>
                    <a:lstStyle/>
                    <a:p>
                      <a:pPr marL="1828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spc="-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28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b="1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Fluori</a:t>
                      </a:r>
                      <a:r>
                        <a:rPr lang="en-US" sz="2000" b="1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vi-VN" sz="2000" b="1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79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78130" marR="26098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spc="-2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78130" marR="26098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28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b="1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Potassium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90830" marR="2819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spc="-2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9961">
                <a:tc>
                  <a:txBody>
                    <a:bodyPr/>
                    <a:lstStyle/>
                    <a:p>
                      <a:pPr marL="18542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spc="-2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542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b="1" spc="-2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Neon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1940" marR="2559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b="1" spc="-2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1940" marR="25336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spc="-2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1940" marR="25336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35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b="1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Calcium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0670" marR="26098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b="1" spc="-2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90830" marR="275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spc="-2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29961">
                <a:tc gridSpan="8">
                  <a:txBody>
                    <a:bodyPr/>
                    <a:lstStyle/>
                    <a:p>
                      <a:pPr marL="290830" marR="27559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spc="-25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Bảng</a:t>
                      </a:r>
                      <a:r>
                        <a:rPr lang="en-US" sz="2400" spc="-2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3.1: </a:t>
                      </a:r>
                      <a:r>
                        <a:rPr lang="en-US" sz="2400" spc="-25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2400" spc="-2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25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400" spc="-2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25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400" spc="-2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25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spc="-2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25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spc="-2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25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</a:t>
                      </a:r>
                      <a:r>
                        <a:rPr lang="en-US" sz="2400" spc="-2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25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400" spc="-2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25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400" spc="-2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25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400" spc="-2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25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spc="-2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 </a:t>
                      </a:r>
                      <a:r>
                        <a:rPr lang="en-US" sz="2400" spc="-25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400" spc="-2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25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400" spc="-2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25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400" spc="-2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25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6" name="Countdown 2 minutes-Nho">
            <a:hlinkClick r:id="" action="ppaction://media"/>
            <a:extLst>
              <a:ext uri="{FF2B5EF4-FFF2-40B4-BE49-F238E27FC236}">
                <a16:creationId xmlns:a16="http://schemas.microsoft.com/office/drawing/2014/main" id="{5E67E12D-8903-45FC-B50D-8C7E785A9E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2146425" cy="689020"/>
          </a:xfrm>
          <a:prstGeom prst="rect">
            <a:avLst/>
          </a:prstGeom>
          <a:solidFill>
            <a:srgbClr val="4472C4"/>
          </a:solidFill>
        </p:spPr>
      </p:pic>
    </p:spTree>
    <p:extLst>
      <p:ext uri="{BB962C8B-B14F-4D97-AF65-F5344CB8AC3E}">
        <p14:creationId xmlns:p14="http://schemas.microsoft.com/office/powerpoint/2010/main" val="2788818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9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60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60606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76120" y="-75515"/>
            <a:ext cx="6226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6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6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245557" y="865554"/>
            <a:ext cx="1183998" cy="100188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7" name="Oval 6"/>
          <p:cNvSpPr/>
          <p:nvPr/>
        </p:nvSpPr>
        <p:spPr>
          <a:xfrm>
            <a:off x="245557" y="2174489"/>
            <a:ext cx="1099856" cy="97188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</a:p>
        </p:txBody>
      </p:sp>
      <p:sp>
        <p:nvSpPr>
          <p:cNvPr id="8" name="Oval 7"/>
          <p:cNvSpPr/>
          <p:nvPr/>
        </p:nvSpPr>
        <p:spPr>
          <a:xfrm>
            <a:off x="154546" y="3348508"/>
            <a:ext cx="1190867" cy="967538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</a:t>
            </a:r>
          </a:p>
        </p:txBody>
      </p:sp>
      <p:sp>
        <p:nvSpPr>
          <p:cNvPr id="9" name="Oval 8"/>
          <p:cNvSpPr/>
          <p:nvPr/>
        </p:nvSpPr>
        <p:spPr>
          <a:xfrm>
            <a:off x="154546" y="4518180"/>
            <a:ext cx="1190867" cy="98109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1606210" y="1188719"/>
            <a:ext cx="990600" cy="252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773465" y="955626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Hydrogen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1606210" y="2570379"/>
            <a:ext cx="990600" cy="252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773465" y="2371577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Helium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1606210" y="3705862"/>
            <a:ext cx="990600" cy="252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773465" y="3464362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Lithium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1606210" y="4979120"/>
            <a:ext cx="990600" cy="252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857607" y="4782368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Beryllium</a:t>
            </a:r>
          </a:p>
        </p:txBody>
      </p:sp>
      <p:sp>
        <p:nvSpPr>
          <p:cNvPr id="18" name="Oval 17"/>
          <p:cNvSpPr/>
          <p:nvPr/>
        </p:nvSpPr>
        <p:spPr>
          <a:xfrm>
            <a:off x="154545" y="5876901"/>
            <a:ext cx="1190867" cy="98109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9" name="Right Arrow 18"/>
          <p:cNvSpPr/>
          <p:nvPr/>
        </p:nvSpPr>
        <p:spPr>
          <a:xfrm>
            <a:off x="1606210" y="6367450"/>
            <a:ext cx="990600" cy="252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773465" y="6134396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Boron</a:t>
            </a:r>
          </a:p>
        </p:txBody>
      </p:sp>
      <p:sp>
        <p:nvSpPr>
          <p:cNvPr id="21" name="Oval 20"/>
          <p:cNvSpPr/>
          <p:nvPr/>
        </p:nvSpPr>
        <p:spPr>
          <a:xfrm>
            <a:off x="6386633" y="814191"/>
            <a:ext cx="1183998" cy="100188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3" name="Oval 22"/>
          <p:cNvSpPr/>
          <p:nvPr/>
        </p:nvSpPr>
        <p:spPr>
          <a:xfrm>
            <a:off x="6386633" y="3416408"/>
            <a:ext cx="1099856" cy="97188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24" name="Oval 23"/>
          <p:cNvSpPr/>
          <p:nvPr/>
        </p:nvSpPr>
        <p:spPr>
          <a:xfrm>
            <a:off x="6347136" y="5859936"/>
            <a:ext cx="1190867" cy="967538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</a:t>
            </a:r>
          </a:p>
        </p:txBody>
      </p:sp>
      <p:sp>
        <p:nvSpPr>
          <p:cNvPr id="25" name="Oval 24"/>
          <p:cNvSpPr/>
          <p:nvPr/>
        </p:nvSpPr>
        <p:spPr>
          <a:xfrm>
            <a:off x="6347136" y="2112840"/>
            <a:ext cx="1190867" cy="98109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26" name="Oval 25"/>
          <p:cNvSpPr/>
          <p:nvPr/>
        </p:nvSpPr>
        <p:spPr>
          <a:xfrm>
            <a:off x="6379764" y="4637937"/>
            <a:ext cx="1190867" cy="98109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27" name="Right Arrow 26"/>
          <p:cNvSpPr/>
          <p:nvPr/>
        </p:nvSpPr>
        <p:spPr>
          <a:xfrm>
            <a:off x="7811681" y="1218367"/>
            <a:ext cx="990600" cy="252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>
            <a:off x="7801056" y="2603389"/>
            <a:ext cx="990600" cy="252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Arrow 28"/>
          <p:cNvSpPr/>
          <p:nvPr/>
        </p:nvSpPr>
        <p:spPr>
          <a:xfrm>
            <a:off x="7801056" y="3861996"/>
            <a:ext cx="990600" cy="252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Arrow 29"/>
          <p:cNvSpPr/>
          <p:nvPr/>
        </p:nvSpPr>
        <p:spPr>
          <a:xfrm>
            <a:off x="7811681" y="5013706"/>
            <a:ext cx="990600" cy="252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Arrow 30"/>
          <p:cNvSpPr/>
          <p:nvPr/>
        </p:nvSpPr>
        <p:spPr>
          <a:xfrm>
            <a:off x="7811681" y="6272313"/>
            <a:ext cx="990600" cy="252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9416817" y="955625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Carbon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549469" y="2371577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Nitrogen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544855" y="3579184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Oxygen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544855" y="4782367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Fluorine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544855" y="6012737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Neon</a:t>
            </a:r>
          </a:p>
        </p:txBody>
      </p:sp>
    </p:spTree>
    <p:extLst>
      <p:ext uri="{BB962C8B-B14F-4D97-AF65-F5344CB8AC3E}">
        <p14:creationId xmlns:p14="http://schemas.microsoft.com/office/powerpoint/2010/main" val="28381023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76120" y="-75515"/>
            <a:ext cx="6226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6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6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245557" y="865554"/>
            <a:ext cx="1183998" cy="100188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</a:p>
        </p:txBody>
      </p:sp>
      <p:sp>
        <p:nvSpPr>
          <p:cNvPr id="7" name="Oval 6"/>
          <p:cNvSpPr/>
          <p:nvPr/>
        </p:nvSpPr>
        <p:spPr>
          <a:xfrm>
            <a:off x="245557" y="2174489"/>
            <a:ext cx="1099856" cy="97188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</a:t>
            </a:r>
          </a:p>
        </p:txBody>
      </p:sp>
      <p:sp>
        <p:nvSpPr>
          <p:cNvPr id="8" name="Oval 7"/>
          <p:cNvSpPr/>
          <p:nvPr/>
        </p:nvSpPr>
        <p:spPr>
          <a:xfrm>
            <a:off x="154546" y="3348508"/>
            <a:ext cx="1190867" cy="967538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</a:p>
        </p:txBody>
      </p:sp>
      <p:sp>
        <p:nvSpPr>
          <p:cNvPr id="9" name="Oval 8"/>
          <p:cNvSpPr/>
          <p:nvPr/>
        </p:nvSpPr>
        <p:spPr>
          <a:xfrm>
            <a:off x="154546" y="4518180"/>
            <a:ext cx="1190867" cy="98109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1606210" y="1188719"/>
            <a:ext cx="990600" cy="252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773465" y="955626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Sodium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1606210" y="2570379"/>
            <a:ext cx="990600" cy="252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773465" y="2371577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Magnesium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1606210" y="3705862"/>
            <a:ext cx="990600" cy="252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773465" y="3464362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Aluminium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1606210" y="4979120"/>
            <a:ext cx="990600" cy="252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857607" y="4782368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Silicon</a:t>
            </a:r>
          </a:p>
        </p:txBody>
      </p:sp>
      <p:sp>
        <p:nvSpPr>
          <p:cNvPr id="18" name="Oval 17"/>
          <p:cNvSpPr/>
          <p:nvPr/>
        </p:nvSpPr>
        <p:spPr>
          <a:xfrm>
            <a:off x="154545" y="5876901"/>
            <a:ext cx="1190867" cy="98109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</a:p>
        </p:txBody>
      </p:sp>
      <p:sp>
        <p:nvSpPr>
          <p:cNvPr id="19" name="Right Arrow 18"/>
          <p:cNvSpPr/>
          <p:nvPr/>
        </p:nvSpPr>
        <p:spPr>
          <a:xfrm>
            <a:off x="1606210" y="6367450"/>
            <a:ext cx="990600" cy="252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773465" y="6134396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Phosphorus</a:t>
            </a:r>
          </a:p>
        </p:txBody>
      </p:sp>
      <p:sp>
        <p:nvSpPr>
          <p:cNvPr id="21" name="Oval 20"/>
          <p:cNvSpPr/>
          <p:nvPr/>
        </p:nvSpPr>
        <p:spPr>
          <a:xfrm>
            <a:off x="6386633" y="814191"/>
            <a:ext cx="1183998" cy="100188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23" name="Oval 22"/>
          <p:cNvSpPr/>
          <p:nvPr/>
        </p:nvSpPr>
        <p:spPr>
          <a:xfrm>
            <a:off x="6386633" y="3416408"/>
            <a:ext cx="1099856" cy="97188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6347136" y="5859936"/>
            <a:ext cx="1190867" cy="967538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6347136" y="2112840"/>
            <a:ext cx="1190867" cy="98109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6379764" y="4637937"/>
            <a:ext cx="1190867" cy="98109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</a:p>
        </p:txBody>
      </p:sp>
      <p:sp>
        <p:nvSpPr>
          <p:cNvPr id="27" name="Right Arrow 26"/>
          <p:cNvSpPr/>
          <p:nvPr/>
        </p:nvSpPr>
        <p:spPr>
          <a:xfrm>
            <a:off x="7811681" y="1218367"/>
            <a:ext cx="990600" cy="252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>
            <a:off x="7801056" y="2603389"/>
            <a:ext cx="990600" cy="252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Arrow 28"/>
          <p:cNvSpPr/>
          <p:nvPr/>
        </p:nvSpPr>
        <p:spPr>
          <a:xfrm>
            <a:off x="7801056" y="3861996"/>
            <a:ext cx="990600" cy="252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Arrow 29"/>
          <p:cNvSpPr/>
          <p:nvPr/>
        </p:nvSpPr>
        <p:spPr>
          <a:xfrm>
            <a:off x="7811681" y="5013706"/>
            <a:ext cx="990600" cy="252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Arrow 30"/>
          <p:cNvSpPr/>
          <p:nvPr/>
        </p:nvSpPr>
        <p:spPr>
          <a:xfrm>
            <a:off x="7811681" y="6272313"/>
            <a:ext cx="990600" cy="252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9416817" y="955625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Sulfur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549469" y="2371577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Chlorine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544855" y="3579184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Argon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544855" y="4782367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Potassium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544855" y="6012737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Calcium</a:t>
            </a:r>
          </a:p>
        </p:txBody>
      </p:sp>
    </p:spTree>
    <p:extLst>
      <p:ext uri="{BB962C8B-B14F-4D97-AF65-F5344CB8AC3E}">
        <p14:creationId xmlns:p14="http://schemas.microsoft.com/office/powerpoint/2010/main" val="12910563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94E9053-1533-2234-1C35-0D855E906E41}"/>
              </a:ext>
            </a:extLst>
          </p:cNvPr>
          <p:cNvSpPr txBox="1"/>
          <p:nvPr/>
        </p:nvSpPr>
        <p:spPr>
          <a:xfrm>
            <a:off x="3516489" y="361244"/>
            <a:ext cx="51590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 LỆ TRÒ CHƠI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7B79A7-E9F8-6E8E-70F9-6EE4F4609809}"/>
              </a:ext>
            </a:extLst>
          </p:cNvPr>
          <p:cNvSpPr txBox="1"/>
          <p:nvPr/>
        </p:nvSpPr>
        <p:spPr>
          <a:xfrm>
            <a:off x="502354" y="1275644"/>
            <a:ext cx="11430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vòng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quay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2AE791-FA1B-C744-8FFB-1168C0014C61}"/>
              </a:ext>
            </a:extLst>
          </p:cNvPr>
          <p:cNvSpPr txBox="1"/>
          <p:nvPr/>
        </p:nvSpPr>
        <p:spPr>
          <a:xfrm>
            <a:off x="502352" y="2256921"/>
            <a:ext cx="114300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HS quay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vòng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quay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quyền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hỏi, trả lời đúng sẽ giành được số điểm tương ứng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A9BB18-8FE0-88D5-8A0C-DD6D84EA7597}"/>
              </a:ext>
            </a:extLst>
          </p:cNvPr>
          <p:cNvSpPr txBox="1"/>
          <p:nvPr/>
        </p:nvSpPr>
        <p:spPr>
          <a:xfrm>
            <a:off x="502352" y="4441198"/>
            <a:ext cx="114300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HS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quyền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lẫn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4317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3" y="323960"/>
            <a:ext cx="5042125" cy="5036855"/>
            <a:chOff x="5425622" y="113954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113954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48509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492037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492037" y="520944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3445169" y="2190131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3487870" y="520944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10" action="ppaction://hlinksldjump"/>
          </p:cNvPr>
          <p:cNvSpPr/>
          <p:nvPr/>
        </p:nvSpPr>
        <p:spPr>
          <a:xfrm>
            <a:off x="1990712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952" y="2255676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952753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 New Roman"/>
                <a:ea typeface="+mn-ea"/>
                <a:cs typeface="+mn-cs"/>
              </a:rPr>
              <a:t>Câu 1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 New Roman"/>
                <a:ea typeface="+mn-ea"/>
                <a:cs typeface="+mn-cs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 New Roman"/>
                <a:ea typeface="+mn-ea"/>
                <a:cs typeface="+mn-cs"/>
              </a:rPr>
              <a:t>Người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 New Roman"/>
                <a:ea typeface="+mn-ea"/>
                <a:cs typeface="+mn-cs"/>
              </a:rPr>
              <a:t> ta thường bảo quản thực phẩm trong tủ lạnh 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 New Roman"/>
                <a:ea typeface="+mn-ea"/>
                <a:cs typeface="+mn-cs"/>
              </a:rPr>
              <a:t>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 New Roman"/>
              <a:ea typeface="+mn-ea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41624" y="3325486"/>
            <a:ext cx="4906798" cy="137213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C. A và B đều đúng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96623" y="1615618"/>
            <a:ext cx="4906798" cy="137213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 New Roman"/>
                <a:ea typeface="+mn-ea"/>
                <a:cs typeface="+mn-cs"/>
              </a:rPr>
              <a:t>Tủ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lạnh có nhiệt độ thấp, làm giảm quá trình hô hấp tế bào nên thực phẩm lâu bị hỏng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452566" y="1601488"/>
            <a:ext cx="4906798" cy="137213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B. Tủ lạnh có nhiệt độ thấp, làm giảm tốc độ phản ứng sinh hóa nên thực phẩm lâu bị hỏng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452566" y="3288359"/>
            <a:ext cx="4906798" cy="137213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D. A và B đều sai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961962" y="3713353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494163" y="2011296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836" y="3549818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698" y="1985341"/>
            <a:ext cx="804742" cy="707197"/>
          </a:xfrm>
          <a:prstGeom prst="rect">
            <a:avLst/>
          </a:prstGeom>
        </p:spPr>
      </p:pic>
      <p:sp>
        <p:nvSpPr>
          <p:cNvPr id="57" name="Cloud 56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90114" y="6493688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 New Roman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 New Roman"/>
                <a:ea typeface="+mn-ea"/>
                <a:cs typeface="+mn-cs"/>
              </a:rPr>
              <a:t> 2: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 New Roman"/>
                <a:ea typeface="+mn-ea"/>
                <a:cs typeface="+mn-cs"/>
              </a:rPr>
              <a:t> Cho cùng một chiếc đinh sắt nhỏ vào dd HCl có nồng độ nào sau đây thì phản ứng xảy ra nhanh hơn?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 New Roman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2090026"/>
            <a:ext cx="4101076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0,25 M</a:t>
            </a: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332712" y="3213820"/>
            <a:ext cx="4101077" cy="77500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1,25 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3190218"/>
            <a:ext cx="4101076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1 M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332712" y="2084122"/>
            <a:ext cx="4101076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0,5 M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709" y="219190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336902" y="3282511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530" y="2228242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049" y="3286650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76046" y="6493688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 3: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Trong phòng thí nghiệm, khí Oxygen được điều chế bằng cách phân hủy KClO</a:t>
            </a:r>
            <a:r>
              <a:rPr kumimoji="0" lang="vi-VN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có mặt MnO</a:t>
            </a:r>
            <a:r>
              <a:rPr kumimoji="0" lang="vi-VN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Vai trò của MnO</a:t>
            </a:r>
            <a:r>
              <a:rPr kumimoji="0" lang="vi-VN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trong phản ứng này là: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54587" y="23556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Chất xúc tác</a:t>
            </a: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74982" y="23598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Chất tham gia phản ứng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110220" y="338549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Sản phẩm phản ứng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130615" y="338968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Không có vai trò gì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76248" y="2423946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3461687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3473284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472052"/>
            <a:ext cx="804742" cy="707197"/>
          </a:xfrm>
          <a:prstGeom prst="rect">
            <a:avLst/>
          </a:prstGeom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390114" y="6507756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78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213937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4: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Dạng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nào sau đây của Aluminium (nhôm) có diện tích bề mặt tiếp xúc lớn nhất?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09034" y="2021600"/>
            <a:ext cx="4604220" cy="118292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Sợi dây nhôm</a:t>
            </a: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278149" y="2010436"/>
            <a:ext cx="4604220" cy="118292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Sợi dây nhôm được cắt thành nhiều đoạn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09034" y="3385133"/>
            <a:ext cx="4604220" cy="118292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Sợi dây nhôm được đem nghiền thành bột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278149" y="3391979"/>
            <a:ext cx="4604220" cy="118292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Sợi dây nhôm được ép thành 1 khối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435" y="2325873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621" y="3788501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717" y="3645032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867" y="2249616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76046" y="6508377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86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Google Shape;125;p26"/>
          <p:cNvGrpSpPr/>
          <p:nvPr/>
        </p:nvGrpSpPr>
        <p:grpSpPr>
          <a:xfrm>
            <a:off x="-266711" y="-69583"/>
            <a:ext cx="12611144" cy="6997152"/>
            <a:chOff x="-200033" y="-52187"/>
            <a:chExt cx="9458358" cy="5247864"/>
          </a:xfrm>
        </p:grpSpPr>
        <p:sp>
          <p:nvSpPr>
            <p:cNvPr id="126" name="Google Shape;126;p26"/>
            <p:cNvSpPr/>
            <p:nvPr/>
          </p:nvSpPr>
          <p:spPr>
            <a:xfrm flipH="1">
              <a:off x="-159014" y="-52187"/>
              <a:ext cx="9417339" cy="5178915"/>
            </a:xfrm>
            <a:custGeom>
              <a:avLst/>
              <a:gdLst/>
              <a:ahLst/>
              <a:cxnLst/>
              <a:rect l="l" t="t" r="r" b="b"/>
              <a:pathLst>
                <a:path w="46307" h="26227" extrusionOk="0">
                  <a:moveTo>
                    <a:pt x="43978" y="0"/>
                  </a:moveTo>
                  <a:cubicBezTo>
                    <a:pt x="40052" y="0"/>
                    <a:pt x="36587" y="2763"/>
                    <a:pt x="33999" y="6111"/>
                  </a:cubicBezTo>
                  <a:cubicBezTo>
                    <a:pt x="32570" y="7960"/>
                    <a:pt x="30493" y="9268"/>
                    <a:pt x="28222" y="9800"/>
                  </a:cubicBezTo>
                  <a:cubicBezTo>
                    <a:pt x="26639" y="10170"/>
                    <a:pt x="24941" y="10367"/>
                    <a:pt x="23604" y="11370"/>
                  </a:cubicBezTo>
                  <a:cubicBezTo>
                    <a:pt x="22472" y="12217"/>
                    <a:pt x="21784" y="13486"/>
                    <a:pt x="21291" y="14784"/>
                  </a:cubicBezTo>
                  <a:cubicBezTo>
                    <a:pt x="20506" y="16853"/>
                    <a:pt x="20265" y="20071"/>
                    <a:pt x="18032" y="21173"/>
                  </a:cubicBezTo>
                  <a:cubicBezTo>
                    <a:pt x="17547" y="21412"/>
                    <a:pt x="17019" y="21512"/>
                    <a:pt x="16450" y="21512"/>
                  </a:cubicBezTo>
                  <a:cubicBezTo>
                    <a:pt x="13442" y="21512"/>
                    <a:pt x="9289" y="18702"/>
                    <a:pt x="4349" y="18702"/>
                  </a:cubicBezTo>
                  <a:cubicBezTo>
                    <a:pt x="2959" y="18702"/>
                    <a:pt x="1507" y="18924"/>
                    <a:pt x="1" y="19494"/>
                  </a:cubicBezTo>
                  <a:lnTo>
                    <a:pt x="1" y="26227"/>
                  </a:lnTo>
                  <a:lnTo>
                    <a:pt x="46307" y="26227"/>
                  </a:lnTo>
                  <a:lnTo>
                    <a:pt x="46307" y="327"/>
                  </a:lnTo>
                  <a:cubicBezTo>
                    <a:pt x="45515" y="104"/>
                    <a:pt x="44738" y="0"/>
                    <a:pt x="43978" y="0"/>
                  </a:cubicBezTo>
                  <a:close/>
                </a:path>
              </a:pathLst>
            </a:custGeom>
            <a:solidFill>
              <a:srgbClr val="4B2C27">
                <a:alpha val="4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7" name="Google Shape;127;p26"/>
            <p:cNvSpPr/>
            <p:nvPr/>
          </p:nvSpPr>
          <p:spPr>
            <a:xfrm flipH="1">
              <a:off x="-200033" y="16762"/>
              <a:ext cx="9417339" cy="5178915"/>
            </a:xfrm>
            <a:custGeom>
              <a:avLst/>
              <a:gdLst/>
              <a:ahLst/>
              <a:cxnLst/>
              <a:rect l="l" t="t" r="r" b="b"/>
              <a:pathLst>
                <a:path w="46307" h="26227" extrusionOk="0">
                  <a:moveTo>
                    <a:pt x="43978" y="0"/>
                  </a:moveTo>
                  <a:cubicBezTo>
                    <a:pt x="40052" y="0"/>
                    <a:pt x="36587" y="2763"/>
                    <a:pt x="33999" y="6111"/>
                  </a:cubicBezTo>
                  <a:cubicBezTo>
                    <a:pt x="32570" y="7960"/>
                    <a:pt x="30493" y="9268"/>
                    <a:pt x="28222" y="9800"/>
                  </a:cubicBezTo>
                  <a:cubicBezTo>
                    <a:pt x="26639" y="10170"/>
                    <a:pt x="24941" y="10367"/>
                    <a:pt x="23604" y="11370"/>
                  </a:cubicBezTo>
                  <a:cubicBezTo>
                    <a:pt x="22472" y="12217"/>
                    <a:pt x="21784" y="13486"/>
                    <a:pt x="21291" y="14784"/>
                  </a:cubicBezTo>
                  <a:cubicBezTo>
                    <a:pt x="20506" y="16853"/>
                    <a:pt x="20265" y="20071"/>
                    <a:pt x="18032" y="21173"/>
                  </a:cubicBezTo>
                  <a:cubicBezTo>
                    <a:pt x="17547" y="21412"/>
                    <a:pt x="17019" y="21512"/>
                    <a:pt x="16450" y="21512"/>
                  </a:cubicBezTo>
                  <a:cubicBezTo>
                    <a:pt x="13442" y="21512"/>
                    <a:pt x="9289" y="18702"/>
                    <a:pt x="4349" y="18702"/>
                  </a:cubicBezTo>
                  <a:cubicBezTo>
                    <a:pt x="2959" y="18702"/>
                    <a:pt x="1507" y="18924"/>
                    <a:pt x="1" y="19494"/>
                  </a:cubicBezTo>
                  <a:lnTo>
                    <a:pt x="1" y="26227"/>
                  </a:lnTo>
                  <a:lnTo>
                    <a:pt x="46307" y="26227"/>
                  </a:lnTo>
                  <a:lnTo>
                    <a:pt x="46307" y="327"/>
                  </a:lnTo>
                  <a:cubicBezTo>
                    <a:pt x="45515" y="104"/>
                    <a:pt x="44738" y="0"/>
                    <a:pt x="439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28" name="Google Shape;128;p26"/>
          <p:cNvSpPr txBox="1">
            <a:spLocks noGrp="1"/>
          </p:cNvSpPr>
          <p:nvPr>
            <p:ph type="ctrTitle"/>
          </p:nvPr>
        </p:nvSpPr>
        <p:spPr>
          <a:xfrm>
            <a:off x="5430468" y="1455107"/>
            <a:ext cx="5520000" cy="1760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algn="r">
              <a:spcBef>
                <a:spcPts val="0"/>
              </a:spcBef>
            </a:pPr>
            <a:r>
              <a:rPr lang="vi-VN" dirty="0">
                <a:solidFill>
                  <a:srgbClr val="783F04"/>
                </a:solidFill>
              </a:rPr>
              <a:t>KHỞI ĐỘNG</a:t>
            </a:r>
            <a:endParaRPr dirty="0"/>
          </a:p>
        </p:txBody>
      </p:sp>
      <p:grpSp>
        <p:nvGrpSpPr>
          <p:cNvPr id="130" name="Google Shape;130;p26"/>
          <p:cNvGrpSpPr/>
          <p:nvPr/>
        </p:nvGrpSpPr>
        <p:grpSpPr>
          <a:xfrm>
            <a:off x="888220" y="177338"/>
            <a:ext cx="5121281" cy="5974196"/>
            <a:chOff x="800914" y="331428"/>
            <a:chExt cx="3840961" cy="4480647"/>
          </a:xfrm>
        </p:grpSpPr>
        <p:grpSp>
          <p:nvGrpSpPr>
            <p:cNvPr id="131" name="Google Shape;131;p26"/>
            <p:cNvGrpSpPr/>
            <p:nvPr/>
          </p:nvGrpSpPr>
          <p:grpSpPr>
            <a:xfrm>
              <a:off x="800914" y="331428"/>
              <a:ext cx="3235271" cy="4236526"/>
              <a:chOff x="2126900" y="2722600"/>
              <a:chExt cx="2031950" cy="2660800"/>
            </a:xfrm>
          </p:grpSpPr>
          <p:sp>
            <p:nvSpPr>
              <p:cNvPr id="132" name="Google Shape;132;p26"/>
              <p:cNvSpPr/>
              <p:nvPr/>
            </p:nvSpPr>
            <p:spPr>
              <a:xfrm>
                <a:off x="2443050" y="3910800"/>
                <a:ext cx="1414950" cy="1472600"/>
              </a:xfrm>
              <a:custGeom>
                <a:avLst/>
                <a:gdLst/>
                <a:ahLst/>
                <a:cxnLst/>
                <a:rect l="l" t="t" r="r" b="b"/>
                <a:pathLst>
                  <a:path w="56598" h="58904" extrusionOk="0">
                    <a:moveTo>
                      <a:pt x="27913" y="0"/>
                    </a:moveTo>
                    <a:lnTo>
                      <a:pt x="25905" y="614"/>
                    </a:lnTo>
                    <a:lnTo>
                      <a:pt x="25982" y="864"/>
                    </a:lnTo>
                    <a:cubicBezTo>
                      <a:pt x="26364" y="2124"/>
                      <a:pt x="26190" y="3488"/>
                      <a:pt x="25500" y="4610"/>
                    </a:cubicBezTo>
                    <a:cubicBezTo>
                      <a:pt x="24811" y="5731"/>
                      <a:pt x="23674" y="6505"/>
                      <a:pt x="22378" y="6734"/>
                    </a:cubicBezTo>
                    <a:cubicBezTo>
                      <a:pt x="22115" y="6780"/>
                      <a:pt x="21850" y="6803"/>
                      <a:pt x="21584" y="6803"/>
                    </a:cubicBezTo>
                    <a:cubicBezTo>
                      <a:pt x="21375" y="6803"/>
                      <a:pt x="21165" y="6788"/>
                      <a:pt x="20957" y="6760"/>
                    </a:cubicBezTo>
                    <a:cubicBezTo>
                      <a:pt x="18970" y="6485"/>
                      <a:pt x="17400" y="4977"/>
                      <a:pt x="17053" y="3002"/>
                    </a:cubicBezTo>
                    <a:lnTo>
                      <a:pt x="17007" y="2743"/>
                    </a:lnTo>
                    <a:lnTo>
                      <a:pt x="14942" y="3107"/>
                    </a:lnTo>
                    <a:lnTo>
                      <a:pt x="14986" y="3365"/>
                    </a:lnTo>
                    <a:cubicBezTo>
                      <a:pt x="15493" y="6240"/>
                      <a:pt x="17777" y="8439"/>
                      <a:pt x="20670" y="8837"/>
                    </a:cubicBezTo>
                    <a:cubicBezTo>
                      <a:pt x="20974" y="8879"/>
                      <a:pt x="21279" y="8900"/>
                      <a:pt x="21584" y="8900"/>
                    </a:cubicBezTo>
                    <a:cubicBezTo>
                      <a:pt x="21971" y="8900"/>
                      <a:pt x="22357" y="8866"/>
                      <a:pt x="22739" y="8799"/>
                    </a:cubicBezTo>
                    <a:cubicBezTo>
                      <a:pt x="22936" y="8764"/>
                      <a:pt x="23129" y="8719"/>
                      <a:pt x="23321" y="8664"/>
                    </a:cubicBezTo>
                    <a:cubicBezTo>
                      <a:pt x="23817" y="9371"/>
                      <a:pt x="24200" y="10150"/>
                      <a:pt x="24455" y="10973"/>
                    </a:cubicBezTo>
                    <a:cubicBezTo>
                      <a:pt x="25109" y="13085"/>
                      <a:pt x="24901" y="15327"/>
                      <a:pt x="23868" y="17289"/>
                    </a:cubicBezTo>
                    <a:cubicBezTo>
                      <a:pt x="22836" y="19250"/>
                      <a:pt x="21103" y="20690"/>
                      <a:pt x="18992" y="21345"/>
                    </a:cubicBezTo>
                    <a:cubicBezTo>
                      <a:pt x="18652" y="21450"/>
                      <a:pt x="18308" y="21534"/>
                      <a:pt x="17958" y="21596"/>
                    </a:cubicBezTo>
                    <a:cubicBezTo>
                      <a:pt x="17480" y="21680"/>
                      <a:pt x="17001" y="21721"/>
                      <a:pt x="16526" y="21721"/>
                    </a:cubicBezTo>
                    <a:cubicBezTo>
                      <a:pt x="14066" y="21721"/>
                      <a:pt x="11710" y="20618"/>
                      <a:pt x="10122" y="18669"/>
                    </a:cubicBezTo>
                    <a:cubicBezTo>
                      <a:pt x="10294" y="18162"/>
                      <a:pt x="10405" y="17638"/>
                      <a:pt x="10452" y="17105"/>
                    </a:cubicBezTo>
                    <a:cubicBezTo>
                      <a:pt x="10606" y="15324"/>
                      <a:pt x="10057" y="13589"/>
                      <a:pt x="8906" y="12220"/>
                    </a:cubicBezTo>
                    <a:cubicBezTo>
                      <a:pt x="8282" y="11476"/>
                      <a:pt x="7504" y="10879"/>
                      <a:pt x="6626" y="10468"/>
                    </a:cubicBezTo>
                    <a:lnTo>
                      <a:pt x="6389" y="10357"/>
                    </a:lnTo>
                    <a:lnTo>
                      <a:pt x="5499" y="12256"/>
                    </a:lnTo>
                    <a:lnTo>
                      <a:pt x="5737" y="12368"/>
                    </a:lnTo>
                    <a:cubicBezTo>
                      <a:pt x="7156" y="13035"/>
                      <a:pt x="8137" y="14379"/>
                      <a:pt x="8339" y="15934"/>
                    </a:cubicBezTo>
                    <a:cubicBezTo>
                      <a:pt x="8543" y="17489"/>
                      <a:pt x="7940" y="19040"/>
                      <a:pt x="6741" y="20049"/>
                    </a:cubicBezTo>
                    <a:cubicBezTo>
                      <a:pt x="5892" y="20767"/>
                      <a:pt x="4839" y="21133"/>
                      <a:pt x="3781" y="21133"/>
                    </a:cubicBezTo>
                    <a:cubicBezTo>
                      <a:pt x="2936" y="21133"/>
                      <a:pt x="2088" y="20900"/>
                      <a:pt x="1337" y="20427"/>
                    </a:cubicBezTo>
                    <a:lnTo>
                      <a:pt x="1115" y="20287"/>
                    </a:lnTo>
                    <a:lnTo>
                      <a:pt x="0" y="22064"/>
                    </a:lnTo>
                    <a:lnTo>
                      <a:pt x="222" y="22204"/>
                    </a:lnTo>
                    <a:cubicBezTo>
                      <a:pt x="1300" y="22881"/>
                      <a:pt x="2533" y="23233"/>
                      <a:pt x="3782" y="23233"/>
                    </a:cubicBezTo>
                    <a:cubicBezTo>
                      <a:pt x="4167" y="23233"/>
                      <a:pt x="4553" y="23199"/>
                      <a:pt x="4937" y="23132"/>
                    </a:cubicBezTo>
                    <a:cubicBezTo>
                      <a:pt x="6100" y="22925"/>
                      <a:pt x="7188" y="22415"/>
                      <a:pt x="8091" y="21654"/>
                    </a:cubicBezTo>
                    <a:cubicBezTo>
                      <a:pt x="8451" y="21351"/>
                      <a:pt x="8777" y="21010"/>
                      <a:pt x="9064" y="20637"/>
                    </a:cubicBezTo>
                    <a:cubicBezTo>
                      <a:pt x="11022" y="22674"/>
                      <a:pt x="13729" y="23815"/>
                      <a:pt x="16529" y="23815"/>
                    </a:cubicBezTo>
                    <a:cubicBezTo>
                      <a:pt x="16848" y="23815"/>
                      <a:pt x="17167" y="23800"/>
                      <a:pt x="17487" y="23770"/>
                    </a:cubicBezTo>
                    <a:cubicBezTo>
                      <a:pt x="18101" y="27720"/>
                      <a:pt x="20887" y="32193"/>
                      <a:pt x="25143" y="33281"/>
                    </a:cubicBezTo>
                    <a:cubicBezTo>
                      <a:pt x="25393" y="33344"/>
                      <a:pt x="25645" y="33387"/>
                      <a:pt x="25897" y="33432"/>
                    </a:cubicBezTo>
                    <a:lnTo>
                      <a:pt x="25897" y="58904"/>
                    </a:lnTo>
                    <a:lnTo>
                      <a:pt x="30088" y="58904"/>
                    </a:lnTo>
                    <a:lnTo>
                      <a:pt x="30088" y="33324"/>
                    </a:lnTo>
                    <a:cubicBezTo>
                      <a:pt x="33833" y="32440"/>
                      <a:pt x="36819" y="29541"/>
                      <a:pt x="37778" y="25792"/>
                    </a:cubicBezTo>
                    <a:cubicBezTo>
                      <a:pt x="37896" y="25329"/>
                      <a:pt x="37980" y="24859"/>
                      <a:pt x="38029" y="24384"/>
                    </a:cubicBezTo>
                    <a:cubicBezTo>
                      <a:pt x="39828" y="25729"/>
                      <a:pt x="42003" y="26444"/>
                      <a:pt x="44231" y="26444"/>
                    </a:cubicBezTo>
                    <a:cubicBezTo>
                      <a:pt x="44835" y="26444"/>
                      <a:pt x="45443" y="26391"/>
                      <a:pt x="46049" y="26284"/>
                    </a:cubicBezTo>
                    <a:cubicBezTo>
                      <a:pt x="48358" y="25878"/>
                      <a:pt x="50406" y="24740"/>
                      <a:pt x="51971" y="22995"/>
                    </a:cubicBezTo>
                    <a:cubicBezTo>
                      <a:pt x="52600" y="22290"/>
                      <a:pt x="53130" y="21501"/>
                      <a:pt x="53547" y="20652"/>
                    </a:cubicBezTo>
                    <a:cubicBezTo>
                      <a:pt x="54374" y="21048"/>
                      <a:pt x="55273" y="21271"/>
                      <a:pt x="56190" y="21308"/>
                    </a:cubicBezTo>
                    <a:lnTo>
                      <a:pt x="56437" y="21318"/>
                    </a:lnTo>
                    <a:lnTo>
                      <a:pt x="56461" y="21072"/>
                    </a:lnTo>
                    <a:cubicBezTo>
                      <a:pt x="56515" y="20535"/>
                      <a:pt x="56557" y="19999"/>
                      <a:pt x="56583" y="19479"/>
                    </a:cubicBezTo>
                    <a:lnTo>
                      <a:pt x="56597" y="19212"/>
                    </a:lnTo>
                    <a:lnTo>
                      <a:pt x="56330" y="19204"/>
                    </a:lnTo>
                    <a:cubicBezTo>
                      <a:pt x="54534" y="19151"/>
                      <a:pt x="52925" y="18061"/>
                      <a:pt x="52228" y="16428"/>
                    </a:cubicBezTo>
                    <a:cubicBezTo>
                      <a:pt x="51443" y="14583"/>
                      <a:pt x="51933" y="12461"/>
                      <a:pt x="53447" y="11150"/>
                    </a:cubicBezTo>
                    <a:lnTo>
                      <a:pt x="53645" y="10977"/>
                    </a:lnTo>
                    <a:lnTo>
                      <a:pt x="52272" y="9391"/>
                    </a:lnTo>
                    <a:lnTo>
                      <a:pt x="52074" y="9563"/>
                    </a:lnTo>
                    <a:cubicBezTo>
                      <a:pt x="49867" y="11474"/>
                      <a:pt x="49154" y="14562"/>
                      <a:pt x="50299" y="17249"/>
                    </a:cubicBezTo>
                    <a:cubicBezTo>
                      <a:pt x="50648" y="18074"/>
                      <a:pt x="51160" y="18819"/>
                      <a:pt x="51805" y="19441"/>
                    </a:cubicBezTo>
                    <a:cubicBezTo>
                      <a:pt x="51455" y="20227"/>
                      <a:pt x="50983" y="20954"/>
                      <a:pt x="50409" y="21595"/>
                    </a:cubicBezTo>
                    <a:cubicBezTo>
                      <a:pt x="49161" y="22987"/>
                      <a:pt x="47526" y="23895"/>
                      <a:pt x="45683" y="24219"/>
                    </a:cubicBezTo>
                    <a:cubicBezTo>
                      <a:pt x="45194" y="24305"/>
                      <a:pt x="44704" y="24348"/>
                      <a:pt x="44218" y="24348"/>
                    </a:cubicBezTo>
                    <a:cubicBezTo>
                      <a:pt x="42194" y="24348"/>
                      <a:pt x="40241" y="23610"/>
                      <a:pt x="38704" y="22233"/>
                    </a:cubicBezTo>
                    <a:cubicBezTo>
                      <a:pt x="38435" y="21992"/>
                      <a:pt x="38183" y="21731"/>
                      <a:pt x="37950" y="21456"/>
                    </a:cubicBezTo>
                    <a:lnTo>
                      <a:pt x="37950" y="21448"/>
                    </a:lnTo>
                    <a:cubicBezTo>
                      <a:pt x="37945" y="21412"/>
                      <a:pt x="37940" y="21376"/>
                      <a:pt x="37935" y="21339"/>
                    </a:cubicBezTo>
                    <a:lnTo>
                      <a:pt x="37889" y="21079"/>
                    </a:lnTo>
                    <a:lnTo>
                      <a:pt x="37670" y="21121"/>
                    </a:lnTo>
                    <a:cubicBezTo>
                      <a:pt x="35950" y="18893"/>
                      <a:pt x="35484" y="15906"/>
                      <a:pt x="36444" y="13253"/>
                    </a:cubicBezTo>
                    <a:cubicBezTo>
                      <a:pt x="36967" y="13139"/>
                      <a:pt x="37475" y="12963"/>
                      <a:pt x="37957" y="12729"/>
                    </a:cubicBezTo>
                    <a:cubicBezTo>
                      <a:pt x="39564" y="11947"/>
                      <a:pt x="40771" y="10583"/>
                      <a:pt x="41354" y="8892"/>
                    </a:cubicBezTo>
                    <a:cubicBezTo>
                      <a:pt x="41672" y="7976"/>
                      <a:pt x="41785" y="7003"/>
                      <a:pt x="41687" y="6039"/>
                    </a:cubicBezTo>
                    <a:lnTo>
                      <a:pt x="41659" y="5777"/>
                    </a:lnTo>
                    <a:lnTo>
                      <a:pt x="39573" y="5990"/>
                    </a:lnTo>
                    <a:lnTo>
                      <a:pt x="39598" y="6251"/>
                    </a:lnTo>
                    <a:cubicBezTo>
                      <a:pt x="39791" y="8167"/>
                      <a:pt x="38769" y="10000"/>
                      <a:pt x="37037" y="10845"/>
                    </a:cubicBezTo>
                    <a:cubicBezTo>
                      <a:pt x="36400" y="11155"/>
                      <a:pt x="35712" y="11308"/>
                      <a:pt x="35025" y="11308"/>
                    </a:cubicBezTo>
                    <a:cubicBezTo>
                      <a:pt x="34160" y="11308"/>
                      <a:pt x="33298" y="11064"/>
                      <a:pt x="32545" y="10582"/>
                    </a:cubicBezTo>
                    <a:cubicBezTo>
                      <a:pt x="31196" y="9719"/>
                      <a:pt x="30393" y="8216"/>
                      <a:pt x="30425" y="6614"/>
                    </a:cubicBezTo>
                    <a:lnTo>
                      <a:pt x="30431" y="6352"/>
                    </a:lnTo>
                    <a:lnTo>
                      <a:pt x="28333" y="6308"/>
                    </a:lnTo>
                    <a:lnTo>
                      <a:pt x="28327" y="6569"/>
                    </a:lnTo>
                    <a:cubicBezTo>
                      <a:pt x="28265" y="9488"/>
                      <a:pt x="30080" y="12088"/>
                      <a:pt x="32841" y="13040"/>
                    </a:cubicBezTo>
                    <a:cubicBezTo>
                      <a:pt x="33286" y="13193"/>
                      <a:pt x="33747" y="13300"/>
                      <a:pt x="34215" y="13357"/>
                    </a:cubicBezTo>
                    <a:cubicBezTo>
                      <a:pt x="33377" y="16440"/>
                      <a:pt x="34016" y="19759"/>
                      <a:pt x="35947" y="22310"/>
                    </a:cubicBezTo>
                    <a:cubicBezTo>
                      <a:pt x="36059" y="23319"/>
                      <a:pt x="35991" y="24315"/>
                      <a:pt x="35747" y="25273"/>
                    </a:cubicBezTo>
                    <a:cubicBezTo>
                      <a:pt x="34942" y="28420"/>
                      <a:pt x="32349" y="30819"/>
                      <a:pt x="29142" y="31384"/>
                    </a:cubicBezTo>
                    <a:cubicBezTo>
                      <a:pt x="28669" y="31468"/>
                      <a:pt x="28190" y="31509"/>
                      <a:pt x="27712" y="31509"/>
                    </a:cubicBezTo>
                    <a:cubicBezTo>
                      <a:pt x="27023" y="31509"/>
                      <a:pt x="26334" y="31422"/>
                      <a:pt x="25664" y="31249"/>
                    </a:cubicBezTo>
                    <a:cubicBezTo>
                      <a:pt x="22274" y="30383"/>
                      <a:pt x="20014" y="26589"/>
                      <a:pt x="19548" y="23368"/>
                    </a:cubicBezTo>
                    <a:cubicBezTo>
                      <a:pt x="19571" y="23362"/>
                      <a:pt x="19592" y="23356"/>
                      <a:pt x="19614" y="23349"/>
                    </a:cubicBezTo>
                    <a:cubicBezTo>
                      <a:pt x="25084" y="21653"/>
                      <a:pt x="28154" y="15823"/>
                      <a:pt x="26460" y="10353"/>
                    </a:cubicBezTo>
                    <a:cubicBezTo>
                      <a:pt x="26178" y="9449"/>
                      <a:pt x="25773" y="8587"/>
                      <a:pt x="25256" y="7793"/>
                    </a:cubicBezTo>
                    <a:cubicBezTo>
                      <a:pt x="26879" y="6728"/>
                      <a:pt x="27952" y="5038"/>
                      <a:pt x="28216" y="3117"/>
                    </a:cubicBezTo>
                    <a:cubicBezTo>
                      <a:pt x="28350" y="2157"/>
                      <a:pt x="28273" y="1179"/>
                      <a:pt x="27989" y="251"/>
                    </a:cubicBezTo>
                    <a:lnTo>
                      <a:pt x="27913" y="0"/>
                    </a:lnTo>
                    <a:close/>
                  </a:path>
                </a:pathLst>
              </a:custGeom>
              <a:solidFill>
                <a:srgbClr val="4324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33" name="Google Shape;133;p26"/>
              <p:cNvSpPr/>
              <p:nvPr/>
            </p:nvSpPr>
            <p:spPr>
              <a:xfrm>
                <a:off x="2126900" y="2722600"/>
                <a:ext cx="2031950" cy="2145925"/>
              </a:xfrm>
              <a:custGeom>
                <a:avLst/>
                <a:gdLst/>
                <a:ahLst/>
                <a:cxnLst/>
                <a:rect l="l" t="t" r="r" b="b"/>
                <a:pathLst>
                  <a:path w="81278" h="85837" extrusionOk="0">
                    <a:moveTo>
                      <a:pt x="40637" y="1"/>
                    </a:moveTo>
                    <a:cubicBezTo>
                      <a:pt x="33086" y="1"/>
                      <a:pt x="26965" y="6122"/>
                      <a:pt x="26965" y="13673"/>
                    </a:cubicBezTo>
                    <a:cubicBezTo>
                      <a:pt x="26965" y="13737"/>
                      <a:pt x="26970" y="13800"/>
                      <a:pt x="26971" y="13863"/>
                    </a:cubicBezTo>
                    <a:cubicBezTo>
                      <a:pt x="26971" y="13926"/>
                      <a:pt x="26965" y="13989"/>
                      <a:pt x="26965" y="14053"/>
                    </a:cubicBezTo>
                    <a:cubicBezTo>
                      <a:pt x="26965" y="14381"/>
                      <a:pt x="26981" y="14707"/>
                      <a:pt x="27004" y="15029"/>
                    </a:cubicBezTo>
                    <a:cubicBezTo>
                      <a:pt x="25702" y="14634"/>
                      <a:pt x="24348" y="14433"/>
                      <a:pt x="22989" y="14433"/>
                    </a:cubicBezTo>
                    <a:cubicBezTo>
                      <a:pt x="22985" y="14433"/>
                      <a:pt x="22981" y="14433"/>
                      <a:pt x="22977" y="14433"/>
                    </a:cubicBezTo>
                    <a:cubicBezTo>
                      <a:pt x="15321" y="14433"/>
                      <a:pt x="9114" y="20639"/>
                      <a:pt x="9114" y="28296"/>
                    </a:cubicBezTo>
                    <a:cubicBezTo>
                      <a:pt x="9114" y="29432"/>
                      <a:pt x="9253" y="30564"/>
                      <a:pt x="9529" y="31666"/>
                    </a:cubicBezTo>
                    <a:cubicBezTo>
                      <a:pt x="3925" y="34083"/>
                      <a:pt x="0" y="39656"/>
                      <a:pt x="0" y="46146"/>
                    </a:cubicBezTo>
                    <a:cubicBezTo>
                      <a:pt x="0" y="52273"/>
                      <a:pt x="3497" y="57578"/>
                      <a:pt x="8603" y="60186"/>
                    </a:cubicBezTo>
                    <a:cubicBezTo>
                      <a:pt x="7936" y="61884"/>
                      <a:pt x="7595" y="63692"/>
                      <a:pt x="7596" y="65517"/>
                    </a:cubicBezTo>
                    <a:cubicBezTo>
                      <a:pt x="7596" y="73591"/>
                      <a:pt x="14143" y="80138"/>
                      <a:pt x="22219" y="80138"/>
                    </a:cubicBezTo>
                    <a:cubicBezTo>
                      <a:pt x="22223" y="80138"/>
                      <a:pt x="22228" y="80138"/>
                      <a:pt x="22232" y="80138"/>
                    </a:cubicBezTo>
                    <a:cubicBezTo>
                      <a:pt x="24818" y="80138"/>
                      <a:pt x="27360" y="79449"/>
                      <a:pt x="29592" y="78142"/>
                    </a:cubicBezTo>
                    <a:cubicBezTo>
                      <a:pt x="31252" y="82633"/>
                      <a:pt x="35570" y="85836"/>
                      <a:pt x="40639" y="85836"/>
                    </a:cubicBezTo>
                    <a:cubicBezTo>
                      <a:pt x="45825" y="85836"/>
                      <a:pt x="50224" y="82481"/>
                      <a:pt x="51795" y="77826"/>
                    </a:cubicBezTo>
                    <a:cubicBezTo>
                      <a:pt x="54001" y="79093"/>
                      <a:pt x="56501" y="79760"/>
                      <a:pt x="59046" y="79760"/>
                    </a:cubicBezTo>
                    <a:cubicBezTo>
                      <a:pt x="59051" y="79760"/>
                      <a:pt x="59055" y="79760"/>
                      <a:pt x="59059" y="79760"/>
                    </a:cubicBezTo>
                    <a:cubicBezTo>
                      <a:pt x="67134" y="79760"/>
                      <a:pt x="73681" y="73213"/>
                      <a:pt x="73681" y="65137"/>
                    </a:cubicBezTo>
                    <a:cubicBezTo>
                      <a:pt x="73682" y="63313"/>
                      <a:pt x="73340" y="61506"/>
                      <a:pt x="72674" y="59807"/>
                    </a:cubicBezTo>
                    <a:cubicBezTo>
                      <a:pt x="77779" y="57199"/>
                      <a:pt x="81277" y="51894"/>
                      <a:pt x="81277" y="45767"/>
                    </a:cubicBezTo>
                    <a:lnTo>
                      <a:pt x="81277" y="45766"/>
                    </a:lnTo>
                    <a:cubicBezTo>
                      <a:pt x="81277" y="39275"/>
                      <a:pt x="77352" y="33703"/>
                      <a:pt x="71747" y="31287"/>
                    </a:cubicBezTo>
                    <a:cubicBezTo>
                      <a:pt x="72022" y="30184"/>
                      <a:pt x="72161" y="29052"/>
                      <a:pt x="72161" y="27915"/>
                    </a:cubicBezTo>
                    <a:cubicBezTo>
                      <a:pt x="72161" y="20259"/>
                      <a:pt x="65956" y="14053"/>
                      <a:pt x="58299" y="14053"/>
                    </a:cubicBezTo>
                    <a:cubicBezTo>
                      <a:pt x="56943" y="14053"/>
                      <a:pt x="55595" y="14251"/>
                      <a:pt x="54296" y="14642"/>
                    </a:cubicBezTo>
                    <a:cubicBezTo>
                      <a:pt x="54304" y="14447"/>
                      <a:pt x="54311" y="14251"/>
                      <a:pt x="54311" y="14053"/>
                    </a:cubicBezTo>
                    <a:cubicBezTo>
                      <a:pt x="54311" y="13989"/>
                      <a:pt x="54306" y="13926"/>
                      <a:pt x="54305" y="13863"/>
                    </a:cubicBezTo>
                    <a:cubicBezTo>
                      <a:pt x="54305" y="13800"/>
                      <a:pt x="54311" y="13737"/>
                      <a:pt x="54311" y="13673"/>
                    </a:cubicBezTo>
                    <a:cubicBezTo>
                      <a:pt x="54311" y="6122"/>
                      <a:pt x="48190" y="1"/>
                      <a:pt x="40637" y="1"/>
                    </a:cubicBezTo>
                    <a:close/>
                  </a:path>
                </a:pathLst>
              </a:custGeom>
              <a:solidFill>
                <a:srgbClr val="ADC2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134" name="Google Shape;134;p26"/>
            <p:cNvGrpSpPr/>
            <p:nvPr/>
          </p:nvGrpSpPr>
          <p:grpSpPr>
            <a:xfrm>
              <a:off x="2964600" y="1835175"/>
              <a:ext cx="1677275" cy="2732775"/>
              <a:chOff x="3815175" y="2743200"/>
              <a:chExt cx="1677275" cy="2732775"/>
            </a:xfrm>
          </p:grpSpPr>
          <p:sp>
            <p:nvSpPr>
              <p:cNvPr id="135" name="Google Shape;135;p26"/>
              <p:cNvSpPr/>
              <p:nvPr/>
            </p:nvSpPr>
            <p:spPr>
              <a:xfrm>
                <a:off x="4577075" y="4923950"/>
                <a:ext cx="199175" cy="552025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22081" extrusionOk="0">
                    <a:moveTo>
                      <a:pt x="1" y="0"/>
                    </a:moveTo>
                    <a:lnTo>
                      <a:pt x="1" y="22080"/>
                    </a:lnTo>
                    <a:lnTo>
                      <a:pt x="7966" y="22080"/>
                    </a:lnTo>
                    <a:lnTo>
                      <a:pt x="7966" y="0"/>
                    </a:lnTo>
                    <a:close/>
                  </a:path>
                </a:pathLst>
              </a:custGeom>
              <a:solidFill>
                <a:srgbClr val="4324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36" name="Google Shape;136;p26"/>
              <p:cNvSpPr/>
              <p:nvPr/>
            </p:nvSpPr>
            <p:spPr>
              <a:xfrm>
                <a:off x="3815175" y="2743200"/>
                <a:ext cx="1677275" cy="2198525"/>
              </a:xfrm>
              <a:custGeom>
                <a:avLst/>
                <a:gdLst/>
                <a:ahLst/>
                <a:cxnLst/>
                <a:rect l="l" t="t" r="r" b="b"/>
                <a:pathLst>
                  <a:path w="67091" h="87941" extrusionOk="0">
                    <a:moveTo>
                      <a:pt x="33215" y="1"/>
                    </a:moveTo>
                    <a:cubicBezTo>
                      <a:pt x="14686" y="1"/>
                      <a:pt x="0" y="33448"/>
                      <a:pt x="0" y="53429"/>
                    </a:cubicBezTo>
                    <a:cubicBezTo>
                      <a:pt x="0" y="73413"/>
                      <a:pt x="15350" y="87940"/>
                      <a:pt x="33876" y="87940"/>
                    </a:cubicBezTo>
                    <a:cubicBezTo>
                      <a:pt x="52406" y="87940"/>
                      <a:pt x="67091" y="73414"/>
                      <a:pt x="67091" y="53429"/>
                    </a:cubicBezTo>
                    <a:cubicBezTo>
                      <a:pt x="67091" y="33450"/>
                      <a:pt x="51745" y="1"/>
                      <a:pt x="33215" y="1"/>
                    </a:cubicBezTo>
                    <a:close/>
                  </a:path>
                </a:pathLst>
              </a:custGeom>
              <a:solidFill>
                <a:srgbClr val="F8DB0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137" name="Google Shape;137;p26"/>
            <p:cNvSpPr/>
            <p:nvPr/>
          </p:nvSpPr>
          <p:spPr>
            <a:xfrm>
              <a:off x="1298213" y="4507275"/>
              <a:ext cx="1447800" cy="304800"/>
            </a:xfrm>
            <a:prstGeom prst="ellipse">
              <a:avLst/>
            </a:prstGeom>
            <a:solidFill>
              <a:srgbClr val="5B2602">
                <a:alpha val="19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8" name="Google Shape;138;p26"/>
            <p:cNvSpPr/>
            <p:nvPr/>
          </p:nvSpPr>
          <p:spPr>
            <a:xfrm>
              <a:off x="2746013" y="4450125"/>
              <a:ext cx="1447800" cy="304800"/>
            </a:xfrm>
            <a:prstGeom prst="ellipse">
              <a:avLst/>
            </a:prstGeom>
            <a:solidFill>
              <a:srgbClr val="5B2602">
                <a:alpha val="19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139" name="Google Shape;139;p26"/>
            <p:cNvGrpSpPr/>
            <p:nvPr/>
          </p:nvGrpSpPr>
          <p:grpSpPr>
            <a:xfrm>
              <a:off x="1665715" y="998974"/>
              <a:ext cx="2845577" cy="3701900"/>
              <a:chOff x="1796450" y="238125"/>
              <a:chExt cx="4026000" cy="5237550"/>
            </a:xfrm>
          </p:grpSpPr>
          <p:sp>
            <p:nvSpPr>
              <p:cNvPr id="140" name="Google Shape;140;p26"/>
              <p:cNvSpPr/>
              <p:nvPr/>
            </p:nvSpPr>
            <p:spPr>
              <a:xfrm>
                <a:off x="1796450" y="4507125"/>
                <a:ext cx="468750" cy="964000"/>
              </a:xfrm>
              <a:custGeom>
                <a:avLst/>
                <a:gdLst/>
                <a:ahLst/>
                <a:cxnLst/>
                <a:rect l="l" t="t" r="r" b="b"/>
                <a:pathLst>
                  <a:path w="18750" h="38560" extrusionOk="0">
                    <a:moveTo>
                      <a:pt x="18749" y="1"/>
                    </a:moveTo>
                    <a:cubicBezTo>
                      <a:pt x="18749" y="1"/>
                      <a:pt x="8009" y="8382"/>
                      <a:pt x="0" y="25171"/>
                    </a:cubicBezTo>
                    <a:cubicBezTo>
                      <a:pt x="0" y="25171"/>
                      <a:pt x="3018" y="33703"/>
                      <a:pt x="10702" y="38559"/>
                    </a:cubicBezTo>
                    <a:lnTo>
                      <a:pt x="16018" y="38559"/>
                    </a:lnTo>
                    <a:cubicBezTo>
                      <a:pt x="16018" y="38559"/>
                      <a:pt x="11286" y="35225"/>
                      <a:pt x="6918" y="25849"/>
                    </a:cubicBezTo>
                    <a:cubicBezTo>
                      <a:pt x="6918" y="25849"/>
                      <a:pt x="12468" y="9922"/>
                      <a:pt x="18749" y="1"/>
                    </a:cubicBezTo>
                    <a:close/>
                  </a:path>
                </a:pathLst>
              </a:custGeom>
              <a:solidFill>
                <a:srgbClr val="F088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1" name="Google Shape;141;p26"/>
              <p:cNvSpPr/>
              <p:nvPr/>
            </p:nvSpPr>
            <p:spPr>
              <a:xfrm>
                <a:off x="2344800" y="4263675"/>
                <a:ext cx="537075" cy="242925"/>
              </a:xfrm>
              <a:custGeom>
                <a:avLst/>
                <a:gdLst/>
                <a:ahLst/>
                <a:cxnLst/>
                <a:rect l="l" t="t" r="r" b="b"/>
                <a:pathLst>
                  <a:path w="21483" h="9717" extrusionOk="0">
                    <a:moveTo>
                      <a:pt x="10742" y="0"/>
                    </a:moveTo>
                    <a:cubicBezTo>
                      <a:pt x="5076" y="0"/>
                      <a:pt x="1593" y="3368"/>
                      <a:pt x="1593" y="3368"/>
                    </a:cubicBezTo>
                    <a:cubicBezTo>
                      <a:pt x="1593" y="3368"/>
                      <a:pt x="502" y="5462"/>
                      <a:pt x="1" y="9716"/>
                    </a:cubicBezTo>
                    <a:lnTo>
                      <a:pt x="3459" y="9716"/>
                    </a:lnTo>
                    <a:cubicBezTo>
                      <a:pt x="3459" y="9716"/>
                      <a:pt x="2982" y="6622"/>
                      <a:pt x="2868" y="4369"/>
                    </a:cubicBezTo>
                    <a:cubicBezTo>
                      <a:pt x="2868" y="4369"/>
                      <a:pt x="6895" y="2617"/>
                      <a:pt x="10741" y="2617"/>
                    </a:cubicBezTo>
                    <a:cubicBezTo>
                      <a:pt x="14586" y="2617"/>
                      <a:pt x="18615" y="4369"/>
                      <a:pt x="18615" y="4369"/>
                    </a:cubicBezTo>
                    <a:cubicBezTo>
                      <a:pt x="18501" y="6622"/>
                      <a:pt x="18023" y="9716"/>
                      <a:pt x="18023" y="9716"/>
                    </a:cubicBezTo>
                    <a:lnTo>
                      <a:pt x="21483" y="9716"/>
                    </a:lnTo>
                    <a:cubicBezTo>
                      <a:pt x="20982" y="5462"/>
                      <a:pt x="19889" y="3368"/>
                      <a:pt x="19889" y="3368"/>
                    </a:cubicBezTo>
                    <a:cubicBezTo>
                      <a:pt x="19889" y="3368"/>
                      <a:pt x="16408" y="0"/>
                      <a:pt x="10742" y="0"/>
                    </a:cubicBezTo>
                    <a:close/>
                  </a:path>
                </a:pathLst>
              </a:custGeom>
              <a:solidFill>
                <a:srgbClr val="F088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2" name="Google Shape;142;p26"/>
              <p:cNvSpPr/>
              <p:nvPr/>
            </p:nvSpPr>
            <p:spPr>
              <a:xfrm>
                <a:off x="2406725" y="4263675"/>
                <a:ext cx="475125" cy="242925"/>
              </a:xfrm>
              <a:custGeom>
                <a:avLst/>
                <a:gdLst/>
                <a:ahLst/>
                <a:cxnLst/>
                <a:rect l="l" t="t" r="r" b="b"/>
                <a:pathLst>
                  <a:path w="19005" h="9717" extrusionOk="0">
                    <a:moveTo>
                      <a:pt x="8265" y="0"/>
                    </a:moveTo>
                    <a:cubicBezTo>
                      <a:pt x="4246" y="0"/>
                      <a:pt x="1358" y="1680"/>
                      <a:pt x="0" y="2665"/>
                    </a:cubicBezTo>
                    <a:cubicBezTo>
                      <a:pt x="585" y="3127"/>
                      <a:pt x="1195" y="3538"/>
                      <a:pt x="1886" y="3809"/>
                    </a:cubicBezTo>
                    <a:cubicBezTo>
                      <a:pt x="3406" y="3295"/>
                      <a:pt x="5870" y="2617"/>
                      <a:pt x="8264" y="2617"/>
                    </a:cubicBezTo>
                    <a:cubicBezTo>
                      <a:pt x="12110" y="2617"/>
                      <a:pt x="16139" y="4368"/>
                      <a:pt x="16139" y="4368"/>
                    </a:cubicBezTo>
                    <a:cubicBezTo>
                      <a:pt x="16024" y="6621"/>
                      <a:pt x="15546" y="9715"/>
                      <a:pt x="15546" y="9715"/>
                    </a:cubicBezTo>
                    <a:lnTo>
                      <a:pt x="19005" y="9716"/>
                    </a:lnTo>
                    <a:cubicBezTo>
                      <a:pt x="18505" y="5462"/>
                      <a:pt x="17412" y="3368"/>
                      <a:pt x="17412" y="3368"/>
                    </a:cubicBezTo>
                    <a:cubicBezTo>
                      <a:pt x="17412" y="3368"/>
                      <a:pt x="13931" y="0"/>
                      <a:pt x="8265" y="0"/>
                    </a:cubicBezTo>
                    <a:close/>
                  </a:path>
                </a:pathLst>
              </a:custGeom>
              <a:solidFill>
                <a:srgbClr val="F088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3" name="Google Shape;143;p26"/>
              <p:cNvSpPr/>
              <p:nvPr/>
            </p:nvSpPr>
            <p:spPr>
              <a:xfrm>
                <a:off x="2044450" y="4463900"/>
                <a:ext cx="1137750" cy="1007225"/>
              </a:xfrm>
              <a:custGeom>
                <a:avLst/>
                <a:gdLst/>
                <a:ahLst/>
                <a:cxnLst/>
                <a:rect l="l" t="t" r="r" b="b"/>
                <a:pathLst>
                  <a:path w="45510" h="40289" extrusionOk="0">
                    <a:moveTo>
                      <a:pt x="22755" y="0"/>
                    </a:moveTo>
                    <a:cubicBezTo>
                      <a:pt x="12685" y="0"/>
                      <a:pt x="8829" y="1730"/>
                      <a:pt x="8829" y="1730"/>
                    </a:cubicBezTo>
                    <a:cubicBezTo>
                      <a:pt x="8829" y="1730"/>
                      <a:pt x="3822" y="8465"/>
                      <a:pt x="1911" y="16111"/>
                    </a:cubicBezTo>
                    <a:cubicBezTo>
                      <a:pt x="0" y="23756"/>
                      <a:pt x="1093" y="37226"/>
                      <a:pt x="1093" y="37226"/>
                    </a:cubicBezTo>
                    <a:cubicBezTo>
                      <a:pt x="1093" y="37226"/>
                      <a:pt x="2548" y="40288"/>
                      <a:pt x="6098" y="40288"/>
                    </a:cubicBezTo>
                    <a:lnTo>
                      <a:pt x="39411" y="40288"/>
                    </a:lnTo>
                    <a:cubicBezTo>
                      <a:pt x="42960" y="40288"/>
                      <a:pt x="44418" y="37226"/>
                      <a:pt x="44418" y="37226"/>
                    </a:cubicBezTo>
                    <a:cubicBezTo>
                      <a:pt x="44418" y="37226"/>
                      <a:pt x="45509" y="23756"/>
                      <a:pt x="43598" y="16111"/>
                    </a:cubicBezTo>
                    <a:cubicBezTo>
                      <a:pt x="41687" y="8465"/>
                      <a:pt x="36681" y="1730"/>
                      <a:pt x="36681" y="1730"/>
                    </a:cubicBezTo>
                    <a:cubicBezTo>
                      <a:pt x="36681" y="1730"/>
                      <a:pt x="32825" y="0"/>
                      <a:pt x="22755" y="0"/>
                    </a:cubicBezTo>
                    <a:close/>
                  </a:path>
                </a:pathLst>
              </a:custGeom>
              <a:solidFill>
                <a:srgbClr val="F088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4" name="Google Shape;144;p26"/>
              <p:cNvSpPr/>
              <p:nvPr/>
            </p:nvSpPr>
            <p:spPr>
              <a:xfrm>
                <a:off x="2233300" y="4447225"/>
                <a:ext cx="760025" cy="567250"/>
              </a:xfrm>
              <a:custGeom>
                <a:avLst/>
                <a:gdLst/>
                <a:ahLst/>
                <a:cxnLst/>
                <a:rect l="l" t="t" r="r" b="b"/>
                <a:pathLst>
                  <a:path w="30401" h="22690" extrusionOk="0">
                    <a:moveTo>
                      <a:pt x="15201" y="1"/>
                    </a:moveTo>
                    <a:cubicBezTo>
                      <a:pt x="9594" y="1"/>
                      <a:pt x="3644" y="1123"/>
                      <a:pt x="3644" y="1123"/>
                    </a:cubicBezTo>
                    <a:cubicBezTo>
                      <a:pt x="3644" y="1123"/>
                      <a:pt x="1" y="8251"/>
                      <a:pt x="1" y="20961"/>
                    </a:cubicBezTo>
                    <a:cubicBezTo>
                      <a:pt x="1" y="20961"/>
                      <a:pt x="5279" y="22690"/>
                      <a:pt x="15201" y="22690"/>
                    </a:cubicBezTo>
                    <a:cubicBezTo>
                      <a:pt x="25122" y="22690"/>
                      <a:pt x="30401" y="20961"/>
                      <a:pt x="30401" y="20961"/>
                    </a:cubicBezTo>
                    <a:cubicBezTo>
                      <a:pt x="30401" y="8251"/>
                      <a:pt x="26758" y="1123"/>
                      <a:pt x="26758" y="1123"/>
                    </a:cubicBezTo>
                    <a:cubicBezTo>
                      <a:pt x="26758" y="1123"/>
                      <a:pt x="20807" y="1"/>
                      <a:pt x="15201" y="1"/>
                    </a:cubicBezTo>
                    <a:close/>
                  </a:path>
                </a:pathLst>
              </a:custGeom>
              <a:solidFill>
                <a:srgbClr val="F8DB0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5" name="Google Shape;145;p26"/>
              <p:cNvSpPr/>
              <p:nvPr/>
            </p:nvSpPr>
            <p:spPr>
              <a:xfrm>
                <a:off x="2794425" y="4903650"/>
                <a:ext cx="92925" cy="206450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8258" extrusionOk="0">
                    <a:moveTo>
                      <a:pt x="1" y="0"/>
                    </a:moveTo>
                    <a:lnTo>
                      <a:pt x="1" y="8257"/>
                    </a:lnTo>
                    <a:lnTo>
                      <a:pt x="3716" y="8257"/>
                    </a:lnTo>
                    <a:lnTo>
                      <a:pt x="3716" y="0"/>
                    </a:lnTo>
                    <a:close/>
                  </a:path>
                </a:pathLst>
              </a:custGeom>
              <a:solidFill>
                <a:srgbClr val="4B2C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6" name="Google Shape;146;p26"/>
              <p:cNvSpPr/>
              <p:nvPr/>
            </p:nvSpPr>
            <p:spPr>
              <a:xfrm>
                <a:off x="2717050" y="5170825"/>
                <a:ext cx="247700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9081" extrusionOk="0">
                    <a:moveTo>
                      <a:pt x="0" y="0"/>
                    </a:moveTo>
                    <a:lnTo>
                      <a:pt x="0" y="7636"/>
                    </a:lnTo>
                    <a:cubicBezTo>
                      <a:pt x="0" y="7636"/>
                      <a:pt x="1890" y="9081"/>
                      <a:pt x="4954" y="9081"/>
                    </a:cubicBezTo>
                    <a:cubicBezTo>
                      <a:pt x="8018" y="9081"/>
                      <a:pt x="9907" y="7636"/>
                      <a:pt x="9907" y="7636"/>
                    </a:cubicBezTo>
                    <a:lnTo>
                      <a:pt x="9907" y="0"/>
                    </a:lnTo>
                    <a:close/>
                  </a:path>
                </a:pathLst>
              </a:custGeom>
              <a:solidFill>
                <a:srgbClr val="F8DB0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7" name="Google Shape;147;p26"/>
              <p:cNvSpPr/>
              <p:nvPr/>
            </p:nvSpPr>
            <p:spPr>
              <a:xfrm>
                <a:off x="2339275" y="4903650"/>
                <a:ext cx="92925" cy="206450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8258" extrusionOk="0">
                    <a:moveTo>
                      <a:pt x="1" y="0"/>
                    </a:moveTo>
                    <a:lnTo>
                      <a:pt x="1" y="8257"/>
                    </a:lnTo>
                    <a:lnTo>
                      <a:pt x="3717" y="8257"/>
                    </a:lnTo>
                    <a:lnTo>
                      <a:pt x="3717" y="0"/>
                    </a:lnTo>
                    <a:close/>
                  </a:path>
                </a:pathLst>
              </a:custGeom>
              <a:solidFill>
                <a:srgbClr val="4B2C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8" name="Google Shape;148;p26"/>
              <p:cNvSpPr/>
              <p:nvPr/>
            </p:nvSpPr>
            <p:spPr>
              <a:xfrm>
                <a:off x="2261900" y="5170825"/>
                <a:ext cx="247700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9081" extrusionOk="0">
                    <a:moveTo>
                      <a:pt x="0" y="0"/>
                    </a:moveTo>
                    <a:lnTo>
                      <a:pt x="0" y="7636"/>
                    </a:lnTo>
                    <a:cubicBezTo>
                      <a:pt x="0" y="7636"/>
                      <a:pt x="1890" y="9081"/>
                      <a:pt x="4954" y="9081"/>
                    </a:cubicBezTo>
                    <a:cubicBezTo>
                      <a:pt x="8017" y="9081"/>
                      <a:pt x="9907" y="7636"/>
                      <a:pt x="9907" y="7636"/>
                    </a:cubicBezTo>
                    <a:lnTo>
                      <a:pt x="9907" y="0"/>
                    </a:lnTo>
                    <a:close/>
                  </a:path>
                </a:pathLst>
              </a:custGeom>
              <a:solidFill>
                <a:srgbClr val="F8DB0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9" name="Google Shape;149;p26"/>
              <p:cNvSpPr/>
              <p:nvPr/>
            </p:nvSpPr>
            <p:spPr>
              <a:xfrm>
                <a:off x="4301425" y="2863250"/>
                <a:ext cx="1428950" cy="934800"/>
              </a:xfrm>
              <a:custGeom>
                <a:avLst/>
                <a:gdLst/>
                <a:ahLst/>
                <a:cxnLst/>
                <a:rect l="l" t="t" r="r" b="b"/>
                <a:pathLst>
                  <a:path w="57158" h="37392" extrusionOk="0">
                    <a:moveTo>
                      <a:pt x="0" y="0"/>
                    </a:moveTo>
                    <a:lnTo>
                      <a:pt x="0" y="22156"/>
                    </a:lnTo>
                    <a:cubicBezTo>
                      <a:pt x="0" y="22156"/>
                      <a:pt x="4774" y="30897"/>
                      <a:pt x="11341" y="37094"/>
                    </a:cubicBezTo>
                    <a:cubicBezTo>
                      <a:pt x="13084" y="37293"/>
                      <a:pt x="14805" y="37391"/>
                      <a:pt x="16502" y="37391"/>
                    </a:cubicBezTo>
                    <a:cubicBezTo>
                      <a:pt x="28144" y="37391"/>
                      <a:pt x="38632" y="32793"/>
                      <a:pt x="46954" y="24982"/>
                    </a:cubicBezTo>
                    <a:cubicBezTo>
                      <a:pt x="46954" y="24982"/>
                      <a:pt x="56540" y="21207"/>
                      <a:pt x="56835" y="14642"/>
                    </a:cubicBezTo>
                    <a:cubicBezTo>
                      <a:pt x="57157" y="7481"/>
                      <a:pt x="48729" y="3193"/>
                      <a:pt x="43434" y="3193"/>
                    </a:cubicBezTo>
                    <a:cubicBezTo>
                      <a:pt x="43105" y="3193"/>
                      <a:pt x="42787" y="3210"/>
                      <a:pt x="42484" y="3243"/>
                    </a:cubicBezTo>
                    <a:cubicBezTo>
                      <a:pt x="37323" y="3818"/>
                      <a:pt x="37080" y="8473"/>
                      <a:pt x="37080" y="8473"/>
                    </a:cubicBezTo>
                    <a:cubicBezTo>
                      <a:pt x="37080" y="8473"/>
                      <a:pt x="35601" y="9747"/>
                      <a:pt x="34980" y="12138"/>
                    </a:cubicBezTo>
                    <a:cubicBezTo>
                      <a:pt x="34358" y="14528"/>
                      <a:pt x="36552" y="17431"/>
                      <a:pt x="36552" y="17431"/>
                    </a:cubicBezTo>
                    <a:cubicBezTo>
                      <a:pt x="36552" y="17431"/>
                      <a:pt x="30014" y="22275"/>
                      <a:pt x="21431" y="22275"/>
                    </a:cubicBezTo>
                    <a:cubicBezTo>
                      <a:pt x="21170" y="22275"/>
                      <a:pt x="20907" y="22270"/>
                      <a:pt x="20643" y="22261"/>
                    </a:cubicBezTo>
                    <a:cubicBezTo>
                      <a:pt x="8293" y="9417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8BB8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0" name="Google Shape;150;p26"/>
              <p:cNvSpPr/>
              <p:nvPr/>
            </p:nvSpPr>
            <p:spPr>
              <a:xfrm>
                <a:off x="5621900" y="2690275"/>
                <a:ext cx="160825" cy="140825"/>
              </a:xfrm>
              <a:custGeom>
                <a:avLst/>
                <a:gdLst/>
                <a:ahLst/>
                <a:cxnLst/>
                <a:rect l="l" t="t" r="r" b="b"/>
                <a:pathLst>
                  <a:path w="6433" h="5633" extrusionOk="0">
                    <a:moveTo>
                      <a:pt x="3214" y="1092"/>
                    </a:moveTo>
                    <a:cubicBezTo>
                      <a:pt x="3215" y="1092"/>
                      <a:pt x="3216" y="1092"/>
                      <a:pt x="3217" y="1092"/>
                    </a:cubicBezTo>
                    <a:cubicBezTo>
                      <a:pt x="3507" y="1092"/>
                      <a:pt x="3791" y="1166"/>
                      <a:pt x="4045" y="1306"/>
                    </a:cubicBezTo>
                    <a:cubicBezTo>
                      <a:pt x="4878" y="1763"/>
                      <a:pt x="5186" y="2812"/>
                      <a:pt x="4727" y="3646"/>
                    </a:cubicBezTo>
                    <a:cubicBezTo>
                      <a:pt x="4429" y="4188"/>
                      <a:pt x="3862" y="4530"/>
                      <a:pt x="3243" y="4540"/>
                    </a:cubicBezTo>
                    <a:cubicBezTo>
                      <a:pt x="3234" y="4540"/>
                      <a:pt x="3225" y="4540"/>
                      <a:pt x="3215" y="4540"/>
                    </a:cubicBezTo>
                    <a:cubicBezTo>
                      <a:pt x="2606" y="4540"/>
                      <a:pt x="2042" y="4219"/>
                      <a:pt x="1731" y="3694"/>
                    </a:cubicBezTo>
                    <a:cubicBezTo>
                      <a:pt x="1416" y="3160"/>
                      <a:pt x="1411" y="2499"/>
                      <a:pt x="1718" y="1961"/>
                    </a:cubicBezTo>
                    <a:cubicBezTo>
                      <a:pt x="2025" y="1423"/>
                      <a:pt x="2596" y="1092"/>
                      <a:pt x="3214" y="1092"/>
                    </a:cubicBezTo>
                    <a:close/>
                    <a:moveTo>
                      <a:pt x="3218" y="0"/>
                    </a:moveTo>
                    <a:cubicBezTo>
                      <a:pt x="2223" y="0"/>
                      <a:pt x="1259" y="528"/>
                      <a:pt x="747" y="1461"/>
                    </a:cubicBezTo>
                    <a:cubicBezTo>
                      <a:pt x="0" y="2823"/>
                      <a:pt x="499" y="4540"/>
                      <a:pt x="1860" y="5286"/>
                    </a:cubicBezTo>
                    <a:cubicBezTo>
                      <a:pt x="2275" y="5514"/>
                      <a:pt x="2739" y="5633"/>
                      <a:pt x="3211" y="5633"/>
                    </a:cubicBezTo>
                    <a:cubicBezTo>
                      <a:pt x="4207" y="5633"/>
                      <a:pt x="5174" y="5105"/>
                      <a:pt x="5686" y="4172"/>
                    </a:cubicBezTo>
                    <a:cubicBezTo>
                      <a:pt x="6432" y="2810"/>
                      <a:pt x="5932" y="1094"/>
                      <a:pt x="4571" y="348"/>
                    </a:cubicBezTo>
                    <a:cubicBezTo>
                      <a:pt x="4141" y="112"/>
                      <a:pt x="3676" y="0"/>
                      <a:pt x="3218" y="0"/>
                    </a:cubicBezTo>
                    <a:close/>
                  </a:path>
                </a:pathLst>
              </a:custGeom>
              <a:solidFill>
                <a:srgbClr val="4B2C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1" name="Google Shape;151;p26"/>
              <p:cNvSpPr/>
              <p:nvPr/>
            </p:nvSpPr>
            <p:spPr>
              <a:xfrm>
                <a:off x="5254850" y="2775175"/>
                <a:ext cx="567600" cy="567625"/>
              </a:xfrm>
              <a:custGeom>
                <a:avLst/>
                <a:gdLst/>
                <a:ahLst/>
                <a:cxnLst/>
                <a:rect l="l" t="t" r="r" b="b"/>
                <a:pathLst>
                  <a:path w="22704" h="22705" extrusionOk="0">
                    <a:moveTo>
                      <a:pt x="11351" y="0"/>
                    </a:moveTo>
                    <a:cubicBezTo>
                      <a:pt x="8341" y="0"/>
                      <a:pt x="5454" y="1196"/>
                      <a:pt x="3324" y="3325"/>
                    </a:cubicBezTo>
                    <a:cubicBezTo>
                      <a:pt x="1196" y="5454"/>
                      <a:pt x="0" y="8341"/>
                      <a:pt x="0" y="11353"/>
                    </a:cubicBezTo>
                    <a:cubicBezTo>
                      <a:pt x="0" y="14363"/>
                      <a:pt x="1196" y="17250"/>
                      <a:pt x="3324" y="19380"/>
                    </a:cubicBezTo>
                    <a:cubicBezTo>
                      <a:pt x="5454" y="21508"/>
                      <a:pt x="8341" y="22705"/>
                      <a:pt x="11351" y="22705"/>
                    </a:cubicBezTo>
                    <a:cubicBezTo>
                      <a:pt x="14363" y="22705"/>
                      <a:pt x="17250" y="21508"/>
                      <a:pt x="19379" y="19380"/>
                    </a:cubicBezTo>
                    <a:cubicBezTo>
                      <a:pt x="21508" y="17250"/>
                      <a:pt x="22704" y="14363"/>
                      <a:pt x="22704" y="11353"/>
                    </a:cubicBezTo>
                    <a:cubicBezTo>
                      <a:pt x="22704" y="8341"/>
                      <a:pt x="21508" y="5454"/>
                      <a:pt x="19379" y="3325"/>
                    </a:cubicBezTo>
                    <a:cubicBezTo>
                      <a:pt x="17250" y="1196"/>
                      <a:pt x="14363" y="0"/>
                      <a:pt x="11351" y="0"/>
                    </a:cubicBezTo>
                    <a:close/>
                  </a:path>
                </a:pathLst>
              </a:custGeom>
              <a:solidFill>
                <a:srgbClr val="4B2C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2" name="Google Shape;152;p26"/>
              <p:cNvSpPr/>
              <p:nvPr/>
            </p:nvSpPr>
            <p:spPr>
              <a:xfrm>
                <a:off x="5279275" y="2831875"/>
                <a:ext cx="518750" cy="454200"/>
              </a:xfrm>
              <a:custGeom>
                <a:avLst/>
                <a:gdLst/>
                <a:ahLst/>
                <a:cxnLst/>
                <a:rect l="l" t="t" r="r" b="b"/>
                <a:pathLst>
                  <a:path w="20750" h="18168" extrusionOk="0">
                    <a:moveTo>
                      <a:pt x="10383" y="1"/>
                    </a:moveTo>
                    <a:cubicBezTo>
                      <a:pt x="7175" y="1"/>
                      <a:pt x="4065" y="1705"/>
                      <a:pt x="2413" y="4716"/>
                    </a:cubicBezTo>
                    <a:cubicBezTo>
                      <a:pt x="0" y="9114"/>
                      <a:pt x="1609" y="14634"/>
                      <a:pt x="6007" y="17046"/>
                    </a:cubicBezTo>
                    <a:cubicBezTo>
                      <a:pt x="7392" y="17807"/>
                      <a:pt x="8890" y="18168"/>
                      <a:pt x="10367" y="18168"/>
                    </a:cubicBezTo>
                    <a:cubicBezTo>
                      <a:pt x="13575" y="18168"/>
                      <a:pt x="16685" y="16464"/>
                      <a:pt x="18337" y="13453"/>
                    </a:cubicBezTo>
                    <a:cubicBezTo>
                      <a:pt x="20749" y="9056"/>
                      <a:pt x="19140" y="3534"/>
                      <a:pt x="14743" y="1122"/>
                    </a:cubicBezTo>
                    <a:cubicBezTo>
                      <a:pt x="13357" y="362"/>
                      <a:pt x="11860" y="1"/>
                      <a:pt x="1038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3" name="Google Shape;153;p26"/>
              <p:cNvSpPr/>
              <p:nvPr/>
            </p:nvSpPr>
            <p:spPr>
              <a:xfrm>
                <a:off x="5578275" y="2869725"/>
                <a:ext cx="79775" cy="83775"/>
              </a:xfrm>
              <a:custGeom>
                <a:avLst/>
                <a:gdLst/>
                <a:ahLst/>
                <a:cxnLst/>
                <a:rect l="l" t="t" r="r" b="b"/>
                <a:pathLst>
                  <a:path w="3191" h="3351" extrusionOk="0">
                    <a:moveTo>
                      <a:pt x="1323" y="1"/>
                    </a:moveTo>
                    <a:lnTo>
                      <a:pt x="510" y="1583"/>
                    </a:lnTo>
                    <a:lnTo>
                      <a:pt x="1" y="2413"/>
                    </a:lnTo>
                    <a:lnTo>
                      <a:pt x="439" y="2654"/>
                    </a:lnTo>
                    <a:lnTo>
                      <a:pt x="891" y="1714"/>
                    </a:lnTo>
                    <a:lnTo>
                      <a:pt x="1313" y="945"/>
                    </a:lnTo>
                    <a:lnTo>
                      <a:pt x="1431" y="3209"/>
                    </a:lnTo>
                    <a:lnTo>
                      <a:pt x="1892" y="3350"/>
                    </a:lnTo>
                    <a:lnTo>
                      <a:pt x="2311" y="2493"/>
                    </a:lnTo>
                    <a:lnTo>
                      <a:pt x="3190" y="1001"/>
                    </a:lnTo>
                    <a:lnTo>
                      <a:pt x="2732" y="820"/>
                    </a:lnTo>
                    <a:lnTo>
                      <a:pt x="1857" y="2500"/>
                    </a:lnTo>
                    <a:lnTo>
                      <a:pt x="1755" y="213"/>
                    </a:lnTo>
                    <a:lnTo>
                      <a:pt x="1323" y="1"/>
                    </a:lnTo>
                    <a:close/>
                  </a:path>
                </a:pathLst>
              </a:custGeom>
              <a:solidFill>
                <a:srgbClr val="4B2C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4" name="Google Shape;154;p26"/>
              <p:cNvSpPr/>
              <p:nvPr/>
            </p:nvSpPr>
            <p:spPr>
              <a:xfrm>
                <a:off x="5424050" y="3173450"/>
                <a:ext cx="68300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616" extrusionOk="0">
                    <a:moveTo>
                      <a:pt x="1671" y="1"/>
                    </a:moveTo>
                    <a:cubicBezTo>
                      <a:pt x="1594" y="1"/>
                      <a:pt x="1516" y="9"/>
                      <a:pt x="1438" y="27"/>
                    </a:cubicBezTo>
                    <a:cubicBezTo>
                      <a:pt x="1177" y="83"/>
                      <a:pt x="991" y="217"/>
                      <a:pt x="876" y="427"/>
                    </a:cubicBezTo>
                    <a:cubicBezTo>
                      <a:pt x="801" y="560"/>
                      <a:pt x="776" y="695"/>
                      <a:pt x="800" y="830"/>
                    </a:cubicBezTo>
                    <a:cubicBezTo>
                      <a:pt x="822" y="961"/>
                      <a:pt x="874" y="1085"/>
                      <a:pt x="952" y="1194"/>
                    </a:cubicBezTo>
                    <a:cubicBezTo>
                      <a:pt x="1029" y="1301"/>
                      <a:pt x="1112" y="1406"/>
                      <a:pt x="1197" y="1503"/>
                    </a:cubicBezTo>
                    <a:cubicBezTo>
                      <a:pt x="1273" y="1592"/>
                      <a:pt x="1338" y="1688"/>
                      <a:pt x="1391" y="1790"/>
                    </a:cubicBezTo>
                    <a:cubicBezTo>
                      <a:pt x="1439" y="1885"/>
                      <a:pt x="1440" y="1970"/>
                      <a:pt x="1399" y="2046"/>
                    </a:cubicBezTo>
                    <a:cubicBezTo>
                      <a:pt x="1360" y="2120"/>
                      <a:pt x="1287" y="2170"/>
                      <a:pt x="1205" y="2182"/>
                    </a:cubicBezTo>
                    <a:cubicBezTo>
                      <a:pt x="1187" y="2185"/>
                      <a:pt x="1168" y="2186"/>
                      <a:pt x="1150" y="2186"/>
                    </a:cubicBezTo>
                    <a:cubicBezTo>
                      <a:pt x="1076" y="2186"/>
                      <a:pt x="1000" y="2164"/>
                      <a:pt x="917" y="2118"/>
                    </a:cubicBezTo>
                    <a:cubicBezTo>
                      <a:pt x="717" y="2009"/>
                      <a:pt x="575" y="1799"/>
                      <a:pt x="484" y="1492"/>
                    </a:cubicBezTo>
                    <a:lnTo>
                      <a:pt x="0" y="1721"/>
                    </a:lnTo>
                    <a:lnTo>
                      <a:pt x="10" y="1776"/>
                    </a:lnTo>
                    <a:cubicBezTo>
                      <a:pt x="28" y="1858"/>
                      <a:pt x="78" y="1968"/>
                      <a:pt x="158" y="2109"/>
                    </a:cubicBezTo>
                    <a:cubicBezTo>
                      <a:pt x="248" y="2266"/>
                      <a:pt x="380" y="2393"/>
                      <a:pt x="555" y="2490"/>
                    </a:cubicBezTo>
                    <a:cubicBezTo>
                      <a:pt x="707" y="2574"/>
                      <a:pt x="866" y="2615"/>
                      <a:pt x="1031" y="2615"/>
                    </a:cubicBezTo>
                    <a:cubicBezTo>
                      <a:pt x="1121" y="2615"/>
                      <a:pt x="1212" y="2603"/>
                      <a:pt x="1306" y="2579"/>
                    </a:cubicBezTo>
                    <a:cubicBezTo>
                      <a:pt x="1572" y="2510"/>
                      <a:pt x="1765" y="2366"/>
                      <a:pt x="1884" y="2145"/>
                    </a:cubicBezTo>
                    <a:cubicBezTo>
                      <a:pt x="1958" y="2012"/>
                      <a:pt x="1984" y="1879"/>
                      <a:pt x="1961" y="1744"/>
                    </a:cubicBezTo>
                    <a:cubicBezTo>
                      <a:pt x="1937" y="1613"/>
                      <a:pt x="1884" y="1490"/>
                      <a:pt x="1805" y="1383"/>
                    </a:cubicBezTo>
                    <a:cubicBezTo>
                      <a:pt x="1725" y="1277"/>
                      <a:pt x="1642" y="1176"/>
                      <a:pt x="1558" y="1076"/>
                    </a:cubicBezTo>
                    <a:cubicBezTo>
                      <a:pt x="1479" y="990"/>
                      <a:pt x="1413" y="893"/>
                      <a:pt x="1361" y="789"/>
                    </a:cubicBezTo>
                    <a:cubicBezTo>
                      <a:pt x="1315" y="695"/>
                      <a:pt x="1310" y="614"/>
                      <a:pt x="1347" y="547"/>
                    </a:cubicBezTo>
                    <a:cubicBezTo>
                      <a:pt x="1380" y="481"/>
                      <a:pt x="1445" y="436"/>
                      <a:pt x="1518" y="427"/>
                    </a:cubicBezTo>
                    <a:cubicBezTo>
                      <a:pt x="1533" y="425"/>
                      <a:pt x="1549" y="423"/>
                      <a:pt x="1565" y="423"/>
                    </a:cubicBezTo>
                    <a:cubicBezTo>
                      <a:pt x="1626" y="423"/>
                      <a:pt x="1689" y="442"/>
                      <a:pt x="1758" y="478"/>
                    </a:cubicBezTo>
                    <a:cubicBezTo>
                      <a:pt x="1843" y="526"/>
                      <a:pt x="1931" y="603"/>
                      <a:pt x="2021" y="708"/>
                    </a:cubicBezTo>
                    <a:cubicBezTo>
                      <a:pt x="2111" y="813"/>
                      <a:pt x="2175" y="909"/>
                      <a:pt x="2212" y="997"/>
                    </a:cubicBezTo>
                    <a:lnTo>
                      <a:pt x="2731" y="616"/>
                    </a:lnTo>
                    <a:cubicBezTo>
                      <a:pt x="2660" y="519"/>
                      <a:pt x="2579" y="431"/>
                      <a:pt x="2489" y="351"/>
                    </a:cubicBezTo>
                    <a:cubicBezTo>
                      <a:pt x="2397" y="269"/>
                      <a:pt x="2296" y="198"/>
                      <a:pt x="2188" y="139"/>
                    </a:cubicBezTo>
                    <a:cubicBezTo>
                      <a:pt x="2020" y="47"/>
                      <a:pt x="1848" y="1"/>
                      <a:pt x="1671" y="1"/>
                    </a:cubicBezTo>
                    <a:close/>
                  </a:path>
                </a:pathLst>
              </a:custGeom>
              <a:solidFill>
                <a:srgbClr val="4B2C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5" name="Google Shape;155;p26"/>
              <p:cNvSpPr/>
              <p:nvPr/>
            </p:nvSpPr>
            <p:spPr>
              <a:xfrm>
                <a:off x="5664375" y="3099350"/>
                <a:ext cx="66150" cy="7825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130" extrusionOk="0">
                    <a:moveTo>
                      <a:pt x="1329" y="1"/>
                    </a:moveTo>
                    <a:lnTo>
                      <a:pt x="510" y="1593"/>
                    </a:lnTo>
                    <a:lnTo>
                      <a:pt x="0" y="2424"/>
                    </a:lnTo>
                    <a:lnTo>
                      <a:pt x="1287" y="3130"/>
                    </a:lnTo>
                    <a:lnTo>
                      <a:pt x="1529" y="2778"/>
                    </a:lnTo>
                    <a:lnTo>
                      <a:pt x="678" y="2312"/>
                    </a:lnTo>
                    <a:lnTo>
                      <a:pt x="951" y="1758"/>
                    </a:lnTo>
                    <a:lnTo>
                      <a:pt x="1032" y="1619"/>
                    </a:lnTo>
                    <a:lnTo>
                      <a:pt x="1709" y="1990"/>
                    </a:lnTo>
                    <a:lnTo>
                      <a:pt x="1953" y="1640"/>
                    </a:lnTo>
                    <a:lnTo>
                      <a:pt x="1249" y="1255"/>
                    </a:lnTo>
                    <a:lnTo>
                      <a:pt x="1612" y="645"/>
                    </a:lnTo>
                    <a:lnTo>
                      <a:pt x="2402" y="1078"/>
                    </a:lnTo>
                    <a:lnTo>
                      <a:pt x="2646" y="724"/>
                    </a:lnTo>
                    <a:lnTo>
                      <a:pt x="1329" y="1"/>
                    </a:lnTo>
                    <a:close/>
                  </a:path>
                </a:pathLst>
              </a:custGeom>
              <a:solidFill>
                <a:srgbClr val="4B2C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6" name="Google Shape;156;p26"/>
              <p:cNvSpPr/>
              <p:nvPr/>
            </p:nvSpPr>
            <p:spPr>
              <a:xfrm>
                <a:off x="5363200" y="2928050"/>
                <a:ext cx="96775" cy="92650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3706" extrusionOk="0">
                    <a:moveTo>
                      <a:pt x="728" y="0"/>
                    </a:moveTo>
                    <a:lnTo>
                      <a:pt x="306" y="1636"/>
                    </a:lnTo>
                    <a:lnTo>
                      <a:pt x="1" y="2689"/>
                    </a:lnTo>
                    <a:lnTo>
                      <a:pt x="659" y="2991"/>
                    </a:lnTo>
                    <a:lnTo>
                      <a:pt x="1421" y="2163"/>
                    </a:lnTo>
                    <a:lnTo>
                      <a:pt x="1742" y="1821"/>
                    </a:lnTo>
                    <a:lnTo>
                      <a:pt x="1609" y="2352"/>
                    </a:lnTo>
                    <a:lnTo>
                      <a:pt x="1293" y="3399"/>
                    </a:lnTo>
                    <a:lnTo>
                      <a:pt x="1962" y="3706"/>
                    </a:lnTo>
                    <a:lnTo>
                      <a:pt x="2722" y="2877"/>
                    </a:lnTo>
                    <a:lnTo>
                      <a:pt x="3871" y="1694"/>
                    </a:lnTo>
                    <a:lnTo>
                      <a:pt x="3509" y="1412"/>
                    </a:lnTo>
                    <a:lnTo>
                      <a:pt x="2401" y="2628"/>
                    </a:lnTo>
                    <a:lnTo>
                      <a:pt x="1905" y="3141"/>
                    </a:lnTo>
                    <a:lnTo>
                      <a:pt x="1868" y="3119"/>
                    </a:lnTo>
                    <a:lnTo>
                      <a:pt x="2073" y="2387"/>
                    </a:lnTo>
                    <a:lnTo>
                      <a:pt x="2539" y="880"/>
                    </a:lnTo>
                    <a:lnTo>
                      <a:pt x="2027" y="712"/>
                    </a:lnTo>
                    <a:lnTo>
                      <a:pt x="1933" y="1079"/>
                    </a:lnTo>
                    <a:lnTo>
                      <a:pt x="1157" y="1884"/>
                    </a:lnTo>
                    <a:lnTo>
                      <a:pt x="613" y="2432"/>
                    </a:lnTo>
                    <a:lnTo>
                      <a:pt x="577" y="2412"/>
                    </a:lnTo>
                    <a:lnTo>
                      <a:pt x="774" y="1674"/>
                    </a:lnTo>
                    <a:lnTo>
                      <a:pt x="1233" y="163"/>
                    </a:lnTo>
                    <a:lnTo>
                      <a:pt x="728" y="0"/>
                    </a:lnTo>
                    <a:close/>
                  </a:path>
                </a:pathLst>
              </a:custGeom>
              <a:solidFill>
                <a:srgbClr val="4B2C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7" name="Google Shape;157;p26"/>
              <p:cNvSpPr/>
              <p:nvPr/>
            </p:nvSpPr>
            <p:spPr>
              <a:xfrm>
                <a:off x="5518750" y="2954750"/>
                <a:ext cx="77100" cy="115150"/>
              </a:xfrm>
              <a:custGeom>
                <a:avLst/>
                <a:gdLst/>
                <a:ahLst/>
                <a:cxnLst/>
                <a:rect l="l" t="t" r="r" b="b"/>
                <a:pathLst>
                  <a:path w="3084" h="4606" extrusionOk="0">
                    <a:moveTo>
                      <a:pt x="3084" y="0"/>
                    </a:moveTo>
                    <a:lnTo>
                      <a:pt x="0" y="3733"/>
                    </a:lnTo>
                    <a:lnTo>
                      <a:pt x="1592" y="4606"/>
                    </a:lnTo>
                    <a:lnTo>
                      <a:pt x="3084" y="0"/>
                    </a:lnTo>
                    <a:close/>
                  </a:path>
                </a:pathLst>
              </a:custGeom>
              <a:solidFill>
                <a:srgbClr val="F088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8" name="Google Shape;158;p26"/>
              <p:cNvSpPr/>
              <p:nvPr/>
            </p:nvSpPr>
            <p:spPr>
              <a:xfrm>
                <a:off x="5481450" y="3048050"/>
                <a:ext cx="77100" cy="115200"/>
              </a:xfrm>
              <a:custGeom>
                <a:avLst/>
                <a:gdLst/>
                <a:ahLst/>
                <a:cxnLst/>
                <a:rect l="l" t="t" r="r" b="b"/>
                <a:pathLst>
                  <a:path w="3084" h="4608" extrusionOk="0">
                    <a:moveTo>
                      <a:pt x="1492" y="1"/>
                    </a:moveTo>
                    <a:lnTo>
                      <a:pt x="0" y="4607"/>
                    </a:lnTo>
                    <a:lnTo>
                      <a:pt x="3084" y="874"/>
                    </a:lnTo>
                    <a:lnTo>
                      <a:pt x="1492" y="1"/>
                    </a:lnTo>
                    <a:close/>
                  </a:path>
                </a:pathLst>
              </a:custGeom>
              <a:solidFill>
                <a:srgbClr val="F088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9" name="Google Shape;159;p26"/>
              <p:cNvSpPr/>
              <p:nvPr/>
            </p:nvSpPr>
            <p:spPr>
              <a:xfrm>
                <a:off x="5508175" y="3030575"/>
                <a:ext cx="62925" cy="56800"/>
              </a:xfrm>
              <a:custGeom>
                <a:avLst/>
                <a:gdLst/>
                <a:ahLst/>
                <a:cxnLst/>
                <a:rect l="l" t="t" r="r" b="b"/>
                <a:pathLst>
                  <a:path w="2517" h="2272" extrusionOk="0">
                    <a:moveTo>
                      <a:pt x="1219" y="1"/>
                    </a:moveTo>
                    <a:cubicBezTo>
                      <a:pt x="966" y="1"/>
                      <a:pt x="715" y="85"/>
                      <a:pt x="509" y="250"/>
                    </a:cubicBezTo>
                    <a:cubicBezTo>
                      <a:pt x="150" y="538"/>
                      <a:pt x="1" y="1012"/>
                      <a:pt x="129" y="1454"/>
                    </a:cubicBezTo>
                    <a:cubicBezTo>
                      <a:pt x="258" y="1894"/>
                      <a:pt x="638" y="2215"/>
                      <a:pt x="1095" y="2265"/>
                    </a:cubicBezTo>
                    <a:cubicBezTo>
                      <a:pt x="1137" y="2269"/>
                      <a:pt x="1178" y="2271"/>
                      <a:pt x="1219" y="2271"/>
                    </a:cubicBezTo>
                    <a:cubicBezTo>
                      <a:pt x="1630" y="2271"/>
                      <a:pt x="2014" y="2048"/>
                      <a:pt x="2214" y="1682"/>
                    </a:cubicBezTo>
                    <a:cubicBezTo>
                      <a:pt x="2516" y="1132"/>
                      <a:pt x="2314" y="442"/>
                      <a:pt x="1765" y="141"/>
                    </a:cubicBezTo>
                    <a:cubicBezTo>
                      <a:pt x="1594" y="47"/>
                      <a:pt x="1406" y="1"/>
                      <a:pt x="1219" y="1"/>
                    </a:cubicBezTo>
                    <a:close/>
                  </a:path>
                </a:pathLst>
              </a:custGeom>
              <a:solidFill>
                <a:srgbClr val="F088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0" name="Google Shape;160;p26"/>
              <p:cNvSpPr/>
              <p:nvPr/>
            </p:nvSpPr>
            <p:spPr>
              <a:xfrm>
                <a:off x="4235850" y="2780025"/>
                <a:ext cx="549775" cy="870825"/>
              </a:xfrm>
              <a:custGeom>
                <a:avLst/>
                <a:gdLst/>
                <a:ahLst/>
                <a:cxnLst/>
                <a:rect l="l" t="t" r="r" b="b"/>
                <a:pathLst>
                  <a:path w="21991" h="34833" extrusionOk="0">
                    <a:moveTo>
                      <a:pt x="1" y="1"/>
                    </a:moveTo>
                    <a:lnTo>
                      <a:pt x="1" y="34833"/>
                    </a:lnTo>
                    <a:cubicBezTo>
                      <a:pt x="14477" y="30464"/>
                      <a:pt x="21990" y="20757"/>
                      <a:pt x="21990" y="20757"/>
                    </a:cubicBezTo>
                    <a:cubicBezTo>
                      <a:pt x="21990" y="20757"/>
                      <a:pt x="13942" y="7284"/>
                      <a:pt x="1" y="1"/>
                    </a:cubicBezTo>
                    <a:close/>
                  </a:path>
                </a:pathLst>
              </a:custGeom>
              <a:solidFill>
                <a:srgbClr val="4B2C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1" name="Google Shape;161;p26"/>
              <p:cNvSpPr/>
              <p:nvPr/>
            </p:nvSpPr>
            <p:spPr>
              <a:xfrm>
                <a:off x="3107425" y="5255700"/>
                <a:ext cx="646800" cy="215425"/>
              </a:xfrm>
              <a:custGeom>
                <a:avLst/>
                <a:gdLst/>
                <a:ahLst/>
                <a:cxnLst/>
                <a:rect l="l" t="t" r="r" b="b"/>
                <a:pathLst>
                  <a:path w="25872" h="8617" extrusionOk="0">
                    <a:moveTo>
                      <a:pt x="11187" y="0"/>
                    </a:moveTo>
                    <a:cubicBezTo>
                      <a:pt x="11187" y="0"/>
                      <a:pt x="5275" y="2172"/>
                      <a:pt x="715" y="6682"/>
                    </a:cubicBezTo>
                    <a:cubicBezTo>
                      <a:pt x="1" y="7388"/>
                      <a:pt x="532" y="8616"/>
                      <a:pt x="1538" y="8616"/>
                    </a:cubicBezTo>
                    <a:lnTo>
                      <a:pt x="25089" y="8616"/>
                    </a:lnTo>
                    <a:cubicBezTo>
                      <a:pt x="25521" y="8616"/>
                      <a:pt x="25872" y="8266"/>
                      <a:pt x="25872" y="7834"/>
                    </a:cubicBezTo>
                    <a:lnTo>
                      <a:pt x="25872" y="0"/>
                    </a:lnTo>
                    <a:close/>
                  </a:path>
                </a:pathLst>
              </a:custGeom>
              <a:solidFill>
                <a:srgbClr val="4B2C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2" name="Google Shape;162;p26"/>
              <p:cNvSpPr/>
              <p:nvPr/>
            </p:nvSpPr>
            <p:spPr>
              <a:xfrm>
                <a:off x="3342750" y="4850725"/>
                <a:ext cx="411475" cy="405000"/>
              </a:xfrm>
              <a:custGeom>
                <a:avLst/>
                <a:gdLst/>
                <a:ahLst/>
                <a:cxnLst/>
                <a:rect l="l" t="t" r="r" b="b"/>
                <a:pathLst>
                  <a:path w="16459" h="16200" extrusionOk="0">
                    <a:moveTo>
                      <a:pt x="0" y="0"/>
                    </a:moveTo>
                    <a:lnTo>
                      <a:pt x="1774" y="16199"/>
                    </a:lnTo>
                    <a:lnTo>
                      <a:pt x="16459" y="16199"/>
                    </a:lnTo>
                    <a:lnTo>
                      <a:pt x="16459" y="0"/>
                    </a:lnTo>
                    <a:close/>
                  </a:path>
                </a:pathLst>
              </a:custGeom>
              <a:solidFill>
                <a:srgbClr val="F8BB8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3" name="Google Shape;163;p26"/>
              <p:cNvSpPr/>
              <p:nvPr/>
            </p:nvSpPr>
            <p:spPr>
              <a:xfrm>
                <a:off x="4151550" y="4850725"/>
                <a:ext cx="518375" cy="405000"/>
              </a:xfrm>
              <a:custGeom>
                <a:avLst/>
                <a:gdLst/>
                <a:ahLst/>
                <a:cxnLst/>
                <a:rect l="l" t="t" r="r" b="b"/>
                <a:pathLst>
                  <a:path w="20735" h="16200" extrusionOk="0">
                    <a:moveTo>
                      <a:pt x="0" y="0"/>
                    </a:moveTo>
                    <a:lnTo>
                      <a:pt x="6051" y="16199"/>
                    </a:lnTo>
                    <a:lnTo>
                      <a:pt x="20735" y="16199"/>
                    </a:lnTo>
                    <a:lnTo>
                      <a:pt x="16459" y="0"/>
                    </a:lnTo>
                    <a:close/>
                  </a:path>
                </a:pathLst>
              </a:custGeom>
              <a:solidFill>
                <a:srgbClr val="F8BB8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4" name="Google Shape;164;p26"/>
              <p:cNvSpPr/>
              <p:nvPr/>
            </p:nvSpPr>
            <p:spPr>
              <a:xfrm>
                <a:off x="3226950" y="3829850"/>
                <a:ext cx="1406175" cy="1185900"/>
              </a:xfrm>
              <a:custGeom>
                <a:avLst/>
                <a:gdLst/>
                <a:ahLst/>
                <a:cxnLst/>
                <a:rect l="l" t="t" r="r" b="b"/>
                <a:pathLst>
                  <a:path w="56247" h="47436" extrusionOk="0">
                    <a:moveTo>
                      <a:pt x="0" y="0"/>
                    </a:moveTo>
                    <a:cubicBezTo>
                      <a:pt x="0" y="23786"/>
                      <a:pt x="4126" y="47436"/>
                      <a:pt x="4126" y="47436"/>
                    </a:cubicBezTo>
                    <a:lnTo>
                      <a:pt x="22087" y="47436"/>
                    </a:lnTo>
                    <a:cubicBezTo>
                      <a:pt x="21965" y="31431"/>
                      <a:pt x="23059" y="15412"/>
                      <a:pt x="23059" y="15412"/>
                    </a:cubicBezTo>
                    <a:lnTo>
                      <a:pt x="27235" y="15412"/>
                    </a:lnTo>
                    <a:cubicBezTo>
                      <a:pt x="27235" y="15412"/>
                      <a:pt x="31490" y="31007"/>
                      <a:pt x="38286" y="47436"/>
                    </a:cubicBezTo>
                    <a:lnTo>
                      <a:pt x="56247" y="47436"/>
                    </a:lnTo>
                    <a:cubicBezTo>
                      <a:pt x="56247" y="47436"/>
                      <a:pt x="54003" y="33736"/>
                      <a:pt x="50293" y="0"/>
                    </a:cubicBezTo>
                    <a:close/>
                  </a:path>
                </a:pathLst>
              </a:custGeom>
              <a:solidFill>
                <a:srgbClr val="4B2C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5" name="Google Shape;165;p26"/>
              <p:cNvSpPr/>
              <p:nvPr/>
            </p:nvSpPr>
            <p:spPr>
              <a:xfrm>
                <a:off x="2390200" y="2863225"/>
                <a:ext cx="1019675" cy="1605825"/>
              </a:xfrm>
              <a:custGeom>
                <a:avLst/>
                <a:gdLst/>
                <a:ahLst/>
                <a:cxnLst/>
                <a:rect l="l" t="t" r="r" b="b"/>
                <a:pathLst>
                  <a:path w="40787" h="64233" extrusionOk="0">
                    <a:moveTo>
                      <a:pt x="40786" y="0"/>
                    </a:moveTo>
                    <a:cubicBezTo>
                      <a:pt x="40786" y="0"/>
                      <a:pt x="20575" y="14208"/>
                      <a:pt x="9290" y="42728"/>
                    </a:cubicBezTo>
                    <a:cubicBezTo>
                      <a:pt x="9290" y="42728"/>
                      <a:pt x="0" y="47185"/>
                      <a:pt x="180" y="53753"/>
                    </a:cubicBezTo>
                    <a:cubicBezTo>
                      <a:pt x="367" y="60580"/>
                      <a:pt x="8284" y="64232"/>
                      <a:pt x="13600" y="64232"/>
                    </a:cubicBezTo>
                    <a:cubicBezTo>
                      <a:pt x="14212" y="64232"/>
                      <a:pt x="14789" y="64184"/>
                      <a:pt x="15317" y="64086"/>
                    </a:cubicBezTo>
                    <a:cubicBezTo>
                      <a:pt x="20423" y="63141"/>
                      <a:pt x="20329" y="58480"/>
                      <a:pt x="20329" y="58480"/>
                    </a:cubicBezTo>
                    <a:cubicBezTo>
                      <a:pt x="20329" y="58480"/>
                      <a:pt x="21712" y="57103"/>
                      <a:pt x="22159" y="54674"/>
                    </a:cubicBezTo>
                    <a:cubicBezTo>
                      <a:pt x="22606" y="52245"/>
                      <a:pt x="20209" y="49508"/>
                      <a:pt x="20209" y="49508"/>
                    </a:cubicBezTo>
                    <a:cubicBezTo>
                      <a:pt x="25268" y="42470"/>
                      <a:pt x="40786" y="22157"/>
                      <a:pt x="40786" y="22157"/>
                    </a:cubicBezTo>
                    <a:lnTo>
                      <a:pt x="40786" y="0"/>
                    </a:lnTo>
                    <a:close/>
                  </a:path>
                </a:pathLst>
              </a:custGeom>
              <a:solidFill>
                <a:srgbClr val="F8BB8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6" name="Google Shape;166;p26"/>
              <p:cNvSpPr/>
              <p:nvPr/>
            </p:nvSpPr>
            <p:spPr>
              <a:xfrm>
                <a:off x="3607675" y="2741100"/>
                <a:ext cx="495800" cy="544975"/>
              </a:xfrm>
              <a:custGeom>
                <a:avLst/>
                <a:gdLst/>
                <a:ahLst/>
                <a:cxnLst/>
                <a:rect l="l" t="t" r="r" b="b"/>
                <a:pathLst>
                  <a:path w="19832" h="21799" extrusionOk="0">
                    <a:moveTo>
                      <a:pt x="0" y="0"/>
                    </a:moveTo>
                    <a:lnTo>
                      <a:pt x="0" y="21799"/>
                    </a:lnTo>
                    <a:lnTo>
                      <a:pt x="19832" y="21799"/>
                    </a:lnTo>
                    <a:lnTo>
                      <a:pt x="19832" y="0"/>
                    </a:lnTo>
                    <a:close/>
                  </a:path>
                </a:pathLst>
              </a:custGeom>
              <a:solidFill>
                <a:srgbClr val="ECD3A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7" name="Google Shape;167;p26"/>
              <p:cNvSpPr/>
              <p:nvPr/>
            </p:nvSpPr>
            <p:spPr>
              <a:xfrm>
                <a:off x="3607675" y="2741100"/>
                <a:ext cx="495800" cy="544975"/>
              </a:xfrm>
              <a:custGeom>
                <a:avLst/>
                <a:gdLst/>
                <a:ahLst/>
                <a:cxnLst/>
                <a:rect l="l" t="t" r="r" b="b"/>
                <a:pathLst>
                  <a:path w="19832" h="21799" extrusionOk="0">
                    <a:moveTo>
                      <a:pt x="0" y="0"/>
                    </a:moveTo>
                    <a:lnTo>
                      <a:pt x="0" y="21799"/>
                    </a:lnTo>
                    <a:lnTo>
                      <a:pt x="19832" y="21799"/>
                    </a:lnTo>
                    <a:lnTo>
                      <a:pt x="19832" y="0"/>
                    </a:lnTo>
                    <a:close/>
                  </a:path>
                </a:pathLst>
              </a:custGeom>
              <a:solidFill>
                <a:srgbClr val="F8BB8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8" name="Google Shape;168;p26"/>
              <p:cNvSpPr/>
              <p:nvPr/>
            </p:nvSpPr>
            <p:spPr>
              <a:xfrm>
                <a:off x="2919325" y="2780025"/>
                <a:ext cx="549750" cy="870825"/>
              </a:xfrm>
              <a:custGeom>
                <a:avLst/>
                <a:gdLst/>
                <a:ahLst/>
                <a:cxnLst/>
                <a:rect l="l" t="t" r="r" b="b"/>
                <a:pathLst>
                  <a:path w="21990" h="34833" extrusionOk="0">
                    <a:moveTo>
                      <a:pt x="21989" y="1"/>
                    </a:moveTo>
                    <a:lnTo>
                      <a:pt x="21989" y="1"/>
                    </a:lnTo>
                    <a:cubicBezTo>
                      <a:pt x="8047" y="7286"/>
                      <a:pt x="0" y="20757"/>
                      <a:pt x="0" y="20757"/>
                    </a:cubicBezTo>
                    <a:cubicBezTo>
                      <a:pt x="0" y="20757"/>
                      <a:pt x="7514" y="30464"/>
                      <a:pt x="21988" y="34833"/>
                    </a:cubicBezTo>
                    <a:lnTo>
                      <a:pt x="21989" y="1"/>
                    </a:lnTo>
                    <a:close/>
                  </a:path>
                </a:pathLst>
              </a:custGeom>
              <a:solidFill>
                <a:srgbClr val="4B2C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9" name="Google Shape;169;p26"/>
              <p:cNvSpPr/>
              <p:nvPr/>
            </p:nvSpPr>
            <p:spPr>
              <a:xfrm>
                <a:off x="3133225" y="2780025"/>
                <a:ext cx="1444800" cy="1392650"/>
              </a:xfrm>
              <a:custGeom>
                <a:avLst/>
                <a:gdLst/>
                <a:ahLst/>
                <a:cxnLst/>
                <a:rect l="l" t="t" r="r" b="b"/>
                <a:pathLst>
                  <a:path w="57792" h="55706" extrusionOk="0">
                    <a:moveTo>
                      <a:pt x="13511" y="1"/>
                    </a:moveTo>
                    <a:cubicBezTo>
                      <a:pt x="5251" y="21119"/>
                      <a:pt x="0" y="49184"/>
                      <a:pt x="0" y="49184"/>
                    </a:cubicBezTo>
                    <a:cubicBezTo>
                      <a:pt x="0" y="49184"/>
                      <a:pt x="10296" y="54200"/>
                      <a:pt x="24560" y="55706"/>
                    </a:cubicBezTo>
                    <a:cubicBezTo>
                      <a:pt x="24560" y="55706"/>
                      <a:pt x="26945" y="52429"/>
                      <a:pt x="28896" y="46057"/>
                    </a:cubicBezTo>
                    <a:cubicBezTo>
                      <a:pt x="30847" y="52429"/>
                      <a:pt x="33232" y="55706"/>
                      <a:pt x="33232" y="55706"/>
                    </a:cubicBezTo>
                    <a:cubicBezTo>
                      <a:pt x="47497" y="54200"/>
                      <a:pt x="57792" y="49184"/>
                      <a:pt x="57792" y="49184"/>
                    </a:cubicBezTo>
                    <a:cubicBezTo>
                      <a:pt x="57792" y="49184"/>
                      <a:pt x="52541" y="21119"/>
                      <a:pt x="44282" y="1"/>
                    </a:cubicBezTo>
                    <a:lnTo>
                      <a:pt x="34324" y="6232"/>
                    </a:lnTo>
                    <a:cubicBezTo>
                      <a:pt x="34324" y="6232"/>
                      <a:pt x="32935" y="9590"/>
                      <a:pt x="28896" y="13959"/>
                    </a:cubicBezTo>
                    <a:cubicBezTo>
                      <a:pt x="24858" y="9590"/>
                      <a:pt x="23469" y="6232"/>
                      <a:pt x="23469" y="6232"/>
                    </a:cubicBezTo>
                    <a:lnTo>
                      <a:pt x="13511" y="1"/>
                    </a:lnTo>
                    <a:close/>
                  </a:path>
                </a:pathLst>
              </a:custGeom>
              <a:solidFill>
                <a:srgbClr val="54413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0" name="Google Shape;170;p26"/>
              <p:cNvSpPr/>
              <p:nvPr/>
            </p:nvSpPr>
            <p:spPr>
              <a:xfrm>
                <a:off x="3109950" y="5312925"/>
                <a:ext cx="648825" cy="162750"/>
              </a:xfrm>
              <a:custGeom>
                <a:avLst/>
                <a:gdLst/>
                <a:ahLst/>
                <a:cxnLst/>
                <a:rect l="l" t="t" r="r" b="b"/>
                <a:pathLst>
                  <a:path w="25953" h="6510" extrusionOk="0">
                    <a:moveTo>
                      <a:pt x="6229" y="0"/>
                    </a:moveTo>
                    <a:cubicBezTo>
                      <a:pt x="6136" y="0"/>
                      <a:pt x="6042" y="25"/>
                      <a:pt x="5955" y="77"/>
                    </a:cubicBezTo>
                    <a:cubicBezTo>
                      <a:pt x="4202" y="1136"/>
                      <a:pt x="2241" y="2527"/>
                      <a:pt x="487" y="4262"/>
                    </a:cubicBezTo>
                    <a:cubicBezTo>
                      <a:pt x="108" y="4638"/>
                      <a:pt x="1" y="5179"/>
                      <a:pt x="205" y="5680"/>
                    </a:cubicBezTo>
                    <a:cubicBezTo>
                      <a:pt x="417" y="6191"/>
                      <a:pt x="888" y="6509"/>
                      <a:pt x="1437" y="6509"/>
                    </a:cubicBezTo>
                    <a:lnTo>
                      <a:pt x="24988" y="6509"/>
                    </a:lnTo>
                    <a:cubicBezTo>
                      <a:pt x="25521" y="6509"/>
                      <a:pt x="25953" y="6078"/>
                      <a:pt x="25953" y="5544"/>
                    </a:cubicBezTo>
                    <a:lnTo>
                      <a:pt x="25953" y="4764"/>
                    </a:lnTo>
                    <a:cubicBezTo>
                      <a:pt x="25953" y="4557"/>
                      <a:pt x="25784" y="4388"/>
                      <a:pt x="25577" y="4388"/>
                    </a:cubicBezTo>
                    <a:lnTo>
                      <a:pt x="7956" y="4388"/>
                    </a:lnTo>
                    <a:cubicBezTo>
                      <a:pt x="7956" y="2820"/>
                      <a:pt x="7306" y="1323"/>
                      <a:pt x="6705" y="283"/>
                    </a:cubicBezTo>
                    <a:cubicBezTo>
                      <a:pt x="6601" y="103"/>
                      <a:pt x="6418" y="0"/>
                      <a:pt x="6229" y="0"/>
                    </a:cubicBezTo>
                    <a:close/>
                  </a:path>
                </a:pathLst>
              </a:custGeom>
              <a:solidFill>
                <a:srgbClr val="94A7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1" name="Google Shape;171;p26"/>
              <p:cNvSpPr/>
              <p:nvPr/>
            </p:nvSpPr>
            <p:spPr>
              <a:xfrm>
                <a:off x="4302775" y="5255700"/>
                <a:ext cx="646825" cy="215425"/>
              </a:xfrm>
              <a:custGeom>
                <a:avLst/>
                <a:gdLst/>
                <a:ahLst/>
                <a:cxnLst/>
                <a:rect l="l" t="t" r="r" b="b"/>
                <a:pathLst>
                  <a:path w="25873" h="8617" extrusionOk="0">
                    <a:moveTo>
                      <a:pt x="2" y="0"/>
                    </a:moveTo>
                    <a:lnTo>
                      <a:pt x="0" y="7834"/>
                    </a:lnTo>
                    <a:cubicBezTo>
                      <a:pt x="0" y="8266"/>
                      <a:pt x="351" y="8616"/>
                      <a:pt x="783" y="8616"/>
                    </a:cubicBezTo>
                    <a:lnTo>
                      <a:pt x="24335" y="8616"/>
                    </a:lnTo>
                    <a:cubicBezTo>
                      <a:pt x="25340" y="8616"/>
                      <a:pt x="25873" y="7388"/>
                      <a:pt x="25157" y="6682"/>
                    </a:cubicBezTo>
                    <a:cubicBezTo>
                      <a:pt x="20599" y="2172"/>
                      <a:pt x="14686" y="0"/>
                      <a:pt x="14686" y="0"/>
                    </a:cubicBezTo>
                    <a:close/>
                  </a:path>
                </a:pathLst>
              </a:custGeom>
              <a:solidFill>
                <a:srgbClr val="4B2C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2" name="Google Shape;172;p26"/>
              <p:cNvSpPr/>
              <p:nvPr/>
            </p:nvSpPr>
            <p:spPr>
              <a:xfrm>
                <a:off x="4298225" y="5312925"/>
                <a:ext cx="648850" cy="162750"/>
              </a:xfrm>
              <a:custGeom>
                <a:avLst/>
                <a:gdLst/>
                <a:ahLst/>
                <a:cxnLst/>
                <a:rect l="l" t="t" r="r" b="b"/>
                <a:pathLst>
                  <a:path w="25954" h="6510" extrusionOk="0">
                    <a:moveTo>
                      <a:pt x="19725" y="0"/>
                    </a:moveTo>
                    <a:cubicBezTo>
                      <a:pt x="19536" y="0"/>
                      <a:pt x="19353" y="103"/>
                      <a:pt x="19249" y="283"/>
                    </a:cubicBezTo>
                    <a:cubicBezTo>
                      <a:pt x="18649" y="1323"/>
                      <a:pt x="17998" y="2820"/>
                      <a:pt x="17998" y="4388"/>
                    </a:cubicBezTo>
                    <a:lnTo>
                      <a:pt x="376" y="4388"/>
                    </a:lnTo>
                    <a:cubicBezTo>
                      <a:pt x="169" y="4388"/>
                      <a:pt x="0" y="4557"/>
                      <a:pt x="0" y="4764"/>
                    </a:cubicBezTo>
                    <a:lnTo>
                      <a:pt x="0" y="5544"/>
                    </a:lnTo>
                    <a:cubicBezTo>
                      <a:pt x="0" y="6078"/>
                      <a:pt x="433" y="6509"/>
                      <a:pt x="965" y="6509"/>
                    </a:cubicBezTo>
                    <a:lnTo>
                      <a:pt x="24517" y="6509"/>
                    </a:lnTo>
                    <a:cubicBezTo>
                      <a:pt x="25066" y="6509"/>
                      <a:pt x="25538" y="6191"/>
                      <a:pt x="25748" y="5680"/>
                    </a:cubicBezTo>
                    <a:cubicBezTo>
                      <a:pt x="25954" y="5179"/>
                      <a:pt x="25845" y="4638"/>
                      <a:pt x="25467" y="4262"/>
                    </a:cubicBezTo>
                    <a:cubicBezTo>
                      <a:pt x="23713" y="2527"/>
                      <a:pt x="21751" y="1136"/>
                      <a:pt x="19999" y="77"/>
                    </a:cubicBezTo>
                    <a:cubicBezTo>
                      <a:pt x="19912" y="25"/>
                      <a:pt x="19818" y="0"/>
                      <a:pt x="19725" y="0"/>
                    </a:cubicBezTo>
                    <a:close/>
                  </a:path>
                </a:pathLst>
              </a:custGeom>
              <a:solidFill>
                <a:srgbClr val="94A7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3" name="Google Shape;173;p26"/>
              <p:cNvSpPr/>
              <p:nvPr/>
            </p:nvSpPr>
            <p:spPr>
              <a:xfrm>
                <a:off x="5135650" y="2967650"/>
                <a:ext cx="265175" cy="331375"/>
              </a:xfrm>
              <a:custGeom>
                <a:avLst/>
                <a:gdLst/>
                <a:ahLst/>
                <a:cxnLst/>
                <a:rect l="l" t="t" r="r" b="b"/>
                <a:pathLst>
                  <a:path w="10607" h="13255" extrusionOk="0">
                    <a:moveTo>
                      <a:pt x="6150" y="1"/>
                    </a:moveTo>
                    <a:cubicBezTo>
                      <a:pt x="4873" y="1"/>
                      <a:pt x="739" y="1743"/>
                      <a:pt x="409" y="5741"/>
                    </a:cubicBezTo>
                    <a:cubicBezTo>
                      <a:pt x="0" y="10713"/>
                      <a:pt x="3182" y="13255"/>
                      <a:pt x="3182" y="13255"/>
                    </a:cubicBezTo>
                    <a:cubicBezTo>
                      <a:pt x="8237" y="10713"/>
                      <a:pt x="6553" y="5241"/>
                      <a:pt x="6553" y="5241"/>
                    </a:cubicBezTo>
                    <a:cubicBezTo>
                      <a:pt x="6553" y="5241"/>
                      <a:pt x="9694" y="5240"/>
                      <a:pt x="10150" y="4090"/>
                    </a:cubicBezTo>
                    <a:cubicBezTo>
                      <a:pt x="10607" y="2939"/>
                      <a:pt x="7373" y="143"/>
                      <a:pt x="6281" y="8"/>
                    </a:cubicBezTo>
                    <a:cubicBezTo>
                      <a:pt x="6242" y="3"/>
                      <a:pt x="6198" y="1"/>
                      <a:pt x="6150" y="1"/>
                    </a:cubicBezTo>
                    <a:close/>
                  </a:path>
                </a:pathLst>
              </a:custGeom>
              <a:solidFill>
                <a:srgbClr val="F8BB8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4" name="Google Shape;174;p26"/>
              <p:cNvSpPr/>
              <p:nvPr/>
            </p:nvSpPr>
            <p:spPr>
              <a:xfrm>
                <a:off x="3708725" y="2936150"/>
                <a:ext cx="298000" cy="898575"/>
              </a:xfrm>
              <a:custGeom>
                <a:avLst/>
                <a:gdLst/>
                <a:ahLst/>
                <a:cxnLst/>
                <a:rect l="l" t="t" r="r" b="b"/>
                <a:pathLst>
                  <a:path w="11920" h="35943" extrusionOk="0">
                    <a:moveTo>
                      <a:pt x="976" y="33009"/>
                    </a:moveTo>
                    <a:cubicBezTo>
                      <a:pt x="976" y="33009"/>
                      <a:pt x="976" y="33009"/>
                      <a:pt x="976" y="33009"/>
                    </a:cubicBezTo>
                    <a:cubicBezTo>
                      <a:pt x="976" y="33009"/>
                      <a:pt x="976" y="33009"/>
                      <a:pt x="976" y="33009"/>
                    </a:cubicBezTo>
                    <a:close/>
                    <a:moveTo>
                      <a:pt x="1" y="0"/>
                    </a:moveTo>
                    <a:cubicBezTo>
                      <a:pt x="1" y="0"/>
                      <a:pt x="507" y="4795"/>
                      <a:pt x="4095" y="8146"/>
                    </a:cubicBezTo>
                    <a:cubicBezTo>
                      <a:pt x="4095" y="8146"/>
                      <a:pt x="2095" y="28943"/>
                      <a:pt x="976" y="33009"/>
                    </a:cubicBezTo>
                    <a:lnTo>
                      <a:pt x="976" y="33009"/>
                    </a:lnTo>
                    <a:cubicBezTo>
                      <a:pt x="976" y="33009"/>
                      <a:pt x="976" y="33009"/>
                      <a:pt x="976" y="33009"/>
                    </a:cubicBezTo>
                    <a:cubicBezTo>
                      <a:pt x="979" y="33009"/>
                      <a:pt x="2644" y="33473"/>
                      <a:pt x="5955" y="35942"/>
                    </a:cubicBezTo>
                    <a:cubicBezTo>
                      <a:pt x="9270" y="33470"/>
                      <a:pt x="10945" y="33049"/>
                      <a:pt x="10945" y="33049"/>
                    </a:cubicBezTo>
                    <a:cubicBezTo>
                      <a:pt x="9827" y="28961"/>
                      <a:pt x="7825" y="8145"/>
                      <a:pt x="7825" y="8145"/>
                    </a:cubicBezTo>
                    <a:cubicBezTo>
                      <a:pt x="11414" y="4794"/>
                      <a:pt x="11920" y="0"/>
                      <a:pt x="11920" y="0"/>
                    </a:cubicBezTo>
                    <a:close/>
                  </a:path>
                </a:pathLst>
              </a:custGeom>
              <a:solidFill>
                <a:srgbClr val="ADC2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5" name="Google Shape;175;p26"/>
              <p:cNvSpPr/>
              <p:nvPr/>
            </p:nvSpPr>
            <p:spPr>
              <a:xfrm>
                <a:off x="4149950" y="3650800"/>
                <a:ext cx="179025" cy="179050"/>
              </a:xfrm>
              <a:custGeom>
                <a:avLst/>
                <a:gdLst/>
                <a:ahLst/>
                <a:cxnLst/>
                <a:rect l="l" t="t" r="r" b="b"/>
                <a:pathLst>
                  <a:path w="7161" h="7162" extrusionOk="0">
                    <a:moveTo>
                      <a:pt x="3581" y="0"/>
                    </a:moveTo>
                    <a:cubicBezTo>
                      <a:pt x="1604" y="0"/>
                      <a:pt x="1" y="1604"/>
                      <a:pt x="1" y="3581"/>
                    </a:cubicBezTo>
                    <a:cubicBezTo>
                      <a:pt x="1" y="5558"/>
                      <a:pt x="1604" y="7161"/>
                      <a:pt x="3581" y="7161"/>
                    </a:cubicBezTo>
                    <a:cubicBezTo>
                      <a:pt x="5558" y="7161"/>
                      <a:pt x="7160" y="5558"/>
                      <a:pt x="7160" y="3581"/>
                    </a:cubicBezTo>
                    <a:cubicBezTo>
                      <a:pt x="7160" y="1604"/>
                      <a:pt x="5558" y="0"/>
                      <a:pt x="3581" y="0"/>
                    </a:cubicBezTo>
                    <a:close/>
                  </a:path>
                </a:pathLst>
              </a:custGeom>
              <a:solidFill>
                <a:srgbClr val="D6AD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6" name="Google Shape;176;p26"/>
              <p:cNvSpPr/>
              <p:nvPr/>
            </p:nvSpPr>
            <p:spPr>
              <a:xfrm>
                <a:off x="4201600" y="3784175"/>
                <a:ext cx="75750" cy="14522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5809" extrusionOk="0">
                    <a:moveTo>
                      <a:pt x="0" y="1"/>
                    </a:moveTo>
                    <a:lnTo>
                      <a:pt x="0" y="5808"/>
                    </a:lnTo>
                    <a:lnTo>
                      <a:pt x="1515" y="4435"/>
                    </a:lnTo>
                    <a:lnTo>
                      <a:pt x="3029" y="5808"/>
                    </a:lnTo>
                    <a:lnTo>
                      <a:pt x="3029" y="1"/>
                    </a:lnTo>
                    <a:close/>
                  </a:path>
                </a:pathLst>
              </a:custGeom>
              <a:solidFill>
                <a:srgbClr val="D6AD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7" name="Google Shape;177;p26"/>
              <p:cNvSpPr/>
              <p:nvPr/>
            </p:nvSpPr>
            <p:spPr>
              <a:xfrm>
                <a:off x="3335525" y="3113525"/>
                <a:ext cx="265950" cy="256150"/>
              </a:xfrm>
              <a:custGeom>
                <a:avLst/>
                <a:gdLst/>
                <a:ahLst/>
                <a:cxnLst/>
                <a:rect l="l" t="t" r="r" b="b"/>
                <a:pathLst>
                  <a:path w="10638" h="10246" extrusionOk="0">
                    <a:moveTo>
                      <a:pt x="4405" y="1"/>
                    </a:moveTo>
                    <a:cubicBezTo>
                      <a:pt x="4153" y="1"/>
                      <a:pt x="3901" y="184"/>
                      <a:pt x="3903" y="501"/>
                    </a:cubicBezTo>
                    <a:cubicBezTo>
                      <a:pt x="3905" y="802"/>
                      <a:pt x="3659" y="1002"/>
                      <a:pt x="3403" y="1002"/>
                    </a:cubicBezTo>
                    <a:cubicBezTo>
                      <a:pt x="3280" y="1002"/>
                      <a:pt x="3155" y="956"/>
                      <a:pt x="3053" y="853"/>
                    </a:cubicBezTo>
                    <a:cubicBezTo>
                      <a:pt x="2948" y="747"/>
                      <a:pt x="2825" y="702"/>
                      <a:pt x="2705" y="702"/>
                    </a:cubicBezTo>
                    <a:cubicBezTo>
                      <a:pt x="2384" y="702"/>
                      <a:pt x="2087" y="1028"/>
                      <a:pt x="2242" y="1395"/>
                    </a:cubicBezTo>
                    <a:cubicBezTo>
                      <a:pt x="2388" y="1739"/>
                      <a:pt x="2119" y="2086"/>
                      <a:pt x="1787" y="2086"/>
                    </a:cubicBezTo>
                    <a:cubicBezTo>
                      <a:pt x="1723" y="2086"/>
                      <a:pt x="1657" y="2073"/>
                      <a:pt x="1591" y="2046"/>
                    </a:cubicBezTo>
                    <a:cubicBezTo>
                      <a:pt x="1522" y="2016"/>
                      <a:pt x="1455" y="2003"/>
                      <a:pt x="1390" y="2003"/>
                    </a:cubicBezTo>
                    <a:cubicBezTo>
                      <a:pt x="986" y="2003"/>
                      <a:pt x="713" y="2524"/>
                      <a:pt x="1050" y="2857"/>
                    </a:cubicBezTo>
                    <a:cubicBezTo>
                      <a:pt x="1366" y="3168"/>
                      <a:pt x="1145" y="3706"/>
                      <a:pt x="701" y="3706"/>
                    </a:cubicBezTo>
                    <a:cubicBezTo>
                      <a:pt x="700" y="3706"/>
                      <a:pt x="699" y="3706"/>
                      <a:pt x="697" y="3706"/>
                    </a:cubicBezTo>
                    <a:cubicBezTo>
                      <a:pt x="696" y="3706"/>
                      <a:pt x="695" y="3706"/>
                      <a:pt x="694" y="3706"/>
                    </a:cubicBezTo>
                    <a:cubicBezTo>
                      <a:pt x="150" y="3706"/>
                      <a:pt x="1" y="4457"/>
                      <a:pt x="508" y="4663"/>
                    </a:cubicBezTo>
                    <a:cubicBezTo>
                      <a:pt x="920" y="4831"/>
                      <a:pt x="920" y="5415"/>
                      <a:pt x="508" y="5583"/>
                    </a:cubicBezTo>
                    <a:cubicBezTo>
                      <a:pt x="1" y="5789"/>
                      <a:pt x="150" y="6540"/>
                      <a:pt x="694" y="6540"/>
                    </a:cubicBezTo>
                    <a:cubicBezTo>
                      <a:pt x="695" y="6540"/>
                      <a:pt x="696" y="6540"/>
                      <a:pt x="697" y="6540"/>
                    </a:cubicBezTo>
                    <a:cubicBezTo>
                      <a:pt x="699" y="6540"/>
                      <a:pt x="700" y="6540"/>
                      <a:pt x="701" y="6540"/>
                    </a:cubicBezTo>
                    <a:cubicBezTo>
                      <a:pt x="1145" y="6540"/>
                      <a:pt x="1366" y="7078"/>
                      <a:pt x="1050" y="7390"/>
                    </a:cubicBezTo>
                    <a:cubicBezTo>
                      <a:pt x="713" y="7721"/>
                      <a:pt x="986" y="8243"/>
                      <a:pt x="1390" y="8243"/>
                    </a:cubicBezTo>
                    <a:cubicBezTo>
                      <a:pt x="1455" y="8243"/>
                      <a:pt x="1522" y="8230"/>
                      <a:pt x="1591" y="8200"/>
                    </a:cubicBezTo>
                    <a:cubicBezTo>
                      <a:pt x="1657" y="8172"/>
                      <a:pt x="1724" y="8160"/>
                      <a:pt x="1788" y="8160"/>
                    </a:cubicBezTo>
                    <a:cubicBezTo>
                      <a:pt x="2120" y="8160"/>
                      <a:pt x="2388" y="8506"/>
                      <a:pt x="2242" y="8850"/>
                    </a:cubicBezTo>
                    <a:cubicBezTo>
                      <a:pt x="2087" y="9218"/>
                      <a:pt x="2383" y="9544"/>
                      <a:pt x="2705" y="9544"/>
                    </a:cubicBezTo>
                    <a:cubicBezTo>
                      <a:pt x="2825" y="9544"/>
                      <a:pt x="2949" y="9499"/>
                      <a:pt x="3053" y="9393"/>
                    </a:cubicBezTo>
                    <a:cubicBezTo>
                      <a:pt x="3155" y="9290"/>
                      <a:pt x="3280" y="9244"/>
                      <a:pt x="3403" y="9244"/>
                    </a:cubicBezTo>
                    <a:cubicBezTo>
                      <a:pt x="3659" y="9244"/>
                      <a:pt x="3905" y="9443"/>
                      <a:pt x="3903" y="9744"/>
                    </a:cubicBezTo>
                    <a:cubicBezTo>
                      <a:pt x="3901" y="10062"/>
                      <a:pt x="4153" y="10245"/>
                      <a:pt x="4406" y="10245"/>
                    </a:cubicBezTo>
                    <a:cubicBezTo>
                      <a:pt x="4589" y="10245"/>
                      <a:pt x="4773" y="10148"/>
                      <a:pt x="4860" y="9935"/>
                    </a:cubicBezTo>
                    <a:cubicBezTo>
                      <a:pt x="4944" y="9728"/>
                      <a:pt x="5132" y="9625"/>
                      <a:pt x="5320" y="9625"/>
                    </a:cubicBezTo>
                    <a:cubicBezTo>
                      <a:pt x="5508" y="9625"/>
                      <a:pt x="5696" y="9728"/>
                      <a:pt x="5779" y="9935"/>
                    </a:cubicBezTo>
                    <a:cubicBezTo>
                      <a:pt x="5866" y="10148"/>
                      <a:pt x="6050" y="10245"/>
                      <a:pt x="6234" y="10245"/>
                    </a:cubicBezTo>
                    <a:cubicBezTo>
                      <a:pt x="6486" y="10245"/>
                      <a:pt x="6739" y="10062"/>
                      <a:pt x="6737" y="9744"/>
                    </a:cubicBezTo>
                    <a:cubicBezTo>
                      <a:pt x="6734" y="9443"/>
                      <a:pt x="6980" y="9244"/>
                      <a:pt x="7236" y="9244"/>
                    </a:cubicBezTo>
                    <a:cubicBezTo>
                      <a:pt x="7359" y="9244"/>
                      <a:pt x="7485" y="9290"/>
                      <a:pt x="7586" y="9393"/>
                    </a:cubicBezTo>
                    <a:cubicBezTo>
                      <a:pt x="7691" y="9499"/>
                      <a:pt x="7814" y="9544"/>
                      <a:pt x="7934" y="9544"/>
                    </a:cubicBezTo>
                    <a:cubicBezTo>
                      <a:pt x="8255" y="9544"/>
                      <a:pt x="8552" y="9218"/>
                      <a:pt x="8397" y="8850"/>
                    </a:cubicBezTo>
                    <a:cubicBezTo>
                      <a:pt x="8251" y="8506"/>
                      <a:pt x="8519" y="8160"/>
                      <a:pt x="8851" y="8160"/>
                    </a:cubicBezTo>
                    <a:cubicBezTo>
                      <a:pt x="8915" y="8160"/>
                      <a:pt x="8981" y="8172"/>
                      <a:pt x="9047" y="8200"/>
                    </a:cubicBezTo>
                    <a:cubicBezTo>
                      <a:pt x="9116" y="8230"/>
                      <a:pt x="9184" y="8243"/>
                      <a:pt x="9248" y="8243"/>
                    </a:cubicBezTo>
                    <a:cubicBezTo>
                      <a:pt x="9653" y="8243"/>
                      <a:pt x="9925" y="7721"/>
                      <a:pt x="9589" y="7390"/>
                    </a:cubicBezTo>
                    <a:cubicBezTo>
                      <a:pt x="9273" y="7078"/>
                      <a:pt x="9494" y="6540"/>
                      <a:pt x="9937" y="6540"/>
                    </a:cubicBezTo>
                    <a:cubicBezTo>
                      <a:pt x="9938" y="6540"/>
                      <a:pt x="9940" y="6540"/>
                      <a:pt x="9941" y="6540"/>
                    </a:cubicBezTo>
                    <a:cubicBezTo>
                      <a:pt x="9942" y="6540"/>
                      <a:pt x="9943" y="6540"/>
                      <a:pt x="9945" y="6540"/>
                    </a:cubicBezTo>
                    <a:cubicBezTo>
                      <a:pt x="10490" y="6540"/>
                      <a:pt x="10638" y="5789"/>
                      <a:pt x="10132" y="5583"/>
                    </a:cubicBezTo>
                    <a:cubicBezTo>
                      <a:pt x="9718" y="5415"/>
                      <a:pt x="9718" y="4831"/>
                      <a:pt x="10132" y="4663"/>
                    </a:cubicBezTo>
                    <a:cubicBezTo>
                      <a:pt x="10637" y="4458"/>
                      <a:pt x="10490" y="3706"/>
                      <a:pt x="9946" y="3706"/>
                    </a:cubicBezTo>
                    <a:cubicBezTo>
                      <a:pt x="9944" y="3706"/>
                      <a:pt x="9943" y="3706"/>
                      <a:pt x="9941" y="3706"/>
                    </a:cubicBezTo>
                    <a:cubicBezTo>
                      <a:pt x="9940" y="3706"/>
                      <a:pt x="9938" y="3706"/>
                      <a:pt x="9937" y="3706"/>
                    </a:cubicBezTo>
                    <a:cubicBezTo>
                      <a:pt x="9494" y="3706"/>
                      <a:pt x="9273" y="3168"/>
                      <a:pt x="9589" y="2857"/>
                    </a:cubicBezTo>
                    <a:cubicBezTo>
                      <a:pt x="9925" y="2524"/>
                      <a:pt x="9654" y="2003"/>
                      <a:pt x="9249" y="2003"/>
                    </a:cubicBezTo>
                    <a:cubicBezTo>
                      <a:pt x="9184" y="2003"/>
                      <a:pt x="9116" y="2016"/>
                      <a:pt x="9047" y="2046"/>
                    </a:cubicBezTo>
                    <a:cubicBezTo>
                      <a:pt x="8981" y="2073"/>
                      <a:pt x="8915" y="2086"/>
                      <a:pt x="8852" y="2086"/>
                    </a:cubicBezTo>
                    <a:cubicBezTo>
                      <a:pt x="8519" y="2086"/>
                      <a:pt x="8251" y="1739"/>
                      <a:pt x="8397" y="1395"/>
                    </a:cubicBezTo>
                    <a:cubicBezTo>
                      <a:pt x="8552" y="1028"/>
                      <a:pt x="8255" y="702"/>
                      <a:pt x="7934" y="702"/>
                    </a:cubicBezTo>
                    <a:cubicBezTo>
                      <a:pt x="7814" y="702"/>
                      <a:pt x="7691" y="747"/>
                      <a:pt x="7586" y="853"/>
                    </a:cubicBezTo>
                    <a:cubicBezTo>
                      <a:pt x="7485" y="956"/>
                      <a:pt x="7360" y="1002"/>
                      <a:pt x="7237" y="1002"/>
                    </a:cubicBezTo>
                    <a:cubicBezTo>
                      <a:pt x="6981" y="1002"/>
                      <a:pt x="6734" y="802"/>
                      <a:pt x="6737" y="501"/>
                    </a:cubicBezTo>
                    <a:cubicBezTo>
                      <a:pt x="6739" y="184"/>
                      <a:pt x="6487" y="1"/>
                      <a:pt x="6234" y="1"/>
                    </a:cubicBezTo>
                    <a:cubicBezTo>
                      <a:pt x="6050" y="1"/>
                      <a:pt x="5866" y="98"/>
                      <a:pt x="5779" y="311"/>
                    </a:cubicBezTo>
                    <a:cubicBezTo>
                      <a:pt x="5696" y="517"/>
                      <a:pt x="5508" y="620"/>
                      <a:pt x="5320" y="620"/>
                    </a:cubicBezTo>
                    <a:cubicBezTo>
                      <a:pt x="5132" y="620"/>
                      <a:pt x="4944" y="517"/>
                      <a:pt x="4860" y="311"/>
                    </a:cubicBezTo>
                    <a:cubicBezTo>
                      <a:pt x="4773" y="98"/>
                      <a:pt x="4589" y="1"/>
                      <a:pt x="4405" y="1"/>
                    </a:cubicBezTo>
                    <a:close/>
                  </a:path>
                </a:pathLst>
              </a:custGeom>
              <a:solidFill>
                <a:srgbClr val="F8DB0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8" name="Google Shape;178;p26"/>
              <p:cNvSpPr/>
              <p:nvPr/>
            </p:nvSpPr>
            <p:spPr>
              <a:xfrm>
                <a:off x="4079400" y="3161150"/>
                <a:ext cx="237075" cy="71650"/>
              </a:xfrm>
              <a:custGeom>
                <a:avLst/>
                <a:gdLst/>
                <a:ahLst/>
                <a:cxnLst/>
                <a:rect l="l" t="t" r="r" b="b"/>
                <a:pathLst>
                  <a:path w="9483" h="2866" extrusionOk="0">
                    <a:moveTo>
                      <a:pt x="0" y="1"/>
                    </a:moveTo>
                    <a:lnTo>
                      <a:pt x="0" y="2866"/>
                    </a:lnTo>
                    <a:lnTo>
                      <a:pt x="9482" y="2866"/>
                    </a:lnTo>
                    <a:lnTo>
                      <a:pt x="9482" y="1"/>
                    </a:lnTo>
                    <a:close/>
                  </a:path>
                </a:pathLst>
              </a:custGeom>
              <a:solidFill>
                <a:srgbClr val="94A7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9" name="Google Shape;179;p26"/>
              <p:cNvSpPr/>
              <p:nvPr/>
            </p:nvSpPr>
            <p:spPr>
              <a:xfrm>
                <a:off x="3328350" y="3650825"/>
                <a:ext cx="237100" cy="71650"/>
              </a:xfrm>
              <a:custGeom>
                <a:avLst/>
                <a:gdLst/>
                <a:ahLst/>
                <a:cxnLst/>
                <a:rect l="l" t="t" r="r" b="b"/>
                <a:pathLst>
                  <a:path w="9484" h="2866" extrusionOk="0">
                    <a:moveTo>
                      <a:pt x="1" y="1"/>
                    </a:moveTo>
                    <a:lnTo>
                      <a:pt x="1" y="2866"/>
                    </a:lnTo>
                    <a:lnTo>
                      <a:pt x="9484" y="2866"/>
                    </a:lnTo>
                    <a:lnTo>
                      <a:pt x="9484" y="1"/>
                    </a:lnTo>
                    <a:close/>
                  </a:path>
                </a:pathLst>
              </a:custGeom>
              <a:solidFill>
                <a:srgbClr val="94A7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0" name="Google Shape;180;p26"/>
              <p:cNvSpPr/>
              <p:nvPr/>
            </p:nvSpPr>
            <p:spPr>
              <a:xfrm>
                <a:off x="4079400" y="3271750"/>
                <a:ext cx="237075" cy="71650"/>
              </a:xfrm>
              <a:custGeom>
                <a:avLst/>
                <a:gdLst/>
                <a:ahLst/>
                <a:cxnLst/>
                <a:rect l="l" t="t" r="r" b="b"/>
                <a:pathLst>
                  <a:path w="9483" h="2866" extrusionOk="0">
                    <a:moveTo>
                      <a:pt x="0" y="0"/>
                    </a:moveTo>
                    <a:lnTo>
                      <a:pt x="0" y="2865"/>
                    </a:lnTo>
                    <a:lnTo>
                      <a:pt x="9482" y="2865"/>
                    </a:lnTo>
                    <a:lnTo>
                      <a:pt x="9482" y="0"/>
                    </a:lnTo>
                    <a:close/>
                  </a:path>
                </a:pathLst>
              </a:custGeom>
              <a:solidFill>
                <a:srgbClr val="F8DB0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1" name="Google Shape;181;p26"/>
              <p:cNvSpPr/>
              <p:nvPr/>
            </p:nvSpPr>
            <p:spPr>
              <a:xfrm>
                <a:off x="2153200" y="1183525"/>
                <a:ext cx="3363475" cy="670825"/>
              </a:xfrm>
              <a:custGeom>
                <a:avLst/>
                <a:gdLst/>
                <a:ahLst/>
                <a:cxnLst/>
                <a:rect l="l" t="t" r="r" b="b"/>
                <a:pathLst>
                  <a:path w="134539" h="26833" extrusionOk="0">
                    <a:moveTo>
                      <a:pt x="21533" y="0"/>
                    </a:moveTo>
                    <a:cubicBezTo>
                      <a:pt x="15281" y="0"/>
                      <a:pt x="10274" y="1229"/>
                      <a:pt x="8155" y="4549"/>
                    </a:cubicBezTo>
                    <a:cubicBezTo>
                      <a:pt x="0" y="17331"/>
                      <a:pt x="48685" y="26832"/>
                      <a:pt x="67273" y="26832"/>
                    </a:cubicBezTo>
                    <a:cubicBezTo>
                      <a:pt x="85860" y="26832"/>
                      <a:pt x="134539" y="17331"/>
                      <a:pt x="126384" y="4549"/>
                    </a:cubicBezTo>
                    <a:cubicBezTo>
                      <a:pt x="124266" y="1229"/>
                      <a:pt x="119259" y="0"/>
                      <a:pt x="113007" y="0"/>
                    </a:cubicBezTo>
                    <a:cubicBezTo>
                      <a:pt x="95193" y="0"/>
                      <a:pt x="67271" y="9979"/>
                      <a:pt x="67271" y="9979"/>
                    </a:cubicBezTo>
                    <a:cubicBezTo>
                      <a:pt x="67271" y="9979"/>
                      <a:pt x="39348" y="0"/>
                      <a:pt x="21533" y="0"/>
                    </a:cubicBezTo>
                    <a:close/>
                  </a:path>
                </a:pathLst>
              </a:custGeom>
              <a:solidFill>
                <a:srgbClr val="54413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2" name="Google Shape;182;p26"/>
              <p:cNvSpPr/>
              <p:nvPr/>
            </p:nvSpPr>
            <p:spPr>
              <a:xfrm>
                <a:off x="2697050" y="509475"/>
                <a:ext cx="2318925" cy="2426675"/>
              </a:xfrm>
              <a:custGeom>
                <a:avLst/>
                <a:gdLst/>
                <a:ahLst/>
                <a:cxnLst/>
                <a:rect l="l" t="t" r="r" b="b"/>
                <a:pathLst>
                  <a:path w="92757" h="97067" extrusionOk="0">
                    <a:moveTo>
                      <a:pt x="47276" y="1"/>
                    </a:moveTo>
                    <a:cubicBezTo>
                      <a:pt x="46388" y="1"/>
                      <a:pt x="45498" y="17"/>
                      <a:pt x="44607" y="49"/>
                    </a:cubicBezTo>
                    <a:cubicBezTo>
                      <a:pt x="23504" y="803"/>
                      <a:pt x="3500" y="10223"/>
                      <a:pt x="1149" y="37755"/>
                    </a:cubicBezTo>
                    <a:cubicBezTo>
                      <a:pt x="0" y="51224"/>
                      <a:pt x="2641" y="62586"/>
                      <a:pt x="5218" y="72379"/>
                    </a:cubicBezTo>
                    <a:cubicBezTo>
                      <a:pt x="7563" y="81293"/>
                      <a:pt x="14069" y="88707"/>
                      <a:pt x="22903" y="92284"/>
                    </a:cubicBezTo>
                    <a:cubicBezTo>
                      <a:pt x="33436" y="96548"/>
                      <a:pt x="42447" y="97066"/>
                      <a:pt x="46205" y="97066"/>
                    </a:cubicBezTo>
                    <a:cubicBezTo>
                      <a:pt x="47411" y="97066"/>
                      <a:pt x="48076" y="97013"/>
                      <a:pt x="48076" y="97013"/>
                    </a:cubicBezTo>
                    <a:cubicBezTo>
                      <a:pt x="48076" y="97013"/>
                      <a:pt x="48085" y="97013"/>
                      <a:pt x="48103" y="97013"/>
                    </a:cubicBezTo>
                    <a:cubicBezTo>
                      <a:pt x="48725" y="97013"/>
                      <a:pt x="59756" y="96921"/>
                      <a:pt x="72845" y="90496"/>
                    </a:cubicBezTo>
                    <a:cubicBezTo>
                      <a:pt x="81402" y="86298"/>
                      <a:pt x="87362" y="78438"/>
                      <a:pt x="89063" y="69380"/>
                    </a:cubicBezTo>
                    <a:cubicBezTo>
                      <a:pt x="90935" y="59427"/>
                      <a:pt x="92757" y="47906"/>
                      <a:pt x="90647" y="34553"/>
                    </a:cubicBezTo>
                    <a:cubicBezTo>
                      <a:pt x="86519" y="8413"/>
                      <a:pt x="67423" y="1"/>
                      <a:pt x="47276" y="1"/>
                    </a:cubicBezTo>
                    <a:close/>
                  </a:path>
                </a:pathLst>
              </a:custGeom>
              <a:solidFill>
                <a:srgbClr val="F8BB8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3" name="Google Shape;183;p26"/>
              <p:cNvSpPr/>
              <p:nvPr/>
            </p:nvSpPr>
            <p:spPr>
              <a:xfrm>
                <a:off x="2636425" y="473050"/>
                <a:ext cx="2428750" cy="1337475"/>
              </a:xfrm>
              <a:custGeom>
                <a:avLst/>
                <a:gdLst/>
                <a:ahLst/>
                <a:cxnLst/>
                <a:rect l="l" t="t" r="r" b="b"/>
                <a:pathLst>
                  <a:path w="97150" h="53499" extrusionOk="0">
                    <a:moveTo>
                      <a:pt x="48657" y="1"/>
                    </a:moveTo>
                    <a:cubicBezTo>
                      <a:pt x="21435" y="1"/>
                      <a:pt x="4802" y="13519"/>
                      <a:pt x="1819" y="38068"/>
                    </a:cubicBezTo>
                    <a:cubicBezTo>
                      <a:pt x="1585" y="40003"/>
                      <a:pt x="1" y="47897"/>
                      <a:pt x="3297" y="53499"/>
                    </a:cubicBezTo>
                    <a:cubicBezTo>
                      <a:pt x="3297" y="53499"/>
                      <a:pt x="9623" y="50306"/>
                      <a:pt x="13734" y="37149"/>
                    </a:cubicBezTo>
                    <a:cubicBezTo>
                      <a:pt x="13734" y="37149"/>
                      <a:pt x="15184" y="37300"/>
                      <a:pt x="17569" y="37300"/>
                    </a:cubicBezTo>
                    <a:cubicBezTo>
                      <a:pt x="24332" y="37300"/>
                      <a:pt x="38612" y="36084"/>
                      <a:pt x="48658" y="26750"/>
                    </a:cubicBezTo>
                    <a:cubicBezTo>
                      <a:pt x="58704" y="36084"/>
                      <a:pt x="72982" y="37300"/>
                      <a:pt x="79744" y="37300"/>
                    </a:cubicBezTo>
                    <a:cubicBezTo>
                      <a:pt x="82129" y="37300"/>
                      <a:pt x="83579" y="37149"/>
                      <a:pt x="83579" y="37149"/>
                    </a:cubicBezTo>
                    <a:cubicBezTo>
                      <a:pt x="87691" y="50306"/>
                      <a:pt x="93853" y="53499"/>
                      <a:pt x="93853" y="53499"/>
                    </a:cubicBezTo>
                    <a:cubicBezTo>
                      <a:pt x="97150" y="47897"/>
                      <a:pt x="95730" y="40002"/>
                      <a:pt x="95495" y="38068"/>
                    </a:cubicBezTo>
                    <a:cubicBezTo>
                      <a:pt x="92513" y="13519"/>
                      <a:pt x="75879" y="1"/>
                      <a:pt x="48657" y="1"/>
                    </a:cubicBezTo>
                    <a:close/>
                  </a:path>
                </a:pathLst>
              </a:custGeom>
              <a:solidFill>
                <a:srgbClr val="F088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4" name="Google Shape;184;p26"/>
              <p:cNvSpPr/>
              <p:nvPr/>
            </p:nvSpPr>
            <p:spPr>
              <a:xfrm>
                <a:off x="4821775" y="1780300"/>
                <a:ext cx="466225" cy="468175"/>
              </a:xfrm>
              <a:custGeom>
                <a:avLst/>
                <a:gdLst/>
                <a:ahLst/>
                <a:cxnLst/>
                <a:rect l="l" t="t" r="r" b="b"/>
                <a:pathLst>
                  <a:path w="18649" h="18727" extrusionOk="0">
                    <a:moveTo>
                      <a:pt x="9875" y="0"/>
                    </a:moveTo>
                    <a:cubicBezTo>
                      <a:pt x="6099" y="0"/>
                      <a:pt x="2507" y="2911"/>
                      <a:pt x="1350" y="7226"/>
                    </a:cubicBezTo>
                    <a:cubicBezTo>
                      <a:pt x="0" y="12259"/>
                      <a:pt x="2478" y="17297"/>
                      <a:pt x="6882" y="18477"/>
                    </a:cubicBezTo>
                    <a:cubicBezTo>
                      <a:pt x="7510" y="18646"/>
                      <a:pt x="8144" y="18727"/>
                      <a:pt x="8773" y="18727"/>
                    </a:cubicBezTo>
                    <a:cubicBezTo>
                      <a:pt x="12550" y="18727"/>
                      <a:pt x="16143" y="15815"/>
                      <a:pt x="17299" y="11500"/>
                    </a:cubicBezTo>
                    <a:cubicBezTo>
                      <a:pt x="18649" y="6466"/>
                      <a:pt x="16171" y="1430"/>
                      <a:pt x="11768" y="250"/>
                    </a:cubicBezTo>
                    <a:cubicBezTo>
                      <a:pt x="11139" y="81"/>
                      <a:pt x="10505" y="0"/>
                      <a:pt x="9875" y="0"/>
                    </a:cubicBezTo>
                    <a:close/>
                  </a:path>
                </a:pathLst>
              </a:custGeom>
              <a:solidFill>
                <a:srgbClr val="F8BB8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5" name="Google Shape;185;p26"/>
              <p:cNvSpPr/>
              <p:nvPr/>
            </p:nvSpPr>
            <p:spPr>
              <a:xfrm>
                <a:off x="2423200" y="1780300"/>
                <a:ext cx="466175" cy="468175"/>
              </a:xfrm>
              <a:custGeom>
                <a:avLst/>
                <a:gdLst/>
                <a:ahLst/>
                <a:cxnLst/>
                <a:rect l="l" t="t" r="r" b="b"/>
                <a:pathLst>
                  <a:path w="18647" h="18727" extrusionOk="0">
                    <a:moveTo>
                      <a:pt x="8774" y="0"/>
                    </a:moveTo>
                    <a:cubicBezTo>
                      <a:pt x="8145" y="0"/>
                      <a:pt x="7510" y="81"/>
                      <a:pt x="6881" y="250"/>
                    </a:cubicBezTo>
                    <a:cubicBezTo>
                      <a:pt x="2477" y="1430"/>
                      <a:pt x="0" y="6466"/>
                      <a:pt x="1349" y="11500"/>
                    </a:cubicBezTo>
                    <a:cubicBezTo>
                      <a:pt x="2505" y="15815"/>
                      <a:pt x="6097" y="18727"/>
                      <a:pt x="9874" y="18727"/>
                    </a:cubicBezTo>
                    <a:cubicBezTo>
                      <a:pt x="10502" y="18727"/>
                      <a:pt x="11136" y="18646"/>
                      <a:pt x="11765" y="18477"/>
                    </a:cubicBezTo>
                    <a:cubicBezTo>
                      <a:pt x="16170" y="17297"/>
                      <a:pt x="18646" y="12259"/>
                      <a:pt x="17298" y="7226"/>
                    </a:cubicBezTo>
                    <a:cubicBezTo>
                      <a:pt x="16141" y="2911"/>
                      <a:pt x="12550" y="0"/>
                      <a:pt x="8774" y="0"/>
                    </a:cubicBezTo>
                    <a:close/>
                  </a:path>
                </a:pathLst>
              </a:custGeom>
              <a:solidFill>
                <a:srgbClr val="F8BB8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6" name="Google Shape;186;p26"/>
              <p:cNvSpPr/>
              <p:nvPr/>
            </p:nvSpPr>
            <p:spPr>
              <a:xfrm>
                <a:off x="2947900" y="2079275"/>
                <a:ext cx="416450" cy="398700"/>
              </a:xfrm>
              <a:custGeom>
                <a:avLst/>
                <a:gdLst/>
                <a:ahLst/>
                <a:cxnLst/>
                <a:rect l="l" t="t" r="r" b="b"/>
                <a:pathLst>
                  <a:path w="16658" h="15948" extrusionOk="0">
                    <a:moveTo>
                      <a:pt x="8321" y="1"/>
                    </a:moveTo>
                    <a:cubicBezTo>
                      <a:pt x="4235" y="1"/>
                      <a:pt x="754" y="3126"/>
                      <a:pt x="388" y="7275"/>
                    </a:cubicBezTo>
                    <a:cubicBezTo>
                      <a:pt x="1" y="11660"/>
                      <a:pt x="3243" y="15529"/>
                      <a:pt x="7630" y="15916"/>
                    </a:cubicBezTo>
                    <a:cubicBezTo>
                      <a:pt x="7867" y="15937"/>
                      <a:pt x="8104" y="15948"/>
                      <a:pt x="8338" y="15948"/>
                    </a:cubicBezTo>
                    <a:cubicBezTo>
                      <a:pt x="12426" y="15948"/>
                      <a:pt x="15906" y="12822"/>
                      <a:pt x="16271" y="8674"/>
                    </a:cubicBezTo>
                    <a:cubicBezTo>
                      <a:pt x="16657" y="4288"/>
                      <a:pt x="13416" y="419"/>
                      <a:pt x="9029" y="32"/>
                    </a:cubicBezTo>
                    <a:cubicBezTo>
                      <a:pt x="8792" y="11"/>
                      <a:pt x="8556" y="1"/>
                      <a:pt x="8321" y="1"/>
                    </a:cubicBezTo>
                    <a:close/>
                  </a:path>
                </a:pathLst>
              </a:custGeom>
              <a:solidFill>
                <a:srgbClr val="EC6F6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7" name="Google Shape;187;p26"/>
              <p:cNvSpPr/>
              <p:nvPr/>
            </p:nvSpPr>
            <p:spPr>
              <a:xfrm>
                <a:off x="4198450" y="2189450"/>
                <a:ext cx="416425" cy="398700"/>
              </a:xfrm>
              <a:custGeom>
                <a:avLst/>
                <a:gdLst/>
                <a:ahLst/>
                <a:cxnLst/>
                <a:rect l="l" t="t" r="r" b="b"/>
                <a:pathLst>
                  <a:path w="16657" h="15948" extrusionOk="0">
                    <a:moveTo>
                      <a:pt x="8320" y="1"/>
                    </a:moveTo>
                    <a:cubicBezTo>
                      <a:pt x="4233" y="1"/>
                      <a:pt x="752" y="3126"/>
                      <a:pt x="387" y="7275"/>
                    </a:cubicBezTo>
                    <a:cubicBezTo>
                      <a:pt x="1" y="11660"/>
                      <a:pt x="3243" y="15529"/>
                      <a:pt x="7630" y="15916"/>
                    </a:cubicBezTo>
                    <a:cubicBezTo>
                      <a:pt x="7867" y="15937"/>
                      <a:pt x="8103" y="15947"/>
                      <a:pt x="8338" y="15947"/>
                    </a:cubicBezTo>
                    <a:cubicBezTo>
                      <a:pt x="12424" y="15947"/>
                      <a:pt x="15905" y="12822"/>
                      <a:pt x="16271" y="8673"/>
                    </a:cubicBezTo>
                    <a:cubicBezTo>
                      <a:pt x="16657" y="4289"/>
                      <a:pt x="13415" y="419"/>
                      <a:pt x="9028" y="32"/>
                    </a:cubicBezTo>
                    <a:cubicBezTo>
                      <a:pt x="8790" y="11"/>
                      <a:pt x="8554" y="1"/>
                      <a:pt x="8320" y="1"/>
                    </a:cubicBezTo>
                    <a:close/>
                  </a:path>
                </a:pathLst>
              </a:custGeom>
              <a:solidFill>
                <a:srgbClr val="EC6F6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8" name="Google Shape;188;p26"/>
              <p:cNvSpPr/>
              <p:nvPr/>
            </p:nvSpPr>
            <p:spPr>
              <a:xfrm>
                <a:off x="4166275" y="1774050"/>
                <a:ext cx="437250" cy="310675"/>
              </a:xfrm>
              <a:custGeom>
                <a:avLst/>
                <a:gdLst/>
                <a:ahLst/>
                <a:cxnLst/>
                <a:rect l="l" t="t" r="r" b="b"/>
                <a:pathLst>
                  <a:path w="17490" h="12427" fill="none" extrusionOk="0">
                    <a:moveTo>
                      <a:pt x="1337" y="11610"/>
                    </a:moveTo>
                    <a:cubicBezTo>
                      <a:pt x="1337" y="11610"/>
                      <a:pt x="0" y="0"/>
                      <a:pt x="8936" y="833"/>
                    </a:cubicBezTo>
                    <a:cubicBezTo>
                      <a:pt x="17489" y="1631"/>
                      <a:pt x="14350" y="12426"/>
                      <a:pt x="14350" y="12426"/>
                    </a:cubicBezTo>
                  </a:path>
                </a:pathLst>
              </a:custGeom>
              <a:noFill/>
              <a:ln w="28575" cap="rnd" cmpd="sng">
                <a:solidFill>
                  <a:srgbClr val="5B260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9" name="Google Shape;189;p26"/>
              <p:cNvSpPr/>
              <p:nvPr/>
            </p:nvSpPr>
            <p:spPr>
              <a:xfrm>
                <a:off x="3072025" y="1677625"/>
                <a:ext cx="437225" cy="310675"/>
              </a:xfrm>
              <a:custGeom>
                <a:avLst/>
                <a:gdLst/>
                <a:ahLst/>
                <a:cxnLst/>
                <a:rect l="l" t="t" r="r" b="b"/>
                <a:pathLst>
                  <a:path w="17489" h="12427" fill="none" extrusionOk="0">
                    <a:moveTo>
                      <a:pt x="1337" y="11612"/>
                    </a:moveTo>
                    <a:cubicBezTo>
                      <a:pt x="1337" y="11612"/>
                      <a:pt x="0" y="1"/>
                      <a:pt x="8936" y="834"/>
                    </a:cubicBezTo>
                    <a:cubicBezTo>
                      <a:pt x="17489" y="1631"/>
                      <a:pt x="14350" y="12427"/>
                      <a:pt x="14350" y="12427"/>
                    </a:cubicBezTo>
                  </a:path>
                </a:pathLst>
              </a:custGeom>
              <a:noFill/>
              <a:ln w="28575" cap="rnd" cmpd="sng">
                <a:solidFill>
                  <a:srgbClr val="5B260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0" name="Google Shape;190;p26"/>
              <p:cNvSpPr/>
              <p:nvPr/>
            </p:nvSpPr>
            <p:spPr>
              <a:xfrm>
                <a:off x="3678425" y="2028250"/>
                <a:ext cx="367250" cy="165650"/>
              </a:xfrm>
              <a:custGeom>
                <a:avLst/>
                <a:gdLst/>
                <a:ahLst/>
                <a:cxnLst/>
                <a:rect l="l" t="t" r="r" b="b"/>
                <a:pathLst>
                  <a:path w="14690" h="6626" extrusionOk="0">
                    <a:moveTo>
                      <a:pt x="4053" y="0"/>
                    </a:moveTo>
                    <a:cubicBezTo>
                      <a:pt x="1347" y="0"/>
                      <a:pt x="160" y="865"/>
                      <a:pt x="86" y="1991"/>
                    </a:cubicBezTo>
                    <a:cubicBezTo>
                      <a:pt x="1" y="3129"/>
                      <a:pt x="1052" y="4539"/>
                      <a:pt x="2809" y="5598"/>
                    </a:cubicBezTo>
                    <a:lnTo>
                      <a:pt x="2810" y="5604"/>
                    </a:lnTo>
                    <a:cubicBezTo>
                      <a:pt x="3452" y="5991"/>
                      <a:pt x="4134" y="6307"/>
                      <a:pt x="4844" y="6549"/>
                    </a:cubicBezTo>
                    <a:cubicBezTo>
                      <a:pt x="4997" y="6601"/>
                      <a:pt x="5170" y="6625"/>
                      <a:pt x="5358" y="6625"/>
                    </a:cubicBezTo>
                    <a:cubicBezTo>
                      <a:pt x="8238" y="6625"/>
                      <a:pt x="14689" y="874"/>
                      <a:pt x="5417" y="64"/>
                    </a:cubicBezTo>
                    <a:cubicBezTo>
                      <a:pt x="4925" y="21"/>
                      <a:pt x="4471" y="0"/>
                      <a:pt x="4053" y="0"/>
                    </a:cubicBezTo>
                    <a:close/>
                  </a:path>
                </a:pathLst>
              </a:custGeom>
              <a:solidFill>
                <a:srgbClr val="EC6F6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1" name="Google Shape;191;p26"/>
              <p:cNvSpPr/>
              <p:nvPr/>
            </p:nvSpPr>
            <p:spPr>
              <a:xfrm>
                <a:off x="3155325" y="2120550"/>
                <a:ext cx="39700" cy="37500"/>
              </a:xfrm>
              <a:custGeom>
                <a:avLst/>
                <a:gdLst/>
                <a:ahLst/>
                <a:cxnLst/>
                <a:rect l="l" t="t" r="r" b="b"/>
                <a:pathLst>
                  <a:path w="1588" h="1500" extrusionOk="0">
                    <a:moveTo>
                      <a:pt x="805" y="1"/>
                    </a:moveTo>
                    <a:cubicBezTo>
                      <a:pt x="527" y="1"/>
                      <a:pt x="270" y="154"/>
                      <a:pt x="140" y="403"/>
                    </a:cubicBezTo>
                    <a:cubicBezTo>
                      <a:pt x="0" y="673"/>
                      <a:pt x="36" y="999"/>
                      <a:pt x="230" y="1232"/>
                    </a:cubicBezTo>
                    <a:cubicBezTo>
                      <a:pt x="375" y="1404"/>
                      <a:pt x="587" y="1499"/>
                      <a:pt x="805" y="1499"/>
                    </a:cubicBezTo>
                    <a:cubicBezTo>
                      <a:pt x="880" y="1499"/>
                      <a:pt x="955" y="1488"/>
                      <a:pt x="1030" y="1465"/>
                    </a:cubicBezTo>
                    <a:cubicBezTo>
                      <a:pt x="1319" y="1374"/>
                      <a:pt x="1524" y="1117"/>
                      <a:pt x="1551" y="816"/>
                    </a:cubicBezTo>
                    <a:cubicBezTo>
                      <a:pt x="1588" y="403"/>
                      <a:pt x="1283" y="39"/>
                      <a:pt x="871" y="4"/>
                    </a:cubicBezTo>
                    <a:cubicBezTo>
                      <a:pt x="849" y="2"/>
                      <a:pt x="827" y="1"/>
                      <a:pt x="805" y="1"/>
                    </a:cubicBezTo>
                    <a:close/>
                  </a:path>
                </a:pathLst>
              </a:custGeom>
              <a:solidFill>
                <a:srgbClr val="FF0000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2" name="Google Shape;192;p26"/>
              <p:cNvSpPr/>
              <p:nvPr/>
            </p:nvSpPr>
            <p:spPr>
              <a:xfrm>
                <a:off x="3226775" y="2195675"/>
                <a:ext cx="39725" cy="37500"/>
              </a:xfrm>
              <a:custGeom>
                <a:avLst/>
                <a:gdLst/>
                <a:ahLst/>
                <a:cxnLst/>
                <a:rect l="l" t="t" r="r" b="b"/>
                <a:pathLst>
                  <a:path w="1589" h="1500" extrusionOk="0">
                    <a:moveTo>
                      <a:pt x="805" y="1"/>
                    </a:moveTo>
                    <a:cubicBezTo>
                      <a:pt x="527" y="1"/>
                      <a:pt x="271" y="155"/>
                      <a:pt x="140" y="404"/>
                    </a:cubicBezTo>
                    <a:cubicBezTo>
                      <a:pt x="1" y="672"/>
                      <a:pt x="36" y="1000"/>
                      <a:pt x="231" y="1231"/>
                    </a:cubicBezTo>
                    <a:cubicBezTo>
                      <a:pt x="376" y="1405"/>
                      <a:pt x="587" y="1500"/>
                      <a:pt x="805" y="1500"/>
                    </a:cubicBezTo>
                    <a:cubicBezTo>
                      <a:pt x="880" y="1500"/>
                      <a:pt x="956" y="1489"/>
                      <a:pt x="1030" y="1465"/>
                    </a:cubicBezTo>
                    <a:cubicBezTo>
                      <a:pt x="1319" y="1374"/>
                      <a:pt x="1525" y="1118"/>
                      <a:pt x="1551" y="817"/>
                    </a:cubicBezTo>
                    <a:cubicBezTo>
                      <a:pt x="1589" y="404"/>
                      <a:pt x="1284" y="40"/>
                      <a:pt x="871" y="3"/>
                    </a:cubicBezTo>
                    <a:cubicBezTo>
                      <a:pt x="849" y="2"/>
                      <a:pt x="827" y="1"/>
                      <a:pt x="805" y="1"/>
                    </a:cubicBezTo>
                    <a:close/>
                  </a:path>
                </a:pathLst>
              </a:custGeom>
              <a:solidFill>
                <a:srgbClr val="FF0000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3" name="Google Shape;193;p26"/>
              <p:cNvSpPr/>
              <p:nvPr/>
            </p:nvSpPr>
            <p:spPr>
              <a:xfrm>
                <a:off x="3335925" y="2129925"/>
                <a:ext cx="39700" cy="37525"/>
              </a:xfrm>
              <a:custGeom>
                <a:avLst/>
                <a:gdLst/>
                <a:ahLst/>
                <a:cxnLst/>
                <a:rect l="l" t="t" r="r" b="b"/>
                <a:pathLst>
                  <a:path w="1588" h="1501" extrusionOk="0">
                    <a:moveTo>
                      <a:pt x="805" y="1"/>
                    </a:moveTo>
                    <a:cubicBezTo>
                      <a:pt x="527" y="1"/>
                      <a:pt x="270" y="155"/>
                      <a:pt x="140" y="404"/>
                    </a:cubicBezTo>
                    <a:cubicBezTo>
                      <a:pt x="0" y="672"/>
                      <a:pt x="36" y="1000"/>
                      <a:pt x="230" y="1232"/>
                    </a:cubicBezTo>
                    <a:cubicBezTo>
                      <a:pt x="375" y="1405"/>
                      <a:pt x="587" y="1500"/>
                      <a:pt x="805" y="1500"/>
                    </a:cubicBezTo>
                    <a:cubicBezTo>
                      <a:pt x="880" y="1500"/>
                      <a:pt x="955" y="1489"/>
                      <a:pt x="1030" y="1466"/>
                    </a:cubicBezTo>
                    <a:cubicBezTo>
                      <a:pt x="1319" y="1375"/>
                      <a:pt x="1524" y="1118"/>
                      <a:pt x="1551" y="817"/>
                    </a:cubicBezTo>
                    <a:cubicBezTo>
                      <a:pt x="1588" y="404"/>
                      <a:pt x="1282" y="40"/>
                      <a:pt x="871" y="4"/>
                    </a:cubicBezTo>
                    <a:cubicBezTo>
                      <a:pt x="849" y="2"/>
                      <a:pt x="827" y="1"/>
                      <a:pt x="805" y="1"/>
                    </a:cubicBezTo>
                    <a:close/>
                  </a:path>
                </a:pathLst>
              </a:custGeom>
              <a:solidFill>
                <a:srgbClr val="FF0000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4" name="Google Shape;194;p26"/>
              <p:cNvSpPr/>
              <p:nvPr/>
            </p:nvSpPr>
            <p:spPr>
              <a:xfrm>
                <a:off x="2966100" y="2049075"/>
                <a:ext cx="39725" cy="37500"/>
              </a:xfrm>
              <a:custGeom>
                <a:avLst/>
                <a:gdLst/>
                <a:ahLst/>
                <a:cxnLst/>
                <a:rect l="l" t="t" r="r" b="b"/>
                <a:pathLst>
                  <a:path w="1589" h="1500" extrusionOk="0">
                    <a:moveTo>
                      <a:pt x="805" y="0"/>
                    </a:moveTo>
                    <a:cubicBezTo>
                      <a:pt x="528" y="0"/>
                      <a:pt x="271" y="154"/>
                      <a:pt x="141" y="404"/>
                    </a:cubicBezTo>
                    <a:cubicBezTo>
                      <a:pt x="0" y="672"/>
                      <a:pt x="36" y="999"/>
                      <a:pt x="231" y="1231"/>
                    </a:cubicBezTo>
                    <a:cubicBezTo>
                      <a:pt x="376" y="1404"/>
                      <a:pt x="588" y="1500"/>
                      <a:pt x="806" y="1500"/>
                    </a:cubicBezTo>
                    <a:cubicBezTo>
                      <a:pt x="881" y="1500"/>
                      <a:pt x="957" y="1489"/>
                      <a:pt x="1031" y="1465"/>
                    </a:cubicBezTo>
                    <a:cubicBezTo>
                      <a:pt x="1319" y="1374"/>
                      <a:pt x="1526" y="1118"/>
                      <a:pt x="1552" y="816"/>
                    </a:cubicBezTo>
                    <a:cubicBezTo>
                      <a:pt x="1589" y="404"/>
                      <a:pt x="1284" y="40"/>
                      <a:pt x="871" y="3"/>
                    </a:cubicBezTo>
                    <a:cubicBezTo>
                      <a:pt x="849" y="1"/>
                      <a:pt x="827" y="0"/>
                      <a:pt x="805" y="0"/>
                    </a:cubicBezTo>
                    <a:close/>
                  </a:path>
                </a:pathLst>
              </a:custGeom>
              <a:solidFill>
                <a:srgbClr val="FF0000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5" name="Google Shape;195;p26"/>
              <p:cNvSpPr/>
              <p:nvPr/>
            </p:nvSpPr>
            <p:spPr>
              <a:xfrm>
                <a:off x="3016800" y="2158325"/>
                <a:ext cx="41200" cy="37500"/>
              </a:xfrm>
              <a:custGeom>
                <a:avLst/>
                <a:gdLst/>
                <a:ahLst/>
                <a:cxnLst/>
                <a:rect l="l" t="t" r="r" b="b"/>
                <a:pathLst>
                  <a:path w="1648" h="1500" extrusionOk="0">
                    <a:moveTo>
                      <a:pt x="822" y="1"/>
                    </a:moveTo>
                    <a:cubicBezTo>
                      <a:pt x="481" y="1"/>
                      <a:pt x="173" y="235"/>
                      <a:pt x="93" y="582"/>
                    </a:cubicBezTo>
                    <a:cubicBezTo>
                      <a:pt x="0" y="985"/>
                      <a:pt x="253" y="1388"/>
                      <a:pt x="656" y="1480"/>
                    </a:cubicBezTo>
                    <a:cubicBezTo>
                      <a:pt x="712" y="1493"/>
                      <a:pt x="769" y="1499"/>
                      <a:pt x="825" y="1499"/>
                    </a:cubicBezTo>
                    <a:cubicBezTo>
                      <a:pt x="1166" y="1499"/>
                      <a:pt x="1474" y="1264"/>
                      <a:pt x="1554" y="917"/>
                    </a:cubicBezTo>
                    <a:cubicBezTo>
                      <a:pt x="1647" y="515"/>
                      <a:pt x="1395" y="112"/>
                      <a:pt x="992" y="20"/>
                    </a:cubicBezTo>
                    <a:cubicBezTo>
                      <a:pt x="935" y="7"/>
                      <a:pt x="878" y="1"/>
                      <a:pt x="822" y="1"/>
                    </a:cubicBezTo>
                    <a:close/>
                  </a:path>
                </a:pathLst>
              </a:custGeom>
              <a:solidFill>
                <a:srgbClr val="FF0000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6" name="Google Shape;196;p26"/>
              <p:cNvSpPr/>
              <p:nvPr/>
            </p:nvSpPr>
            <p:spPr>
              <a:xfrm>
                <a:off x="4380850" y="2269800"/>
                <a:ext cx="39500" cy="37500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1500" extrusionOk="0">
                    <a:moveTo>
                      <a:pt x="774" y="0"/>
                    </a:moveTo>
                    <a:cubicBezTo>
                      <a:pt x="389" y="0"/>
                      <a:pt x="61" y="294"/>
                      <a:pt x="27" y="684"/>
                    </a:cubicBezTo>
                    <a:cubicBezTo>
                      <a:pt x="1" y="986"/>
                      <a:pt x="158" y="1274"/>
                      <a:pt x="427" y="1414"/>
                    </a:cubicBezTo>
                    <a:cubicBezTo>
                      <a:pt x="536" y="1471"/>
                      <a:pt x="656" y="1500"/>
                      <a:pt x="774" y="1500"/>
                    </a:cubicBezTo>
                    <a:cubicBezTo>
                      <a:pt x="946" y="1500"/>
                      <a:pt x="1117" y="1440"/>
                      <a:pt x="1255" y="1324"/>
                    </a:cubicBezTo>
                    <a:cubicBezTo>
                      <a:pt x="1487" y="1130"/>
                      <a:pt x="1579" y="814"/>
                      <a:pt x="1488" y="526"/>
                    </a:cubicBezTo>
                    <a:cubicBezTo>
                      <a:pt x="1397" y="236"/>
                      <a:pt x="1141" y="30"/>
                      <a:pt x="839" y="3"/>
                    </a:cubicBezTo>
                    <a:cubicBezTo>
                      <a:pt x="817" y="1"/>
                      <a:pt x="795" y="0"/>
                      <a:pt x="774" y="0"/>
                    </a:cubicBezTo>
                    <a:close/>
                  </a:path>
                </a:pathLst>
              </a:custGeom>
              <a:solidFill>
                <a:srgbClr val="FF0000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7" name="Google Shape;197;p26"/>
              <p:cNvSpPr/>
              <p:nvPr/>
            </p:nvSpPr>
            <p:spPr>
              <a:xfrm>
                <a:off x="4297325" y="2331300"/>
                <a:ext cx="39525" cy="37475"/>
              </a:xfrm>
              <a:custGeom>
                <a:avLst/>
                <a:gdLst/>
                <a:ahLst/>
                <a:cxnLst/>
                <a:rect l="l" t="t" r="r" b="b"/>
                <a:pathLst>
                  <a:path w="1581" h="1499" extrusionOk="0">
                    <a:moveTo>
                      <a:pt x="774" y="0"/>
                    </a:moveTo>
                    <a:cubicBezTo>
                      <a:pt x="389" y="0"/>
                      <a:pt x="62" y="294"/>
                      <a:pt x="29" y="684"/>
                    </a:cubicBezTo>
                    <a:cubicBezTo>
                      <a:pt x="1" y="986"/>
                      <a:pt x="160" y="1274"/>
                      <a:pt x="428" y="1414"/>
                    </a:cubicBezTo>
                    <a:cubicBezTo>
                      <a:pt x="538" y="1471"/>
                      <a:pt x="657" y="1499"/>
                      <a:pt x="775" y="1499"/>
                    </a:cubicBezTo>
                    <a:cubicBezTo>
                      <a:pt x="947" y="1499"/>
                      <a:pt x="1118" y="1440"/>
                      <a:pt x="1257" y="1324"/>
                    </a:cubicBezTo>
                    <a:cubicBezTo>
                      <a:pt x="1488" y="1129"/>
                      <a:pt x="1580" y="814"/>
                      <a:pt x="1489" y="525"/>
                    </a:cubicBezTo>
                    <a:cubicBezTo>
                      <a:pt x="1399" y="235"/>
                      <a:pt x="1142" y="30"/>
                      <a:pt x="841" y="3"/>
                    </a:cubicBezTo>
                    <a:cubicBezTo>
                      <a:pt x="818" y="1"/>
                      <a:pt x="796" y="0"/>
                      <a:pt x="774" y="0"/>
                    </a:cubicBezTo>
                    <a:close/>
                  </a:path>
                </a:pathLst>
              </a:custGeom>
              <a:solidFill>
                <a:srgbClr val="FF0000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8" name="Google Shape;198;p26"/>
              <p:cNvSpPr/>
              <p:nvPr/>
            </p:nvSpPr>
            <p:spPr>
              <a:xfrm>
                <a:off x="4201400" y="2247475"/>
                <a:ext cx="39475" cy="37475"/>
              </a:xfrm>
              <a:custGeom>
                <a:avLst/>
                <a:gdLst/>
                <a:ahLst/>
                <a:cxnLst/>
                <a:rect l="l" t="t" r="r" b="b"/>
                <a:pathLst>
                  <a:path w="1579" h="1499" extrusionOk="0">
                    <a:moveTo>
                      <a:pt x="772" y="0"/>
                    </a:moveTo>
                    <a:cubicBezTo>
                      <a:pt x="389" y="0"/>
                      <a:pt x="62" y="294"/>
                      <a:pt x="27" y="684"/>
                    </a:cubicBezTo>
                    <a:cubicBezTo>
                      <a:pt x="0" y="986"/>
                      <a:pt x="158" y="1274"/>
                      <a:pt x="427" y="1414"/>
                    </a:cubicBezTo>
                    <a:cubicBezTo>
                      <a:pt x="536" y="1471"/>
                      <a:pt x="655" y="1499"/>
                      <a:pt x="773" y="1499"/>
                    </a:cubicBezTo>
                    <a:cubicBezTo>
                      <a:pt x="946" y="1499"/>
                      <a:pt x="1117" y="1440"/>
                      <a:pt x="1255" y="1324"/>
                    </a:cubicBezTo>
                    <a:cubicBezTo>
                      <a:pt x="1487" y="1129"/>
                      <a:pt x="1579" y="814"/>
                      <a:pt x="1488" y="525"/>
                    </a:cubicBezTo>
                    <a:cubicBezTo>
                      <a:pt x="1397" y="236"/>
                      <a:pt x="1141" y="30"/>
                      <a:pt x="839" y="3"/>
                    </a:cubicBezTo>
                    <a:cubicBezTo>
                      <a:pt x="816" y="1"/>
                      <a:pt x="794" y="0"/>
                      <a:pt x="772" y="0"/>
                    </a:cubicBezTo>
                    <a:close/>
                  </a:path>
                </a:pathLst>
              </a:custGeom>
              <a:solidFill>
                <a:srgbClr val="FF0000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9" name="Google Shape;199;p26"/>
              <p:cNvSpPr/>
              <p:nvPr/>
            </p:nvSpPr>
            <p:spPr>
              <a:xfrm>
                <a:off x="4579650" y="2232525"/>
                <a:ext cx="39475" cy="37500"/>
              </a:xfrm>
              <a:custGeom>
                <a:avLst/>
                <a:gdLst/>
                <a:ahLst/>
                <a:cxnLst/>
                <a:rect l="l" t="t" r="r" b="b"/>
                <a:pathLst>
                  <a:path w="1579" h="1500" extrusionOk="0">
                    <a:moveTo>
                      <a:pt x="770" y="0"/>
                    </a:moveTo>
                    <a:cubicBezTo>
                      <a:pt x="386" y="0"/>
                      <a:pt x="60" y="294"/>
                      <a:pt x="27" y="683"/>
                    </a:cubicBezTo>
                    <a:cubicBezTo>
                      <a:pt x="0" y="986"/>
                      <a:pt x="158" y="1274"/>
                      <a:pt x="427" y="1414"/>
                    </a:cubicBezTo>
                    <a:cubicBezTo>
                      <a:pt x="536" y="1471"/>
                      <a:pt x="655" y="1499"/>
                      <a:pt x="773" y="1499"/>
                    </a:cubicBezTo>
                    <a:cubicBezTo>
                      <a:pt x="945" y="1499"/>
                      <a:pt x="1116" y="1439"/>
                      <a:pt x="1255" y="1323"/>
                    </a:cubicBezTo>
                    <a:cubicBezTo>
                      <a:pt x="1487" y="1129"/>
                      <a:pt x="1579" y="813"/>
                      <a:pt x="1488" y="525"/>
                    </a:cubicBezTo>
                    <a:cubicBezTo>
                      <a:pt x="1397" y="235"/>
                      <a:pt x="1141" y="29"/>
                      <a:pt x="839" y="4"/>
                    </a:cubicBezTo>
                    <a:cubicBezTo>
                      <a:pt x="816" y="1"/>
                      <a:pt x="793" y="0"/>
                      <a:pt x="770" y="0"/>
                    </a:cubicBezTo>
                    <a:close/>
                  </a:path>
                </a:pathLst>
              </a:custGeom>
              <a:solidFill>
                <a:srgbClr val="FF0000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00" name="Google Shape;200;p26"/>
              <p:cNvSpPr/>
              <p:nvPr/>
            </p:nvSpPr>
            <p:spPr>
              <a:xfrm>
                <a:off x="4510125" y="2331225"/>
                <a:ext cx="39475" cy="37500"/>
              </a:xfrm>
              <a:custGeom>
                <a:avLst/>
                <a:gdLst/>
                <a:ahLst/>
                <a:cxnLst/>
                <a:rect l="l" t="t" r="r" b="b"/>
                <a:pathLst>
                  <a:path w="1579" h="1500" extrusionOk="0">
                    <a:moveTo>
                      <a:pt x="774" y="0"/>
                    </a:moveTo>
                    <a:cubicBezTo>
                      <a:pt x="389" y="0"/>
                      <a:pt x="61" y="293"/>
                      <a:pt x="27" y="684"/>
                    </a:cubicBezTo>
                    <a:cubicBezTo>
                      <a:pt x="1" y="986"/>
                      <a:pt x="158" y="1274"/>
                      <a:pt x="427" y="1415"/>
                    </a:cubicBezTo>
                    <a:cubicBezTo>
                      <a:pt x="536" y="1472"/>
                      <a:pt x="655" y="1500"/>
                      <a:pt x="773" y="1500"/>
                    </a:cubicBezTo>
                    <a:cubicBezTo>
                      <a:pt x="946" y="1500"/>
                      <a:pt x="1117" y="1440"/>
                      <a:pt x="1255" y="1324"/>
                    </a:cubicBezTo>
                    <a:cubicBezTo>
                      <a:pt x="1487" y="1130"/>
                      <a:pt x="1579" y="814"/>
                      <a:pt x="1488" y="525"/>
                    </a:cubicBezTo>
                    <a:cubicBezTo>
                      <a:pt x="1397" y="236"/>
                      <a:pt x="1141" y="30"/>
                      <a:pt x="839" y="3"/>
                    </a:cubicBezTo>
                    <a:cubicBezTo>
                      <a:pt x="817" y="1"/>
                      <a:pt x="795" y="0"/>
                      <a:pt x="774" y="0"/>
                    </a:cubicBezTo>
                    <a:close/>
                  </a:path>
                </a:pathLst>
              </a:custGeom>
              <a:solidFill>
                <a:srgbClr val="FF0000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01" name="Google Shape;201;p26"/>
              <p:cNvSpPr/>
              <p:nvPr/>
            </p:nvSpPr>
            <p:spPr>
              <a:xfrm>
                <a:off x="3484925" y="2266425"/>
                <a:ext cx="608750" cy="319125"/>
              </a:xfrm>
              <a:custGeom>
                <a:avLst/>
                <a:gdLst/>
                <a:ahLst/>
                <a:cxnLst/>
                <a:rect l="l" t="t" r="r" b="b"/>
                <a:pathLst>
                  <a:path w="24350" h="12765" extrusionOk="0">
                    <a:moveTo>
                      <a:pt x="4265" y="0"/>
                    </a:moveTo>
                    <a:cubicBezTo>
                      <a:pt x="2721" y="0"/>
                      <a:pt x="1231" y="645"/>
                      <a:pt x="534" y="2040"/>
                    </a:cubicBezTo>
                    <a:cubicBezTo>
                      <a:pt x="138" y="2845"/>
                      <a:pt x="1" y="3899"/>
                      <a:pt x="273" y="5229"/>
                    </a:cubicBezTo>
                    <a:cubicBezTo>
                      <a:pt x="1200" y="9796"/>
                      <a:pt x="6037" y="12276"/>
                      <a:pt x="10170" y="12661"/>
                    </a:cubicBezTo>
                    <a:cubicBezTo>
                      <a:pt x="10919" y="12731"/>
                      <a:pt x="11635" y="12764"/>
                      <a:pt x="12320" y="12764"/>
                    </a:cubicBezTo>
                    <a:cubicBezTo>
                      <a:pt x="19200" y="12764"/>
                      <a:pt x="22862" y="9376"/>
                      <a:pt x="23820" y="5381"/>
                    </a:cubicBezTo>
                    <a:cubicBezTo>
                      <a:pt x="24349" y="3171"/>
                      <a:pt x="23572" y="1704"/>
                      <a:pt x="22096" y="959"/>
                    </a:cubicBezTo>
                    <a:cubicBezTo>
                      <a:pt x="21319" y="567"/>
                      <a:pt x="20348" y="372"/>
                      <a:pt x="19276" y="372"/>
                    </a:cubicBezTo>
                    <a:cubicBezTo>
                      <a:pt x="18598" y="372"/>
                      <a:pt x="17879" y="450"/>
                      <a:pt x="17143" y="605"/>
                    </a:cubicBezTo>
                    <a:cubicBezTo>
                      <a:pt x="16869" y="662"/>
                      <a:pt x="16597" y="728"/>
                      <a:pt x="16318" y="807"/>
                    </a:cubicBezTo>
                    <a:cubicBezTo>
                      <a:pt x="15493" y="1040"/>
                      <a:pt x="14723" y="1206"/>
                      <a:pt x="13993" y="1313"/>
                    </a:cubicBezTo>
                    <a:lnTo>
                      <a:pt x="13987" y="1314"/>
                    </a:lnTo>
                    <a:cubicBezTo>
                      <a:pt x="13245" y="1424"/>
                      <a:pt x="12550" y="1472"/>
                      <a:pt x="11890" y="1472"/>
                    </a:cubicBezTo>
                    <a:cubicBezTo>
                      <a:pt x="9737" y="1472"/>
                      <a:pt x="7960" y="952"/>
                      <a:pt x="6147" y="320"/>
                    </a:cubicBezTo>
                    <a:cubicBezTo>
                      <a:pt x="5545" y="109"/>
                      <a:pt x="4900" y="0"/>
                      <a:pt x="4265" y="0"/>
                    </a:cubicBezTo>
                    <a:close/>
                  </a:path>
                </a:pathLst>
              </a:custGeom>
              <a:solidFill>
                <a:srgbClr val="40121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02" name="Google Shape;202;p26"/>
              <p:cNvSpPr/>
              <p:nvPr/>
            </p:nvSpPr>
            <p:spPr>
              <a:xfrm>
                <a:off x="3498275" y="2266450"/>
                <a:ext cx="338300" cy="128600"/>
              </a:xfrm>
              <a:custGeom>
                <a:avLst/>
                <a:gdLst/>
                <a:ahLst/>
                <a:cxnLst/>
                <a:rect l="l" t="t" r="r" b="b"/>
                <a:pathLst>
                  <a:path w="13532" h="5144" extrusionOk="0">
                    <a:moveTo>
                      <a:pt x="3731" y="0"/>
                    </a:moveTo>
                    <a:cubicBezTo>
                      <a:pt x="2187" y="0"/>
                      <a:pt x="697" y="645"/>
                      <a:pt x="0" y="2041"/>
                    </a:cubicBezTo>
                    <a:cubicBezTo>
                      <a:pt x="1058" y="4417"/>
                      <a:pt x="5109" y="5144"/>
                      <a:pt x="8246" y="5144"/>
                    </a:cubicBezTo>
                    <a:cubicBezTo>
                      <a:pt x="9580" y="5144"/>
                      <a:pt x="10748" y="5012"/>
                      <a:pt x="11451" y="4820"/>
                    </a:cubicBezTo>
                    <a:cubicBezTo>
                      <a:pt x="13325" y="4307"/>
                      <a:pt x="13531" y="2493"/>
                      <a:pt x="13453" y="1314"/>
                    </a:cubicBezTo>
                    <a:lnTo>
                      <a:pt x="13453" y="1314"/>
                    </a:lnTo>
                    <a:cubicBezTo>
                      <a:pt x="12711" y="1424"/>
                      <a:pt x="12016" y="1472"/>
                      <a:pt x="11356" y="1472"/>
                    </a:cubicBezTo>
                    <a:cubicBezTo>
                      <a:pt x="9203" y="1472"/>
                      <a:pt x="7426" y="952"/>
                      <a:pt x="5613" y="320"/>
                    </a:cubicBezTo>
                    <a:cubicBezTo>
                      <a:pt x="5011" y="109"/>
                      <a:pt x="4366" y="0"/>
                      <a:pt x="373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03" name="Google Shape;203;p26"/>
              <p:cNvSpPr/>
              <p:nvPr/>
            </p:nvSpPr>
            <p:spPr>
              <a:xfrm>
                <a:off x="3894000" y="2275725"/>
                <a:ext cx="153800" cy="100925"/>
              </a:xfrm>
              <a:custGeom>
                <a:avLst/>
                <a:gdLst/>
                <a:ahLst/>
                <a:cxnLst/>
                <a:rect l="l" t="t" r="r" b="b"/>
                <a:pathLst>
                  <a:path w="6152" h="4037" extrusionOk="0">
                    <a:moveTo>
                      <a:pt x="2913" y="1"/>
                    </a:moveTo>
                    <a:cubicBezTo>
                      <a:pt x="2235" y="1"/>
                      <a:pt x="1516" y="78"/>
                      <a:pt x="780" y="233"/>
                    </a:cubicBezTo>
                    <a:cubicBezTo>
                      <a:pt x="223" y="1398"/>
                      <a:pt x="0" y="3120"/>
                      <a:pt x="2890" y="3854"/>
                    </a:cubicBezTo>
                    <a:cubicBezTo>
                      <a:pt x="3387" y="3980"/>
                      <a:pt x="3804" y="4037"/>
                      <a:pt x="4152" y="4037"/>
                    </a:cubicBezTo>
                    <a:cubicBezTo>
                      <a:pt x="6152" y="4037"/>
                      <a:pt x="5890" y="2148"/>
                      <a:pt x="5733" y="587"/>
                    </a:cubicBezTo>
                    <a:cubicBezTo>
                      <a:pt x="4956" y="195"/>
                      <a:pt x="3986" y="1"/>
                      <a:pt x="29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04" name="Google Shape;204;p26"/>
              <p:cNvSpPr/>
              <p:nvPr/>
            </p:nvSpPr>
            <p:spPr>
              <a:xfrm>
                <a:off x="2680550" y="238125"/>
                <a:ext cx="2308875" cy="1121325"/>
              </a:xfrm>
              <a:custGeom>
                <a:avLst/>
                <a:gdLst/>
                <a:ahLst/>
                <a:cxnLst/>
                <a:rect l="l" t="t" r="r" b="b"/>
                <a:pathLst>
                  <a:path w="92355" h="44853" extrusionOk="0">
                    <a:moveTo>
                      <a:pt x="46177" y="0"/>
                    </a:moveTo>
                    <a:cubicBezTo>
                      <a:pt x="23816" y="0"/>
                      <a:pt x="5071" y="15444"/>
                      <a:pt x="0" y="36244"/>
                    </a:cubicBezTo>
                    <a:cubicBezTo>
                      <a:pt x="2" y="36243"/>
                      <a:pt x="3" y="36243"/>
                      <a:pt x="5" y="36243"/>
                    </a:cubicBezTo>
                    <a:cubicBezTo>
                      <a:pt x="382" y="36243"/>
                      <a:pt x="13409" y="44852"/>
                      <a:pt x="46177" y="44852"/>
                    </a:cubicBezTo>
                    <a:cubicBezTo>
                      <a:pt x="78992" y="44852"/>
                      <a:pt x="92011" y="36243"/>
                      <a:pt x="92350" y="36243"/>
                    </a:cubicBezTo>
                    <a:cubicBezTo>
                      <a:pt x="92352" y="36243"/>
                      <a:pt x="92353" y="36244"/>
                      <a:pt x="92354" y="36244"/>
                    </a:cubicBezTo>
                    <a:cubicBezTo>
                      <a:pt x="87283" y="15444"/>
                      <a:pt x="68539" y="0"/>
                      <a:pt x="46177" y="0"/>
                    </a:cubicBezTo>
                    <a:close/>
                  </a:path>
                </a:pathLst>
              </a:custGeom>
              <a:solidFill>
                <a:srgbClr val="4B2C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05" name="Google Shape;205;p26"/>
              <p:cNvSpPr/>
              <p:nvPr/>
            </p:nvSpPr>
            <p:spPr>
              <a:xfrm>
                <a:off x="2646500" y="689100"/>
                <a:ext cx="2376975" cy="743900"/>
              </a:xfrm>
              <a:custGeom>
                <a:avLst/>
                <a:gdLst/>
                <a:ahLst/>
                <a:cxnLst/>
                <a:rect l="l" t="t" r="r" b="b"/>
                <a:pathLst>
                  <a:path w="95079" h="29756" extrusionOk="0">
                    <a:moveTo>
                      <a:pt x="9362" y="0"/>
                    </a:moveTo>
                    <a:cubicBezTo>
                      <a:pt x="9362" y="0"/>
                      <a:pt x="1642" y="8660"/>
                      <a:pt x="0" y="21024"/>
                    </a:cubicBezTo>
                    <a:cubicBezTo>
                      <a:pt x="0" y="21024"/>
                      <a:pt x="2336" y="20536"/>
                      <a:pt x="6805" y="20536"/>
                    </a:cubicBezTo>
                    <a:cubicBezTo>
                      <a:pt x="14461" y="20536"/>
                      <a:pt x="28379" y="21970"/>
                      <a:pt x="47541" y="29756"/>
                    </a:cubicBezTo>
                    <a:cubicBezTo>
                      <a:pt x="66703" y="21970"/>
                      <a:pt x="80619" y="20536"/>
                      <a:pt x="88275" y="20536"/>
                    </a:cubicBezTo>
                    <a:cubicBezTo>
                      <a:pt x="92743" y="20536"/>
                      <a:pt x="95078" y="21024"/>
                      <a:pt x="95078" y="21024"/>
                    </a:cubicBezTo>
                    <a:cubicBezTo>
                      <a:pt x="93438" y="8660"/>
                      <a:pt x="85717" y="0"/>
                      <a:pt x="85717" y="0"/>
                    </a:cubicBezTo>
                    <a:cubicBezTo>
                      <a:pt x="65500" y="0"/>
                      <a:pt x="47540" y="9847"/>
                      <a:pt x="47540" y="9847"/>
                    </a:cubicBezTo>
                    <a:cubicBezTo>
                      <a:pt x="47540" y="9847"/>
                      <a:pt x="29578" y="0"/>
                      <a:pt x="9362" y="0"/>
                    </a:cubicBezTo>
                    <a:close/>
                  </a:path>
                </a:pathLst>
              </a:custGeom>
              <a:solidFill>
                <a:srgbClr val="94A7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06" name="Google Shape;206;p26"/>
              <p:cNvSpPr/>
              <p:nvPr/>
            </p:nvSpPr>
            <p:spPr>
              <a:xfrm>
                <a:off x="2357050" y="1029425"/>
                <a:ext cx="2955775" cy="570425"/>
              </a:xfrm>
              <a:custGeom>
                <a:avLst/>
                <a:gdLst/>
                <a:ahLst/>
                <a:cxnLst/>
                <a:rect l="l" t="t" r="r" b="b"/>
                <a:pathLst>
                  <a:path w="118231" h="22817" extrusionOk="0">
                    <a:moveTo>
                      <a:pt x="13340" y="0"/>
                    </a:moveTo>
                    <a:cubicBezTo>
                      <a:pt x="13340" y="0"/>
                      <a:pt x="3744" y="4153"/>
                      <a:pt x="1" y="10713"/>
                    </a:cubicBezTo>
                    <a:cubicBezTo>
                      <a:pt x="1" y="10713"/>
                      <a:pt x="2944" y="9003"/>
                      <a:pt x="8399" y="9003"/>
                    </a:cubicBezTo>
                    <a:cubicBezTo>
                      <a:pt x="11487" y="9003"/>
                      <a:pt x="15381" y="9551"/>
                      <a:pt x="20001" y="11268"/>
                    </a:cubicBezTo>
                    <a:cubicBezTo>
                      <a:pt x="32783" y="16019"/>
                      <a:pt x="50033" y="22817"/>
                      <a:pt x="59117" y="22817"/>
                    </a:cubicBezTo>
                    <a:cubicBezTo>
                      <a:pt x="68200" y="22817"/>
                      <a:pt x="85448" y="16019"/>
                      <a:pt x="98230" y="11268"/>
                    </a:cubicBezTo>
                    <a:cubicBezTo>
                      <a:pt x="102850" y="9551"/>
                      <a:pt x="106744" y="9003"/>
                      <a:pt x="109832" y="9003"/>
                    </a:cubicBezTo>
                    <a:cubicBezTo>
                      <a:pt x="115287" y="9003"/>
                      <a:pt x="118230" y="10713"/>
                      <a:pt x="118230" y="10713"/>
                    </a:cubicBezTo>
                    <a:cubicBezTo>
                      <a:pt x="114486" y="4153"/>
                      <a:pt x="104892" y="1"/>
                      <a:pt x="104892" y="1"/>
                    </a:cubicBezTo>
                    <a:cubicBezTo>
                      <a:pt x="78534" y="1"/>
                      <a:pt x="59119" y="10713"/>
                      <a:pt x="59119" y="10713"/>
                    </a:cubicBezTo>
                    <a:cubicBezTo>
                      <a:pt x="59119" y="10713"/>
                      <a:pt x="39698" y="0"/>
                      <a:pt x="13340" y="0"/>
                    </a:cubicBezTo>
                    <a:close/>
                  </a:path>
                </a:pathLst>
              </a:custGeom>
              <a:solidFill>
                <a:srgbClr val="4B2C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164829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Chất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có khối lượng và tính chất không thay đổi trong phản ứng hóa học trên là: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239527" y="2201976"/>
            <a:ext cx="372115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O</a:t>
            </a:r>
            <a:r>
              <a:rPr kumimoji="0" lang="vi-VN" sz="3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259922" y="2192094"/>
            <a:ext cx="372115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V</a:t>
            </a:r>
            <a:r>
              <a:rPr kumimoji="0" lang="vi-VN" sz="3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</a:t>
            </a:r>
            <a:r>
              <a:rPr kumimoji="0" lang="vi-VN" sz="3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239527" y="3344369"/>
            <a:ext cx="372115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SO</a:t>
            </a:r>
            <a:r>
              <a:rPr kumimoji="0" lang="vi-VN" sz="3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259922" y="3348558"/>
            <a:ext cx="372115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SO</a:t>
            </a:r>
            <a:r>
              <a:rPr kumimoji="0" lang="vi-VN" sz="3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476" y="2265052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145989" y="3417087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620" y="3407988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238" y="2250190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390114" y="6521824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427D947-987C-6156-C66E-396ED4F1B3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D8745B3-B875-2689-E6E5-2C2A2FC7A4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4977" y="783727"/>
            <a:ext cx="729029" cy="395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kumimoji="0" lang="vi-VN" altLang="en-US" sz="1600" b="1" i="0" u="none" strike="noStrike" kern="1200" cap="none" spc="0" normalizeH="0" baseline="-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vi-V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kumimoji="0" lang="vi-VN" altLang="en-US" sz="1600" b="1" i="0" u="none" strike="noStrike" kern="1200" cap="none" spc="0" normalizeH="0" baseline="-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64F0539F-E463-4554-2856-C346941389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2956" y="353700"/>
            <a:ext cx="792812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5: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Cho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phản ứng: 2SO</a:t>
            </a:r>
            <a:r>
              <a:rPr kumimoji="0" lang="vi-VN" altLang="en-US" sz="3200" b="0" i="0" u="none" strike="noStrike" kern="1200" cap="none" spc="0" normalizeH="0" baseline="-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+ O</a:t>
            </a:r>
            <a:r>
              <a:rPr kumimoji="0" lang="vi-VN" altLang="en-US" sz="3200" b="0" i="0" u="none" strike="noStrike" kern="1200" cap="none" spc="0" normalizeH="0" baseline="-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2SO</a:t>
            </a:r>
            <a:r>
              <a:rPr kumimoji="0" lang="vi-VN" altLang="en-US" sz="3200" b="0" i="0" u="none" strike="noStrike" kern="1200" cap="none" spc="0" normalizeH="0" baseline="-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3   </a:t>
            </a:r>
            <a:endParaRPr kumimoji="0" lang="vi-V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759761-7EF6-137F-6C77-E621E24A8E2F}"/>
              </a:ext>
            </a:extLst>
          </p:cNvPr>
          <p:cNvSpPr/>
          <p:nvPr/>
        </p:nvSpPr>
        <p:spPr>
          <a:xfrm>
            <a:off x="7641249" y="314296"/>
            <a:ext cx="523875" cy="515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kumimoji="0" lang="vi-VN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97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194887"/>
            <a:ext cx="4189307" cy="2663613"/>
          </a:xfrm>
          <a:custGeom>
            <a:avLst/>
            <a:gdLst/>
            <a:ahLst/>
            <a:cxnLst/>
            <a:rect l="l" t="t" r="r" b="b"/>
            <a:pathLst>
              <a:path w="3141980" h="1997710">
                <a:moveTo>
                  <a:pt x="0" y="0"/>
                </a:moveTo>
                <a:lnTo>
                  <a:pt x="0" y="1997334"/>
                </a:lnTo>
                <a:lnTo>
                  <a:pt x="3135891" y="1997334"/>
                </a:lnTo>
                <a:lnTo>
                  <a:pt x="3141428" y="1659126"/>
                </a:lnTo>
                <a:lnTo>
                  <a:pt x="3021203" y="1433960"/>
                </a:lnTo>
                <a:lnTo>
                  <a:pt x="2664186" y="1291848"/>
                </a:lnTo>
                <a:lnTo>
                  <a:pt x="1910765" y="1137922"/>
                </a:lnTo>
                <a:lnTo>
                  <a:pt x="1863183" y="1126717"/>
                </a:lnTo>
                <a:lnTo>
                  <a:pt x="1817430" y="1114462"/>
                </a:lnTo>
                <a:lnTo>
                  <a:pt x="1773439" y="1101197"/>
                </a:lnTo>
                <a:lnTo>
                  <a:pt x="1731140" y="1086962"/>
                </a:lnTo>
                <a:lnTo>
                  <a:pt x="1690467" y="1071798"/>
                </a:lnTo>
                <a:lnTo>
                  <a:pt x="1651351" y="1055747"/>
                </a:lnTo>
                <a:lnTo>
                  <a:pt x="1613725" y="1038848"/>
                </a:lnTo>
                <a:lnTo>
                  <a:pt x="1577519" y="1021142"/>
                </a:lnTo>
                <a:lnTo>
                  <a:pt x="1542667" y="1002671"/>
                </a:lnTo>
                <a:lnTo>
                  <a:pt x="1509100" y="983474"/>
                </a:lnTo>
                <a:lnTo>
                  <a:pt x="1445550" y="943067"/>
                </a:lnTo>
                <a:lnTo>
                  <a:pt x="1386324" y="900247"/>
                </a:lnTo>
                <a:lnTo>
                  <a:pt x="1330879" y="855339"/>
                </a:lnTo>
                <a:lnTo>
                  <a:pt x="1278671" y="808668"/>
                </a:lnTo>
                <a:lnTo>
                  <a:pt x="1229156" y="760561"/>
                </a:lnTo>
                <a:lnTo>
                  <a:pt x="1181789" y="711342"/>
                </a:lnTo>
                <a:lnTo>
                  <a:pt x="1136027" y="661338"/>
                </a:lnTo>
                <a:lnTo>
                  <a:pt x="1002926" y="509862"/>
                </a:lnTo>
                <a:lnTo>
                  <a:pt x="980640" y="484831"/>
                </a:lnTo>
                <a:lnTo>
                  <a:pt x="935365" y="435316"/>
                </a:lnTo>
                <a:lnTo>
                  <a:pt x="888703" y="386806"/>
                </a:lnTo>
                <a:lnTo>
                  <a:pt x="840109" y="339625"/>
                </a:lnTo>
                <a:lnTo>
                  <a:pt x="789040" y="294098"/>
                </a:lnTo>
                <a:lnTo>
                  <a:pt x="734950" y="250552"/>
                </a:lnTo>
                <a:lnTo>
                  <a:pt x="677297" y="209312"/>
                </a:lnTo>
                <a:lnTo>
                  <a:pt x="615535" y="170703"/>
                </a:lnTo>
                <a:lnTo>
                  <a:pt x="549122" y="135050"/>
                </a:lnTo>
                <a:lnTo>
                  <a:pt x="514001" y="118434"/>
                </a:lnTo>
                <a:lnTo>
                  <a:pt x="477513" y="102679"/>
                </a:lnTo>
                <a:lnTo>
                  <a:pt x="439590" y="87826"/>
                </a:lnTo>
                <a:lnTo>
                  <a:pt x="400164" y="73915"/>
                </a:lnTo>
                <a:lnTo>
                  <a:pt x="359167" y="60988"/>
                </a:lnTo>
                <a:lnTo>
                  <a:pt x="316530" y="49084"/>
                </a:lnTo>
                <a:lnTo>
                  <a:pt x="272187" y="38246"/>
                </a:lnTo>
                <a:lnTo>
                  <a:pt x="226069" y="28512"/>
                </a:lnTo>
                <a:lnTo>
                  <a:pt x="178107" y="19924"/>
                </a:lnTo>
                <a:lnTo>
                  <a:pt x="128235" y="12523"/>
                </a:lnTo>
                <a:lnTo>
                  <a:pt x="76384" y="6349"/>
                </a:lnTo>
                <a:lnTo>
                  <a:pt x="22485" y="1444"/>
                </a:lnTo>
                <a:lnTo>
                  <a:pt x="0" y="0"/>
                </a:lnTo>
                <a:close/>
              </a:path>
            </a:pathLst>
          </a:custGeom>
          <a:solidFill>
            <a:srgbClr val="EC6A2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5473794" y="5250687"/>
            <a:ext cx="6718300" cy="1607820"/>
          </a:xfrm>
          <a:custGeom>
            <a:avLst/>
            <a:gdLst/>
            <a:ahLst/>
            <a:cxnLst/>
            <a:rect l="l" t="t" r="r" b="b"/>
            <a:pathLst>
              <a:path w="5038725" h="1205864">
                <a:moveTo>
                  <a:pt x="1845874" y="0"/>
                </a:moveTo>
                <a:lnTo>
                  <a:pt x="994065" y="190486"/>
                </a:lnTo>
                <a:lnTo>
                  <a:pt x="419506" y="609557"/>
                </a:lnTo>
                <a:lnTo>
                  <a:pt x="94834" y="1028628"/>
                </a:lnTo>
                <a:lnTo>
                  <a:pt x="0" y="1205484"/>
                </a:lnTo>
                <a:lnTo>
                  <a:pt x="5038527" y="1205484"/>
                </a:lnTo>
                <a:lnTo>
                  <a:pt x="5038527" y="566013"/>
                </a:lnTo>
                <a:lnTo>
                  <a:pt x="4973881" y="565843"/>
                </a:lnTo>
                <a:lnTo>
                  <a:pt x="4911413" y="565337"/>
                </a:lnTo>
                <a:lnTo>
                  <a:pt x="4851061" y="564500"/>
                </a:lnTo>
                <a:lnTo>
                  <a:pt x="4792759" y="563337"/>
                </a:lnTo>
                <a:lnTo>
                  <a:pt x="4736445" y="561854"/>
                </a:lnTo>
                <a:lnTo>
                  <a:pt x="4682054" y="560057"/>
                </a:lnTo>
                <a:lnTo>
                  <a:pt x="4629522" y="557950"/>
                </a:lnTo>
                <a:lnTo>
                  <a:pt x="4578785" y="555540"/>
                </a:lnTo>
                <a:lnTo>
                  <a:pt x="4529780" y="552832"/>
                </a:lnTo>
                <a:lnTo>
                  <a:pt x="4482442" y="549830"/>
                </a:lnTo>
                <a:lnTo>
                  <a:pt x="4436708" y="546541"/>
                </a:lnTo>
                <a:lnTo>
                  <a:pt x="4392513" y="542971"/>
                </a:lnTo>
                <a:lnTo>
                  <a:pt x="4349794" y="539123"/>
                </a:lnTo>
                <a:lnTo>
                  <a:pt x="4308487" y="535005"/>
                </a:lnTo>
                <a:lnTo>
                  <a:pt x="4268527" y="530621"/>
                </a:lnTo>
                <a:lnTo>
                  <a:pt x="4229851" y="525976"/>
                </a:lnTo>
                <a:lnTo>
                  <a:pt x="4156095" y="515929"/>
                </a:lnTo>
                <a:lnTo>
                  <a:pt x="4086706" y="504905"/>
                </a:lnTo>
                <a:lnTo>
                  <a:pt x="4021174" y="492949"/>
                </a:lnTo>
                <a:lnTo>
                  <a:pt x="3958986" y="480104"/>
                </a:lnTo>
                <a:lnTo>
                  <a:pt x="3899632" y="466414"/>
                </a:lnTo>
                <a:lnTo>
                  <a:pt x="3842599" y="451922"/>
                </a:lnTo>
                <a:lnTo>
                  <a:pt x="3787376" y="436672"/>
                </a:lnTo>
                <a:lnTo>
                  <a:pt x="3733452" y="420707"/>
                </a:lnTo>
                <a:lnTo>
                  <a:pt x="3680314" y="404070"/>
                </a:lnTo>
                <a:lnTo>
                  <a:pt x="3627452" y="386806"/>
                </a:lnTo>
                <a:lnTo>
                  <a:pt x="3379266" y="302511"/>
                </a:lnTo>
                <a:lnTo>
                  <a:pt x="3318775" y="282570"/>
                </a:lnTo>
                <a:lnTo>
                  <a:pt x="3255235" y="262283"/>
                </a:lnTo>
                <a:lnTo>
                  <a:pt x="3188133" y="241695"/>
                </a:lnTo>
                <a:lnTo>
                  <a:pt x="3116959" y="220849"/>
                </a:lnTo>
                <a:lnTo>
                  <a:pt x="3079685" y="210342"/>
                </a:lnTo>
                <a:lnTo>
                  <a:pt x="3041200" y="199787"/>
                </a:lnTo>
                <a:lnTo>
                  <a:pt x="3001442" y="189189"/>
                </a:lnTo>
                <a:lnTo>
                  <a:pt x="2960346" y="178554"/>
                </a:lnTo>
                <a:lnTo>
                  <a:pt x="2917848" y="167887"/>
                </a:lnTo>
                <a:lnTo>
                  <a:pt x="2873884" y="157194"/>
                </a:lnTo>
                <a:lnTo>
                  <a:pt x="2828391" y="146479"/>
                </a:lnTo>
                <a:lnTo>
                  <a:pt x="2781303" y="135748"/>
                </a:lnTo>
                <a:lnTo>
                  <a:pt x="2732559" y="125008"/>
                </a:lnTo>
                <a:lnTo>
                  <a:pt x="2682092" y="114262"/>
                </a:lnTo>
                <a:lnTo>
                  <a:pt x="2629841" y="103517"/>
                </a:lnTo>
                <a:lnTo>
                  <a:pt x="2575739" y="92779"/>
                </a:lnTo>
                <a:lnTo>
                  <a:pt x="2519725" y="82051"/>
                </a:lnTo>
                <a:lnTo>
                  <a:pt x="2461733" y="71341"/>
                </a:lnTo>
                <a:lnTo>
                  <a:pt x="2401700" y="60653"/>
                </a:lnTo>
                <a:lnTo>
                  <a:pt x="2339561" y="49993"/>
                </a:lnTo>
                <a:lnTo>
                  <a:pt x="2275254" y="39366"/>
                </a:lnTo>
                <a:lnTo>
                  <a:pt x="2208713" y="28778"/>
                </a:lnTo>
                <a:lnTo>
                  <a:pt x="2154611" y="20973"/>
                </a:lnTo>
                <a:lnTo>
                  <a:pt x="2101268" y="14447"/>
                </a:lnTo>
                <a:lnTo>
                  <a:pt x="2048683" y="9171"/>
                </a:lnTo>
                <a:lnTo>
                  <a:pt x="1996854" y="5116"/>
                </a:lnTo>
                <a:lnTo>
                  <a:pt x="1945777" y="2255"/>
                </a:lnTo>
                <a:lnTo>
                  <a:pt x="1895451" y="559"/>
                </a:lnTo>
                <a:lnTo>
                  <a:pt x="1845874" y="0"/>
                </a:lnTo>
                <a:close/>
              </a:path>
            </a:pathLst>
          </a:custGeom>
          <a:solidFill>
            <a:srgbClr val="FFA187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" name="object 4"/>
          <p:cNvSpPr/>
          <p:nvPr/>
        </p:nvSpPr>
        <p:spPr>
          <a:xfrm>
            <a:off x="7958724" y="169"/>
            <a:ext cx="4233333" cy="2738967"/>
          </a:xfrm>
          <a:custGeom>
            <a:avLst/>
            <a:gdLst/>
            <a:ahLst/>
            <a:cxnLst/>
            <a:rect l="l" t="t" r="r" b="b"/>
            <a:pathLst>
              <a:path w="3175000" h="2054225">
                <a:moveTo>
                  <a:pt x="3174956" y="0"/>
                </a:moveTo>
                <a:lnTo>
                  <a:pt x="6433" y="0"/>
                </a:lnTo>
                <a:lnTo>
                  <a:pt x="0" y="392957"/>
                </a:lnTo>
                <a:lnTo>
                  <a:pt x="120225" y="618109"/>
                </a:lnTo>
                <a:lnTo>
                  <a:pt x="477242" y="760202"/>
                </a:lnTo>
                <a:lnTo>
                  <a:pt x="1230660" y="914101"/>
                </a:lnTo>
                <a:lnTo>
                  <a:pt x="1278240" y="925308"/>
                </a:lnTo>
                <a:lnTo>
                  <a:pt x="1323990" y="937565"/>
                </a:lnTo>
                <a:lnTo>
                  <a:pt x="1367980" y="950833"/>
                </a:lnTo>
                <a:lnTo>
                  <a:pt x="1410276" y="965070"/>
                </a:lnTo>
                <a:lnTo>
                  <a:pt x="1450948" y="980235"/>
                </a:lnTo>
                <a:lnTo>
                  <a:pt x="1490062" y="996289"/>
                </a:lnTo>
                <a:lnTo>
                  <a:pt x="1527687" y="1013190"/>
                </a:lnTo>
                <a:lnTo>
                  <a:pt x="1563892" y="1030897"/>
                </a:lnTo>
                <a:lnTo>
                  <a:pt x="1598743" y="1049370"/>
                </a:lnTo>
                <a:lnTo>
                  <a:pt x="1632309" y="1068569"/>
                </a:lnTo>
                <a:lnTo>
                  <a:pt x="1695857" y="1108979"/>
                </a:lnTo>
                <a:lnTo>
                  <a:pt x="1755082" y="1151802"/>
                </a:lnTo>
                <a:lnTo>
                  <a:pt x="1810526" y="1196713"/>
                </a:lnTo>
                <a:lnTo>
                  <a:pt x="1862734" y="1243386"/>
                </a:lnTo>
                <a:lnTo>
                  <a:pt x="1912249" y="1291495"/>
                </a:lnTo>
                <a:lnTo>
                  <a:pt x="1959616" y="1340716"/>
                </a:lnTo>
                <a:lnTo>
                  <a:pt x="2005379" y="1390722"/>
                </a:lnTo>
                <a:lnTo>
                  <a:pt x="2050082" y="1441189"/>
                </a:lnTo>
                <a:lnTo>
                  <a:pt x="2138482" y="1542202"/>
                </a:lnTo>
                <a:lnTo>
                  <a:pt x="2160770" y="1567235"/>
                </a:lnTo>
                <a:lnTo>
                  <a:pt x="2206046" y="1616750"/>
                </a:lnTo>
                <a:lnTo>
                  <a:pt x="2252709" y="1665261"/>
                </a:lnTo>
                <a:lnTo>
                  <a:pt x="2301305" y="1712443"/>
                </a:lnTo>
                <a:lnTo>
                  <a:pt x="2352376" y="1757970"/>
                </a:lnTo>
                <a:lnTo>
                  <a:pt x="2406467" y="1801517"/>
                </a:lnTo>
                <a:lnTo>
                  <a:pt x="2464122" y="1842758"/>
                </a:lnTo>
                <a:lnTo>
                  <a:pt x="2525885" y="1881368"/>
                </a:lnTo>
                <a:lnTo>
                  <a:pt x="2592300" y="1917021"/>
                </a:lnTo>
                <a:lnTo>
                  <a:pt x="2627421" y="1933637"/>
                </a:lnTo>
                <a:lnTo>
                  <a:pt x="2663910" y="1949392"/>
                </a:lnTo>
                <a:lnTo>
                  <a:pt x="2701834" y="1964245"/>
                </a:lnTo>
                <a:lnTo>
                  <a:pt x="2741261" y="1978155"/>
                </a:lnTo>
                <a:lnTo>
                  <a:pt x="2782259" y="1991083"/>
                </a:lnTo>
                <a:lnTo>
                  <a:pt x="2824895" y="2002986"/>
                </a:lnTo>
                <a:lnTo>
                  <a:pt x="2869239" y="2013825"/>
                </a:lnTo>
                <a:lnTo>
                  <a:pt x="2915358" y="2023559"/>
                </a:lnTo>
                <a:lnTo>
                  <a:pt x="2963319" y="2032147"/>
                </a:lnTo>
                <a:lnTo>
                  <a:pt x="3013192" y="2039548"/>
                </a:lnTo>
                <a:lnTo>
                  <a:pt x="3065044" y="2045721"/>
                </a:lnTo>
                <a:lnTo>
                  <a:pt x="3118942" y="2050627"/>
                </a:lnTo>
                <a:lnTo>
                  <a:pt x="3174956" y="2054225"/>
                </a:lnTo>
                <a:lnTo>
                  <a:pt x="3174956" y="0"/>
                </a:lnTo>
                <a:close/>
              </a:path>
            </a:pathLst>
          </a:custGeom>
          <a:solidFill>
            <a:srgbClr val="E3EEF8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grpSp>
        <p:nvGrpSpPr>
          <p:cNvPr id="5" name="object 5"/>
          <p:cNvGrpSpPr/>
          <p:nvPr/>
        </p:nvGrpSpPr>
        <p:grpSpPr>
          <a:xfrm>
            <a:off x="160" y="169"/>
            <a:ext cx="10865273" cy="6162887"/>
            <a:chOff x="119" y="126"/>
            <a:chExt cx="8148955" cy="4622165"/>
          </a:xfrm>
        </p:grpSpPr>
        <p:sp>
          <p:nvSpPr>
            <p:cNvPr id="6" name="object 6"/>
            <p:cNvSpPr/>
            <p:nvPr/>
          </p:nvSpPr>
          <p:spPr>
            <a:xfrm>
              <a:off x="119" y="126"/>
              <a:ext cx="5046345" cy="1219200"/>
            </a:xfrm>
            <a:custGeom>
              <a:avLst/>
              <a:gdLst/>
              <a:ahLst/>
              <a:cxnLst/>
              <a:rect l="l" t="t" r="r" b="b"/>
              <a:pathLst>
                <a:path w="5046345" h="1219200">
                  <a:moveTo>
                    <a:pt x="5045844" y="0"/>
                  </a:moveTo>
                  <a:lnTo>
                    <a:pt x="0" y="0"/>
                  </a:lnTo>
                  <a:lnTo>
                    <a:pt x="0" y="653034"/>
                  </a:lnTo>
                  <a:lnTo>
                    <a:pt x="64646" y="653203"/>
                  </a:lnTo>
                  <a:lnTo>
                    <a:pt x="127114" y="653710"/>
                  </a:lnTo>
                  <a:lnTo>
                    <a:pt x="187467" y="654547"/>
                  </a:lnTo>
                  <a:lnTo>
                    <a:pt x="245769" y="655710"/>
                  </a:lnTo>
                  <a:lnTo>
                    <a:pt x="302083" y="657192"/>
                  </a:lnTo>
                  <a:lnTo>
                    <a:pt x="356474" y="658990"/>
                  </a:lnTo>
                  <a:lnTo>
                    <a:pt x="409006" y="661096"/>
                  </a:lnTo>
                  <a:lnTo>
                    <a:pt x="459743" y="663506"/>
                  </a:lnTo>
                  <a:lnTo>
                    <a:pt x="508748" y="666215"/>
                  </a:lnTo>
                  <a:lnTo>
                    <a:pt x="556086" y="669216"/>
                  </a:lnTo>
                  <a:lnTo>
                    <a:pt x="601820" y="672505"/>
                  </a:lnTo>
                  <a:lnTo>
                    <a:pt x="646015" y="676076"/>
                  </a:lnTo>
                  <a:lnTo>
                    <a:pt x="688734" y="679923"/>
                  </a:lnTo>
                  <a:lnTo>
                    <a:pt x="730041" y="684042"/>
                  </a:lnTo>
                  <a:lnTo>
                    <a:pt x="770001" y="688426"/>
                  </a:lnTo>
                  <a:lnTo>
                    <a:pt x="808677" y="693070"/>
                  </a:lnTo>
                  <a:lnTo>
                    <a:pt x="882433" y="703118"/>
                  </a:lnTo>
                  <a:lnTo>
                    <a:pt x="951821" y="714141"/>
                  </a:lnTo>
                  <a:lnTo>
                    <a:pt x="1017353" y="726097"/>
                  </a:lnTo>
                  <a:lnTo>
                    <a:pt x="1079540" y="738941"/>
                  </a:lnTo>
                  <a:lnTo>
                    <a:pt x="1138894" y="752631"/>
                  </a:lnTo>
                  <a:lnTo>
                    <a:pt x="1195926" y="767123"/>
                  </a:lnTo>
                  <a:lnTo>
                    <a:pt x="1251149" y="782372"/>
                  </a:lnTo>
                  <a:lnTo>
                    <a:pt x="1305073" y="798337"/>
                  </a:lnTo>
                  <a:lnTo>
                    <a:pt x="1358210" y="814973"/>
                  </a:lnTo>
                  <a:lnTo>
                    <a:pt x="1411071" y="832237"/>
                  </a:lnTo>
                  <a:lnTo>
                    <a:pt x="1659256" y="916530"/>
                  </a:lnTo>
                  <a:lnTo>
                    <a:pt x="1719747" y="936470"/>
                  </a:lnTo>
                  <a:lnTo>
                    <a:pt x="1783288" y="956755"/>
                  </a:lnTo>
                  <a:lnTo>
                    <a:pt x="1850389" y="977342"/>
                  </a:lnTo>
                  <a:lnTo>
                    <a:pt x="1921564" y="998187"/>
                  </a:lnTo>
                  <a:lnTo>
                    <a:pt x="1958839" y="1008693"/>
                  </a:lnTo>
                  <a:lnTo>
                    <a:pt x="1997323" y="1019248"/>
                  </a:lnTo>
                  <a:lnTo>
                    <a:pt x="2037082" y="1029845"/>
                  </a:lnTo>
                  <a:lnTo>
                    <a:pt x="2078178" y="1040479"/>
                  </a:lnTo>
                  <a:lnTo>
                    <a:pt x="2120677" y="1051145"/>
                  </a:lnTo>
                  <a:lnTo>
                    <a:pt x="2164641" y="1061838"/>
                  </a:lnTo>
                  <a:lnTo>
                    <a:pt x="2210135" y="1072552"/>
                  </a:lnTo>
                  <a:lnTo>
                    <a:pt x="2257223" y="1083282"/>
                  </a:lnTo>
                  <a:lnTo>
                    <a:pt x="2305968" y="1094022"/>
                  </a:lnTo>
                  <a:lnTo>
                    <a:pt x="2356435" y="1104767"/>
                  </a:lnTo>
                  <a:lnTo>
                    <a:pt x="2408687" y="1115511"/>
                  </a:lnTo>
                  <a:lnTo>
                    <a:pt x="2462789" y="1126248"/>
                  </a:lnTo>
                  <a:lnTo>
                    <a:pt x="2518804" y="1136975"/>
                  </a:lnTo>
                  <a:lnTo>
                    <a:pt x="2576797" y="1147684"/>
                  </a:lnTo>
                  <a:lnTo>
                    <a:pt x="2636831" y="1158371"/>
                  </a:lnTo>
                  <a:lnTo>
                    <a:pt x="2698971" y="1169030"/>
                  </a:lnTo>
                  <a:lnTo>
                    <a:pt x="2763279" y="1179656"/>
                  </a:lnTo>
                  <a:lnTo>
                    <a:pt x="2829821" y="1190244"/>
                  </a:lnTo>
                  <a:lnTo>
                    <a:pt x="2883923" y="1198079"/>
                  </a:lnTo>
                  <a:lnTo>
                    <a:pt x="2937266" y="1204623"/>
                  </a:lnTo>
                  <a:lnTo>
                    <a:pt x="2989851" y="1209908"/>
                  </a:lnTo>
                  <a:lnTo>
                    <a:pt x="3041680" y="1213964"/>
                  </a:lnTo>
                  <a:lnTo>
                    <a:pt x="3092757" y="1216823"/>
                  </a:lnTo>
                  <a:lnTo>
                    <a:pt x="3143083" y="1218515"/>
                  </a:lnTo>
                  <a:lnTo>
                    <a:pt x="3192660" y="1219073"/>
                  </a:lnTo>
                  <a:lnTo>
                    <a:pt x="4044469" y="1028592"/>
                  </a:lnTo>
                  <a:lnTo>
                    <a:pt x="4619028" y="609536"/>
                  </a:lnTo>
                  <a:lnTo>
                    <a:pt x="4943700" y="190480"/>
                  </a:lnTo>
                  <a:lnTo>
                    <a:pt x="5045844" y="0"/>
                  </a:lnTo>
                  <a:close/>
                </a:path>
              </a:pathLst>
            </a:custGeom>
            <a:solidFill>
              <a:srgbClr val="FDC92A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7" name="object 7"/>
            <p:cNvSpPr/>
            <p:nvPr/>
          </p:nvSpPr>
          <p:spPr>
            <a:xfrm>
              <a:off x="1042415" y="350494"/>
              <a:ext cx="7106411" cy="427177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8" name="object 8"/>
            <p:cNvSpPr/>
            <p:nvPr/>
          </p:nvSpPr>
          <p:spPr>
            <a:xfrm>
              <a:off x="1220393" y="481583"/>
              <a:ext cx="6715125" cy="3880485"/>
            </a:xfrm>
            <a:custGeom>
              <a:avLst/>
              <a:gdLst/>
              <a:ahLst/>
              <a:cxnLst/>
              <a:rect l="l" t="t" r="r" b="b"/>
              <a:pathLst>
                <a:path w="6715125" h="3880485">
                  <a:moveTo>
                    <a:pt x="3363036" y="0"/>
                  </a:moveTo>
                  <a:lnTo>
                    <a:pt x="3015979" y="1029"/>
                  </a:lnTo>
                  <a:lnTo>
                    <a:pt x="2668852" y="4088"/>
                  </a:lnTo>
                  <a:lnTo>
                    <a:pt x="2470480" y="6730"/>
                  </a:lnTo>
                  <a:lnTo>
                    <a:pt x="2049358" y="14757"/>
                  </a:lnTo>
                  <a:lnTo>
                    <a:pt x="1747455" y="22145"/>
                  </a:lnTo>
                  <a:lnTo>
                    <a:pt x="1445526" y="31077"/>
                  </a:lnTo>
                  <a:lnTo>
                    <a:pt x="1143559" y="41558"/>
                  </a:lnTo>
                  <a:lnTo>
                    <a:pt x="841538" y="53594"/>
                  </a:lnTo>
                  <a:lnTo>
                    <a:pt x="520141" y="67944"/>
                  </a:lnTo>
                  <a:lnTo>
                    <a:pt x="497535" y="67690"/>
                  </a:lnTo>
                  <a:lnTo>
                    <a:pt x="447916" y="69416"/>
                  </a:lnTo>
                  <a:lnTo>
                    <a:pt x="400633" y="74728"/>
                  </a:lnTo>
                  <a:lnTo>
                    <a:pt x="355938" y="83832"/>
                  </a:lnTo>
                  <a:lnTo>
                    <a:pt x="314084" y="96934"/>
                  </a:lnTo>
                  <a:lnTo>
                    <a:pt x="275322" y="114239"/>
                  </a:lnTo>
                  <a:lnTo>
                    <a:pt x="239907" y="135952"/>
                  </a:lnTo>
                  <a:lnTo>
                    <a:pt x="208089" y="162279"/>
                  </a:lnTo>
                  <a:lnTo>
                    <a:pt x="180122" y="193425"/>
                  </a:lnTo>
                  <a:lnTo>
                    <a:pt x="156258" y="229595"/>
                  </a:lnTo>
                  <a:lnTo>
                    <a:pt x="136749" y="270995"/>
                  </a:lnTo>
                  <a:lnTo>
                    <a:pt x="121849" y="317829"/>
                  </a:lnTo>
                  <a:lnTo>
                    <a:pt x="111809" y="370304"/>
                  </a:lnTo>
                  <a:lnTo>
                    <a:pt x="106883" y="428625"/>
                  </a:lnTo>
                  <a:lnTo>
                    <a:pt x="103351" y="477341"/>
                  </a:lnTo>
                  <a:lnTo>
                    <a:pt x="86436" y="684656"/>
                  </a:lnTo>
                  <a:lnTo>
                    <a:pt x="54813" y="1060068"/>
                  </a:lnTo>
                  <a:lnTo>
                    <a:pt x="43853" y="1199984"/>
                  </a:lnTo>
                  <a:lnTo>
                    <a:pt x="33369" y="1345032"/>
                  </a:lnTo>
                  <a:lnTo>
                    <a:pt x="26818" y="1444077"/>
                  </a:lnTo>
                  <a:lnTo>
                    <a:pt x="20741" y="1544644"/>
                  </a:lnTo>
                  <a:lnTo>
                    <a:pt x="15242" y="1646431"/>
                  </a:lnTo>
                  <a:lnTo>
                    <a:pt x="10425" y="1749133"/>
                  </a:lnTo>
                  <a:lnTo>
                    <a:pt x="6254" y="1856311"/>
                  </a:lnTo>
                  <a:lnTo>
                    <a:pt x="3176" y="1959260"/>
                  </a:lnTo>
                  <a:lnTo>
                    <a:pt x="1998" y="2010749"/>
                  </a:lnTo>
                  <a:lnTo>
                    <a:pt x="1078" y="2062198"/>
                  </a:lnTo>
                  <a:lnTo>
                    <a:pt x="430" y="2113571"/>
                  </a:lnTo>
                  <a:lnTo>
                    <a:pt x="66" y="2164832"/>
                  </a:lnTo>
                  <a:lnTo>
                    <a:pt x="0" y="2215943"/>
                  </a:lnTo>
                  <a:lnTo>
                    <a:pt x="244" y="2266868"/>
                  </a:lnTo>
                  <a:lnTo>
                    <a:pt x="812" y="2317571"/>
                  </a:lnTo>
                  <a:lnTo>
                    <a:pt x="1718" y="2368014"/>
                  </a:lnTo>
                  <a:lnTo>
                    <a:pt x="2973" y="2418161"/>
                  </a:lnTo>
                  <a:lnTo>
                    <a:pt x="4592" y="2467975"/>
                  </a:lnTo>
                  <a:lnTo>
                    <a:pt x="6587" y="2517421"/>
                  </a:lnTo>
                  <a:lnTo>
                    <a:pt x="8972" y="2566460"/>
                  </a:lnTo>
                  <a:lnTo>
                    <a:pt x="14414" y="2655187"/>
                  </a:lnTo>
                  <a:lnTo>
                    <a:pt x="19608" y="2722751"/>
                  </a:lnTo>
                  <a:lnTo>
                    <a:pt x="24428" y="2776272"/>
                  </a:lnTo>
                  <a:lnTo>
                    <a:pt x="29858" y="2829019"/>
                  </a:lnTo>
                  <a:lnTo>
                    <a:pt x="35903" y="2880924"/>
                  </a:lnTo>
                  <a:lnTo>
                    <a:pt x="47548" y="2966466"/>
                  </a:lnTo>
                  <a:lnTo>
                    <a:pt x="57209" y="3026683"/>
                  </a:lnTo>
                  <a:lnTo>
                    <a:pt x="67917" y="3085297"/>
                  </a:lnTo>
                  <a:lnTo>
                    <a:pt x="79706" y="3142206"/>
                  </a:lnTo>
                  <a:lnTo>
                    <a:pt x="92611" y="3197307"/>
                  </a:lnTo>
                  <a:lnTo>
                    <a:pt x="106668" y="3250497"/>
                  </a:lnTo>
                  <a:lnTo>
                    <a:pt x="121911" y="3301676"/>
                  </a:lnTo>
                  <a:lnTo>
                    <a:pt x="138375" y="3350740"/>
                  </a:lnTo>
                  <a:lnTo>
                    <a:pt x="156094" y="3397587"/>
                  </a:lnTo>
                  <a:lnTo>
                    <a:pt x="175103" y="3442115"/>
                  </a:lnTo>
                  <a:lnTo>
                    <a:pt x="195438" y="3484223"/>
                  </a:lnTo>
                  <a:lnTo>
                    <a:pt x="217133" y="3523807"/>
                  </a:lnTo>
                  <a:lnTo>
                    <a:pt x="240223" y="3560766"/>
                  </a:lnTo>
                  <a:lnTo>
                    <a:pt x="264743" y="3594998"/>
                  </a:lnTo>
                  <a:lnTo>
                    <a:pt x="290727" y="3626399"/>
                  </a:lnTo>
                  <a:lnTo>
                    <a:pt x="318973" y="3655542"/>
                  </a:lnTo>
                  <a:lnTo>
                    <a:pt x="353378" y="3680292"/>
                  </a:lnTo>
                  <a:lnTo>
                    <a:pt x="406491" y="3710598"/>
                  </a:lnTo>
                  <a:lnTo>
                    <a:pt x="449888" y="3729812"/>
                  </a:lnTo>
                  <a:lnTo>
                    <a:pt x="494648" y="3745444"/>
                  </a:lnTo>
                  <a:lnTo>
                    <a:pt x="540534" y="3757919"/>
                  </a:lnTo>
                  <a:lnTo>
                    <a:pt x="587308" y="3767658"/>
                  </a:lnTo>
                  <a:lnTo>
                    <a:pt x="634733" y="3775083"/>
                  </a:lnTo>
                  <a:lnTo>
                    <a:pt x="682573" y="3780617"/>
                  </a:lnTo>
                  <a:lnTo>
                    <a:pt x="730591" y="3784683"/>
                  </a:lnTo>
                  <a:lnTo>
                    <a:pt x="778549" y="3787703"/>
                  </a:lnTo>
                  <a:lnTo>
                    <a:pt x="826211" y="3790099"/>
                  </a:lnTo>
                  <a:lnTo>
                    <a:pt x="1027189" y="3803804"/>
                  </a:lnTo>
                  <a:lnTo>
                    <a:pt x="1228129" y="3816376"/>
                  </a:lnTo>
                  <a:lnTo>
                    <a:pt x="1429036" y="3827816"/>
                  </a:lnTo>
                  <a:lnTo>
                    <a:pt x="1629914" y="3838124"/>
                  </a:lnTo>
                  <a:lnTo>
                    <a:pt x="1830766" y="3847298"/>
                  </a:lnTo>
                  <a:lnTo>
                    <a:pt x="2031598" y="3855340"/>
                  </a:lnTo>
                  <a:lnTo>
                    <a:pt x="2232414" y="3862249"/>
                  </a:lnTo>
                  <a:lnTo>
                    <a:pt x="2433217" y="3868025"/>
                  </a:lnTo>
                  <a:lnTo>
                    <a:pt x="2634012" y="3872669"/>
                  </a:lnTo>
                  <a:lnTo>
                    <a:pt x="2834804" y="3876179"/>
                  </a:lnTo>
                  <a:lnTo>
                    <a:pt x="3035596" y="3878556"/>
                  </a:lnTo>
                  <a:lnTo>
                    <a:pt x="3188284" y="3879724"/>
                  </a:lnTo>
                  <a:lnTo>
                    <a:pt x="3429088" y="3880066"/>
                  </a:lnTo>
                  <a:lnTo>
                    <a:pt x="3633357" y="3879165"/>
                  </a:lnTo>
                  <a:lnTo>
                    <a:pt x="3837632" y="3877066"/>
                  </a:lnTo>
                  <a:lnTo>
                    <a:pt x="4041920" y="3873777"/>
                  </a:lnTo>
                  <a:lnTo>
                    <a:pt x="4246225" y="3869303"/>
                  </a:lnTo>
                  <a:lnTo>
                    <a:pt x="4450553" y="3863651"/>
                  </a:lnTo>
                  <a:lnTo>
                    <a:pt x="4654910" y="3856825"/>
                  </a:lnTo>
                  <a:lnTo>
                    <a:pt x="4859300" y="3848832"/>
                  </a:lnTo>
                  <a:lnTo>
                    <a:pt x="5076126" y="3839025"/>
                  </a:lnTo>
                  <a:lnTo>
                    <a:pt x="5282368" y="3828596"/>
                  </a:lnTo>
                  <a:lnTo>
                    <a:pt x="5488657" y="3816967"/>
                  </a:lnTo>
                  <a:lnTo>
                    <a:pt x="5694964" y="3804135"/>
                  </a:lnTo>
                  <a:lnTo>
                    <a:pt x="5901258" y="3790099"/>
                  </a:lnTo>
                  <a:lnTo>
                    <a:pt x="5936941" y="3790975"/>
                  </a:lnTo>
                  <a:lnTo>
                    <a:pt x="6003202" y="3789698"/>
                  </a:lnTo>
                  <a:lnTo>
                    <a:pt x="6055363" y="3785700"/>
                  </a:lnTo>
                  <a:lnTo>
                    <a:pt x="6105148" y="3779076"/>
                  </a:lnTo>
                  <a:lnTo>
                    <a:pt x="6152593" y="3769860"/>
                  </a:lnTo>
                  <a:lnTo>
                    <a:pt x="6197735" y="3758084"/>
                  </a:lnTo>
                  <a:lnTo>
                    <a:pt x="6240611" y="3743781"/>
                  </a:lnTo>
                  <a:lnTo>
                    <a:pt x="6281255" y="3726983"/>
                  </a:lnTo>
                  <a:lnTo>
                    <a:pt x="6319706" y="3707724"/>
                  </a:lnTo>
                  <a:lnTo>
                    <a:pt x="6355999" y="3686037"/>
                  </a:lnTo>
                  <a:lnTo>
                    <a:pt x="6390171" y="3661954"/>
                  </a:lnTo>
                  <a:lnTo>
                    <a:pt x="6422258" y="3635508"/>
                  </a:lnTo>
                  <a:lnTo>
                    <a:pt x="6452296" y="3606732"/>
                  </a:lnTo>
                  <a:lnTo>
                    <a:pt x="6480323" y="3575659"/>
                  </a:lnTo>
                  <a:lnTo>
                    <a:pt x="6506373" y="3542321"/>
                  </a:lnTo>
                  <a:lnTo>
                    <a:pt x="6530484" y="3506751"/>
                  </a:lnTo>
                  <a:lnTo>
                    <a:pt x="6552693" y="3468982"/>
                  </a:lnTo>
                  <a:lnTo>
                    <a:pt x="6573034" y="3429048"/>
                  </a:lnTo>
                  <a:lnTo>
                    <a:pt x="6591546" y="3386980"/>
                  </a:lnTo>
                  <a:lnTo>
                    <a:pt x="6608263" y="3342811"/>
                  </a:lnTo>
                  <a:lnTo>
                    <a:pt x="6623224" y="3296575"/>
                  </a:lnTo>
                  <a:lnTo>
                    <a:pt x="6636463" y="3248304"/>
                  </a:lnTo>
                  <a:lnTo>
                    <a:pt x="6648017" y="3198032"/>
                  </a:lnTo>
                  <a:lnTo>
                    <a:pt x="6657924" y="3145790"/>
                  </a:lnTo>
                  <a:lnTo>
                    <a:pt x="6659575" y="3138042"/>
                  </a:lnTo>
                  <a:lnTo>
                    <a:pt x="6668265" y="3077382"/>
                  </a:lnTo>
                  <a:lnTo>
                    <a:pt x="6673620" y="3031286"/>
                  </a:lnTo>
                  <a:lnTo>
                    <a:pt x="6677945" y="2983910"/>
                  </a:lnTo>
                  <a:lnTo>
                    <a:pt x="6681258" y="2935284"/>
                  </a:lnTo>
                  <a:lnTo>
                    <a:pt x="6683578" y="2885440"/>
                  </a:lnTo>
                  <a:lnTo>
                    <a:pt x="6704406" y="2318385"/>
                  </a:lnTo>
                  <a:lnTo>
                    <a:pt x="6708799" y="2171017"/>
                  </a:lnTo>
                  <a:lnTo>
                    <a:pt x="6712234" y="2023279"/>
                  </a:lnTo>
                  <a:lnTo>
                    <a:pt x="6713854" y="1924650"/>
                  </a:lnTo>
                  <a:lnTo>
                    <a:pt x="6714842" y="1825958"/>
                  </a:lnTo>
                  <a:lnTo>
                    <a:pt x="6715074" y="1721358"/>
                  </a:lnTo>
                  <a:lnTo>
                    <a:pt x="6714398" y="1619125"/>
                  </a:lnTo>
                  <a:lnTo>
                    <a:pt x="6713699" y="1568047"/>
                  </a:lnTo>
                  <a:lnTo>
                    <a:pt x="6712744" y="1517002"/>
                  </a:lnTo>
                  <a:lnTo>
                    <a:pt x="6711522" y="1465995"/>
                  </a:lnTo>
                  <a:lnTo>
                    <a:pt x="6710022" y="1415033"/>
                  </a:lnTo>
                  <a:lnTo>
                    <a:pt x="6708232" y="1364122"/>
                  </a:lnTo>
                  <a:lnTo>
                    <a:pt x="6706140" y="1313268"/>
                  </a:lnTo>
                  <a:lnTo>
                    <a:pt x="6703736" y="1262475"/>
                  </a:lnTo>
                  <a:lnTo>
                    <a:pt x="6701007" y="1211751"/>
                  </a:lnTo>
                  <a:lnTo>
                    <a:pt x="6697944" y="1161100"/>
                  </a:lnTo>
                  <a:lnTo>
                    <a:pt x="6694533" y="1110529"/>
                  </a:lnTo>
                  <a:lnTo>
                    <a:pt x="6690764" y="1060044"/>
                  </a:lnTo>
                  <a:lnTo>
                    <a:pt x="6684213" y="982852"/>
                  </a:lnTo>
                  <a:lnTo>
                    <a:pt x="6679280" y="930255"/>
                  </a:lnTo>
                  <a:lnTo>
                    <a:pt x="6673874" y="877753"/>
                  </a:lnTo>
                  <a:lnTo>
                    <a:pt x="6667988" y="825357"/>
                  </a:lnTo>
                  <a:lnTo>
                    <a:pt x="6661616" y="773077"/>
                  </a:lnTo>
                  <a:lnTo>
                    <a:pt x="6654750" y="720924"/>
                  </a:lnTo>
                  <a:lnTo>
                    <a:pt x="6644077" y="646810"/>
                  </a:lnTo>
                  <a:lnTo>
                    <a:pt x="6633540" y="580516"/>
                  </a:lnTo>
                  <a:lnTo>
                    <a:pt x="6624478" y="527218"/>
                  </a:lnTo>
                  <a:lnTo>
                    <a:pt x="6614810" y="474128"/>
                  </a:lnTo>
                  <a:lnTo>
                    <a:pt x="6604520" y="421243"/>
                  </a:lnTo>
                  <a:lnTo>
                    <a:pt x="6593596" y="368558"/>
                  </a:lnTo>
                  <a:lnTo>
                    <a:pt x="6582022" y="316071"/>
                  </a:lnTo>
                  <a:lnTo>
                    <a:pt x="6561658" y="230631"/>
                  </a:lnTo>
                  <a:lnTo>
                    <a:pt x="6546554" y="190760"/>
                  </a:lnTo>
                  <a:lnTo>
                    <a:pt x="6523820" y="157604"/>
                  </a:lnTo>
                  <a:lnTo>
                    <a:pt x="6494481" y="130549"/>
                  </a:lnTo>
                  <a:lnTo>
                    <a:pt x="6459566" y="108979"/>
                  </a:lnTo>
                  <a:lnTo>
                    <a:pt x="6420103" y="92281"/>
                  </a:lnTo>
                  <a:lnTo>
                    <a:pt x="6377119" y="79838"/>
                  </a:lnTo>
                  <a:lnTo>
                    <a:pt x="6331641" y="71036"/>
                  </a:lnTo>
                  <a:lnTo>
                    <a:pt x="6284698" y="65261"/>
                  </a:lnTo>
                  <a:lnTo>
                    <a:pt x="6237317" y="61897"/>
                  </a:lnTo>
                  <a:lnTo>
                    <a:pt x="6190526" y="60329"/>
                  </a:lnTo>
                  <a:lnTo>
                    <a:pt x="6145352" y="59943"/>
                  </a:lnTo>
                  <a:lnTo>
                    <a:pt x="6057400" y="60275"/>
                  </a:lnTo>
                  <a:lnTo>
                    <a:pt x="6034088" y="59842"/>
                  </a:lnTo>
                  <a:lnTo>
                    <a:pt x="5411165" y="35305"/>
                  </a:lnTo>
                  <a:lnTo>
                    <a:pt x="5097599" y="25315"/>
                  </a:lnTo>
                  <a:lnTo>
                    <a:pt x="4791476" y="17169"/>
                  </a:lnTo>
                  <a:lnTo>
                    <a:pt x="4485366" y="10599"/>
                  </a:lnTo>
                  <a:lnTo>
                    <a:pt x="4179267" y="5606"/>
                  </a:lnTo>
                  <a:lnTo>
                    <a:pt x="3873177" y="2189"/>
                  </a:lnTo>
                  <a:lnTo>
                    <a:pt x="3567091" y="350"/>
                  </a:lnTo>
                  <a:lnTo>
                    <a:pt x="3363036" y="0"/>
                  </a:lnTo>
                  <a:close/>
                </a:path>
              </a:pathLst>
            </a:custGeom>
            <a:solidFill>
              <a:srgbClr val="FFF5D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1101345" y="325068"/>
            <a:ext cx="10292079" cy="5759027"/>
            <a:chOff x="826008" y="243801"/>
            <a:chExt cx="7719059" cy="4319270"/>
          </a:xfrm>
        </p:grpSpPr>
        <p:sp>
          <p:nvSpPr>
            <p:cNvPr id="11" name="object 11"/>
            <p:cNvSpPr/>
            <p:nvPr/>
          </p:nvSpPr>
          <p:spPr>
            <a:xfrm>
              <a:off x="6960108" y="323062"/>
              <a:ext cx="1269479" cy="100586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2" name="object 12"/>
            <p:cNvSpPr/>
            <p:nvPr/>
          </p:nvSpPr>
          <p:spPr>
            <a:xfrm>
              <a:off x="7019659" y="362712"/>
              <a:ext cx="1154211" cy="89306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3" name="object 13"/>
            <p:cNvSpPr/>
            <p:nvPr/>
          </p:nvSpPr>
          <p:spPr>
            <a:xfrm>
              <a:off x="859536" y="3262884"/>
              <a:ext cx="1274064" cy="122986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4" name="object 14"/>
            <p:cNvSpPr/>
            <p:nvPr/>
          </p:nvSpPr>
          <p:spPr>
            <a:xfrm>
              <a:off x="919416" y="3302508"/>
              <a:ext cx="1158938" cy="111709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5" name="object 15"/>
            <p:cNvSpPr/>
            <p:nvPr/>
          </p:nvSpPr>
          <p:spPr>
            <a:xfrm>
              <a:off x="1231392" y="243801"/>
              <a:ext cx="387108" cy="48467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6" name="object 16"/>
            <p:cNvSpPr/>
            <p:nvPr/>
          </p:nvSpPr>
          <p:spPr>
            <a:xfrm>
              <a:off x="1329023" y="321564"/>
              <a:ext cx="196215" cy="295910"/>
            </a:xfrm>
            <a:custGeom>
              <a:avLst/>
              <a:gdLst/>
              <a:ahLst/>
              <a:cxnLst/>
              <a:rect l="l" t="t" r="r" b="b"/>
              <a:pathLst>
                <a:path w="196215" h="295909">
                  <a:moveTo>
                    <a:pt x="108362" y="0"/>
                  </a:moveTo>
                  <a:lnTo>
                    <a:pt x="102393" y="0"/>
                  </a:lnTo>
                  <a:lnTo>
                    <a:pt x="100742" y="508"/>
                  </a:lnTo>
                  <a:lnTo>
                    <a:pt x="99091" y="1397"/>
                  </a:lnTo>
                  <a:lnTo>
                    <a:pt x="90836" y="4699"/>
                  </a:lnTo>
                  <a:lnTo>
                    <a:pt x="84740" y="12446"/>
                  </a:lnTo>
                  <a:lnTo>
                    <a:pt x="83724" y="21209"/>
                  </a:lnTo>
                  <a:lnTo>
                    <a:pt x="81470" y="33518"/>
                  </a:lnTo>
                  <a:lnTo>
                    <a:pt x="76581" y="58231"/>
                  </a:lnTo>
                  <a:lnTo>
                    <a:pt x="74326" y="70612"/>
                  </a:lnTo>
                  <a:lnTo>
                    <a:pt x="71401" y="81347"/>
                  </a:lnTo>
                  <a:lnTo>
                    <a:pt x="44170" y="116181"/>
                  </a:lnTo>
                  <a:lnTo>
                    <a:pt x="12798" y="142545"/>
                  </a:lnTo>
                  <a:lnTo>
                    <a:pt x="8413" y="146303"/>
                  </a:lnTo>
                  <a:lnTo>
                    <a:pt x="3968" y="150749"/>
                  </a:lnTo>
                  <a:lnTo>
                    <a:pt x="341" y="156886"/>
                  </a:lnTo>
                  <a:lnTo>
                    <a:pt x="0" y="163750"/>
                  </a:lnTo>
                  <a:lnTo>
                    <a:pt x="2754" y="170019"/>
                  </a:lnTo>
                  <a:lnTo>
                    <a:pt x="8413" y="174371"/>
                  </a:lnTo>
                  <a:lnTo>
                    <a:pt x="15017" y="177673"/>
                  </a:lnTo>
                  <a:lnTo>
                    <a:pt x="22129" y="180339"/>
                  </a:lnTo>
                  <a:lnTo>
                    <a:pt x="29241" y="182625"/>
                  </a:lnTo>
                  <a:lnTo>
                    <a:pt x="49029" y="192692"/>
                  </a:lnTo>
                  <a:lnTo>
                    <a:pt x="78890" y="224541"/>
                  </a:lnTo>
                  <a:lnTo>
                    <a:pt x="95732" y="272256"/>
                  </a:lnTo>
                  <a:lnTo>
                    <a:pt x="98583" y="281305"/>
                  </a:lnTo>
                  <a:lnTo>
                    <a:pt x="102901" y="291211"/>
                  </a:lnTo>
                  <a:lnTo>
                    <a:pt x="105695" y="295656"/>
                  </a:lnTo>
                  <a:lnTo>
                    <a:pt x="110615" y="290322"/>
                  </a:lnTo>
                  <a:lnTo>
                    <a:pt x="124745" y="253126"/>
                  </a:lnTo>
                  <a:lnTo>
                    <a:pt x="128809" y="235838"/>
                  </a:lnTo>
                  <a:lnTo>
                    <a:pt x="134052" y="219328"/>
                  </a:lnTo>
                  <a:lnTo>
                    <a:pt x="105187" y="219328"/>
                  </a:lnTo>
                  <a:lnTo>
                    <a:pt x="101268" y="212772"/>
                  </a:lnTo>
                  <a:lnTo>
                    <a:pt x="96980" y="206311"/>
                  </a:lnTo>
                  <a:lnTo>
                    <a:pt x="65563" y="173736"/>
                  </a:lnTo>
                  <a:lnTo>
                    <a:pt x="45721" y="161323"/>
                  </a:lnTo>
                  <a:lnTo>
                    <a:pt x="38131" y="156718"/>
                  </a:lnTo>
                  <a:lnTo>
                    <a:pt x="57068" y="140168"/>
                  </a:lnTo>
                  <a:lnTo>
                    <a:pt x="74660" y="122999"/>
                  </a:lnTo>
                  <a:lnTo>
                    <a:pt x="88941" y="103354"/>
                  </a:lnTo>
                  <a:lnTo>
                    <a:pt x="97948" y="79375"/>
                  </a:lnTo>
                  <a:lnTo>
                    <a:pt x="129055" y="79375"/>
                  </a:lnTo>
                  <a:lnTo>
                    <a:pt x="124964" y="70328"/>
                  </a:lnTo>
                  <a:lnTo>
                    <a:pt x="121062" y="54610"/>
                  </a:lnTo>
                  <a:lnTo>
                    <a:pt x="120003" y="46495"/>
                  </a:lnTo>
                  <a:lnTo>
                    <a:pt x="118312" y="30410"/>
                  </a:lnTo>
                  <a:lnTo>
                    <a:pt x="116617" y="17399"/>
                  </a:lnTo>
                  <a:lnTo>
                    <a:pt x="115601" y="11811"/>
                  </a:lnTo>
                  <a:lnTo>
                    <a:pt x="113950" y="6858"/>
                  </a:lnTo>
                  <a:lnTo>
                    <a:pt x="112426" y="2666"/>
                  </a:lnTo>
                  <a:lnTo>
                    <a:pt x="108362" y="0"/>
                  </a:lnTo>
                  <a:close/>
                </a:path>
                <a:path w="196215" h="295909">
                  <a:moveTo>
                    <a:pt x="129055" y="79375"/>
                  </a:moveTo>
                  <a:lnTo>
                    <a:pt x="97948" y="79375"/>
                  </a:lnTo>
                  <a:lnTo>
                    <a:pt x="103943" y="89163"/>
                  </a:lnTo>
                  <a:lnTo>
                    <a:pt x="132514" y="125380"/>
                  </a:lnTo>
                  <a:lnTo>
                    <a:pt x="159035" y="147955"/>
                  </a:lnTo>
                  <a:lnTo>
                    <a:pt x="141692" y="162500"/>
                  </a:lnTo>
                  <a:lnTo>
                    <a:pt x="126492" y="178688"/>
                  </a:lnTo>
                  <a:lnTo>
                    <a:pt x="114101" y="197354"/>
                  </a:lnTo>
                  <a:lnTo>
                    <a:pt x="105187" y="219328"/>
                  </a:lnTo>
                  <a:lnTo>
                    <a:pt x="134052" y="219328"/>
                  </a:lnTo>
                  <a:lnTo>
                    <a:pt x="135572" y="214540"/>
                  </a:lnTo>
                  <a:lnTo>
                    <a:pt x="146526" y="196421"/>
                  </a:lnTo>
                  <a:lnTo>
                    <a:pt x="161099" y="180992"/>
                  </a:lnTo>
                  <a:lnTo>
                    <a:pt x="178720" y="167766"/>
                  </a:lnTo>
                  <a:lnTo>
                    <a:pt x="182022" y="164973"/>
                  </a:lnTo>
                  <a:lnTo>
                    <a:pt x="185959" y="163322"/>
                  </a:lnTo>
                  <a:lnTo>
                    <a:pt x="188626" y="160655"/>
                  </a:lnTo>
                  <a:lnTo>
                    <a:pt x="193930" y="155713"/>
                  </a:lnTo>
                  <a:lnTo>
                    <a:pt x="195818" y="149225"/>
                  </a:lnTo>
                  <a:lnTo>
                    <a:pt x="194395" y="142545"/>
                  </a:lnTo>
                  <a:lnTo>
                    <a:pt x="189769" y="137033"/>
                  </a:lnTo>
                  <a:lnTo>
                    <a:pt x="186467" y="134238"/>
                  </a:lnTo>
                  <a:lnTo>
                    <a:pt x="183165" y="132587"/>
                  </a:lnTo>
                  <a:lnTo>
                    <a:pt x="179863" y="129921"/>
                  </a:lnTo>
                  <a:lnTo>
                    <a:pt x="140815" y="98240"/>
                  </a:lnTo>
                  <a:lnTo>
                    <a:pt x="131603" y="85010"/>
                  </a:lnTo>
                  <a:lnTo>
                    <a:pt x="129055" y="79375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7" name="object 17"/>
            <p:cNvSpPr/>
            <p:nvPr/>
          </p:nvSpPr>
          <p:spPr>
            <a:xfrm>
              <a:off x="1329055" y="362839"/>
              <a:ext cx="197103" cy="21615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8" name="object 18"/>
            <p:cNvSpPr/>
            <p:nvPr/>
          </p:nvSpPr>
          <p:spPr>
            <a:xfrm>
              <a:off x="1329023" y="321564"/>
              <a:ext cx="196215" cy="295910"/>
            </a:xfrm>
            <a:custGeom>
              <a:avLst/>
              <a:gdLst/>
              <a:ahLst/>
              <a:cxnLst/>
              <a:rect l="l" t="t" r="r" b="b"/>
              <a:pathLst>
                <a:path w="196215" h="295909">
                  <a:moveTo>
                    <a:pt x="104171" y="0"/>
                  </a:moveTo>
                  <a:lnTo>
                    <a:pt x="102393" y="0"/>
                  </a:lnTo>
                  <a:lnTo>
                    <a:pt x="100742" y="508"/>
                  </a:lnTo>
                  <a:lnTo>
                    <a:pt x="99091" y="1397"/>
                  </a:lnTo>
                  <a:lnTo>
                    <a:pt x="90836" y="4699"/>
                  </a:lnTo>
                  <a:lnTo>
                    <a:pt x="84740" y="12446"/>
                  </a:lnTo>
                  <a:lnTo>
                    <a:pt x="83724" y="21209"/>
                  </a:lnTo>
                  <a:lnTo>
                    <a:pt x="81470" y="33518"/>
                  </a:lnTo>
                  <a:lnTo>
                    <a:pt x="79025" y="45862"/>
                  </a:lnTo>
                  <a:lnTo>
                    <a:pt x="76581" y="58231"/>
                  </a:lnTo>
                  <a:lnTo>
                    <a:pt x="74326" y="70612"/>
                  </a:lnTo>
                  <a:lnTo>
                    <a:pt x="71401" y="81347"/>
                  </a:lnTo>
                  <a:lnTo>
                    <a:pt x="44170" y="116181"/>
                  </a:lnTo>
                  <a:lnTo>
                    <a:pt x="26449" y="131246"/>
                  </a:lnTo>
                  <a:lnTo>
                    <a:pt x="17684" y="138684"/>
                  </a:lnTo>
                  <a:lnTo>
                    <a:pt x="0" y="163750"/>
                  </a:lnTo>
                  <a:lnTo>
                    <a:pt x="2754" y="170019"/>
                  </a:lnTo>
                  <a:lnTo>
                    <a:pt x="8413" y="174371"/>
                  </a:lnTo>
                  <a:lnTo>
                    <a:pt x="15017" y="177673"/>
                  </a:lnTo>
                  <a:lnTo>
                    <a:pt x="22129" y="180339"/>
                  </a:lnTo>
                  <a:lnTo>
                    <a:pt x="29241" y="182625"/>
                  </a:lnTo>
                  <a:lnTo>
                    <a:pt x="49029" y="192692"/>
                  </a:lnTo>
                  <a:lnTo>
                    <a:pt x="78890" y="224541"/>
                  </a:lnTo>
                  <a:lnTo>
                    <a:pt x="93011" y="263207"/>
                  </a:lnTo>
                  <a:lnTo>
                    <a:pt x="95732" y="272256"/>
                  </a:lnTo>
                  <a:lnTo>
                    <a:pt x="98583" y="281305"/>
                  </a:lnTo>
                  <a:lnTo>
                    <a:pt x="100742" y="286258"/>
                  </a:lnTo>
                  <a:lnTo>
                    <a:pt x="102901" y="291211"/>
                  </a:lnTo>
                  <a:lnTo>
                    <a:pt x="124745" y="253126"/>
                  </a:lnTo>
                  <a:lnTo>
                    <a:pt x="128809" y="235838"/>
                  </a:lnTo>
                  <a:lnTo>
                    <a:pt x="135572" y="214540"/>
                  </a:lnTo>
                  <a:lnTo>
                    <a:pt x="146526" y="196421"/>
                  </a:lnTo>
                  <a:lnTo>
                    <a:pt x="161099" y="180992"/>
                  </a:lnTo>
                  <a:lnTo>
                    <a:pt x="178720" y="167766"/>
                  </a:lnTo>
                  <a:lnTo>
                    <a:pt x="182022" y="164973"/>
                  </a:lnTo>
                  <a:lnTo>
                    <a:pt x="185959" y="163322"/>
                  </a:lnTo>
                  <a:lnTo>
                    <a:pt x="188626" y="160655"/>
                  </a:lnTo>
                  <a:lnTo>
                    <a:pt x="193930" y="155713"/>
                  </a:lnTo>
                  <a:lnTo>
                    <a:pt x="195818" y="149225"/>
                  </a:lnTo>
                  <a:lnTo>
                    <a:pt x="194395" y="142545"/>
                  </a:lnTo>
                  <a:lnTo>
                    <a:pt x="189769" y="137033"/>
                  </a:lnTo>
                  <a:lnTo>
                    <a:pt x="186467" y="134238"/>
                  </a:lnTo>
                  <a:lnTo>
                    <a:pt x="183165" y="132587"/>
                  </a:lnTo>
                  <a:lnTo>
                    <a:pt x="179863" y="129921"/>
                  </a:lnTo>
                  <a:lnTo>
                    <a:pt x="140815" y="98240"/>
                  </a:lnTo>
                  <a:lnTo>
                    <a:pt x="121062" y="54610"/>
                  </a:lnTo>
                  <a:lnTo>
                    <a:pt x="118312" y="30410"/>
                  </a:lnTo>
                  <a:lnTo>
                    <a:pt x="117252" y="22225"/>
                  </a:lnTo>
                  <a:lnTo>
                    <a:pt x="108362" y="0"/>
                  </a:lnTo>
                  <a:lnTo>
                    <a:pt x="104171" y="0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9" name="object 19"/>
            <p:cNvSpPr/>
            <p:nvPr/>
          </p:nvSpPr>
          <p:spPr>
            <a:xfrm>
              <a:off x="1062228" y="504456"/>
              <a:ext cx="329247" cy="399275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0" name="object 20"/>
            <p:cNvSpPr/>
            <p:nvPr/>
          </p:nvSpPr>
          <p:spPr>
            <a:xfrm>
              <a:off x="1157236" y="582168"/>
              <a:ext cx="142735" cy="21031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1" name="object 21"/>
            <p:cNvSpPr/>
            <p:nvPr/>
          </p:nvSpPr>
          <p:spPr>
            <a:xfrm>
              <a:off x="1160460" y="582168"/>
              <a:ext cx="139700" cy="210820"/>
            </a:xfrm>
            <a:custGeom>
              <a:avLst/>
              <a:gdLst/>
              <a:ahLst/>
              <a:cxnLst/>
              <a:rect l="l" t="t" r="r" b="b"/>
              <a:pathLst>
                <a:path w="139700" h="210820">
                  <a:moveTo>
                    <a:pt x="63653" y="0"/>
                  </a:moveTo>
                  <a:lnTo>
                    <a:pt x="54802" y="14351"/>
                  </a:lnTo>
                  <a:lnTo>
                    <a:pt x="54802" y="18287"/>
                  </a:lnTo>
                  <a:lnTo>
                    <a:pt x="51475" y="39286"/>
                  </a:lnTo>
                  <a:lnTo>
                    <a:pt x="43530" y="57880"/>
                  </a:lnTo>
                  <a:lnTo>
                    <a:pt x="31538" y="74330"/>
                  </a:lnTo>
                  <a:lnTo>
                    <a:pt x="16067" y="88900"/>
                  </a:lnTo>
                  <a:lnTo>
                    <a:pt x="12739" y="92202"/>
                  </a:lnTo>
                  <a:lnTo>
                    <a:pt x="8307" y="94361"/>
                  </a:lnTo>
                  <a:lnTo>
                    <a:pt x="4979" y="97662"/>
                  </a:lnTo>
                  <a:lnTo>
                    <a:pt x="1035" y="102687"/>
                  </a:lnTo>
                  <a:lnTo>
                    <a:pt x="0" y="108616"/>
                  </a:lnTo>
                  <a:lnTo>
                    <a:pt x="1867" y="114307"/>
                  </a:lnTo>
                  <a:lnTo>
                    <a:pt x="6630" y="118618"/>
                  </a:lnTo>
                  <a:lnTo>
                    <a:pt x="9958" y="120904"/>
                  </a:lnTo>
                  <a:lnTo>
                    <a:pt x="13844" y="122555"/>
                  </a:lnTo>
                  <a:lnTo>
                    <a:pt x="17718" y="124206"/>
                  </a:lnTo>
                  <a:lnTo>
                    <a:pt x="41517" y="154559"/>
                  </a:lnTo>
                  <a:lnTo>
                    <a:pt x="42610" y="160655"/>
                  </a:lnTo>
                  <a:lnTo>
                    <a:pt x="44286" y="166751"/>
                  </a:lnTo>
                  <a:lnTo>
                    <a:pt x="45391" y="172720"/>
                  </a:lnTo>
                  <a:lnTo>
                    <a:pt x="46239" y="179073"/>
                  </a:lnTo>
                  <a:lnTo>
                    <a:pt x="47193" y="185547"/>
                  </a:lnTo>
                  <a:lnTo>
                    <a:pt x="48354" y="192115"/>
                  </a:lnTo>
                  <a:lnTo>
                    <a:pt x="49823" y="198755"/>
                  </a:lnTo>
                  <a:lnTo>
                    <a:pt x="50915" y="202565"/>
                  </a:lnTo>
                  <a:lnTo>
                    <a:pt x="54802" y="205359"/>
                  </a:lnTo>
                  <a:lnTo>
                    <a:pt x="58675" y="210312"/>
                  </a:lnTo>
                  <a:lnTo>
                    <a:pt x="63653" y="206502"/>
                  </a:lnTo>
                  <a:lnTo>
                    <a:pt x="68086" y="204216"/>
                  </a:lnTo>
                  <a:lnTo>
                    <a:pt x="69762" y="199771"/>
                  </a:lnTo>
                  <a:lnTo>
                    <a:pt x="71967" y="193500"/>
                  </a:lnTo>
                  <a:lnTo>
                    <a:pt x="73764" y="187134"/>
                  </a:lnTo>
                  <a:lnTo>
                    <a:pt x="75354" y="180768"/>
                  </a:lnTo>
                  <a:lnTo>
                    <a:pt x="76938" y="174498"/>
                  </a:lnTo>
                  <a:lnTo>
                    <a:pt x="95278" y="136588"/>
                  </a:lnTo>
                  <a:lnTo>
                    <a:pt x="130621" y="113157"/>
                  </a:lnTo>
                  <a:lnTo>
                    <a:pt x="138876" y="110998"/>
                  </a:lnTo>
                  <a:lnTo>
                    <a:pt x="139511" y="101600"/>
                  </a:lnTo>
                  <a:lnTo>
                    <a:pt x="132272" y="96012"/>
                  </a:lnTo>
                  <a:lnTo>
                    <a:pt x="130113" y="94361"/>
                  </a:lnTo>
                  <a:lnTo>
                    <a:pt x="127827" y="92710"/>
                  </a:lnTo>
                  <a:lnTo>
                    <a:pt x="125668" y="91694"/>
                  </a:lnTo>
                  <a:lnTo>
                    <a:pt x="113642" y="83099"/>
                  </a:lnTo>
                  <a:lnTo>
                    <a:pt x="89130" y="46862"/>
                  </a:lnTo>
                  <a:lnTo>
                    <a:pt x="81570" y="25360"/>
                  </a:lnTo>
                  <a:lnTo>
                    <a:pt x="79160" y="18287"/>
                  </a:lnTo>
                  <a:lnTo>
                    <a:pt x="66981" y="0"/>
                  </a:lnTo>
                  <a:lnTo>
                    <a:pt x="63653" y="0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2" name="object 22"/>
            <p:cNvSpPr/>
            <p:nvPr/>
          </p:nvSpPr>
          <p:spPr>
            <a:xfrm>
              <a:off x="1329023" y="321564"/>
              <a:ext cx="196215" cy="295910"/>
            </a:xfrm>
            <a:custGeom>
              <a:avLst/>
              <a:gdLst/>
              <a:ahLst/>
              <a:cxnLst/>
              <a:rect l="l" t="t" r="r" b="b"/>
              <a:pathLst>
                <a:path w="196215" h="295909">
                  <a:moveTo>
                    <a:pt x="108362" y="0"/>
                  </a:moveTo>
                  <a:lnTo>
                    <a:pt x="102393" y="0"/>
                  </a:lnTo>
                  <a:lnTo>
                    <a:pt x="100742" y="508"/>
                  </a:lnTo>
                  <a:lnTo>
                    <a:pt x="99091" y="1397"/>
                  </a:lnTo>
                  <a:lnTo>
                    <a:pt x="90836" y="4699"/>
                  </a:lnTo>
                  <a:lnTo>
                    <a:pt x="84740" y="12446"/>
                  </a:lnTo>
                  <a:lnTo>
                    <a:pt x="83724" y="21209"/>
                  </a:lnTo>
                  <a:lnTo>
                    <a:pt x="81470" y="33518"/>
                  </a:lnTo>
                  <a:lnTo>
                    <a:pt x="76581" y="58231"/>
                  </a:lnTo>
                  <a:lnTo>
                    <a:pt x="74326" y="70612"/>
                  </a:lnTo>
                  <a:lnTo>
                    <a:pt x="71401" y="81347"/>
                  </a:lnTo>
                  <a:lnTo>
                    <a:pt x="44170" y="116181"/>
                  </a:lnTo>
                  <a:lnTo>
                    <a:pt x="12798" y="142545"/>
                  </a:lnTo>
                  <a:lnTo>
                    <a:pt x="8413" y="146303"/>
                  </a:lnTo>
                  <a:lnTo>
                    <a:pt x="3968" y="150749"/>
                  </a:lnTo>
                  <a:lnTo>
                    <a:pt x="341" y="156886"/>
                  </a:lnTo>
                  <a:lnTo>
                    <a:pt x="0" y="163750"/>
                  </a:lnTo>
                  <a:lnTo>
                    <a:pt x="2754" y="170019"/>
                  </a:lnTo>
                  <a:lnTo>
                    <a:pt x="8413" y="174371"/>
                  </a:lnTo>
                  <a:lnTo>
                    <a:pt x="15017" y="177673"/>
                  </a:lnTo>
                  <a:lnTo>
                    <a:pt x="22129" y="180339"/>
                  </a:lnTo>
                  <a:lnTo>
                    <a:pt x="29241" y="182625"/>
                  </a:lnTo>
                  <a:lnTo>
                    <a:pt x="49029" y="192692"/>
                  </a:lnTo>
                  <a:lnTo>
                    <a:pt x="78890" y="224541"/>
                  </a:lnTo>
                  <a:lnTo>
                    <a:pt x="95732" y="272256"/>
                  </a:lnTo>
                  <a:lnTo>
                    <a:pt x="98583" y="281305"/>
                  </a:lnTo>
                  <a:lnTo>
                    <a:pt x="102901" y="291211"/>
                  </a:lnTo>
                  <a:lnTo>
                    <a:pt x="105695" y="295656"/>
                  </a:lnTo>
                  <a:lnTo>
                    <a:pt x="110615" y="290322"/>
                  </a:lnTo>
                  <a:lnTo>
                    <a:pt x="124745" y="253126"/>
                  </a:lnTo>
                  <a:lnTo>
                    <a:pt x="128809" y="235838"/>
                  </a:lnTo>
                  <a:lnTo>
                    <a:pt x="134052" y="219328"/>
                  </a:lnTo>
                  <a:lnTo>
                    <a:pt x="105187" y="219328"/>
                  </a:lnTo>
                  <a:lnTo>
                    <a:pt x="101268" y="212772"/>
                  </a:lnTo>
                  <a:lnTo>
                    <a:pt x="96980" y="206311"/>
                  </a:lnTo>
                  <a:lnTo>
                    <a:pt x="65563" y="173736"/>
                  </a:lnTo>
                  <a:lnTo>
                    <a:pt x="45721" y="161323"/>
                  </a:lnTo>
                  <a:lnTo>
                    <a:pt x="38131" y="156718"/>
                  </a:lnTo>
                  <a:lnTo>
                    <a:pt x="57068" y="140168"/>
                  </a:lnTo>
                  <a:lnTo>
                    <a:pt x="74660" y="122999"/>
                  </a:lnTo>
                  <a:lnTo>
                    <a:pt x="88941" y="103354"/>
                  </a:lnTo>
                  <a:lnTo>
                    <a:pt x="97948" y="79375"/>
                  </a:lnTo>
                  <a:lnTo>
                    <a:pt x="129055" y="79375"/>
                  </a:lnTo>
                  <a:lnTo>
                    <a:pt x="124964" y="70328"/>
                  </a:lnTo>
                  <a:lnTo>
                    <a:pt x="121062" y="54610"/>
                  </a:lnTo>
                  <a:lnTo>
                    <a:pt x="120003" y="46495"/>
                  </a:lnTo>
                  <a:lnTo>
                    <a:pt x="118312" y="30410"/>
                  </a:lnTo>
                  <a:lnTo>
                    <a:pt x="116617" y="17399"/>
                  </a:lnTo>
                  <a:lnTo>
                    <a:pt x="115601" y="11811"/>
                  </a:lnTo>
                  <a:lnTo>
                    <a:pt x="113950" y="6858"/>
                  </a:lnTo>
                  <a:lnTo>
                    <a:pt x="112426" y="2666"/>
                  </a:lnTo>
                  <a:lnTo>
                    <a:pt x="108362" y="0"/>
                  </a:lnTo>
                  <a:close/>
                </a:path>
                <a:path w="196215" h="295909">
                  <a:moveTo>
                    <a:pt x="129055" y="79375"/>
                  </a:moveTo>
                  <a:lnTo>
                    <a:pt x="97948" y="79375"/>
                  </a:lnTo>
                  <a:lnTo>
                    <a:pt x="103943" y="89163"/>
                  </a:lnTo>
                  <a:lnTo>
                    <a:pt x="132514" y="125380"/>
                  </a:lnTo>
                  <a:lnTo>
                    <a:pt x="159035" y="147955"/>
                  </a:lnTo>
                  <a:lnTo>
                    <a:pt x="141692" y="162500"/>
                  </a:lnTo>
                  <a:lnTo>
                    <a:pt x="126492" y="178688"/>
                  </a:lnTo>
                  <a:lnTo>
                    <a:pt x="114101" y="197354"/>
                  </a:lnTo>
                  <a:lnTo>
                    <a:pt x="105187" y="219328"/>
                  </a:lnTo>
                  <a:lnTo>
                    <a:pt x="134052" y="219328"/>
                  </a:lnTo>
                  <a:lnTo>
                    <a:pt x="135572" y="214540"/>
                  </a:lnTo>
                  <a:lnTo>
                    <a:pt x="146526" y="196421"/>
                  </a:lnTo>
                  <a:lnTo>
                    <a:pt x="161099" y="180992"/>
                  </a:lnTo>
                  <a:lnTo>
                    <a:pt x="178720" y="167766"/>
                  </a:lnTo>
                  <a:lnTo>
                    <a:pt x="182022" y="164973"/>
                  </a:lnTo>
                  <a:lnTo>
                    <a:pt x="185959" y="163322"/>
                  </a:lnTo>
                  <a:lnTo>
                    <a:pt x="188626" y="160655"/>
                  </a:lnTo>
                  <a:lnTo>
                    <a:pt x="193930" y="155713"/>
                  </a:lnTo>
                  <a:lnTo>
                    <a:pt x="195818" y="149225"/>
                  </a:lnTo>
                  <a:lnTo>
                    <a:pt x="194395" y="142545"/>
                  </a:lnTo>
                  <a:lnTo>
                    <a:pt x="189769" y="137033"/>
                  </a:lnTo>
                  <a:lnTo>
                    <a:pt x="186467" y="134238"/>
                  </a:lnTo>
                  <a:lnTo>
                    <a:pt x="183165" y="132587"/>
                  </a:lnTo>
                  <a:lnTo>
                    <a:pt x="179863" y="129921"/>
                  </a:lnTo>
                  <a:lnTo>
                    <a:pt x="140815" y="98240"/>
                  </a:lnTo>
                  <a:lnTo>
                    <a:pt x="131603" y="85010"/>
                  </a:lnTo>
                  <a:lnTo>
                    <a:pt x="129055" y="79375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3" name="object 23"/>
            <p:cNvSpPr/>
            <p:nvPr/>
          </p:nvSpPr>
          <p:spPr>
            <a:xfrm>
              <a:off x="1367027" y="400812"/>
              <a:ext cx="120396" cy="14020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4" name="object 24"/>
            <p:cNvSpPr/>
            <p:nvPr/>
          </p:nvSpPr>
          <p:spPr>
            <a:xfrm>
              <a:off x="1160460" y="582168"/>
              <a:ext cx="139511" cy="210312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5" name="object 25"/>
            <p:cNvSpPr/>
            <p:nvPr/>
          </p:nvSpPr>
          <p:spPr>
            <a:xfrm>
              <a:off x="7115555" y="3291840"/>
              <a:ext cx="678205" cy="120091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6" name="object 26"/>
            <p:cNvSpPr/>
            <p:nvPr/>
          </p:nvSpPr>
          <p:spPr>
            <a:xfrm>
              <a:off x="7174940" y="3331464"/>
              <a:ext cx="563266" cy="1088136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7" name="object 27"/>
            <p:cNvSpPr/>
            <p:nvPr/>
          </p:nvSpPr>
          <p:spPr>
            <a:xfrm>
              <a:off x="6669023" y="4114800"/>
              <a:ext cx="358178" cy="44810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8" name="object 28"/>
            <p:cNvSpPr/>
            <p:nvPr/>
          </p:nvSpPr>
          <p:spPr>
            <a:xfrm>
              <a:off x="6766337" y="4192524"/>
              <a:ext cx="167640" cy="259079"/>
            </a:xfrm>
            <a:custGeom>
              <a:avLst/>
              <a:gdLst/>
              <a:ahLst/>
              <a:cxnLst/>
              <a:rect l="l" t="t" r="r" b="b"/>
              <a:pathLst>
                <a:path w="167640" h="259079">
                  <a:moveTo>
                    <a:pt x="92932" y="0"/>
                  </a:moveTo>
                  <a:lnTo>
                    <a:pt x="87852" y="0"/>
                  </a:lnTo>
                  <a:lnTo>
                    <a:pt x="86455" y="330"/>
                  </a:lnTo>
                  <a:lnTo>
                    <a:pt x="85185" y="1003"/>
                  </a:lnTo>
                  <a:lnTo>
                    <a:pt x="78073" y="4381"/>
                  </a:lnTo>
                  <a:lnTo>
                    <a:pt x="72993" y="10629"/>
                  </a:lnTo>
                  <a:lnTo>
                    <a:pt x="72104" y="18795"/>
                  </a:lnTo>
                  <a:lnTo>
                    <a:pt x="70149" y="29612"/>
                  </a:lnTo>
                  <a:lnTo>
                    <a:pt x="67920" y="40770"/>
                  </a:lnTo>
                  <a:lnTo>
                    <a:pt x="65764" y="51230"/>
                  </a:lnTo>
                  <a:lnTo>
                    <a:pt x="63595" y="62039"/>
                  </a:lnTo>
                  <a:lnTo>
                    <a:pt x="37947" y="101970"/>
                  </a:lnTo>
                  <a:lnTo>
                    <a:pt x="11271" y="124993"/>
                  </a:lnTo>
                  <a:lnTo>
                    <a:pt x="7461" y="128358"/>
                  </a:lnTo>
                  <a:lnTo>
                    <a:pt x="3778" y="132206"/>
                  </a:lnTo>
                  <a:lnTo>
                    <a:pt x="388" y="137530"/>
                  </a:lnTo>
                  <a:lnTo>
                    <a:pt x="0" y="143438"/>
                  </a:lnTo>
                  <a:lnTo>
                    <a:pt x="2420" y="148896"/>
                  </a:lnTo>
                  <a:lnTo>
                    <a:pt x="7461" y="152869"/>
                  </a:lnTo>
                  <a:lnTo>
                    <a:pt x="18764" y="157683"/>
                  </a:lnTo>
                  <a:lnTo>
                    <a:pt x="24733" y="160070"/>
                  </a:lnTo>
                  <a:lnTo>
                    <a:pt x="41858" y="168636"/>
                  </a:lnTo>
                  <a:lnTo>
                    <a:pt x="56292" y="180932"/>
                  </a:lnTo>
                  <a:lnTo>
                    <a:pt x="67488" y="196373"/>
                  </a:lnTo>
                  <a:lnTo>
                    <a:pt x="74898" y="214375"/>
                  </a:lnTo>
                  <a:lnTo>
                    <a:pt x="79533" y="230665"/>
                  </a:lnTo>
                  <a:lnTo>
                    <a:pt x="81827" y="238648"/>
                  </a:lnTo>
                  <a:lnTo>
                    <a:pt x="84169" y="246583"/>
                  </a:lnTo>
                  <a:lnTo>
                    <a:pt x="86074" y="250913"/>
                  </a:lnTo>
                  <a:lnTo>
                    <a:pt x="87979" y="254761"/>
                  </a:lnTo>
                  <a:lnTo>
                    <a:pt x="90265" y="259079"/>
                  </a:lnTo>
                  <a:lnTo>
                    <a:pt x="96361" y="253301"/>
                  </a:lnTo>
                  <a:lnTo>
                    <a:pt x="100552" y="245135"/>
                  </a:lnTo>
                  <a:lnTo>
                    <a:pt x="102457" y="236969"/>
                  </a:lnTo>
                  <a:lnTo>
                    <a:pt x="104618" y="229119"/>
                  </a:lnTo>
                  <a:lnTo>
                    <a:pt x="106791" y="221408"/>
                  </a:lnTo>
                  <a:lnTo>
                    <a:pt x="108797" y="213787"/>
                  </a:lnTo>
                  <a:lnTo>
                    <a:pt x="110458" y="206209"/>
                  </a:lnTo>
                  <a:lnTo>
                    <a:pt x="114909" y="191795"/>
                  </a:lnTo>
                  <a:lnTo>
                    <a:pt x="89884" y="191795"/>
                  </a:lnTo>
                  <a:lnTo>
                    <a:pt x="86274" y="186110"/>
                  </a:lnTo>
                  <a:lnTo>
                    <a:pt x="82534" y="180565"/>
                  </a:lnTo>
                  <a:lnTo>
                    <a:pt x="55721" y="151904"/>
                  </a:lnTo>
                  <a:lnTo>
                    <a:pt x="38933" y="141499"/>
                  </a:lnTo>
                  <a:lnTo>
                    <a:pt x="32226" y="137490"/>
                  </a:lnTo>
                  <a:lnTo>
                    <a:pt x="32734" y="137490"/>
                  </a:lnTo>
                  <a:lnTo>
                    <a:pt x="48891" y="122707"/>
                  </a:lnTo>
                  <a:lnTo>
                    <a:pt x="63880" y="107519"/>
                  </a:lnTo>
                  <a:lnTo>
                    <a:pt x="76061" y="90257"/>
                  </a:lnTo>
                  <a:lnTo>
                    <a:pt x="83788" y="69253"/>
                  </a:lnTo>
                  <a:lnTo>
                    <a:pt x="110555" y="69253"/>
                  </a:lnTo>
                  <a:lnTo>
                    <a:pt x="101300" y="26881"/>
                  </a:lnTo>
                  <a:lnTo>
                    <a:pt x="100171" y="14947"/>
                  </a:lnTo>
                  <a:lnTo>
                    <a:pt x="99155" y="10629"/>
                  </a:lnTo>
                  <a:lnTo>
                    <a:pt x="97758" y="6311"/>
                  </a:lnTo>
                  <a:lnTo>
                    <a:pt x="96488" y="2159"/>
                  </a:lnTo>
                  <a:lnTo>
                    <a:pt x="92932" y="0"/>
                  </a:lnTo>
                  <a:close/>
                </a:path>
                <a:path w="167640" h="259079">
                  <a:moveTo>
                    <a:pt x="110555" y="69253"/>
                  </a:moveTo>
                  <a:lnTo>
                    <a:pt x="83788" y="69253"/>
                  </a:lnTo>
                  <a:lnTo>
                    <a:pt x="88828" y="77813"/>
                  </a:lnTo>
                  <a:lnTo>
                    <a:pt x="112960" y="109525"/>
                  </a:lnTo>
                  <a:lnTo>
                    <a:pt x="135731" y="129793"/>
                  </a:lnTo>
                  <a:lnTo>
                    <a:pt x="120709" y="142326"/>
                  </a:lnTo>
                  <a:lnTo>
                    <a:pt x="107664" y="156475"/>
                  </a:lnTo>
                  <a:lnTo>
                    <a:pt x="97190" y="172783"/>
                  </a:lnTo>
                  <a:lnTo>
                    <a:pt x="89884" y="191795"/>
                  </a:lnTo>
                  <a:lnTo>
                    <a:pt x="114909" y="191795"/>
                  </a:lnTo>
                  <a:lnTo>
                    <a:pt x="116212" y="187574"/>
                  </a:lnTo>
                  <a:lnTo>
                    <a:pt x="125539" y="171734"/>
                  </a:lnTo>
                  <a:lnTo>
                    <a:pt x="137961" y="158234"/>
                  </a:lnTo>
                  <a:lnTo>
                    <a:pt x="153003" y="146621"/>
                  </a:lnTo>
                  <a:lnTo>
                    <a:pt x="161385" y="140855"/>
                  </a:lnTo>
                  <a:lnTo>
                    <a:pt x="165687" y="136269"/>
                  </a:lnTo>
                  <a:lnTo>
                    <a:pt x="167322" y="130463"/>
                  </a:lnTo>
                  <a:lnTo>
                    <a:pt x="166242" y="124567"/>
                  </a:lnTo>
                  <a:lnTo>
                    <a:pt x="162401" y="119710"/>
                  </a:lnTo>
                  <a:lnTo>
                    <a:pt x="159607" y="117779"/>
                  </a:lnTo>
                  <a:lnTo>
                    <a:pt x="156305" y="115874"/>
                  </a:lnTo>
                  <a:lnTo>
                    <a:pt x="153892" y="113944"/>
                  </a:lnTo>
                  <a:lnTo>
                    <a:pt x="147901" y="109405"/>
                  </a:lnTo>
                  <a:lnTo>
                    <a:pt x="141874" y="104995"/>
                  </a:lnTo>
                  <a:lnTo>
                    <a:pt x="136015" y="100498"/>
                  </a:lnTo>
                  <a:lnTo>
                    <a:pt x="130524" y="95694"/>
                  </a:lnTo>
                  <a:lnTo>
                    <a:pt x="120642" y="85819"/>
                  </a:lnTo>
                  <a:lnTo>
                    <a:pt x="112807" y="74364"/>
                  </a:lnTo>
                  <a:lnTo>
                    <a:pt x="110555" y="69253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9" name="object 29"/>
            <p:cNvSpPr/>
            <p:nvPr/>
          </p:nvSpPr>
          <p:spPr>
            <a:xfrm>
              <a:off x="6760463" y="4223677"/>
              <a:ext cx="179704" cy="198742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0" name="object 30"/>
            <p:cNvSpPr/>
            <p:nvPr/>
          </p:nvSpPr>
          <p:spPr>
            <a:xfrm>
              <a:off x="6766337" y="4192524"/>
              <a:ext cx="167640" cy="259079"/>
            </a:xfrm>
            <a:custGeom>
              <a:avLst/>
              <a:gdLst/>
              <a:ahLst/>
              <a:cxnLst/>
              <a:rect l="l" t="t" r="r" b="b"/>
              <a:pathLst>
                <a:path w="167640" h="259079">
                  <a:moveTo>
                    <a:pt x="89376" y="0"/>
                  </a:moveTo>
                  <a:lnTo>
                    <a:pt x="87852" y="0"/>
                  </a:lnTo>
                  <a:lnTo>
                    <a:pt x="86455" y="330"/>
                  </a:lnTo>
                  <a:lnTo>
                    <a:pt x="85185" y="1003"/>
                  </a:lnTo>
                  <a:lnTo>
                    <a:pt x="78073" y="4381"/>
                  </a:lnTo>
                  <a:lnTo>
                    <a:pt x="72993" y="10629"/>
                  </a:lnTo>
                  <a:lnTo>
                    <a:pt x="72104" y="18795"/>
                  </a:lnTo>
                  <a:lnTo>
                    <a:pt x="70149" y="29612"/>
                  </a:lnTo>
                  <a:lnTo>
                    <a:pt x="67992" y="40422"/>
                  </a:lnTo>
                  <a:lnTo>
                    <a:pt x="65764" y="51230"/>
                  </a:lnTo>
                  <a:lnTo>
                    <a:pt x="63595" y="62039"/>
                  </a:lnTo>
                  <a:lnTo>
                    <a:pt x="37947" y="101970"/>
                  </a:lnTo>
                  <a:lnTo>
                    <a:pt x="22877" y="115134"/>
                  </a:lnTo>
                  <a:lnTo>
                    <a:pt x="15462" y="121627"/>
                  </a:lnTo>
                  <a:lnTo>
                    <a:pt x="0" y="143438"/>
                  </a:lnTo>
                  <a:lnTo>
                    <a:pt x="2420" y="148896"/>
                  </a:lnTo>
                  <a:lnTo>
                    <a:pt x="7461" y="152869"/>
                  </a:lnTo>
                  <a:lnTo>
                    <a:pt x="13049" y="155270"/>
                  </a:lnTo>
                  <a:lnTo>
                    <a:pt x="18764" y="157683"/>
                  </a:lnTo>
                  <a:lnTo>
                    <a:pt x="24733" y="160070"/>
                  </a:lnTo>
                  <a:lnTo>
                    <a:pt x="41858" y="168636"/>
                  </a:lnTo>
                  <a:lnTo>
                    <a:pt x="74898" y="214375"/>
                  </a:lnTo>
                  <a:lnTo>
                    <a:pt x="79533" y="230665"/>
                  </a:lnTo>
                  <a:lnTo>
                    <a:pt x="81827" y="238648"/>
                  </a:lnTo>
                  <a:lnTo>
                    <a:pt x="84169" y="246583"/>
                  </a:lnTo>
                  <a:lnTo>
                    <a:pt x="86074" y="250913"/>
                  </a:lnTo>
                  <a:lnTo>
                    <a:pt x="87979" y="254761"/>
                  </a:lnTo>
                  <a:lnTo>
                    <a:pt x="90265" y="259079"/>
                  </a:lnTo>
                  <a:lnTo>
                    <a:pt x="96361" y="253301"/>
                  </a:lnTo>
                  <a:lnTo>
                    <a:pt x="100552" y="245135"/>
                  </a:lnTo>
                  <a:lnTo>
                    <a:pt x="102457" y="236969"/>
                  </a:lnTo>
                  <a:lnTo>
                    <a:pt x="104618" y="229119"/>
                  </a:lnTo>
                  <a:lnTo>
                    <a:pt x="106791" y="221408"/>
                  </a:lnTo>
                  <a:lnTo>
                    <a:pt x="108797" y="213787"/>
                  </a:lnTo>
                  <a:lnTo>
                    <a:pt x="110458" y="206209"/>
                  </a:lnTo>
                  <a:lnTo>
                    <a:pt x="116212" y="187574"/>
                  </a:lnTo>
                  <a:lnTo>
                    <a:pt x="153003" y="146621"/>
                  </a:lnTo>
                  <a:lnTo>
                    <a:pt x="158591" y="142786"/>
                  </a:lnTo>
                  <a:lnTo>
                    <a:pt x="161385" y="140855"/>
                  </a:lnTo>
                  <a:lnTo>
                    <a:pt x="165687" y="136269"/>
                  </a:lnTo>
                  <a:lnTo>
                    <a:pt x="167322" y="130463"/>
                  </a:lnTo>
                  <a:lnTo>
                    <a:pt x="166242" y="124567"/>
                  </a:lnTo>
                  <a:lnTo>
                    <a:pt x="162401" y="119710"/>
                  </a:lnTo>
                  <a:lnTo>
                    <a:pt x="159607" y="117779"/>
                  </a:lnTo>
                  <a:lnTo>
                    <a:pt x="156305" y="115874"/>
                  </a:lnTo>
                  <a:lnTo>
                    <a:pt x="153892" y="113944"/>
                  </a:lnTo>
                  <a:lnTo>
                    <a:pt x="147901" y="109405"/>
                  </a:lnTo>
                  <a:lnTo>
                    <a:pt x="141874" y="104995"/>
                  </a:lnTo>
                  <a:lnTo>
                    <a:pt x="136015" y="100498"/>
                  </a:lnTo>
                  <a:lnTo>
                    <a:pt x="107164" y="61558"/>
                  </a:lnTo>
                  <a:lnTo>
                    <a:pt x="100552" y="19748"/>
                  </a:lnTo>
                  <a:lnTo>
                    <a:pt x="100171" y="14947"/>
                  </a:lnTo>
                  <a:lnTo>
                    <a:pt x="99155" y="10629"/>
                  </a:lnTo>
                  <a:lnTo>
                    <a:pt x="97758" y="6311"/>
                  </a:lnTo>
                  <a:lnTo>
                    <a:pt x="96488" y="2159"/>
                  </a:lnTo>
                  <a:lnTo>
                    <a:pt x="92932" y="0"/>
                  </a:lnTo>
                  <a:lnTo>
                    <a:pt x="89376" y="0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1" name="object 31"/>
            <p:cNvSpPr/>
            <p:nvPr/>
          </p:nvSpPr>
          <p:spPr>
            <a:xfrm>
              <a:off x="6766337" y="4192524"/>
              <a:ext cx="167640" cy="259079"/>
            </a:xfrm>
            <a:custGeom>
              <a:avLst/>
              <a:gdLst/>
              <a:ahLst/>
              <a:cxnLst/>
              <a:rect l="l" t="t" r="r" b="b"/>
              <a:pathLst>
                <a:path w="167640" h="259079">
                  <a:moveTo>
                    <a:pt x="92932" y="0"/>
                  </a:moveTo>
                  <a:lnTo>
                    <a:pt x="87852" y="0"/>
                  </a:lnTo>
                  <a:lnTo>
                    <a:pt x="86455" y="330"/>
                  </a:lnTo>
                  <a:lnTo>
                    <a:pt x="85185" y="1003"/>
                  </a:lnTo>
                  <a:lnTo>
                    <a:pt x="78073" y="4381"/>
                  </a:lnTo>
                  <a:lnTo>
                    <a:pt x="72993" y="10629"/>
                  </a:lnTo>
                  <a:lnTo>
                    <a:pt x="72104" y="18795"/>
                  </a:lnTo>
                  <a:lnTo>
                    <a:pt x="70149" y="29612"/>
                  </a:lnTo>
                  <a:lnTo>
                    <a:pt x="67920" y="40770"/>
                  </a:lnTo>
                  <a:lnTo>
                    <a:pt x="65764" y="51230"/>
                  </a:lnTo>
                  <a:lnTo>
                    <a:pt x="63595" y="62039"/>
                  </a:lnTo>
                  <a:lnTo>
                    <a:pt x="37947" y="101970"/>
                  </a:lnTo>
                  <a:lnTo>
                    <a:pt x="11271" y="124993"/>
                  </a:lnTo>
                  <a:lnTo>
                    <a:pt x="7461" y="128358"/>
                  </a:lnTo>
                  <a:lnTo>
                    <a:pt x="3778" y="132206"/>
                  </a:lnTo>
                  <a:lnTo>
                    <a:pt x="388" y="137530"/>
                  </a:lnTo>
                  <a:lnTo>
                    <a:pt x="0" y="143438"/>
                  </a:lnTo>
                  <a:lnTo>
                    <a:pt x="2420" y="148896"/>
                  </a:lnTo>
                  <a:lnTo>
                    <a:pt x="7461" y="152869"/>
                  </a:lnTo>
                  <a:lnTo>
                    <a:pt x="18764" y="157683"/>
                  </a:lnTo>
                  <a:lnTo>
                    <a:pt x="24733" y="160070"/>
                  </a:lnTo>
                  <a:lnTo>
                    <a:pt x="41858" y="168636"/>
                  </a:lnTo>
                  <a:lnTo>
                    <a:pt x="56292" y="180932"/>
                  </a:lnTo>
                  <a:lnTo>
                    <a:pt x="67488" y="196373"/>
                  </a:lnTo>
                  <a:lnTo>
                    <a:pt x="74898" y="214375"/>
                  </a:lnTo>
                  <a:lnTo>
                    <a:pt x="79533" y="230665"/>
                  </a:lnTo>
                  <a:lnTo>
                    <a:pt x="81827" y="238648"/>
                  </a:lnTo>
                  <a:lnTo>
                    <a:pt x="84169" y="246583"/>
                  </a:lnTo>
                  <a:lnTo>
                    <a:pt x="86074" y="250913"/>
                  </a:lnTo>
                  <a:lnTo>
                    <a:pt x="87979" y="254761"/>
                  </a:lnTo>
                  <a:lnTo>
                    <a:pt x="90265" y="259079"/>
                  </a:lnTo>
                  <a:lnTo>
                    <a:pt x="96361" y="253301"/>
                  </a:lnTo>
                  <a:lnTo>
                    <a:pt x="100552" y="245135"/>
                  </a:lnTo>
                  <a:lnTo>
                    <a:pt x="102457" y="236969"/>
                  </a:lnTo>
                  <a:lnTo>
                    <a:pt x="104618" y="229119"/>
                  </a:lnTo>
                  <a:lnTo>
                    <a:pt x="106791" y="221408"/>
                  </a:lnTo>
                  <a:lnTo>
                    <a:pt x="108797" y="213787"/>
                  </a:lnTo>
                  <a:lnTo>
                    <a:pt x="110458" y="206209"/>
                  </a:lnTo>
                  <a:lnTo>
                    <a:pt x="114909" y="191795"/>
                  </a:lnTo>
                  <a:lnTo>
                    <a:pt x="89884" y="191795"/>
                  </a:lnTo>
                  <a:lnTo>
                    <a:pt x="86274" y="186110"/>
                  </a:lnTo>
                  <a:lnTo>
                    <a:pt x="82534" y="180565"/>
                  </a:lnTo>
                  <a:lnTo>
                    <a:pt x="55721" y="151904"/>
                  </a:lnTo>
                  <a:lnTo>
                    <a:pt x="38933" y="141499"/>
                  </a:lnTo>
                  <a:lnTo>
                    <a:pt x="32226" y="137490"/>
                  </a:lnTo>
                  <a:lnTo>
                    <a:pt x="32734" y="137490"/>
                  </a:lnTo>
                  <a:lnTo>
                    <a:pt x="48891" y="122707"/>
                  </a:lnTo>
                  <a:lnTo>
                    <a:pt x="63880" y="107519"/>
                  </a:lnTo>
                  <a:lnTo>
                    <a:pt x="76061" y="90257"/>
                  </a:lnTo>
                  <a:lnTo>
                    <a:pt x="83788" y="69253"/>
                  </a:lnTo>
                  <a:lnTo>
                    <a:pt x="110555" y="69253"/>
                  </a:lnTo>
                  <a:lnTo>
                    <a:pt x="101300" y="26881"/>
                  </a:lnTo>
                  <a:lnTo>
                    <a:pt x="100171" y="14947"/>
                  </a:lnTo>
                  <a:lnTo>
                    <a:pt x="99155" y="10629"/>
                  </a:lnTo>
                  <a:lnTo>
                    <a:pt x="97758" y="6311"/>
                  </a:lnTo>
                  <a:lnTo>
                    <a:pt x="96488" y="2159"/>
                  </a:lnTo>
                  <a:lnTo>
                    <a:pt x="92932" y="0"/>
                  </a:lnTo>
                  <a:close/>
                </a:path>
                <a:path w="167640" h="259079">
                  <a:moveTo>
                    <a:pt x="110555" y="69253"/>
                  </a:moveTo>
                  <a:lnTo>
                    <a:pt x="83788" y="69253"/>
                  </a:lnTo>
                  <a:lnTo>
                    <a:pt x="88828" y="77813"/>
                  </a:lnTo>
                  <a:lnTo>
                    <a:pt x="112960" y="109525"/>
                  </a:lnTo>
                  <a:lnTo>
                    <a:pt x="135731" y="129793"/>
                  </a:lnTo>
                  <a:lnTo>
                    <a:pt x="120709" y="142326"/>
                  </a:lnTo>
                  <a:lnTo>
                    <a:pt x="107664" y="156475"/>
                  </a:lnTo>
                  <a:lnTo>
                    <a:pt x="97190" y="172783"/>
                  </a:lnTo>
                  <a:lnTo>
                    <a:pt x="89884" y="191795"/>
                  </a:lnTo>
                  <a:lnTo>
                    <a:pt x="114909" y="191795"/>
                  </a:lnTo>
                  <a:lnTo>
                    <a:pt x="116212" y="187574"/>
                  </a:lnTo>
                  <a:lnTo>
                    <a:pt x="125539" y="171734"/>
                  </a:lnTo>
                  <a:lnTo>
                    <a:pt x="137961" y="158234"/>
                  </a:lnTo>
                  <a:lnTo>
                    <a:pt x="153003" y="146621"/>
                  </a:lnTo>
                  <a:lnTo>
                    <a:pt x="161385" y="140855"/>
                  </a:lnTo>
                  <a:lnTo>
                    <a:pt x="165687" y="136269"/>
                  </a:lnTo>
                  <a:lnTo>
                    <a:pt x="167322" y="130463"/>
                  </a:lnTo>
                  <a:lnTo>
                    <a:pt x="166242" y="124567"/>
                  </a:lnTo>
                  <a:lnTo>
                    <a:pt x="162401" y="119710"/>
                  </a:lnTo>
                  <a:lnTo>
                    <a:pt x="159607" y="117779"/>
                  </a:lnTo>
                  <a:lnTo>
                    <a:pt x="156305" y="115874"/>
                  </a:lnTo>
                  <a:lnTo>
                    <a:pt x="153892" y="113944"/>
                  </a:lnTo>
                  <a:lnTo>
                    <a:pt x="147901" y="109405"/>
                  </a:lnTo>
                  <a:lnTo>
                    <a:pt x="141874" y="104995"/>
                  </a:lnTo>
                  <a:lnTo>
                    <a:pt x="136015" y="100498"/>
                  </a:lnTo>
                  <a:lnTo>
                    <a:pt x="130524" y="95694"/>
                  </a:lnTo>
                  <a:lnTo>
                    <a:pt x="120642" y="85819"/>
                  </a:lnTo>
                  <a:lnTo>
                    <a:pt x="112807" y="74364"/>
                  </a:lnTo>
                  <a:lnTo>
                    <a:pt x="110555" y="69253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2" name="object 32"/>
            <p:cNvSpPr/>
            <p:nvPr/>
          </p:nvSpPr>
          <p:spPr>
            <a:xfrm>
              <a:off x="6798563" y="4262640"/>
              <a:ext cx="103631" cy="121894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3" name="object 33"/>
            <p:cNvSpPr/>
            <p:nvPr/>
          </p:nvSpPr>
          <p:spPr>
            <a:xfrm>
              <a:off x="8215884" y="1565084"/>
              <a:ext cx="315468" cy="320103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4" name="object 34"/>
            <p:cNvSpPr/>
            <p:nvPr/>
          </p:nvSpPr>
          <p:spPr>
            <a:xfrm>
              <a:off x="8333025" y="1661922"/>
              <a:ext cx="86995" cy="93345"/>
            </a:xfrm>
            <a:custGeom>
              <a:avLst/>
              <a:gdLst/>
              <a:ahLst/>
              <a:cxnLst/>
              <a:rect l="l" t="t" r="r" b="b"/>
              <a:pathLst>
                <a:path w="86995" h="93344">
                  <a:moveTo>
                    <a:pt x="40719" y="0"/>
                  </a:moveTo>
                  <a:lnTo>
                    <a:pt x="38941" y="0"/>
                  </a:lnTo>
                  <a:lnTo>
                    <a:pt x="27463" y="3333"/>
                  </a:lnTo>
                  <a:lnTo>
                    <a:pt x="93" y="42292"/>
                  </a:lnTo>
                  <a:lnTo>
                    <a:pt x="0" y="55260"/>
                  </a:lnTo>
                  <a:lnTo>
                    <a:pt x="3692" y="67395"/>
                  </a:lnTo>
                  <a:lnTo>
                    <a:pt x="35615" y="91977"/>
                  </a:lnTo>
                  <a:lnTo>
                    <a:pt x="45037" y="92963"/>
                  </a:lnTo>
                  <a:lnTo>
                    <a:pt x="51133" y="92963"/>
                  </a:lnTo>
                  <a:lnTo>
                    <a:pt x="84199" y="66675"/>
                  </a:lnTo>
                  <a:lnTo>
                    <a:pt x="33607" y="66675"/>
                  </a:lnTo>
                  <a:lnTo>
                    <a:pt x="26114" y="59054"/>
                  </a:lnTo>
                  <a:lnTo>
                    <a:pt x="46307" y="23749"/>
                  </a:lnTo>
                  <a:lnTo>
                    <a:pt x="79109" y="23749"/>
                  </a:lnTo>
                  <a:lnTo>
                    <a:pt x="73818" y="15065"/>
                  </a:lnTo>
                  <a:lnTo>
                    <a:pt x="58941" y="4062"/>
                  </a:lnTo>
                  <a:lnTo>
                    <a:pt x="40719" y="0"/>
                  </a:lnTo>
                  <a:close/>
                </a:path>
                <a:path w="86995" h="93344">
                  <a:moveTo>
                    <a:pt x="79109" y="23749"/>
                  </a:moveTo>
                  <a:lnTo>
                    <a:pt x="48466" y="23749"/>
                  </a:lnTo>
                  <a:lnTo>
                    <a:pt x="52784" y="26035"/>
                  </a:lnTo>
                  <a:lnTo>
                    <a:pt x="59134" y="31623"/>
                  </a:lnTo>
                  <a:lnTo>
                    <a:pt x="63325" y="39497"/>
                  </a:lnTo>
                  <a:lnTo>
                    <a:pt x="62309" y="48513"/>
                  </a:lnTo>
                  <a:lnTo>
                    <a:pt x="61134" y="57064"/>
                  </a:lnTo>
                  <a:lnTo>
                    <a:pt x="57673" y="62626"/>
                  </a:lnTo>
                  <a:lnTo>
                    <a:pt x="52022" y="65641"/>
                  </a:lnTo>
                  <a:lnTo>
                    <a:pt x="44275" y="66548"/>
                  </a:lnTo>
                  <a:lnTo>
                    <a:pt x="43640" y="66675"/>
                  </a:lnTo>
                  <a:lnTo>
                    <a:pt x="84199" y="66675"/>
                  </a:lnTo>
                  <a:lnTo>
                    <a:pt x="85685" y="63115"/>
                  </a:lnTo>
                  <a:lnTo>
                    <a:pt x="86820" y="50800"/>
                  </a:lnTo>
                  <a:lnTo>
                    <a:pt x="83671" y="31236"/>
                  </a:lnTo>
                  <a:lnTo>
                    <a:pt x="79109" y="23749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5" name="object 35"/>
            <p:cNvSpPr/>
            <p:nvPr/>
          </p:nvSpPr>
          <p:spPr>
            <a:xfrm>
              <a:off x="8333025" y="1661922"/>
              <a:ext cx="86995" cy="93345"/>
            </a:xfrm>
            <a:custGeom>
              <a:avLst/>
              <a:gdLst/>
              <a:ahLst/>
              <a:cxnLst/>
              <a:rect l="l" t="t" r="r" b="b"/>
              <a:pathLst>
                <a:path w="86995" h="93344">
                  <a:moveTo>
                    <a:pt x="46307" y="23749"/>
                  </a:moveTo>
                  <a:lnTo>
                    <a:pt x="48466" y="23749"/>
                  </a:lnTo>
                  <a:lnTo>
                    <a:pt x="50625" y="24891"/>
                  </a:lnTo>
                  <a:lnTo>
                    <a:pt x="52784" y="26035"/>
                  </a:lnTo>
                  <a:lnTo>
                    <a:pt x="59134" y="31623"/>
                  </a:lnTo>
                  <a:lnTo>
                    <a:pt x="63325" y="39497"/>
                  </a:lnTo>
                  <a:lnTo>
                    <a:pt x="62309" y="48513"/>
                  </a:lnTo>
                  <a:lnTo>
                    <a:pt x="61134" y="57064"/>
                  </a:lnTo>
                  <a:lnTo>
                    <a:pt x="57673" y="62626"/>
                  </a:lnTo>
                  <a:lnTo>
                    <a:pt x="52022" y="65641"/>
                  </a:lnTo>
                  <a:lnTo>
                    <a:pt x="44275" y="66548"/>
                  </a:lnTo>
                  <a:lnTo>
                    <a:pt x="43640" y="66675"/>
                  </a:lnTo>
                  <a:lnTo>
                    <a:pt x="43005" y="66675"/>
                  </a:lnTo>
                  <a:lnTo>
                    <a:pt x="42497" y="66675"/>
                  </a:lnTo>
                  <a:lnTo>
                    <a:pt x="33607" y="66675"/>
                  </a:lnTo>
                  <a:lnTo>
                    <a:pt x="26114" y="59054"/>
                  </a:lnTo>
                  <a:lnTo>
                    <a:pt x="25098" y="48513"/>
                  </a:lnTo>
                  <a:lnTo>
                    <a:pt x="26626" y="39715"/>
                  </a:lnTo>
                  <a:lnTo>
                    <a:pt x="30940" y="32321"/>
                  </a:lnTo>
                  <a:lnTo>
                    <a:pt x="37635" y="26832"/>
                  </a:lnTo>
                  <a:lnTo>
                    <a:pt x="46307" y="23749"/>
                  </a:lnTo>
                  <a:close/>
                </a:path>
                <a:path w="86995" h="93344">
                  <a:moveTo>
                    <a:pt x="40719" y="0"/>
                  </a:moveTo>
                  <a:lnTo>
                    <a:pt x="40084" y="0"/>
                  </a:lnTo>
                  <a:lnTo>
                    <a:pt x="39576" y="0"/>
                  </a:lnTo>
                  <a:lnTo>
                    <a:pt x="38941" y="0"/>
                  </a:lnTo>
                  <a:lnTo>
                    <a:pt x="27463" y="3333"/>
                  </a:lnTo>
                  <a:lnTo>
                    <a:pt x="93" y="42292"/>
                  </a:lnTo>
                  <a:lnTo>
                    <a:pt x="0" y="55260"/>
                  </a:lnTo>
                  <a:lnTo>
                    <a:pt x="3692" y="67395"/>
                  </a:lnTo>
                  <a:lnTo>
                    <a:pt x="35615" y="91977"/>
                  </a:lnTo>
                  <a:lnTo>
                    <a:pt x="45037" y="92963"/>
                  </a:lnTo>
                  <a:lnTo>
                    <a:pt x="51133" y="92963"/>
                  </a:lnTo>
                  <a:lnTo>
                    <a:pt x="85685" y="63115"/>
                  </a:lnTo>
                  <a:lnTo>
                    <a:pt x="86820" y="50800"/>
                  </a:lnTo>
                  <a:lnTo>
                    <a:pt x="83671" y="31236"/>
                  </a:lnTo>
                  <a:lnTo>
                    <a:pt x="73818" y="15065"/>
                  </a:lnTo>
                  <a:lnTo>
                    <a:pt x="58941" y="4062"/>
                  </a:lnTo>
                  <a:lnTo>
                    <a:pt x="40719" y="0"/>
                  </a:lnTo>
                  <a:close/>
                </a:path>
              </a:pathLst>
            </a:custGeom>
            <a:ln w="1143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6" name="object 36"/>
            <p:cNvSpPr/>
            <p:nvPr/>
          </p:nvSpPr>
          <p:spPr>
            <a:xfrm>
              <a:off x="8101584" y="1671878"/>
              <a:ext cx="309321" cy="300177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7" name="object 37"/>
            <p:cNvSpPr/>
            <p:nvPr/>
          </p:nvSpPr>
          <p:spPr>
            <a:xfrm>
              <a:off x="8218406" y="1768602"/>
              <a:ext cx="80645" cy="73660"/>
            </a:xfrm>
            <a:custGeom>
              <a:avLst/>
              <a:gdLst/>
              <a:ahLst/>
              <a:cxnLst/>
              <a:rect l="l" t="t" r="r" b="b"/>
              <a:pathLst>
                <a:path w="80645" h="73660">
                  <a:moveTo>
                    <a:pt x="43197" y="0"/>
                  </a:moveTo>
                  <a:lnTo>
                    <a:pt x="5732" y="18669"/>
                  </a:lnTo>
                  <a:lnTo>
                    <a:pt x="0" y="38903"/>
                  </a:lnTo>
                  <a:lnTo>
                    <a:pt x="1414" y="45847"/>
                  </a:lnTo>
                  <a:lnTo>
                    <a:pt x="6163" y="56971"/>
                  </a:lnTo>
                  <a:lnTo>
                    <a:pt x="13781" y="65595"/>
                  </a:lnTo>
                  <a:lnTo>
                    <a:pt x="23471" y="71171"/>
                  </a:lnTo>
                  <a:lnTo>
                    <a:pt x="34434" y="73151"/>
                  </a:lnTo>
                  <a:lnTo>
                    <a:pt x="35958" y="73151"/>
                  </a:lnTo>
                  <a:lnTo>
                    <a:pt x="36593" y="73025"/>
                  </a:lnTo>
                  <a:lnTo>
                    <a:pt x="49692" y="70992"/>
                  </a:lnTo>
                  <a:lnTo>
                    <a:pt x="61279" y="65246"/>
                  </a:lnTo>
                  <a:lnTo>
                    <a:pt x="70651" y="56308"/>
                  </a:lnTo>
                  <a:lnTo>
                    <a:pt x="73786" y="50673"/>
                  </a:lnTo>
                  <a:lnTo>
                    <a:pt x="30624" y="50673"/>
                  </a:lnTo>
                  <a:lnTo>
                    <a:pt x="25925" y="47751"/>
                  </a:lnTo>
                  <a:lnTo>
                    <a:pt x="22750" y="43561"/>
                  </a:lnTo>
                  <a:lnTo>
                    <a:pt x="20591" y="36830"/>
                  </a:lnTo>
                  <a:lnTo>
                    <a:pt x="21734" y="28828"/>
                  </a:lnTo>
                  <a:lnTo>
                    <a:pt x="27068" y="25400"/>
                  </a:lnTo>
                  <a:lnTo>
                    <a:pt x="30243" y="23240"/>
                  </a:lnTo>
                  <a:lnTo>
                    <a:pt x="32402" y="20955"/>
                  </a:lnTo>
                  <a:lnTo>
                    <a:pt x="35577" y="19812"/>
                  </a:lnTo>
                  <a:lnTo>
                    <a:pt x="77640" y="19812"/>
                  </a:lnTo>
                  <a:lnTo>
                    <a:pt x="76731" y="17289"/>
                  </a:lnTo>
                  <a:lnTo>
                    <a:pt x="70756" y="9525"/>
                  </a:lnTo>
                  <a:lnTo>
                    <a:pt x="64325" y="5304"/>
                  </a:lnTo>
                  <a:lnTo>
                    <a:pt x="57501" y="2333"/>
                  </a:lnTo>
                  <a:lnTo>
                    <a:pt x="50415" y="577"/>
                  </a:lnTo>
                  <a:lnTo>
                    <a:pt x="43197" y="0"/>
                  </a:lnTo>
                  <a:close/>
                </a:path>
                <a:path w="80645" h="73660">
                  <a:moveTo>
                    <a:pt x="77640" y="19812"/>
                  </a:moveTo>
                  <a:lnTo>
                    <a:pt x="35577" y="19812"/>
                  </a:lnTo>
                  <a:lnTo>
                    <a:pt x="43070" y="20955"/>
                  </a:lnTo>
                  <a:lnTo>
                    <a:pt x="50436" y="25400"/>
                  </a:lnTo>
                  <a:lnTo>
                    <a:pt x="55770" y="32258"/>
                  </a:lnTo>
                  <a:lnTo>
                    <a:pt x="54754" y="40132"/>
                  </a:lnTo>
                  <a:lnTo>
                    <a:pt x="48404" y="46989"/>
                  </a:lnTo>
                  <a:lnTo>
                    <a:pt x="41927" y="49275"/>
                  </a:lnTo>
                  <a:lnTo>
                    <a:pt x="39895" y="50164"/>
                  </a:lnTo>
                  <a:lnTo>
                    <a:pt x="37863" y="50673"/>
                  </a:lnTo>
                  <a:lnTo>
                    <a:pt x="73786" y="50673"/>
                  </a:lnTo>
                  <a:lnTo>
                    <a:pt x="77106" y="44703"/>
                  </a:lnTo>
                  <a:lnTo>
                    <a:pt x="80204" y="35724"/>
                  </a:lnTo>
                  <a:lnTo>
                    <a:pt x="79980" y="26304"/>
                  </a:lnTo>
                  <a:lnTo>
                    <a:pt x="77640" y="1981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8" name="object 38"/>
            <p:cNvSpPr/>
            <p:nvPr/>
          </p:nvSpPr>
          <p:spPr>
            <a:xfrm>
              <a:off x="8218406" y="1768602"/>
              <a:ext cx="80645" cy="73660"/>
            </a:xfrm>
            <a:custGeom>
              <a:avLst/>
              <a:gdLst/>
              <a:ahLst/>
              <a:cxnLst/>
              <a:rect l="l" t="t" r="r" b="b"/>
              <a:pathLst>
                <a:path w="80645" h="73660">
                  <a:moveTo>
                    <a:pt x="35577" y="19812"/>
                  </a:moveTo>
                  <a:lnTo>
                    <a:pt x="43070" y="20955"/>
                  </a:lnTo>
                  <a:lnTo>
                    <a:pt x="50436" y="25400"/>
                  </a:lnTo>
                  <a:lnTo>
                    <a:pt x="55770" y="32258"/>
                  </a:lnTo>
                  <a:lnTo>
                    <a:pt x="54754" y="40132"/>
                  </a:lnTo>
                  <a:lnTo>
                    <a:pt x="48404" y="46989"/>
                  </a:lnTo>
                  <a:lnTo>
                    <a:pt x="41927" y="49275"/>
                  </a:lnTo>
                  <a:lnTo>
                    <a:pt x="39895" y="50164"/>
                  </a:lnTo>
                  <a:lnTo>
                    <a:pt x="37863" y="50673"/>
                  </a:lnTo>
                  <a:lnTo>
                    <a:pt x="35831" y="50673"/>
                  </a:lnTo>
                  <a:lnTo>
                    <a:pt x="30624" y="50673"/>
                  </a:lnTo>
                  <a:lnTo>
                    <a:pt x="25925" y="47751"/>
                  </a:lnTo>
                  <a:lnTo>
                    <a:pt x="22750" y="43561"/>
                  </a:lnTo>
                  <a:lnTo>
                    <a:pt x="20591" y="36830"/>
                  </a:lnTo>
                  <a:lnTo>
                    <a:pt x="21734" y="28828"/>
                  </a:lnTo>
                  <a:lnTo>
                    <a:pt x="27068" y="25400"/>
                  </a:lnTo>
                  <a:lnTo>
                    <a:pt x="30243" y="23240"/>
                  </a:lnTo>
                  <a:lnTo>
                    <a:pt x="32402" y="20955"/>
                  </a:lnTo>
                  <a:lnTo>
                    <a:pt x="35577" y="19812"/>
                  </a:lnTo>
                  <a:close/>
                </a:path>
                <a:path w="80645" h="73660">
                  <a:moveTo>
                    <a:pt x="43197" y="0"/>
                  </a:moveTo>
                  <a:lnTo>
                    <a:pt x="5732" y="18669"/>
                  </a:lnTo>
                  <a:lnTo>
                    <a:pt x="0" y="38903"/>
                  </a:lnTo>
                  <a:lnTo>
                    <a:pt x="1414" y="45847"/>
                  </a:lnTo>
                  <a:lnTo>
                    <a:pt x="6163" y="56971"/>
                  </a:lnTo>
                  <a:lnTo>
                    <a:pt x="13781" y="65595"/>
                  </a:lnTo>
                  <a:lnTo>
                    <a:pt x="23471" y="71171"/>
                  </a:lnTo>
                  <a:lnTo>
                    <a:pt x="34434" y="73151"/>
                  </a:lnTo>
                  <a:lnTo>
                    <a:pt x="35196" y="73151"/>
                  </a:lnTo>
                  <a:lnTo>
                    <a:pt x="35958" y="73151"/>
                  </a:lnTo>
                  <a:lnTo>
                    <a:pt x="36593" y="73025"/>
                  </a:lnTo>
                  <a:lnTo>
                    <a:pt x="49692" y="70992"/>
                  </a:lnTo>
                  <a:lnTo>
                    <a:pt x="61279" y="65246"/>
                  </a:lnTo>
                  <a:lnTo>
                    <a:pt x="70651" y="56308"/>
                  </a:lnTo>
                  <a:lnTo>
                    <a:pt x="77106" y="44703"/>
                  </a:lnTo>
                  <a:lnTo>
                    <a:pt x="80204" y="35724"/>
                  </a:lnTo>
                  <a:lnTo>
                    <a:pt x="79980" y="26304"/>
                  </a:lnTo>
                  <a:lnTo>
                    <a:pt x="50415" y="577"/>
                  </a:lnTo>
                  <a:lnTo>
                    <a:pt x="43197" y="0"/>
                  </a:lnTo>
                  <a:close/>
                </a:path>
              </a:pathLst>
            </a:custGeom>
            <a:ln w="1143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9" name="object 39"/>
            <p:cNvSpPr/>
            <p:nvPr/>
          </p:nvSpPr>
          <p:spPr>
            <a:xfrm>
              <a:off x="8052815" y="1428051"/>
              <a:ext cx="285038" cy="292671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0" name="object 40"/>
            <p:cNvSpPr/>
            <p:nvPr/>
          </p:nvSpPr>
          <p:spPr>
            <a:xfrm>
              <a:off x="8168928" y="1524761"/>
              <a:ext cx="57150" cy="66040"/>
            </a:xfrm>
            <a:custGeom>
              <a:avLst/>
              <a:gdLst/>
              <a:ahLst/>
              <a:cxnLst/>
              <a:rect l="l" t="t" r="r" b="b"/>
              <a:pathLst>
                <a:path w="57150" h="66040">
                  <a:moveTo>
                    <a:pt x="24350" y="0"/>
                  </a:moveTo>
                  <a:lnTo>
                    <a:pt x="22191" y="0"/>
                  </a:lnTo>
                  <a:lnTo>
                    <a:pt x="17873" y="2286"/>
                  </a:lnTo>
                  <a:lnTo>
                    <a:pt x="0" y="41324"/>
                  </a:lnTo>
                  <a:lnTo>
                    <a:pt x="2426" y="49990"/>
                  </a:lnTo>
                  <a:lnTo>
                    <a:pt x="7496" y="57346"/>
                  </a:lnTo>
                  <a:lnTo>
                    <a:pt x="14698" y="62737"/>
                  </a:lnTo>
                  <a:lnTo>
                    <a:pt x="18762" y="64642"/>
                  </a:lnTo>
                  <a:lnTo>
                    <a:pt x="23080" y="65532"/>
                  </a:lnTo>
                  <a:lnTo>
                    <a:pt x="27144" y="65532"/>
                  </a:lnTo>
                  <a:lnTo>
                    <a:pt x="55175" y="45847"/>
                  </a:lnTo>
                  <a:lnTo>
                    <a:pt x="26255" y="45847"/>
                  </a:lnTo>
                  <a:lnTo>
                    <a:pt x="25493" y="45720"/>
                  </a:lnTo>
                  <a:lnTo>
                    <a:pt x="17873" y="45720"/>
                  </a:lnTo>
                  <a:lnTo>
                    <a:pt x="12539" y="40004"/>
                  </a:lnTo>
                  <a:lnTo>
                    <a:pt x="14698" y="33147"/>
                  </a:lnTo>
                  <a:lnTo>
                    <a:pt x="14698" y="32003"/>
                  </a:lnTo>
                  <a:lnTo>
                    <a:pt x="15714" y="30861"/>
                  </a:lnTo>
                  <a:lnTo>
                    <a:pt x="15714" y="29717"/>
                  </a:lnTo>
                  <a:lnTo>
                    <a:pt x="18000" y="23367"/>
                  </a:lnTo>
                  <a:lnTo>
                    <a:pt x="23461" y="20574"/>
                  </a:lnTo>
                  <a:lnTo>
                    <a:pt x="52800" y="20574"/>
                  </a:lnTo>
                  <a:lnTo>
                    <a:pt x="49115" y="14859"/>
                  </a:lnTo>
                  <a:lnTo>
                    <a:pt x="43727" y="9483"/>
                  </a:lnTo>
                  <a:lnTo>
                    <a:pt x="37542" y="5286"/>
                  </a:lnTo>
                  <a:lnTo>
                    <a:pt x="30952" y="2160"/>
                  </a:lnTo>
                  <a:lnTo>
                    <a:pt x="24350" y="0"/>
                  </a:lnTo>
                  <a:close/>
                </a:path>
                <a:path w="57150" h="66040">
                  <a:moveTo>
                    <a:pt x="52800" y="20574"/>
                  </a:moveTo>
                  <a:lnTo>
                    <a:pt x="36034" y="20574"/>
                  </a:lnTo>
                  <a:lnTo>
                    <a:pt x="43273" y="25653"/>
                  </a:lnTo>
                  <a:lnTo>
                    <a:pt x="42638" y="34289"/>
                  </a:lnTo>
                  <a:lnTo>
                    <a:pt x="41622" y="34289"/>
                  </a:lnTo>
                  <a:lnTo>
                    <a:pt x="41622" y="42290"/>
                  </a:lnTo>
                  <a:lnTo>
                    <a:pt x="34129" y="45847"/>
                  </a:lnTo>
                  <a:lnTo>
                    <a:pt x="55175" y="45847"/>
                  </a:lnTo>
                  <a:lnTo>
                    <a:pt x="55955" y="44273"/>
                  </a:lnTo>
                  <a:lnTo>
                    <a:pt x="57100" y="33861"/>
                  </a:lnTo>
                  <a:lnTo>
                    <a:pt x="54792" y="23663"/>
                  </a:lnTo>
                  <a:lnTo>
                    <a:pt x="52800" y="20574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1" name="object 41"/>
            <p:cNvSpPr/>
            <p:nvPr/>
          </p:nvSpPr>
          <p:spPr>
            <a:xfrm>
              <a:off x="8168928" y="1524761"/>
              <a:ext cx="57150" cy="66040"/>
            </a:xfrm>
            <a:custGeom>
              <a:avLst/>
              <a:gdLst/>
              <a:ahLst/>
              <a:cxnLst/>
              <a:rect l="l" t="t" r="r" b="b"/>
              <a:pathLst>
                <a:path w="57150" h="66040">
                  <a:moveTo>
                    <a:pt x="28795" y="20574"/>
                  </a:moveTo>
                  <a:lnTo>
                    <a:pt x="36034" y="20574"/>
                  </a:lnTo>
                  <a:lnTo>
                    <a:pt x="43273" y="25653"/>
                  </a:lnTo>
                  <a:lnTo>
                    <a:pt x="42638" y="34289"/>
                  </a:lnTo>
                  <a:lnTo>
                    <a:pt x="41622" y="34289"/>
                  </a:lnTo>
                  <a:lnTo>
                    <a:pt x="41622" y="42290"/>
                  </a:lnTo>
                  <a:lnTo>
                    <a:pt x="34129" y="45847"/>
                  </a:lnTo>
                  <a:lnTo>
                    <a:pt x="27906" y="45847"/>
                  </a:lnTo>
                  <a:lnTo>
                    <a:pt x="27017" y="45847"/>
                  </a:lnTo>
                  <a:lnTo>
                    <a:pt x="26255" y="45847"/>
                  </a:lnTo>
                  <a:lnTo>
                    <a:pt x="25493" y="45720"/>
                  </a:lnTo>
                  <a:lnTo>
                    <a:pt x="17873" y="45720"/>
                  </a:lnTo>
                  <a:lnTo>
                    <a:pt x="12539" y="40004"/>
                  </a:lnTo>
                  <a:lnTo>
                    <a:pt x="14698" y="33147"/>
                  </a:lnTo>
                  <a:lnTo>
                    <a:pt x="14698" y="32003"/>
                  </a:lnTo>
                  <a:lnTo>
                    <a:pt x="15714" y="30861"/>
                  </a:lnTo>
                  <a:lnTo>
                    <a:pt x="15714" y="29717"/>
                  </a:lnTo>
                  <a:lnTo>
                    <a:pt x="18000" y="23367"/>
                  </a:lnTo>
                  <a:lnTo>
                    <a:pt x="23461" y="20574"/>
                  </a:lnTo>
                  <a:lnTo>
                    <a:pt x="28795" y="20574"/>
                  </a:lnTo>
                  <a:close/>
                </a:path>
                <a:path w="57150" h="66040">
                  <a:moveTo>
                    <a:pt x="24350" y="0"/>
                  </a:moveTo>
                  <a:lnTo>
                    <a:pt x="22191" y="0"/>
                  </a:lnTo>
                  <a:lnTo>
                    <a:pt x="20032" y="1142"/>
                  </a:lnTo>
                  <a:lnTo>
                    <a:pt x="0" y="41324"/>
                  </a:lnTo>
                  <a:lnTo>
                    <a:pt x="2426" y="49990"/>
                  </a:lnTo>
                  <a:lnTo>
                    <a:pt x="7496" y="57346"/>
                  </a:lnTo>
                  <a:lnTo>
                    <a:pt x="14698" y="62737"/>
                  </a:lnTo>
                  <a:lnTo>
                    <a:pt x="18762" y="64642"/>
                  </a:lnTo>
                  <a:lnTo>
                    <a:pt x="23080" y="65532"/>
                  </a:lnTo>
                  <a:lnTo>
                    <a:pt x="27144" y="65532"/>
                  </a:lnTo>
                  <a:lnTo>
                    <a:pt x="57100" y="33861"/>
                  </a:lnTo>
                  <a:lnTo>
                    <a:pt x="54792" y="23663"/>
                  </a:lnTo>
                  <a:lnTo>
                    <a:pt x="24350" y="0"/>
                  </a:lnTo>
                  <a:close/>
                </a:path>
              </a:pathLst>
            </a:custGeom>
            <a:ln w="1143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2" name="object 42"/>
            <p:cNvSpPr/>
            <p:nvPr/>
          </p:nvSpPr>
          <p:spPr>
            <a:xfrm>
              <a:off x="8155635" y="1508759"/>
              <a:ext cx="268605" cy="332740"/>
            </a:xfrm>
            <a:custGeom>
              <a:avLst/>
              <a:gdLst/>
              <a:ahLst/>
              <a:cxnLst/>
              <a:rect l="l" t="t" r="r" b="b"/>
              <a:pathLst>
                <a:path w="268604" h="332739">
                  <a:moveTo>
                    <a:pt x="83566" y="49555"/>
                  </a:moveTo>
                  <a:lnTo>
                    <a:pt x="64020" y="13881"/>
                  </a:lnTo>
                  <a:lnTo>
                    <a:pt x="62407" y="12801"/>
                  </a:lnTo>
                  <a:lnTo>
                    <a:pt x="62407" y="50165"/>
                  </a:lnTo>
                  <a:lnTo>
                    <a:pt x="60883" y="50165"/>
                  </a:lnTo>
                  <a:lnTo>
                    <a:pt x="59029" y="57759"/>
                  </a:lnTo>
                  <a:lnTo>
                    <a:pt x="54292" y="63068"/>
                  </a:lnTo>
                  <a:lnTo>
                    <a:pt x="47853" y="66179"/>
                  </a:lnTo>
                  <a:lnTo>
                    <a:pt x="40944" y="67183"/>
                  </a:lnTo>
                  <a:lnTo>
                    <a:pt x="38404" y="67183"/>
                  </a:lnTo>
                  <a:lnTo>
                    <a:pt x="37261" y="66929"/>
                  </a:lnTo>
                  <a:lnTo>
                    <a:pt x="29692" y="65468"/>
                  </a:lnTo>
                  <a:lnTo>
                    <a:pt x="24053" y="61493"/>
                  </a:lnTo>
                  <a:lnTo>
                    <a:pt x="21069" y="55626"/>
                  </a:lnTo>
                  <a:lnTo>
                    <a:pt x="21412" y="50165"/>
                  </a:lnTo>
                  <a:lnTo>
                    <a:pt x="21513" y="46863"/>
                  </a:lnTo>
                  <a:lnTo>
                    <a:pt x="23037" y="45212"/>
                  </a:lnTo>
                  <a:lnTo>
                    <a:pt x="23037" y="43561"/>
                  </a:lnTo>
                  <a:lnTo>
                    <a:pt x="26339" y="34290"/>
                  </a:lnTo>
                  <a:lnTo>
                    <a:pt x="34340" y="30099"/>
                  </a:lnTo>
                  <a:lnTo>
                    <a:pt x="42087" y="30099"/>
                  </a:lnTo>
                  <a:lnTo>
                    <a:pt x="49936" y="31496"/>
                  </a:lnTo>
                  <a:lnTo>
                    <a:pt x="56629" y="35471"/>
                  </a:lnTo>
                  <a:lnTo>
                    <a:pt x="61125" y="41783"/>
                  </a:lnTo>
                  <a:lnTo>
                    <a:pt x="62407" y="50165"/>
                  </a:lnTo>
                  <a:lnTo>
                    <a:pt x="62407" y="12801"/>
                  </a:lnTo>
                  <a:lnTo>
                    <a:pt x="54978" y="7772"/>
                  </a:lnTo>
                  <a:lnTo>
                    <a:pt x="45351" y="3200"/>
                  </a:lnTo>
                  <a:lnTo>
                    <a:pt x="35737" y="0"/>
                  </a:lnTo>
                  <a:lnTo>
                    <a:pt x="32435" y="0"/>
                  </a:lnTo>
                  <a:lnTo>
                    <a:pt x="29387" y="1778"/>
                  </a:lnTo>
                  <a:lnTo>
                    <a:pt x="26212" y="3429"/>
                  </a:lnTo>
                  <a:lnTo>
                    <a:pt x="1066" y="46863"/>
                  </a:lnTo>
                  <a:lnTo>
                    <a:pt x="0" y="60515"/>
                  </a:lnTo>
                  <a:lnTo>
                    <a:pt x="3568" y="73215"/>
                  </a:lnTo>
                  <a:lnTo>
                    <a:pt x="10985" y="84010"/>
                  </a:lnTo>
                  <a:lnTo>
                    <a:pt x="21513" y="91948"/>
                  </a:lnTo>
                  <a:lnTo>
                    <a:pt x="27482" y="94742"/>
                  </a:lnTo>
                  <a:lnTo>
                    <a:pt x="33705" y="96012"/>
                  </a:lnTo>
                  <a:lnTo>
                    <a:pt x="39801" y="96012"/>
                  </a:lnTo>
                  <a:lnTo>
                    <a:pt x="75107" y="78613"/>
                  </a:lnTo>
                  <a:lnTo>
                    <a:pt x="80721" y="67183"/>
                  </a:lnTo>
                  <a:lnTo>
                    <a:pt x="81915" y="64782"/>
                  </a:lnTo>
                  <a:lnTo>
                    <a:pt x="83566" y="49555"/>
                  </a:lnTo>
                  <a:close/>
                </a:path>
                <a:path w="268604" h="332739">
                  <a:moveTo>
                    <a:pt x="146773" y="294805"/>
                  </a:moveTo>
                  <a:lnTo>
                    <a:pt x="124079" y="261416"/>
                  </a:lnTo>
                  <a:lnTo>
                    <a:pt x="122351" y="260997"/>
                  </a:lnTo>
                  <a:lnTo>
                    <a:pt x="122351" y="291338"/>
                  </a:lnTo>
                  <a:lnTo>
                    <a:pt x="121335" y="299212"/>
                  </a:lnTo>
                  <a:lnTo>
                    <a:pt x="114985" y="306070"/>
                  </a:lnTo>
                  <a:lnTo>
                    <a:pt x="108508" y="308356"/>
                  </a:lnTo>
                  <a:lnTo>
                    <a:pt x="106476" y="309245"/>
                  </a:lnTo>
                  <a:lnTo>
                    <a:pt x="104444" y="309753"/>
                  </a:lnTo>
                  <a:lnTo>
                    <a:pt x="97205" y="309753"/>
                  </a:lnTo>
                  <a:lnTo>
                    <a:pt x="92506" y="306832"/>
                  </a:lnTo>
                  <a:lnTo>
                    <a:pt x="89331" y="302641"/>
                  </a:lnTo>
                  <a:lnTo>
                    <a:pt x="87172" y="295910"/>
                  </a:lnTo>
                  <a:lnTo>
                    <a:pt x="88315" y="287909"/>
                  </a:lnTo>
                  <a:lnTo>
                    <a:pt x="93649" y="284480"/>
                  </a:lnTo>
                  <a:lnTo>
                    <a:pt x="96824" y="282321"/>
                  </a:lnTo>
                  <a:lnTo>
                    <a:pt x="98983" y="280035"/>
                  </a:lnTo>
                  <a:lnTo>
                    <a:pt x="102158" y="278892"/>
                  </a:lnTo>
                  <a:lnTo>
                    <a:pt x="109651" y="280035"/>
                  </a:lnTo>
                  <a:lnTo>
                    <a:pt x="117017" y="284480"/>
                  </a:lnTo>
                  <a:lnTo>
                    <a:pt x="122351" y="291338"/>
                  </a:lnTo>
                  <a:lnTo>
                    <a:pt x="122351" y="260997"/>
                  </a:lnTo>
                  <a:lnTo>
                    <a:pt x="116992" y="259664"/>
                  </a:lnTo>
                  <a:lnTo>
                    <a:pt x="109778" y="259080"/>
                  </a:lnTo>
                  <a:lnTo>
                    <a:pt x="99352" y="260311"/>
                  </a:lnTo>
                  <a:lnTo>
                    <a:pt x="68935" y="284060"/>
                  </a:lnTo>
                  <a:lnTo>
                    <a:pt x="66573" y="297992"/>
                  </a:lnTo>
                  <a:lnTo>
                    <a:pt x="67995" y="304927"/>
                  </a:lnTo>
                  <a:lnTo>
                    <a:pt x="72732" y="316052"/>
                  </a:lnTo>
                  <a:lnTo>
                    <a:pt x="80352" y="324675"/>
                  </a:lnTo>
                  <a:lnTo>
                    <a:pt x="90043" y="330263"/>
                  </a:lnTo>
                  <a:lnTo>
                    <a:pt x="101015" y="332232"/>
                  </a:lnTo>
                  <a:lnTo>
                    <a:pt x="102539" y="332232"/>
                  </a:lnTo>
                  <a:lnTo>
                    <a:pt x="103174" y="332105"/>
                  </a:lnTo>
                  <a:lnTo>
                    <a:pt x="116268" y="330073"/>
                  </a:lnTo>
                  <a:lnTo>
                    <a:pt x="127850" y="324332"/>
                  </a:lnTo>
                  <a:lnTo>
                    <a:pt x="137223" y="315391"/>
                  </a:lnTo>
                  <a:lnTo>
                    <a:pt x="140360" y="309753"/>
                  </a:lnTo>
                  <a:lnTo>
                    <a:pt x="143687" y="303784"/>
                  </a:lnTo>
                  <a:lnTo>
                    <a:pt x="146773" y="294805"/>
                  </a:lnTo>
                  <a:close/>
                </a:path>
                <a:path w="268604" h="332739">
                  <a:moveTo>
                    <a:pt x="268020" y="203200"/>
                  </a:moveTo>
                  <a:lnTo>
                    <a:pt x="264871" y="183642"/>
                  </a:lnTo>
                  <a:lnTo>
                    <a:pt x="260299" y="176149"/>
                  </a:lnTo>
                  <a:lnTo>
                    <a:pt x="255016" y="167474"/>
                  </a:lnTo>
                  <a:lnTo>
                    <a:pt x="244525" y="159715"/>
                  </a:lnTo>
                  <a:lnTo>
                    <a:pt x="244525" y="191897"/>
                  </a:lnTo>
                  <a:lnTo>
                    <a:pt x="243509" y="200914"/>
                  </a:lnTo>
                  <a:lnTo>
                    <a:pt x="242328" y="209473"/>
                  </a:lnTo>
                  <a:lnTo>
                    <a:pt x="238874" y="215036"/>
                  </a:lnTo>
                  <a:lnTo>
                    <a:pt x="233222" y="218046"/>
                  </a:lnTo>
                  <a:lnTo>
                    <a:pt x="225475" y="218948"/>
                  </a:lnTo>
                  <a:lnTo>
                    <a:pt x="224840" y="219075"/>
                  </a:lnTo>
                  <a:lnTo>
                    <a:pt x="214807" y="219075"/>
                  </a:lnTo>
                  <a:lnTo>
                    <a:pt x="207314" y="211455"/>
                  </a:lnTo>
                  <a:lnTo>
                    <a:pt x="206298" y="200914"/>
                  </a:lnTo>
                  <a:lnTo>
                    <a:pt x="207822" y="192125"/>
                  </a:lnTo>
                  <a:lnTo>
                    <a:pt x="212140" y="184721"/>
                  </a:lnTo>
                  <a:lnTo>
                    <a:pt x="218833" y="179235"/>
                  </a:lnTo>
                  <a:lnTo>
                    <a:pt x="227507" y="176149"/>
                  </a:lnTo>
                  <a:lnTo>
                    <a:pt x="229666" y="176149"/>
                  </a:lnTo>
                  <a:lnTo>
                    <a:pt x="233984" y="178435"/>
                  </a:lnTo>
                  <a:lnTo>
                    <a:pt x="240334" y="184023"/>
                  </a:lnTo>
                  <a:lnTo>
                    <a:pt x="244525" y="191897"/>
                  </a:lnTo>
                  <a:lnTo>
                    <a:pt x="244525" y="159715"/>
                  </a:lnTo>
                  <a:lnTo>
                    <a:pt x="240131" y="156464"/>
                  </a:lnTo>
                  <a:lnTo>
                    <a:pt x="221919" y="152400"/>
                  </a:lnTo>
                  <a:lnTo>
                    <a:pt x="220141" y="152400"/>
                  </a:lnTo>
                  <a:lnTo>
                    <a:pt x="185089" y="181737"/>
                  </a:lnTo>
                  <a:lnTo>
                    <a:pt x="181190" y="207670"/>
                  </a:lnTo>
                  <a:lnTo>
                    <a:pt x="184886" y="219798"/>
                  </a:lnTo>
                  <a:lnTo>
                    <a:pt x="216814" y="244386"/>
                  </a:lnTo>
                  <a:lnTo>
                    <a:pt x="226237" y="245364"/>
                  </a:lnTo>
                  <a:lnTo>
                    <a:pt x="232333" y="245364"/>
                  </a:lnTo>
                  <a:lnTo>
                    <a:pt x="265391" y="219075"/>
                  </a:lnTo>
                  <a:lnTo>
                    <a:pt x="266877" y="215519"/>
                  </a:lnTo>
                  <a:lnTo>
                    <a:pt x="268020" y="203200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3" name="object 43"/>
            <p:cNvSpPr/>
            <p:nvPr/>
          </p:nvSpPr>
          <p:spPr>
            <a:xfrm>
              <a:off x="851916" y="906729"/>
              <a:ext cx="565378" cy="420674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4" name="object 44"/>
            <p:cNvSpPr/>
            <p:nvPr/>
          </p:nvSpPr>
          <p:spPr>
            <a:xfrm>
              <a:off x="968438" y="1004443"/>
              <a:ext cx="337185" cy="191770"/>
            </a:xfrm>
            <a:custGeom>
              <a:avLst/>
              <a:gdLst/>
              <a:ahLst/>
              <a:cxnLst/>
              <a:rect l="l" t="t" r="r" b="b"/>
              <a:pathLst>
                <a:path w="337184" h="191769">
                  <a:moveTo>
                    <a:pt x="307149" y="0"/>
                  </a:moveTo>
                  <a:lnTo>
                    <a:pt x="305625" y="381"/>
                  </a:lnTo>
                  <a:lnTo>
                    <a:pt x="302958" y="127"/>
                  </a:lnTo>
                  <a:lnTo>
                    <a:pt x="299161" y="1397"/>
                  </a:lnTo>
                  <a:lnTo>
                    <a:pt x="262360" y="12541"/>
                  </a:lnTo>
                  <a:lnTo>
                    <a:pt x="226535" y="25991"/>
                  </a:lnTo>
                  <a:lnTo>
                    <a:pt x="155930" y="54102"/>
                  </a:lnTo>
                  <a:lnTo>
                    <a:pt x="8102" y="108077"/>
                  </a:lnTo>
                  <a:lnTo>
                    <a:pt x="5499" y="108712"/>
                  </a:lnTo>
                  <a:lnTo>
                    <a:pt x="2552" y="110871"/>
                  </a:lnTo>
                  <a:lnTo>
                    <a:pt x="101" y="112268"/>
                  </a:lnTo>
                  <a:lnTo>
                    <a:pt x="0" y="117221"/>
                  </a:lnTo>
                  <a:lnTo>
                    <a:pt x="685" y="119761"/>
                  </a:lnTo>
                  <a:lnTo>
                    <a:pt x="12863" y="152781"/>
                  </a:lnTo>
                  <a:lnTo>
                    <a:pt x="25679" y="186182"/>
                  </a:lnTo>
                  <a:lnTo>
                    <a:pt x="26187" y="188087"/>
                  </a:lnTo>
                  <a:lnTo>
                    <a:pt x="28486" y="188976"/>
                  </a:lnTo>
                  <a:lnTo>
                    <a:pt x="30505" y="191262"/>
                  </a:lnTo>
                  <a:lnTo>
                    <a:pt x="134861" y="150622"/>
                  </a:lnTo>
                  <a:lnTo>
                    <a:pt x="227088" y="114998"/>
                  </a:lnTo>
                  <a:lnTo>
                    <a:pt x="325056" y="76581"/>
                  </a:lnTo>
                  <a:lnTo>
                    <a:pt x="331152" y="72898"/>
                  </a:lnTo>
                  <a:lnTo>
                    <a:pt x="336740" y="70104"/>
                  </a:lnTo>
                  <a:lnTo>
                    <a:pt x="332956" y="56649"/>
                  </a:lnTo>
                  <a:lnTo>
                    <a:pt x="325516" y="37528"/>
                  </a:lnTo>
                  <a:lnTo>
                    <a:pt x="316291" y="17168"/>
                  </a:lnTo>
                  <a:close/>
                </a:path>
              </a:pathLst>
            </a:custGeom>
            <a:solidFill>
              <a:srgbClr val="4E8BC9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5" name="object 45"/>
            <p:cNvSpPr/>
            <p:nvPr/>
          </p:nvSpPr>
          <p:spPr>
            <a:xfrm>
              <a:off x="968438" y="1004443"/>
              <a:ext cx="337185" cy="191770"/>
            </a:xfrm>
            <a:custGeom>
              <a:avLst/>
              <a:gdLst/>
              <a:ahLst/>
              <a:cxnLst/>
              <a:rect l="l" t="t" r="r" b="b"/>
              <a:pathLst>
                <a:path w="337184" h="191769">
                  <a:moveTo>
                    <a:pt x="300761" y="762"/>
                  </a:moveTo>
                  <a:lnTo>
                    <a:pt x="300189" y="889"/>
                  </a:lnTo>
                  <a:lnTo>
                    <a:pt x="299669" y="1143"/>
                  </a:lnTo>
                  <a:lnTo>
                    <a:pt x="299161" y="1397"/>
                  </a:lnTo>
                  <a:lnTo>
                    <a:pt x="286962" y="5016"/>
                  </a:lnTo>
                  <a:lnTo>
                    <a:pt x="249961" y="17018"/>
                  </a:lnTo>
                  <a:lnTo>
                    <a:pt x="203126" y="35274"/>
                  </a:lnTo>
                  <a:lnTo>
                    <a:pt x="179627" y="44700"/>
                  </a:lnTo>
                  <a:lnTo>
                    <a:pt x="155930" y="54102"/>
                  </a:lnTo>
                  <a:lnTo>
                    <a:pt x="119018" y="67714"/>
                  </a:lnTo>
                  <a:lnTo>
                    <a:pt x="82030" y="81089"/>
                  </a:lnTo>
                  <a:lnTo>
                    <a:pt x="45036" y="94464"/>
                  </a:lnTo>
                  <a:lnTo>
                    <a:pt x="8102" y="108077"/>
                  </a:lnTo>
                  <a:lnTo>
                    <a:pt x="5499" y="108712"/>
                  </a:lnTo>
                  <a:lnTo>
                    <a:pt x="2552" y="110871"/>
                  </a:lnTo>
                  <a:lnTo>
                    <a:pt x="101" y="112268"/>
                  </a:lnTo>
                  <a:lnTo>
                    <a:pt x="139" y="115062"/>
                  </a:lnTo>
                  <a:lnTo>
                    <a:pt x="0" y="117221"/>
                  </a:lnTo>
                  <a:lnTo>
                    <a:pt x="685" y="119761"/>
                  </a:lnTo>
                  <a:lnTo>
                    <a:pt x="6657" y="136211"/>
                  </a:lnTo>
                  <a:lnTo>
                    <a:pt x="12863" y="152781"/>
                  </a:lnTo>
                  <a:lnTo>
                    <a:pt x="19229" y="169445"/>
                  </a:lnTo>
                  <a:lnTo>
                    <a:pt x="25679" y="186182"/>
                  </a:lnTo>
                  <a:lnTo>
                    <a:pt x="26187" y="188087"/>
                  </a:lnTo>
                  <a:lnTo>
                    <a:pt x="28486" y="188976"/>
                  </a:lnTo>
                  <a:lnTo>
                    <a:pt x="30505" y="191262"/>
                  </a:lnTo>
                  <a:lnTo>
                    <a:pt x="56753" y="181143"/>
                  </a:lnTo>
                  <a:lnTo>
                    <a:pt x="82916" y="170894"/>
                  </a:lnTo>
                  <a:lnTo>
                    <a:pt x="108963" y="160668"/>
                  </a:lnTo>
                  <a:lnTo>
                    <a:pt x="134861" y="150622"/>
                  </a:lnTo>
                  <a:lnTo>
                    <a:pt x="181075" y="132822"/>
                  </a:lnTo>
                  <a:lnTo>
                    <a:pt x="227088" y="114998"/>
                  </a:lnTo>
                  <a:lnTo>
                    <a:pt x="272949" y="97079"/>
                  </a:lnTo>
                  <a:lnTo>
                    <a:pt x="318706" y="78994"/>
                  </a:lnTo>
                  <a:lnTo>
                    <a:pt x="325056" y="76581"/>
                  </a:lnTo>
                  <a:lnTo>
                    <a:pt x="331152" y="72898"/>
                  </a:lnTo>
                  <a:lnTo>
                    <a:pt x="336740" y="70104"/>
                  </a:lnTo>
                  <a:lnTo>
                    <a:pt x="332956" y="56649"/>
                  </a:lnTo>
                  <a:lnTo>
                    <a:pt x="325516" y="37528"/>
                  </a:lnTo>
                  <a:lnTo>
                    <a:pt x="316291" y="17168"/>
                  </a:lnTo>
                  <a:lnTo>
                    <a:pt x="307149" y="0"/>
                  </a:lnTo>
                  <a:lnTo>
                    <a:pt x="305625" y="381"/>
                  </a:lnTo>
                  <a:lnTo>
                    <a:pt x="302958" y="127"/>
                  </a:lnTo>
                  <a:lnTo>
                    <a:pt x="300761" y="762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6" name="object 46"/>
            <p:cNvSpPr/>
            <p:nvPr/>
          </p:nvSpPr>
          <p:spPr>
            <a:xfrm>
              <a:off x="826008" y="879360"/>
              <a:ext cx="763523" cy="1059167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7" name="object 47"/>
            <p:cNvSpPr/>
            <p:nvPr/>
          </p:nvSpPr>
          <p:spPr>
            <a:xfrm>
              <a:off x="884326" y="920132"/>
              <a:ext cx="649428" cy="944354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8" name="object 48"/>
            <p:cNvSpPr/>
            <p:nvPr/>
          </p:nvSpPr>
          <p:spPr>
            <a:xfrm>
              <a:off x="7979664" y="2820949"/>
              <a:ext cx="342900" cy="326110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9" name="object 49"/>
            <p:cNvSpPr/>
            <p:nvPr/>
          </p:nvSpPr>
          <p:spPr>
            <a:xfrm>
              <a:off x="8076264" y="2898902"/>
              <a:ext cx="154305" cy="137160"/>
            </a:xfrm>
            <a:custGeom>
              <a:avLst/>
              <a:gdLst/>
              <a:ahLst/>
              <a:cxnLst/>
              <a:rect l="l" t="t" r="r" b="b"/>
              <a:pathLst>
                <a:path w="154304" h="137160">
                  <a:moveTo>
                    <a:pt x="72816" y="0"/>
                  </a:moveTo>
                  <a:lnTo>
                    <a:pt x="70149" y="762"/>
                  </a:lnTo>
                  <a:lnTo>
                    <a:pt x="67482" y="1650"/>
                  </a:lnTo>
                  <a:lnTo>
                    <a:pt x="64688" y="2412"/>
                  </a:lnTo>
                  <a:lnTo>
                    <a:pt x="25668" y="24780"/>
                  </a:lnTo>
                  <a:lnTo>
                    <a:pt x="2458" y="60071"/>
                  </a:lnTo>
                  <a:lnTo>
                    <a:pt x="0" y="73025"/>
                  </a:lnTo>
                  <a:lnTo>
                    <a:pt x="553" y="78231"/>
                  </a:lnTo>
                  <a:lnTo>
                    <a:pt x="3347" y="84581"/>
                  </a:lnTo>
                  <a:lnTo>
                    <a:pt x="5887" y="92710"/>
                  </a:lnTo>
                  <a:lnTo>
                    <a:pt x="46877" y="127587"/>
                  </a:lnTo>
                  <a:lnTo>
                    <a:pt x="83230" y="136652"/>
                  </a:lnTo>
                  <a:lnTo>
                    <a:pt x="108154" y="132554"/>
                  </a:lnTo>
                  <a:lnTo>
                    <a:pt x="129363" y="120253"/>
                  </a:lnTo>
                  <a:lnTo>
                    <a:pt x="140720" y="106680"/>
                  </a:lnTo>
                  <a:lnTo>
                    <a:pt x="88310" y="106680"/>
                  </a:lnTo>
                  <a:lnTo>
                    <a:pt x="85770" y="106172"/>
                  </a:lnTo>
                  <a:lnTo>
                    <a:pt x="47228" y="94079"/>
                  </a:lnTo>
                  <a:lnTo>
                    <a:pt x="36748" y="85090"/>
                  </a:lnTo>
                  <a:lnTo>
                    <a:pt x="33319" y="82677"/>
                  </a:lnTo>
                  <a:lnTo>
                    <a:pt x="31835" y="77850"/>
                  </a:lnTo>
                  <a:lnTo>
                    <a:pt x="31878" y="77216"/>
                  </a:lnTo>
                  <a:lnTo>
                    <a:pt x="32557" y="73025"/>
                  </a:lnTo>
                  <a:lnTo>
                    <a:pt x="32938" y="71247"/>
                  </a:lnTo>
                  <a:lnTo>
                    <a:pt x="33446" y="69596"/>
                  </a:lnTo>
                  <a:lnTo>
                    <a:pt x="34462" y="68072"/>
                  </a:lnTo>
                  <a:lnTo>
                    <a:pt x="37431" y="62011"/>
                  </a:lnTo>
                  <a:lnTo>
                    <a:pt x="64057" y="34204"/>
                  </a:lnTo>
                  <a:lnTo>
                    <a:pt x="82373" y="30972"/>
                  </a:lnTo>
                  <a:lnTo>
                    <a:pt x="136351" y="30972"/>
                  </a:lnTo>
                  <a:lnTo>
                    <a:pt x="130554" y="22669"/>
                  </a:lnTo>
                  <a:lnTo>
                    <a:pt x="106803" y="6838"/>
                  </a:lnTo>
                  <a:lnTo>
                    <a:pt x="75356" y="381"/>
                  </a:lnTo>
                  <a:lnTo>
                    <a:pt x="72816" y="0"/>
                  </a:lnTo>
                  <a:close/>
                </a:path>
                <a:path w="154304" h="137160">
                  <a:moveTo>
                    <a:pt x="136351" y="30972"/>
                  </a:moveTo>
                  <a:lnTo>
                    <a:pt x="82373" y="30972"/>
                  </a:lnTo>
                  <a:lnTo>
                    <a:pt x="100260" y="36097"/>
                  </a:lnTo>
                  <a:lnTo>
                    <a:pt x="114599" y="49403"/>
                  </a:lnTo>
                  <a:lnTo>
                    <a:pt x="119378" y="55856"/>
                  </a:lnTo>
                  <a:lnTo>
                    <a:pt x="122346" y="62833"/>
                  </a:lnTo>
                  <a:lnTo>
                    <a:pt x="123522" y="69596"/>
                  </a:lnTo>
                  <a:lnTo>
                    <a:pt x="123540" y="71247"/>
                  </a:lnTo>
                  <a:lnTo>
                    <a:pt x="123235" y="77216"/>
                  </a:lnTo>
                  <a:lnTo>
                    <a:pt x="94914" y="105156"/>
                  </a:lnTo>
                  <a:lnTo>
                    <a:pt x="88310" y="106680"/>
                  </a:lnTo>
                  <a:lnTo>
                    <a:pt x="140720" y="106680"/>
                  </a:lnTo>
                  <a:lnTo>
                    <a:pt x="145095" y="101451"/>
                  </a:lnTo>
                  <a:lnTo>
                    <a:pt x="153588" y="77850"/>
                  </a:lnTo>
                  <a:lnTo>
                    <a:pt x="153969" y="75311"/>
                  </a:lnTo>
                  <a:lnTo>
                    <a:pt x="146994" y="46216"/>
                  </a:lnTo>
                  <a:lnTo>
                    <a:pt x="136351" y="3097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0" name="object 50"/>
            <p:cNvSpPr/>
            <p:nvPr/>
          </p:nvSpPr>
          <p:spPr>
            <a:xfrm>
              <a:off x="8076184" y="2898902"/>
              <a:ext cx="154305" cy="137160"/>
            </a:xfrm>
            <a:custGeom>
              <a:avLst/>
              <a:gdLst/>
              <a:ahLst/>
              <a:cxnLst/>
              <a:rect l="l" t="t" r="r" b="b"/>
              <a:pathLst>
                <a:path w="154304" h="137160">
                  <a:moveTo>
                    <a:pt x="123317" y="77216"/>
                  </a:moveTo>
                  <a:lnTo>
                    <a:pt x="94996" y="105156"/>
                  </a:lnTo>
                  <a:lnTo>
                    <a:pt x="88392" y="106680"/>
                  </a:lnTo>
                  <a:lnTo>
                    <a:pt x="85851" y="106172"/>
                  </a:lnTo>
                  <a:lnTo>
                    <a:pt x="84582" y="106045"/>
                  </a:lnTo>
                  <a:lnTo>
                    <a:pt x="71459" y="104485"/>
                  </a:lnTo>
                  <a:lnTo>
                    <a:pt x="58943" y="100520"/>
                  </a:lnTo>
                  <a:lnTo>
                    <a:pt x="47309" y="94079"/>
                  </a:lnTo>
                  <a:lnTo>
                    <a:pt x="36830" y="85090"/>
                  </a:lnTo>
                  <a:lnTo>
                    <a:pt x="33400" y="82677"/>
                  </a:lnTo>
                  <a:lnTo>
                    <a:pt x="31876" y="77724"/>
                  </a:lnTo>
                  <a:lnTo>
                    <a:pt x="32639" y="73025"/>
                  </a:lnTo>
                  <a:lnTo>
                    <a:pt x="33020" y="71247"/>
                  </a:lnTo>
                  <a:lnTo>
                    <a:pt x="33527" y="69596"/>
                  </a:lnTo>
                  <a:lnTo>
                    <a:pt x="34544" y="68072"/>
                  </a:lnTo>
                  <a:lnTo>
                    <a:pt x="37512" y="62011"/>
                  </a:lnTo>
                  <a:lnTo>
                    <a:pt x="64138" y="34204"/>
                  </a:lnTo>
                  <a:lnTo>
                    <a:pt x="82454" y="30972"/>
                  </a:lnTo>
                  <a:lnTo>
                    <a:pt x="100341" y="36097"/>
                  </a:lnTo>
                  <a:lnTo>
                    <a:pt x="114681" y="49403"/>
                  </a:lnTo>
                  <a:lnTo>
                    <a:pt x="119459" y="55856"/>
                  </a:lnTo>
                  <a:lnTo>
                    <a:pt x="122427" y="62833"/>
                  </a:lnTo>
                  <a:lnTo>
                    <a:pt x="123682" y="70048"/>
                  </a:lnTo>
                  <a:lnTo>
                    <a:pt x="123317" y="77216"/>
                  </a:lnTo>
                  <a:close/>
                </a:path>
                <a:path w="154304" h="137160">
                  <a:moveTo>
                    <a:pt x="153670" y="77850"/>
                  </a:moveTo>
                  <a:lnTo>
                    <a:pt x="153797" y="76962"/>
                  </a:lnTo>
                  <a:lnTo>
                    <a:pt x="153924" y="76073"/>
                  </a:lnTo>
                  <a:lnTo>
                    <a:pt x="154050" y="75311"/>
                  </a:lnTo>
                  <a:lnTo>
                    <a:pt x="130635" y="22669"/>
                  </a:lnTo>
                  <a:lnTo>
                    <a:pt x="77977" y="889"/>
                  </a:lnTo>
                  <a:lnTo>
                    <a:pt x="72898" y="0"/>
                  </a:lnTo>
                  <a:lnTo>
                    <a:pt x="70231" y="762"/>
                  </a:lnTo>
                  <a:lnTo>
                    <a:pt x="67564" y="1650"/>
                  </a:lnTo>
                  <a:lnTo>
                    <a:pt x="64770" y="2412"/>
                  </a:lnTo>
                  <a:lnTo>
                    <a:pt x="25749" y="24780"/>
                  </a:lnTo>
                  <a:lnTo>
                    <a:pt x="2540" y="60071"/>
                  </a:lnTo>
                  <a:lnTo>
                    <a:pt x="0" y="72262"/>
                  </a:lnTo>
                  <a:lnTo>
                    <a:pt x="635" y="78231"/>
                  </a:lnTo>
                  <a:lnTo>
                    <a:pt x="3429" y="84581"/>
                  </a:lnTo>
                  <a:lnTo>
                    <a:pt x="5969" y="92710"/>
                  </a:lnTo>
                  <a:lnTo>
                    <a:pt x="46958" y="127587"/>
                  </a:lnTo>
                  <a:lnTo>
                    <a:pt x="83312" y="136652"/>
                  </a:lnTo>
                  <a:lnTo>
                    <a:pt x="108235" y="132554"/>
                  </a:lnTo>
                  <a:lnTo>
                    <a:pt x="129444" y="120253"/>
                  </a:lnTo>
                  <a:lnTo>
                    <a:pt x="145176" y="101451"/>
                  </a:lnTo>
                  <a:lnTo>
                    <a:pt x="153670" y="77850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1" name="object 51"/>
            <p:cNvSpPr/>
            <p:nvPr/>
          </p:nvSpPr>
          <p:spPr>
            <a:xfrm>
              <a:off x="8238743" y="3166846"/>
              <a:ext cx="306324" cy="304825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2" name="object 52"/>
            <p:cNvSpPr/>
            <p:nvPr/>
          </p:nvSpPr>
          <p:spPr>
            <a:xfrm>
              <a:off x="8336041" y="3245484"/>
              <a:ext cx="117475" cy="114935"/>
            </a:xfrm>
            <a:custGeom>
              <a:avLst/>
              <a:gdLst/>
              <a:ahLst/>
              <a:cxnLst/>
              <a:rect l="l" t="t" r="r" b="b"/>
              <a:pathLst>
                <a:path w="117475" h="114935">
                  <a:moveTo>
                    <a:pt x="48879" y="0"/>
                  </a:moveTo>
                  <a:lnTo>
                    <a:pt x="13938" y="18668"/>
                  </a:lnTo>
                  <a:lnTo>
                    <a:pt x="0" y="60832"/>
                  </a:lnTo>
                  <a:lnTo>
                    <a:pt x="994" y="67726"/>
                  </a:lnTo>
                  <a:lnTo>
                    <a:pt x="29035" y="103346"/>
                  </a:lnTo>
                  <a:lnTo>
                    <a:pt x="66786" y="114807"/>
                  </a:lnTo>
                  <a:lnTo>
                    <a:pt x="75406" y="113609"/>
                  </a:lnTo>
                  <a:lnTo>
                    <a:pt x="110093" y="89820"/>
                  </a:lnTo>
                  <a:lnTo>
                    <a:pt x="111629" y="86758"/>
                  </a:lnTo>
                  <a:lnTo>
                    <a:pt x="67943" y="86758"/>
                  </a:lnTo>
                  <a:lnTo>
                    <a:pt x="58658" y="86487"/>
                  </a:lnTo>
                  <a:lnTo>
                    <a:pt x="26781" y="64515"/>
                  </a:lnTo>
                  <a:lnTo>
                    <a:pt x="25257" y="58292"/>
                  </a:lnTo>
                  <a:lnTo>
                    <a:pt x="26146" y="52450"/>
                  </a:lnTo>
                  <a:lnTo>
                    <a:pt x="51292" y="31241"/>
                  </a:lnTo>
                  <a:lnTo>
                    <a:pt x="102519" y="31241"/>
                  </a:lnTo>
                  <a:lnTo>
                    <a:pt x="92313" y="19224"/>
                  </a:lnTo>
                  <a:lnTo>
                    <a:pt x="74418" y="7395"/>
                  </a:lnTo>
                  <a:lnTo>
                    <a:pt x="53832" y="888"/>
                  </a:lnTo>
                  <a:lnTo>
                    <a:pt x="48879" y="0"/>
                  </a:lnTo>
                  <a:close/>
                </a:path>
                <a:path w="117475" h="114935">
                  <a:moveTo>
                    <a:pt x="102519" y="31241"/>
                  </a:moveTo>
                  <a:lnTo>
                    <a:pt x="51292" y="31241"/>
                  </a:lnTo>
                  <a:lnTo>
                    <a:pt x="63103" y="34357"/>
                  </a:lnTo>
                  <a:lnTo>
                    <a:pt x="73390" y="40925"/>
                  </a:lnTo>
                  <a:lnTo>
                    <a:pt x="81295" y="50208"/>
                  </a:lnTo>
                  <a:lnTo>
                    <a:pt x="85963" y="61467"/>
                  </a:lnTo>
                  <a:lnTo>
                    <a:pt x="86344" y="63881"/>
                  </a:lnTo>
                  <a:lnTo>
                    <a:pt x="86344" y="66293"/>
                  </a:lnTo>
                  <a:lnTo>
                    <a:pt x="85963" y="68452"/>
                  </a:lnTo>
                  <a:lnTo>
                    <a:pt x="82607" y="76967"/>
                  </a:lnTo>
                  <a:lnTo>
                    <a:pt x="76263" y="83327"/>
                  </a:lnTo>
                  <a:lnTo>
                    <a:pt x="67943" y="86758"/>
                  </a:lnTo>
                  <a:lnTo>
                    <a:pt x="111629" y="86758"/>
                  </a:lnTo>
                  <a:lnTo>
                    <a:pt x="113839" y="82355"/>
                  </a:lnTo>
                  <a:lnTo>
                    <a:pt x="116062" y="74294"/>
                  </a:lnTo>
                  <a:lnTo>
                    <a:pt x="116970" y="68960"/>
                  </a:lnTo>
                  <a:lnTo>
                    <a:pt x="116892" y="63881"/>
                  </a:lnTo>
                  <a:lnTo>
                    <a:pt x="116824" y="62229"/>
                  </a:lnTo>
                  <a:lnTo>
                    <a:pt x="115173" y="56133"/>
                  </a:lnTo>
                  <a:lnTo>
                    <a:pt x="106294" y="35687"/>
                  </a:lnTo>
                  <a:lnTo>
                    <a:pt x="102519" y="31241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3" name="object 53"/>
            <p:cNvSpPr/>
            <p:nvPr/>
          </p:nvSpPr>
          <p:spPr>
            <a:xfrm>
              <a:off x="8335928" y="3245484"/>
              <a:ext cx="117475" cy="114935"/>
            </a:xfrm>
            <a:custGeom>
              <a:avLst/>
              <a:gdLst/>
              <a:ahLst/>
              <a:cxnLst/>
              <a:rect l="l" t="t" r="r" b="b"/>
              <a:pathLst>
                <a:path w="117475" h="114935">
                  <a:moveTo>
                    <a:pt x="86076" y="68452"/>
                  </a:moveTo>
                  <a:lnTo>
                    <a:pt x="82720" y="76967"/>
                  </a:lnTo>
                  <a:lnTo>
                    <a:pt x="76376" y="83327"/>
                  </a:lnTo>
                  <a:lnTo>
                    <a:pt x="68056" y="86758"/>
                  </a:lnTo>
                  <a:lnTo>
                    <a:pt x="58771" y="86487"/>
                  </a:lnTo>
                  <a:lnTo>
                    <a:pt x="26894" y="64515"/>
                  </a:lnTo>
                  <a:lnTo>
                    <a:pt x="25370" y="58292"/>
                  </a:lnTo>
                  <a:lnTo>
                    <a:pt x="26259" y="52450"/>
                  </a:lnTo>
                  <a:lnTo>
                    <a:pt x="51405" y="31241"/>
                  </a:lnTo>
                  <a:lnTo>
                    <a:pt x="63216" y="34357"/>
                  </a:lnTo>
                  <a:lnTo>
                    <a:pt x="73503" y="40925"/>
                  </a:lnTo>
                  <a:lnTo>
                    <a:pt x="81408" y="50208"/>
                  </a:lnTo>
                  <a:lnTo>
                    <a:pt x="86076" y="61467"/>
                  </a:lnTo>
                  <a:lnTo>
                    <a:pt x="86457" y="63881"/>
                  </a:lnTo>
                  <a:lnTo>
                    <a:pt x="86457" y="66293"/>
                  </a:lnTo>
                  <a:lnTo>
                    <a:pt x="86076" y="68452"/>
                  </a:lnTo>
                  <a:close/>
                </a:path>
                <a:path w="117475" h="114935">
                  <a:moveTo>
                    <a:pt x="116175" y="74294"/>
                  </a:moveTo>
                  <a:lnTo>
                    <a:pt x="117191" y="68325"/>
                  </a:lnTo>
                  <a:lnTo>
                    <a:pt x="116937" y="62229"/>
                  </a:lnTo>
                  <a:lnTo>
                    <a:pt x="115286" y="56133"/>
                  </a:lnTo>
                  <a:lnTo>
                    <a:pt x="92426" y="19224"/>
                  </a:lnTo>
                  <a:lnTo>
                    <a:pt x="53945" y="888"/>
                  </a:lnTo>
                  <a:lnTo>
                    <a:pt x="48992" y="0"/>
                  </a:lnTo>
                  <a:lnTo>
                    <a:pt x="45055" y="634"/>
                  </a:lnTo>
                  <a:lnTo>
                    <a:pt x="40991" y="1269"/>
                  </a:lnTo>
                  <a:lnTo>
                    <a:pt x="5468" y="31988"/>
                  </a:lnTo>
                  <a:lnTo>
                    <a:pt x="0" y="53939"/>
                  </a:lnTo>
                  <a:lnTo>
                    <a:pt x="113" y="60832"/>
                  </a:lnTo>
                  <a:lnTo>
                    <a:pt x="29148" y="103346"/>
                  </a:lnTo>
                  <a:lnTo>
                    <a:pt x="66899" y="114807"/>
                  </a:lnTo>
                  <a:lnTo>
                    <a:pt x="75519" y="113609"/>
                  </a:lnTo>
                  <a:lnTo>
                    <a:pt x="110206" y="89820"/>
                  </a:lnTo>
                  <a:lnTo>
                    <a:pt x="113952" y="82355"/>
                  </a:lnTo>
                  <a:lnTo>
                    <a:pt x="116175" y="74294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4" name="object 54"/>
            <p:cNvSpPr/>
            <p:nvPr/>
          </p:nvSpPr>
          <p:spPr>
            <a:xfrm>
              <a:off x="7933943" y="3201962"/>
              <a:ext cx="310959" cy="318477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5" name="object 55"/>
            <p:cNvSpPr/>
            <p:nvPr/>
          </p:nvSpPr>
          <p:spPr>
            <a:xfrm>
              <a:off x="8031303" y="3280781"/>
              <a:ext cx="120014" cy="127635"/>
            </a:xfrm>
            <a:custGeom>
              <a:avLst/>
              <a:gdLst/>
              <a:ahLst/>
              <a:cxnLst/>
              <a:rect l="l" t="t" r="r" b="b"/>
              <a:pathLst>
                <a:path w="120015" h="127635">
                  <a:moveTo>
                    <a:pt x="61981" y="0"/>
                  </a:moveTo>
                  <a:lnTo>
                    <a:pt x="24941" y="9661"/>
                  </a:lnTo>
                  <a:lnTo>
                    <a:pt x="938" y="45983"/>
                  </a:lnTo>
                  <a:lnTo>
                    <a:pt x="0" y="57094"/>
                  </a:lnTo>
                  <a:lnTo>
                    <a:pt x="684" y="62112"/>
                  </a:lnTo>
                  <a:lnTo>
                    <a:pt x="1841" y="81539"/>
                  </a:lnTo>
                  <a:lnTo>
                    <a:pt x="9272" y="99133"/>
                  </a:lnTo>
                  <a:lnTo>
                    <a:pt x="22062" y="113297"/>
                  </a:lnTo>
                  <a:lnTo>
                    <a:pt x="39292" y="122437"/>
                  </a:lnTo>
                  <a:lnTo>
                    <a:pt x="64700" y="127595"/>
                  </a:lnTo>
                  <a:lnTo>
                    <a:pt x="88536" y="121977"/>
                  </a:lnTo>
                  <a:lnTo>
                    <a:pt x="107658" y="107096"/>
                  </a:lnTo>
                  <a:lnTo>
                    <a:pt x="112474" y="97418"/>
                  </a:lnTo>
                  <a:lnTo>
                    <a:pt x="65454" y="97418"/>
                  </a:lnTo>
                  <a:lnTo>
                    <a:pt x="49474" y="94313"/>
                  </a:lnTo>
                  <a:lnTo>
                    <a:pt x="37244" y="85242"/>
                  </a:lnTo>
                  <a:lnTo>
                    <a:pt x="30039" y="72005"/>
                  </a:lnTo>
                  <a:lnTo>
                    <a:pt x="29172" y="57094"/>
                  </a:lnTo>
                  <a:lnTo>
                    <a:pt x="29184" y="56064"/>
                  </a:lnTo>
                  <a:lnTo>
                    <a:pt x="53611" y="30982"/>
                  </a:lnTo>
                  <a:lnTo>
                    <a:pt x="108408" y="30982"/>
                  </a:lnTo>
                  <a:lnTo>
                    <a:pt x="96069" y="15720"/>
                  </a:lnTo>
                  <a:lnTo>
                    <a:pt x="74979" y="2676"/>
                  </a:lnTo>
                  <a:lnTo>
                    <a:pt x="61981" y="0"/>
                  </a:lnTo>
                  <a:close/>
                </a:path>
                <a:path w="120015" h="127635">
                  <a:moveTo>
                    <a:pt x="108408" y="30982"/>
                  </a:moveTo>
                  <a:lnTo>
                    <a:pt x="53611" y="30982"/>
                  </a:lnTo>
                  <a:lnTo>
                    <a:pt x="67954" y="33174"/>
                  </a:lnTo>
                  <a:lnTo>
                    <a:pt x="79678" y="43189"/>
                  </a:lnTo>
                  <a:lnTo>
                    <a:pt x="84686" y="49335"/>
                  </a:lnTo>
                  <a:lnTo>
                    <a:pt x="88123" y="56064"/>
                  </a:lnTo>
                  <a:lnTo>
                    <a:pt x="90036" y="63246"/>
                  </a:lnTo>
                  <a:lnTo>
                    <a:pt x="90473" y="70748"/>
                  </a:lnTo>
                  <a:lnTo>
                    <a:pt x="90473" y="72272"/>
                  </a:lnTo>
                  <a:lnTo>
                    <a:pt x="65454" y="97418"/>
                  </a:lnTo>
                  <a:lnTo>
                    <a:pt x="112474" y="97418"/>
                  </a:lnTo>
                  <a:lnTo>
                    <a:pt x="118921" y="84464"/>
                  </a:lnTo>
                  <a:lnTo>
                    <a:pt x="119175" y="83702"/>
                  </a:lnTo>
                  <a:lnTo>
                    <a:pt x="119429" y="81924"/>
                  </a:lnTo>
                  <a:lnTo>
                    <a:pt x="119342" y="57094"/>
                  </a:lnTo>
                  <a:lnTo>
                    <a:pt x="111206" y="34442"/>
                  </a:lnTo>
                  <a:lnTo>
                    <a:pt x="108408" y="3098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6" name="object 56"/>
            <p:cNvSpPr/>
            <p:nvPr/>
          </p:nvSpPr>
          <p:spPr>
            <a:xfrm>
              <a:off x="8031226" y="3280781"/>
              <a:ext cx="120014" cy="127635"/>
            </a:xfrm>
            <a:custGeom>
              <a:avLst/>
              <a:gdLst/>
              <a:ahLst/>
              <a:cxnLst/>
              <a:rect l="l" t="t" r="r" b="b"/>
              <a:pathLst>
                <a:path w="120015" h="127635">
                  <a:moveTo>
                    <a:pt x="90297" y="75193"/>
                  </a:moveTo>
                  <a:lnTo>
                    <a:pt x="87409" y="83202"/>
                  </a:lnTo>
                  <a:lnTo>
                    <a:pt x="81962" y="90021"/>
                  </a:lnTo>
                  <a:lnTo>
                    <a:pt x="74491" y="94982"/>
                  </a:lnTo>
                  <a:lnTo>
                    <a:pt x="65531" y="97418"/>
                  </a:lnTo>
                  <a:lnTo>
                    <a:pt x="49551" y="94313"/>
                  </a:lnTo>
                  <a:lnTo>
                    <a:pt x="37322" y="85242"/>
                  </a:lnTo>
                  <a:lnTo>
                    <a:pt x="30116" y="72005"/>
                  </a:lnTo>
                  <a:lnTo>
                    <a:pt x="29209" y="56397"/>
                  </a:lnTo>
                  <a:lnTo>
                    <a:pt x="29591" y="53984"/>
                  </a:lnTo>
                  <a:lnTo>
                    <a:pt x="30352" y="51571"/>
                  </a:lnTo>
                  <a:lnTo>
                    <a:pt x="31242" y="49158"/>
                  </a:lnTo>
                  <a:lnTo>
                    <a:pt x="40251" y="36385"/>
                  </a:lnTo>
                  <a:lnTo>
                    <a:pt x="53689" y="30982"/>
                  </a:lnTo>
                  <a:lnTo>
                    <a:pt x="68032" y="33174"/>
                  </a:lnTo>
                  <a:lnTo>
                    <a:pt x="90550" y="70748"/>
                  </a:lnTo>
                  <a:lnTo>
                    <a:pt x="90550" y="72272"/>
                  </a:lnTo>
                  <a:lnTo>
                    <a:pt x="90424" y="73669"/>
                  </a:lnTo>
                  <a:lnTo>
                    <a:pt x="90297" y="75193"/>
                  </a:lnTo>
                  <a:close/>
                </a:path>
                <a:path w="120015" h="127635">
                  <a:moveTo>
                    <a:pt x="119506" y="81924"/>
                  </a:moveTo>
                  <a:lnTo>
                    <a:pt x="111283" y="34442"/>
                  </a:lnTo>
                  <a:lnTo>
                    <a:pt x="75056" y="2676"/>
                  </a:lnTo>
                  <a:lnTo>
                    <a:pt x="62059" y="0"/>
                  </a:lnTo>
                  <a:lnTo>
                    <a:pt x="49085" y="216"/>
                  </a:lnTo>
                  <a:lnTo>
                    <a:pt x="9159" y="25346"/>
                  </a:lnTo>
                  <a:lnTo>
                    <a:pt x="0" y="56524"/>
                  </a:lnTo>
                  <a:lnTo>
                    <a:pt x="762" y="62112"/>
                  </a:lnTo>
                  <a:lnTo>
                    <a:pt x="1918" y="81539"/>
                  </a:lnTo>
                  <a:lnTo>
                    <a:pt x="9350" y="99133"/>
                  </a:lnTo>
                  <a:lnTo>
                    <a:pt x="22139" y="113297"/>
                  </a:lnTo>
                  <a:lnTo>
                    <a:pt x="39370" y="122437"/>
                  </a:lnTo>
                  <a:lnTo>
                    <a:pt x="64777" y="127595"/>
                  </a:lnTo>
                  <a:lnTo>
                    <a:pt x="88614" y="121977"/>
                  </a:lnTo>
                  <a:lnTo>
                    <a:pt x="107735" y="107096"/>
                  </a:lnTo>
                  <a:lnTo>
                    <a:pt x="118999" y="84464"/>
                  </a:lnTo>
                  <a:lnTo>
                    <a:pt x="119252" y="83702"/>
                  </a:lnTo>
                  <a:lnTo>
                    <a:pt x="119379" y="82813"/>
                  </a:lnTo>
                  <a:lnTo>
                    <a:pt x="119506" y="81924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7" name="object 57"/>
            <p:cNvSpPr/>
            <p:nvPr/>
          </p:nvSpPr>
          <p:spPr>
            <a:xfrm>
              <a:off x="8076264" y="2898902"/>
              <a:ext cx="154305" cy="137160"/>
            </a:xfrm>
            <a:custGeom>
              <a:avLst/>
              <a:gdLst/>
              <a:ahLst/>
              <a:cxnLst/>
              <a:rect l="l" t="t" r="r" b="b"/>
              <a:pathLst>
                <a:path w="154304" h="137160">
                  <a:moveTo>
                    <a:pt x="72816" y="0"/>
                  </a:moveTo>
                  <a:lnTo>
                    <a:pt x="70149" y="762"/>
                  </a:lnTo>
                  <a:lnTo>
                    <a:pt x="67482" y="1650"/>
                  </a:lnTo>
                  <a:lnTo>
                    <a:pt x="64688" y="2412"/>
                  </a:lnTo>
                  <a:lnTo>
                    <a:pt x="25668" y="24780"/>
                  </a:lnTo>
                  <a:lnTo>
                    <a:pt x="2458" y="60071"/>
                  </a:lnTo>
                  <a:lnTo>
                    <a:pt x="0" y="73025"/>
                  </a:lnTo>
                  <a:lnTo>
                    <a:pt x="553" y="78231"/>
                  </a:lnTo>
                  <a:lnTo>
                    <a:pt x="3347" y="84581"/>
                  </a:lnTo>
                  <a:lnTo>
                    <a:pt x="5887" y="92710"/>
                  </a:lnTo>
                  <a:lnTo>
                    <a:pt x="46877" y="127587"/>
                  </a:lnTo>
                  <a:lnTo>
                    <a:pt x="83230" y="136652"/>
                  </a:lnTo>
                  <a:lnTo>
                    <a:pt x="108154" y="132554"/>
                  </a:lnTo>
                  <a:lnTo>
                    <a:pt x="129363" y="120253"/>
                  </a:lnTo>
                  <a:lnTo>
                    <a:pt x="140720" y="106680"/>
                  </a:lnTo>
                  <a:lnTo>
                    <a:pt x="88310" y="106680"/>
                  </a:lnTo>
                  <a:lnTo>
                    <a:pt x="85770" y="106172"/>
                  </a:lnTo>
                  <a:lnTo>
                    <a:pt x="47228" y="94079"/>
                  </a:lnTo>
                  <a:lnTo>
                    <a:pt x="36748" y="85090"/>
                  </a:lnTo>
                  <a:lnTo>
                    <a:pt x="33319" y="82677"/>
                  </a:lnTo>
                  <a:lnTo>
                    <a:pt x="31835" y="77850"/>
                  </a:lnTo>
                  <a:lnTo>
                    <a:pt x="31878" y="77216"/>
                  </a:lnTo>
                  <a:lnTo>
                    <a:pt x="32557" y="73025"/>
                  </a:lnTo>
                  <a:lnTo>
                    <a:pt x="32938" y="71247"/>
                  </a:lnTo>
                  <a:lnTo>
                    <a:pt x="33446" y="69596"/>
                  </a:lnTo>
                  <a:lnTo>
                    <a:pt x="34462" y="68072"/>
                  </a:lnTo>
                  <a:lnTo>
                    <a:pt x="37431" y="62011"/>
                  </a:lnTo>
                  <a:lnTo>
                    <a:pt x="64057" y="34204"/>
                  </a:lnTo>
                  <a:lnTo>
                    <a:pt x="82373" y="30972"/>
                  </a:lnTo>
                  <a:lnTo>
                    <a:pt x="136351" y="30972"/>
                  </a:lnTo>
                  <a:lnTo>
                    <a:pt x="130554" y="22669"/>
                  </a:lnTo>
                  <a:lnTo>
                    <a:pt x="106803" y="6838"/>
                  </a:lnTo>
                  <a:lnTo>
                    <a:pt x="75356" y="381"/>
                  </a:lnTo>
                  <a:lnTo>
                    <a:pt x="72816" y="0"/>
                  </a:lnTo>
                  <a:close/>
                </a:path>
                <a:path w="154304" h="137160">
                  <a:moveTo>
                    <a:pt x="136351" y="30972"/>
                  </a:moveTo>
                  <a:lnTo>
                    <a:pt x="82373" y="30972"/>
                  </a:lnTo>
                  <a:lnTo>
                    <a:pt x="100260" y="36097"/>
                  </a:lnTo>
                  <a:lnTo>
                    <a:pt x="114599" y="49403"/>
                  </a:lnTo>
                  <a:lnTo>
                    <a:pt x="119378" y="55856"/>
                  </a:lnTo>
                  <a:lnTo>
                    <a:pt x="122346" y="62833"/>
                  </a:lnTo>
                  <a:lnTo>
                    <a:pt x="123522" y="69596"/>
                  </a:lnTo>
                  <a:lnTo>
                    <a:pt x="123540" y="71247"/>
                  </a:lnTo>
                  <a:lnTo>
                    <a:pt x="123235" y="77216"/>
                  </a:lnTo>
                  <a:lnTo>
                    <a:pt x="94914" y="105156"/>
                  </a:lnTo>
                  <a:lnTo>
                    <a:pt x="88310" y="106680"/>
                  </a:lnTo>
                  <a:lnTo>
                    <a:pt x="140720" y="106680"/>
                  </a:lnTo>
                  <a:lnTo>
                    <a:pt x="145095" y="101451"/>
                  </a:lnTo>
                  <a:lnTo>
                    <a:pt x="153588" y="77850"/>
                  </a:lnTo>
                  <a:lnTo>
                    <a:pt x="153969" y="75311"/>
                  </a:lnTo>
                  <a:lnTo>
                    <a:pt x="146994" y="46216"/>
                  </a:lnTo>
                  <a:lnTo>
                    <a:pt x="136351" y="3097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8" name="object 58"/>
            <p:cNvSpPr/>
            <p:nvPr/>
          </p:nvSpPr>
          <p:spPr>
            <a:xfrm>
              <a:off x="8106917" y="2929874"/>
              <a:ext cx="93345" cy="76200"/>
            </a:xfrm>
            <a:custGeom>
              <a:avLst/>
              <a:gdLst/>
              <a:ahLst/>
              <a:cxnLst/>
              <a:rect l="l" t="t" r="r" b="b"/>
              <a:pathLst>
                <a:path w="93345" h="76200">
                  <a:moveTo>
                    <a:pt x="51720" y="0"/>
                  </a:moveTo>
                  <a:lnTo>
                    <a:pt x="13327" y="20022"/>
                  </a:lnTo>
                  <a:lnTo>
                    <a:pt x="0" y="46497"/>
                  </a:lnTo>
                  <a:lnTo>
                    <a:pt x="1777" y="51450"/>
                  </a:lnTo>
                  <a:lnTo>
                    <a:pt x="6096" y="54117"/>
                  </a:lnTo>
                  <a:lnTo>
                    <a:pt x="16575" y="63107"/>
                  </a:lnTo>
                  <a:lnTo>
                    <a:pt x="28209" y="69548"/>
                  </a:lnTo>
                  <a:lnTo>
                    <a:pt x="40725" y="73513"/>
                  </a:lnTo>
                  <a:lnTo>
                    <a:pt x="53848" y="75072"/>
                  </a:lnTo>
                  <a:lnTo>
                    <a:pt x="57657" y="75707"/>
                  </a:lnTo>
                  <a:lnTo>
                    <a:pt x="60325" y="74818"/>
                  </a:lnTo>
                  <a:lnTo>
                    <a:pt x="64261" y="74183"/>
                  </a:lnTo>
                  <a:lnTo>
                    <a:pt x="74955" y="70568"/>
                  </a:lnTo>
                  <a:lnTo>
                    <a:pt x="83423" y="64214"/>
                  </a:lnTo>
                  <a:lnTo>
                    <a:pt x="89390" y="55860"/>
                  </a:lnTo>
                  <a:lnTo>
                    <a:pt x="92582" y="46243"/>
                  </a:lnTo>
                  <a:lnTo>
                    <a:pt x="92948" y="39076"/>
                  </a:lnTo>
                  <a:lnTo>
                    <a:pt x="91693" y="31861"/>
                  </a:lnTo>
                  <a:lnTo>
                    <a:pt x="88725" y="24884"/>
                  </a:lnTo>
                  <a:lnTo>
                    <a:pt x="83947" y="18430"/>
                  </a:lnTo>
                  <a:lnTo>
                    <a:pt x="69607" y="5125"/>
                  </a:lnTo>
                  <a:lnTo>
                    <a:pt x="51720" y="0"/>
                  </a:lnTo>
                  <a:close/>
                </a:path>
              </a:pathLst>
            </a:custGeom>
            <a:solidFill>
              <a:srgbClr val="FFA18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9" name="object 59"/>
            <p:cNvSpPr/>
            <p:nvPr/>
          </p:nvSpPr>
          <p:spPr>
            <a:xfrm>
              <a:off x="8336041" y="3245484"/>
              <a:ext cx="117475" cy="114935"/>
            </a:xfrm>
            <a:custGeom>
              <a:avLst/>
              <a:gdLst/>
              <a:ahLst/>
              <a:cxnLst/>
              <a:rect l="l" t="t" r="r" b="b"/>
              <a:pathLst>
                <a:path w="117475" h="114935">
                  <a:moveTo>
                    <a:pt x="48879" y="0"/>
                  </a:moveTo>
                  <a:lnTo>
                    <a:pt x="13938" y="18668"/>
                  </a:lnTo>
                  <a:lnTo>
                    <a:pt x="0" y="60832"/>
                  </a:lnTo>
                  <a:lnTo>
                    <a:pt x="994" y="67726"/>
                  </a:lnTo>
                  <a:lnTo>
                    <a:pt x="29035" y="103346"/>
                  </a:lnTo>
                  <a:lnTo>
                    <a:pt x="66786" y="114807"/>
                  </a:lnTo>
                  <a:lnTo>
                    <a:pt x="75406" y="113609"/>
                  </a:lnTo>
                  <a:lnTo>
                    <a:pt x="110093" y="89820"/>
                  </a:lnTo>
                  <a:lnTo>
                    <a:pt x="111629" y="86758"/>
                  </a:lnTo>
                  <a:lnTo>
                    <a:pt x="67943" y="86758"/>
                  </a:lnTo>
                  <a:lnTo>
                    <a:pt x="58658" y="86487"/>
                  </a:lnTo>
                  <a:lnTo>
                    <a:pt x="26781" y="64515"/>
                  </a:lnTo>
                  <a:lnTo>
                    <a:pt x="25257" y="58292"/>
                  </a:lnTo>
                  <a:lnTo>
                    <a:pt x="26146" y="52450"/>
                  </a:lnTo>
                  <a:lnTo>
                    <a:pt x="51292" y="31241"/>
                  </a:lnTo>
                  <a:lnTo>
                    <a:pt x="102519" y="31241"/>
                  </a:lnTo>
                  <a:lnTo>
                    <a:pt x="92313" y="19224"/>
                  </a:lnTo>
                  <a:lnTo>
                    <a:pt x="74418" y="7395"/>
                  </a:lnTo>
                  <a:lnTo>
                    <a:pt x="53832" y="888"/>
                  </a:lnTo>
                  <a:lnTo>
                    <a:pt x="48879" y="0"/>
                  </a:lnTo>
                  <a:close/>
                </a:path>
                <a:path w="117475" h="114935">
                  <a:moveTo>
                    <a:pt x="102519" y="31241"/>
                  </a:moveTo>
                  <a:lnTo>
                    <a:pt x="51292" y="31241"/>
                  </a:lnTo>
                  <a:lnTo>
                    <a:pt x="63103" y="34357"/>
                  </a:lnTo>
                  <a:lnTo>
                    <a:pt x="73390" y="40925"/>
                  </a:lnTo>
                  <a:lnTo>
                    <a:pt x="81295" y="50208"/>
                  </a:lnTo>
                  <a:lnTo>
                    <a:pt x="85963" y="61467"/>
                  </a:lnTo>
                  <a:lnTo>
                    <a:pt x="86344" y="63881"/>
                  </a:lnTo>
                  <a:lnTo>
                    <a:pt x="86344" y="66293"/>
                  </a:lnTo>
                  <a:lnTo>
                    <a:pt x="85963" y="68452"/>
                  </a:lnTo>
                  <a:lnTo>
                    <a:pt x="82607" y="76967"/>
                  </a:lnTo>
                  <a:lnTo>
                    <a:pt x="76263" y="83327"/>
                  </a:lnTo>
                  <a:lnTo>
                    <a:pt x="67943" y="86758"/>
                  </a:lnTo>
                  <a:lnTo>
                    <a:pt x="111629" y="86758"/>
                  </a:lnTo>
                  <a:lnTo>
                    <a:pt x="113839" y="82355"/>
                  </a:lnTo>
                  <a:lnTo>
                    <a:pt x="116062" y="74294"/>
                  </a:lnTo>
                  <a:lnTo>
                    <a:pt x="116970" y="68960"/>
                  </a:lnTo>
                  <a:lnTo>
                    <a:pt x="116892" y="63881"/>
                  </a:lnTo>
                  <a:lnTo>
                    <a:pt x="116824" y="62229"/>
                  </a:lnTo>
                  <a:lnTo>
                    <a:pt x="115173" y="56133"/>
                  </a:lnTo>
                  <a:lnTo>
                    <a:pt x="106294" y="35687"/>
                  </a:lnTo>
                  <a:lnTo>
                    <a:pt x="102519" y="31241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60" name="object 60"/>
            <p:cNvSpPr/>
            <p:nvPr/>
          </p:nvSpPr>
          <p:spPr>
            <a:xfrm>
              <a:off x="8361299" y="3276727"/>
              <a:ext cx="61594" cy="55244"/>
            </a:xfrm>
            <a:custGeom>
              <a:avLst/>
              <a:gdLst/>
              <a:ahLst/>
              <a:cxnLst/>
              <a:rect l="l" t="t" r="r" b="b"/>
              <a:pathLst>
                <a:path w="61595" h="55245">
                  <a:moveTo>
                    <a:pt x="26034" y="0"/>
                  </a:moveTo>
                  <a:lnTo>
                    <a:pt x="0" y="26416"/>
                  </a:lnTo>
                  <a:lnTo>
                    <a:pt x="1777" y="32004"/>
                  </a:lnTo>
                  <a:lnTo>
                    <a:pt x="33654" y="53975"/>
                  </a:lnTo>
                  <a:lnTo>
                    <a:pt x="42793" y="54927"/>
                  </a:lnTo>
                  <a:lnTo>
                    <a:pt x="51038" y="51879"/>
                  </a:lnTo>
                  <a:lnTo>
                    <a:pt x="57354" y="45688"/>
                  </a:lnTo>
                  <a:lnTo>
                    <a:pt x="60705" y="37211"/>
                  </a:lnTo>
                  <a:lnTo>
                    <a:pt x="61086" y="35052"/>
                  </a:lnTo>
                  <a:lnTo>
                    <a:pt x="61086" y="32639"/>
                  </a:lnTo>
                  <a:lnTo>
                    <a:pt x="26034" y="0"/>
                  </a:lnTo>
                  <a:close/>
                </a:path>
              </a:pathLst>
            </a:custGeom>
            <a:solidFill>
              <a:srgbClr val="FFA18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61" name="object 61"/>
            <p:cNvSpPr/>
            <p:nvPr/>
          </p:nvSpPr>
          <p:spPr>
            <a:xfrm>
              <a:off x="8031303" y="3280781"/>
              <a:ext cx="120014" cy="127635"/>
            </a:xfrm>
            <a:custGeom>
              <a:avLst/>
              <a:gdLst/>
              <a:ahLst/>
              <a:cxnLst/>
              <a:rect l="l" t="t" r="r" b="b"/>
              <a:pathLst>
                <a:path w="120015" h="127635">
                  <a:moveTo>
                    <a:pt x="61981" y="0"/>
                  </a:moveTo>
                  <a:lnTo>
                    <a:pt x="24941" y="9661"/>
                  </a:lnTo>
                  <a:lnTo>
                    <a:pt x="938" y="45983"/>
                  </a:lnTo>
                  <a:lnTo>
                    <a:pt x="0" y="57094"/>
                  </a:lnTo>
                  <a:lnTo>
                    <a:pt x="684" y="62112"/>
                  </a:lnTo>
                  <a:lnTo>
                    <a:pt x="1841" y="81539"/>
                  </a:lnTo>
                  <a:lnTo>
                    <a:pt x="9272" y="99133"/>
                  </a:lnTo>
                  <a:lnTo>
                    <a:pt x="22062" y="113297"/>
                  </a:lnTo>
                  <a:lnTo>
                    <a:pt x="39292" y="122437"/>
                  </a:lnTo>
                  <a:lnTo>
                    <a:pt x="64700" y="127595"/>
                  </a:lnTo>
                  <a:lnTo>
                    <a:pt x="88536" y="121977"/>
                  </a:lnTo>
                  <a:lnTo>
                    <a:pt x="107658" y="107096"/>
                  </a:lnTo>
                  <a:lnTo>
                    <a:pt x="112474" y="97418"/>
                  </a:lnTo>
                  <a:lnTo>
                    <a:pt x="65454" y="97418"/>
                  </a:lnTo>
                  <a:lnTo>
                    <a:pt x="49474" y="94313"/>
                  </a:lnTo>
                  <a:lnTo>
                    <a:pt x="37244" y="85242"/>
                  </a:lnTo>
                  <a:lnTo>
                    <a:pt x="30039" y="72005"/>
                  </a:lnTo>
                  <a:lnTo>
                    <a:pt x="29172" y="57094"/>
                  </a:lnTo>
                  <a:lnTo>
                    <a:pt x="29184" y="56064"/>
                  </a:lnTo>
                  <a:lnTo>
                    <a:pt x="53611" y="30982"/>
                  </a:lnTo>
                  <a:lnTo>
                    <a:pt x="108408" y="30982"/>
                  </a:lnTo>
                  <a:lnTo>
                    <a:pt x="96069" y="15720"/>
                  </a:lnTo>
                  <a:lnTo>
                    <a:pt x="74979" y="2676"/>
                  </a:lnTo>
                  <a:lnTo>
                    <a:pt x="61981" y="0"/>
                  </a:lnTo>
                  <a:close/>
                </a:path>
                <a:path w="120015" h="127635">
                  <a:moveTo>
                    <a:pt x="108408" y="30982"/>
                  </a:moveTo>
                  <a:lnTo>
                    <a:pt x="53611" y="30982"/>
                  </a:lnTo>
                  <a:lnTo>
                    <a:pt x="67954" y="33174"/>
                  </a:lnTo>
                  <a:lnTo>
                    <a:pt x="79678" y="43189"/>
                  </a:lnTo>
                  <a:lnTo>
                    <a:pt x="84686" y="49335"/>
                  </a:lnTo>
                  <a:lnTo>
                    <a:pt x="88123" y="56064"/>
                  </a:lnTo>
                  <a:lnTo>
                    <a:pt x="90036" y="63246"/>
                  </a:lnTo>
                  <a:lnTo>
                    <a:pt x="90473" y="70748"/>
                  </a:lnTo>
                  <a:lnTo>
                    <a:pt x="90473" y="72272"/>
                  </a:lnTo>
                  <a:lnTo>
                    <a:pt x="65454" y="97418"/>
                  </a:lnTo>
                  <a:lnTo>
                    <a:pt x="112474" y="97418"/>
                  </a:lnTo>
                  <a:lnTo>
                    <a:pt x="118921" y="84464"/>
                  </a:lnTo>
                  <a:lnTo>
                    <a:pt x="119175" y="83702"/>
                  </a:lnTo>
                  <a:lnTo>
                    <a:pt x="119429" y="81924"/>
                  </a:lnTo>
                  <a:lnTo>
                    <a:pt x="119342" y="57094"/>
                  </a:lnTo>
                  <a:lnTo>
                    <a:pt x="111206" y="34442"/>
                  </a:lnTo>
                  <a:lnTo>
                    <a:pt x="108408" y="3098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62" name="object 62"/>
            <p:cNvSpPr/>
            <p:nvPr/>
          </p:nvSpPr>
          <p:spPr>
            <a:xfrm>
              <a:off x="8060436" y="3311143"/>
              <a:ext cx="61594" cy="66040"/>
            </a:xfrm>
            <a:custGeom>
              <a:avLst/>
              <a:gdLst/>
              <a:ahLst/>
              <a:cxnLst/>
              <a:rect l="l" t="t" r="r" b="b"/>
              <a:pathLst>
                <a:path w="61595" h="66039">
                  <a:moveTo>
                    <a:pt x="24606" y="0"/>
                  </a:moveTo>
                  <a:lnTo>
                    <a:pt x="11080" y="5826"/>
                  </a:lnTo>
                  <a:lnTo>
                    <a:pt x="2032" y="18796"/>
                  </a:lnTo>
                  <a:lnTo>
                    <a:pt x="381" y="23622"/>
                  </a:lnTo>
                  <a:lnTo>
                    <a:pt x="0" y="26035"/>
                  </a:lnTo>
                  <a:lnTo>
                    <a:pt x="908" y="41604"/>
                  </a:lnTo>
                  <a:lnTo>
                    <a:pt x="8128" y="54673"/>
                  </a:lnTo>
                  <a:lnTo>
                    <a:pt x="20395" y="63361"/>
                  </a:lnTo>
                  <a:lnTo>
                    <a:pt x="36449" y="65786"/>
                  </a:lnTo>
                  <a:lnTo>
                    <a:pt x="45335" y="63976"/>
                  </a:lnTo>
                  <a:lnTo>
                    <a:pt x="52768" y="59404"/>
                  </a:lnTo>
                  <a:lnTo>
                    <a:pt x="58201" y="52784"/>
                  </a:lnTo>
                  <a:lnTo>
                    <a:pt x="61087" y="44831"/>
                  </a:lnTo>
                  <a:lnTo>
                    <a:pt x="61341" y="40386"/>
                  </a:lnTo>
                  <a:lnTo>
                    <a:pt x="60926" y="32686"/>
                  </a:lnTo>
                  <a:lnTo>
                    <a:pt x="24606" y="0"/>
                  </a:lnTo>
                  <a:close/>
                </a:path>
              </a:pathLst>
            </a:custGeom>
            <a:solidFill>
              <a:srgbClr val="FFA18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63" name="object 63"/>
          <p:cNvSpPr txBox="1"/>
          <p:nvPr/>
        </p:nvSpPr>
        <p:spPr>
          <a:xfrm>
            <a:off x="3103491" y="2488209"/>
            <a:ext cx="5036234" cy="84809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algn="ctr">
              <a:spcBef>
                <a:spcPts val="133"/>
              </a:spcBef>
            </a:pPr>
            <a:r>
              <a:rPr lang="vi-VN" sz="5400" b="1" spc="-400" dirty="0">
                <a:solidFill>
                  <a:srgbClr val="253D68"/>
                </a:solidFill>
                <a:latin typeface="Verdana"/>
                <a:cs typeface="Verdana"/>
              </a:rPr>
              <a:t>Vận dụng</a:t>
            </a:r>
            <a:endParaRPr lang="en-US" sz="5400" b="1" spc="-400" dirty="0">
              <a:solidFill>
                <a:srgbClr val="253D68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0510847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6" name="Google Shape;2986;p70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38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>
                <a:latin typeface="+mj-lt"/>
              </a:rPr>
              <a:t>HƯỚNG DẪN VỀ NHÀ</a:t>
            </a:r>
            <a:endParaRPr>
              <a:latin typeface="+mj-lt"/>
            </a:endParaRPr>
          </a:p>
        </p:txBody>
      </p:sp>
      <p:grpSp>
        <p:nvGrpSpPr>
          <p:cNvPr id="2987" name="Google Shape;2987;p70"/>
          <p:cNvGrpSpPr/>
          <p:nvPr/>
        </p:nvGrpSpPr>
        <p:grpSpPr>
          <a:xfrm>
            <a:off x="3795831" y="2696178"/>
            <a:ext cx="4600228" cy="2450709"/>
            <a:chOff x="233350" y="949250"/>
            <a:chExt cx="7137300" cy="3802300"/>
          </a:xfrm>
        </p:grpSpPr>
        <p:sp>
          <p:nvSpPr>
            <p:cNvPr id="2988" name="Google Shape;2988;p70"/>
            <p:cNvSpPr/>
            <p:nvPr/>
          </p:nvSpPr>
          <p:spPr>
            <a:xfrm>
              <a:off x="4428450" y="2808675"/>
              <a:ext cx="1478900" cy="330100"/>
            </a:xfrm>
            <a:custGeom>
              <a:avLst/>
              <a:gdLst/>
              <a:ahLst/>
              <a:cxnLst/>
              <a:rect l="l" t="t" r="r" b="b"/>
              <a:pathLst>
                <a:path w="59156" h="13204" extrusionOk="0">
                  <a:moveTo>
                    <a:pt x="1" y="0"/>
                  </a:moveTo>
                  <a:lnTo>
                    <a:pt x="1" y="0"/>
                  </a:lnTo>
                  <a:close/>
                  <a:moveTo>
                    <a:pt x="59155" y="13203"/>
                  </a:move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89" name="Google Shape;2989;p70"/>
            <p:cNvSpPr/>
            <p:nvPr/>
          </p:nvSpPr>
          <p:spPr>
            <a:xfrm>
              <a:off x="2909400" y="1076125"/>
              <a:ext cx="4118650" cy="3109225"/>
            </a:xfrm>
            <a:custGeom>
              <a:avLst/>
              <a:gdLst/>
              <a:ahLst/>
              <a:cxnLst/>
              <a:rect l="l" t="t" r="r" b="b"/>
              <a:pathLst>
                <a:path w="164746" h="124369" extrusionOk="0">
                  <a:moveTo>
                    <a:pt x="49520" y="11070"/>
                  </a:moveTo>
                  <a:cubicBezTo>
                    <a:pt x="49737" y="11070"/>
                    <a:pt x="49861" y="11136"/>
                    <a:pt x="49875" y="11358"/>
                  </a:cubicBezTo>
                  <a:cubicBezTo>
                    <a:pt x="49875" y="11575"/>
                    <a:pt x="49818" y="11698"/>
                    <a:pt x="49684" y="11698"/>
                  </a:cubicBezTo>
                  <a:cubicBezTo>
                    <a:pt x="49636" y="11698"/>
                    <a:pt x="49580" y="11683"/>
                    <a:pt x="49512" y="11651"/>
                  </a:cubicBezTo>
                  <a:cubicBezTo>
                    <a:pt x="49305" y="11565"/>
                    <a:pt x="49115" y="11444"/>
                    <a:pt x="48925" y="11323"/>
                  </a:cubicBezTo>
                  <a:lnTo>
                    <a:pt x="49339" y="11081"/>
                  </a:lnTo>
                  <a:cubicBezTo>
                    <a:pt x="49405" y="11074"/>
                    <a:pt x="49465" y="11070"/>
                    <a:pt x="49520" y="11070"/>
                  </a:cubicBezTo>
                  <a:close/>
                  <a:moveTo>
                    <a:pt x="46983" y="11081"/>
                  </a:moveTo>
                  <a:cubicBezTo>
                    <a:pt x="47014" y="11081"/>
                    <a:pt x="47051" y="11087"/>
                    <a:pt x="47093" y="11098"/>
                  </a:cubicBezTo>
                  <a:cubicBezTo>
                    <a:pt x="47369" y="11185"/>
                    <a:pt x="47870" y="11168"/>
                    <a:pt x="47767" y="11686"/>
                  </a:cubicBezTo>
                  <a:cubicBezTo>
                    <a:pt x="47732" y="11893"/>
                    <a:pt x="47888" y="12274"/>
                    <a:pt x="47490" y="12343"/>
                  </a:cubicBezTo>
                  <a:cubicBezTo>
                    <a:pt x="47110" y="12222"/>
                    <a:pt x="46834" y="11893"/>
                    <a:pt x="46799" y="11496"/>
                  </a:cubicBezTo>
                  <a:cubicBezTo>
                    <a:pt x="46784" y="11302"/>
                    <a:pt x="46782" y="11081"/>
                    <a:pt x="46983" y="11081"/>
                  </a:cubicBezTo>
                  <a:close/>
                  <a:moveTo>
                    <a:pt x="38158" y="11530"/>
                  </a:moveTo>
                  <a:cubicBezTo>
                    <a:pt x="38279" y="11530"/>
                    <a:pt x="38417" y="11703"/>
                    <a:pt x="38642" y="11876"/>
                  </a:cubicBezTo>
                  <a:cubicBezTo>
                    <a:pt x="38366" y="12118"/>
                    <a:pt x="38089" y="12360"/>
                    <a:pt x="37778" y="12585"/>
                  </a:cubicBezTo>
                  <a:cubicBezTo>
                    <a:pt x="35549" y="13967"/>
                    <a:pt x="35514" y="15903"/>
                    <a:pt x="37692" y="17268"/>
                  </a:cubicBezTo>
                  <a:cubicBezTo>
                    <a:pt x="38003" y="17458"/>
                    <a:pt x="38227" y="17631"/>
                    <a:pt x="38158" y="18080"/>
                  </a:cubicBezTo>
                  <a:cubicBezTo>
                    <a:pt x="38106" y="18529"/>
                    <a:pt x="37951" y="18599"/>
                    <a:pt x="37553" y="18737"/>
                  </a:cubicBezTo>
                  <a:cubicBezTo>
                    <a:pt x="36568" y="19117"/>
                    <a:pt x="36309" y="19981"/>
                    <a:pt x="36378" y="20949"/>
                  </a:cubicBezTo>
                  <a:cubicBezTo>
                    <a:pt x="36427" y="21679"/>
                    <a:pt x="36279" y="22143"/>
                    <a:pt x="35819" y="22143"/>
                  </a:cubicBezTo>
                  <a:cubicBezTo>
                    <a:pt x="35625" y="22143"/>
                    <a:pt x="35377" y="22061"/>
                    <a:pt x="35065" y="21882"/>
                  </a:cubicBezTo>
                  <a:cubicBezTo>
                    <a:pt x="34913" y="21798"/>
                    <a:pt x="34745" y="21754"/>
                    <a:pt x="34578" y="21754"/>
                  </a:cubicBezTo>
                  <a:cubicBezTo>
                    <a:pt x="34403" y="21754"/>
                    <a:pt x="34230" y="21802"/>
                    <a:pt x="34080" y="21899"/>
                  </a:cubicBezTo>
                  <a:cubicBezTo>
                    <a:pt x="33134" y="22372"/>
                    <a:pt x="32094" y="22613"/>
                    <a:pt x="31041" y="22613"/>
                  </a:cubicBezTo>
                  <a:cubicBezTo>
                    <a:pt x="30747" y="22613"/>
                    <a:pt x="30451" y="22594"/>
                    <a:pt x="30157" y="22556"/>
                  </a:cubicBezTo>
                  <a:cubicBezTo>
                    <a:pt x="29915" y="22521"/>
                    <a:pt x="29759" y="22608"/>
                    <a:pt x="29829" y="22262"/>
                  </a:cubicBezTo>
                  <a:lnTo>
                    <a:pt x="29829" y="22262"/>
                  </a:lnTo>
                  <a:lnTo>
                    <a:pt x="29829" y="22279"/>
                  </a:lnTo>
                  <a:cubicBezTo>
                    <a:pt x="29898" y="21986"/>
                    <a:pt x="29984" y="21882"/>
                    <a:pt x="30364" y="21830"/>
                  </a:cubicBezTo>
                  <a:cubicBezTo>
                    <a:pt x="31505" y="21675"/>
                    <a:pt x="32836" y="21467"/>
                    <a:pt x="33354" y="20361"/>
                  </a:cubicBezTo>
                  <a:cubicBezTo>
                    <a:pt x="33821" y="19342"/>
                    <a:pt x="33872" y="18184"/>
                    <a:pt x="34927" y="17458"/>
                  </a:cubicBezTo>
                  <a:cubicBezTo>
                    <a:pt x="35238" y="17216"/>
                    <a:pt x="34978" y="16836"/>
                    <a:pt x="34667" y="16594"/>
                  </a:cubicBezTo>
                  <a:cubicBezTo>
                    <a:pt x="33216" y="15436"/>
                    <a:pt x="33907" y="14572"/>
                    <a:pt x="35099" y="13846"/>
                  </a:cubicBezTo>
                  <a:cubicBezTo>
                    <a:pt x="35860" y="13380"/>
                    <a:pt x="36724" y="13086"/>
                    <a:pt x="37018" y="12066"/>
                  </a:cubicBezTo>
                  <a:cubicBezTo>
                    <a:pt x="37156" y="11582"/>
                    <a:pt x="37709" y="11548"/>
                    <a:pt x="38158" y="11530"/>
                  </a:cubicBezTo>
                  <a:close/>
                  <a:moveTo>
                    <a:pt x="46802" y="32066"/>
                  </a:moveTo>
                  <a:cubicBezTo>
                    <a:pt x="47245" y="32066"/>
                    <a:pt x="47720" y="32469"/>
                    <a:pt x="47888" y="33080"/>
                  </a:cubicBezTo>
                  <a:cubicBezTo>
                    <a:pt x="48059" y="33754"/>
                    <a:pt x="48393" y="34225"/>
                    <a:pt x="48918" y="34225"/>
                  </a:cubicBezTo>
                  <a:cubicBezTo>
                    <a:pt x="49080" y="34225"/>
                    <a:pt x="49261" y="34181"/>
                    <a:pt x="49460" y="34083"/>
                  </a:cubicBezTo>
                  <a:cubicBezTo>
                    <a:pt x="50103" y="33764"/>
                    <a:pt x="50701" y="33627"/>
                    <a:pt x="51269" y="33627"/>
                  </a:cubicBezTo>
                  <a:cubicBezTo>
                    <a:pt x="52489" y="33627"/>
                    <a:pt x="53566" y="34260"/>
                    <a:pt x="54628" y="35085"/>
                  </a:cubicBezTo>
                  <a:cubicBezTo>
                    <a:pt x="54818" y="35223"/>
                    <a:pt x="55008" y="35396"/>
                    <a:pt x="55163" y="35586"/>
                  </a:cubicBezTo>
                  <a:cubicBezTo>
                    <a:pt x="55543" y="36053"/>
                    <a:pt x="56684" y="36070"/>
                    <a:pt x="56321" y="36917"/>
                  </a:cubicBezTo>
                  <a:lnTo>
                    <a:pt x="56321" y="36934"/>
                  </a:lnTo>
                  <a:cubicBezTo>
                    <a:pt x="56149" y="37350"/>
                    <a:pt x="55751" y="37415"/>
                    <a:pt x="55318" y="37415"/>
                  </a:cubicBezTo>
                  <a:cubicBezTo>
                    <a:pt x="55122" y="37415"/>
                    <a:pt x="54919" y="37401"/>
                    <a:pt x="54727" y="37401"/>
                  </a:cubicBezTo>
                  <a:cubicBezTo>
                    <a:pt x="54620" y="37401"/>
                    <a:pt x="54517" y="37405"/>
                    <a:pt x="54420" y="37418"/>
                  </a:cubicBezTo>
                  <a:cubicBezTo>
                    <a:pt x="54278" y="37432"/>
                    <a:pt x="54136" y="37440"/>
                    <a:pt x="53995" y="37440"/>
                  </a:cubicBezTo>
                  <a:cubicBezTo>
                    <a:pt x="53292" y="37440"/>
                    <a:pt x="52602" y="37262"/>
                    <a:pt x="51983" y="36917"/>
                  </a:cubicBezTo>
                  <a:cubicBezTo>
                    <a:pt x="51332" y="36539"/>
                    <a:pt x="50680" y="36418"/>
                    <a:pt x="50028" y="36418"/>
                  </a:cubicBezTo>
                  <a:cubicBezTo>
                    <a:pt x="48867" y="36418"/>
                    <a:pt x="47706" y="36802"/>
                    <a:pt x="46545" y="36802"/>
                  </a:cubicBezTo>
                  <a:cubicBezTo>
                    <a:pt x="46302" y="36802"/>
                    <a:pt x="46058" y="36785"/>
                    <a:pt x="45814" y="36744"/>
                  </a:cubicBezTo>
                  <a:cubicBezTo>
                    <a:pt x="44881" y="36588"/>
                    <a:pt x="44552" y="36105"/>
                    <a:pt x="44673" y="35241"/>
                  </a:cubicBezTo>
                  <a:cubicBezTo>
                    <a:pt x="44846" y="34083"/>
                    <a:pt x="45537" y="33115"/>
                    <a:pt x="46263" y="32320"/>
                  </a:cubicBezTo>
                  <a:cubicBezTo>
                    <a:pt x="46417" y="32145"/>
                    <a:pt x="46607" y="32066"/>
                    <a:pt x="46802" y="32066"/>
                  </a:cubicBezTo>
                  <a:close/>
                  <a:moveTo>
                    <a:pt x="64554" y="31370"/>
                  </a:moveTo>
                  <a:cubicBezTo>
                    <a:pt x="64860" y="31370"/>
                    <a:pt x="65185" y="31437"/>
                    <a:pt x="65532" y="31594"/>
                  </a:cubicBezTo>
                  <a:cubicBezTo>
                    <a:pt x="65878" y="31767"/>
                    <a:pt x="65930" y="32251"/>
                    <a:pt x="65636" y="32493"/>
                  </a:cubicBezTo>
                  <a:cubicBezTo>
                    <a:pt x="64063" y="34065"/>
                    <a:pt x="64184" y="35085"/>
                    <a:pt x="65895" y="36588"/>
                  </a:cubicBezTo>
                  <a:cubicBezTo>
                    <a:pt x="67243" y="37815"/>
                    <a:pt x="67762" y="39544"/>
                    <a:pt x="68211" y="41237"/>
                  </a:cubicBezTo>
                  <a:cubicBezTo>
                    <a:pt x="68364" y="41802"/>
                    <a:pt x="68057" y="41990"/>
                    <a:pt x="67435" y="41990"/>
                  </a:cubicBezTo>
                  <a:cubicBezTo>
                    <a:pt x="67353" y="41990"/>
                    <a:pt x="67266" y="41986"/>
                    <a:pt x="67174" y="41980"/>
                  </a:cubicBezTo>
                  <a:cubicBezTo>
                    <a:pt x="66517" y="41064"/>
                    <a:pt x="64271" y="41825"/>
                    <a:pt x="64547" y="39146"/>
                  </a:cubicBezTo>
                  <a:lnTo>
                    <a:pt x="64547" y="39146"/>
                  </a:lnTo>
                  <a:lnTo>
                    <a:pt x="64547" y="39181"/>
                  </a:lnTo>
                  <a:cubicBezTo>
                    <a:pt x="64685" y="37885"/>
                    <a:pt x="63113" y="36295"/>
                    <a:pt x="62076" y="35050"/>
                  </a:cubicBezTo>
                  <a:cubicBezTo>
                    <a:pt x="61281" y="34100"/>
                    <a:pt x="61385" y="33288"/>
                    <a:pt x="62076" y="32683"/>
                  </a:cubicBezTo>
                  <a:cubicBezTo>
                    <a:pt x="62786" y="32052"/>
                    <a:pt x="63577" y="31370"/>
                    <a:pt x="64554" y="31370"/>
                  </a:cubicBezTo>
                  <a:close/>
                  <a:moveTo>
                    <a:pt x="30705" y="33465"/>
                  </a:moveTo>
                  <a:cubicBezTo>
                    <a:pt x="30874" y="33465"/>
                    <a:pt x="31043" y="33637"/>
                    <a:pt x="31090" y="33720"/>
                  </a:cubicBezTo>
                  <a:cubicBezTo>
                    <a:pt x="31920" y="35120"/>
                    <a:pt x="33579" y="35258"/>
                    <a:pt x="34719" y="36226"/>
                  </a:cubicBezTo>
                  <a:cubicBezTo>
                    <a:pt x="36205" y="37487"/>
                    <a:pt x="36275" y="39354"/>
                    <a:pt x="37191" y="40822"/>
                  </a:cubicBezTo>
                  <a:cubicBezTo>
                    <a:pt x="37484" y="41289"/>
                    <a:pt x="37571" y="41980"/>
                    <a:pt x="37968" y="42274"/>
                  </a:cubicBezTo>
                  <a:cubicBezTo>
                    <a:pt x="38403" y="42594"/>
                    <a:pt x="39075" y="43217"/>
                    <a:pt x="39556" y="43217"/>
                  </a:cubicBezTo>
                  <a:cubicBezTo>
                    <a:pt x="39725" y="43217"/>
                    <a:pt x="39870" y="43141"/>
                    <a:pt x="39973" y="42948"/>
                  </a:cubicBezTo>
                  <a:cubicBezTo>
                    <a:pt x="40336" y="42274"/>
                    <a:pt x="41234" y="41289"/>
                    <a:pt x="40543" y="40183"/>
                  </a:cubicBezTo>
                  <a:cubicBezTo>
                    <a:pt x="40301" y="39803"/>
                    <a:pt x="39610" y="39215"/>
                    <a:pt x="40284" y="38904"/>
                  </a:cubicBezTo>
                  <a:cubicBezTo>
                    <a:pt x="40592" y="38765"/>
                    <a:pt x="41024" y="38302"/>
                    <a:pt x="41439" y="38302"/>
                  </a:cubicBezTo>
                  <a:cubicBezTo>
                    <a:pt x="41746" y="38302"/>
                    <a:pt x="42043" y="38557"/>
                    <a:pt x="42271" y="39388"/>
                  </a:cubicBezTo>
                  <a:cubicBezTo>
                    <a:pt x="42782" y="41200"/>
                    <a:pt x="43748" y="43327"/>
                    <a:pt x="46038" y="43327"/>
                  </a:cubicBezTo>
                  <a:cubicBezTo>
                    <a:pt x="46150" y="43327"/>
                    <a:pt x="46266" y="43321"/>
                    <a:pt x="46384" y="43311"/>
                  </a:cubicBezTo>
                  <a:cubicBezTo>
                    <a:pt x="46463" y="43304"/>
                    <a:pt x="46542" y="43300"/>
                    <a:pt x="46620" y="43300"/>
                  </a:cubicBezTo>
                  <a:cubicBezTo>
                    <a:pt x="47585" y="43300"/>
                    <a:pt x="48526" y="43802"/>
                    <a:pt x="49487" y="43802"/>
                  </a:cubicBezTo>
                  <a:cubicBezTo>
                    <a:pt x="49955" y="43802"/>
                    <a:pt x="50429" y="43683"/>
                    <a:pt x="50912" y="43328"/>
                  </a:cubicBezTo>
                  <a:cubicBezTo>
                    <a:pt x="51106" y="43191"/>
                    <a:pt x="51242" y="43135"/>
                    <a:pt x="51336" y="43135"/>
                  </a:cubicBezTo>
                  <a:cubicBezTo>
                    <a:pt x="51643" y="43135"/>
                    <a:pt x="51508" y="43736"/>
                    <a:pt x="51534" y="44054"/>
                  </a:cubicBezTo>
                  <a:cubicBezTo>
                    <a:pt x="51845" y="45488"/>
                    <a:pt x="50843" y="46629"/>
                    <a:pt x="50618" y="47942"/>
                  </a:cubicBezTo>
                  <a:cubicBezTo>
                    <a:pt x="50585" y="48144"/>
                    <a:pt x="50240" y="48444"/>
                    <a:pt x="50046" y="48444"/>
                  </a:cubicBezTo>
                  <a:cubicBezTo>
                    <a:pt x="50041" y="48444"/>
                    <a:pt x="50036" y="48444"/>
                    <a:pt x="50031" y="48444"/>
                  </a:cubicBezTo>
                  <a:cubicBezTo>
                    <a:pt x="49523" y="48389"/>
                    <a:pt x="49010" y="48372"/>
                    <a:pt x="48494" y="48372"/>
                  </a:cubicBezTo>
                  <a:cubicBezTo>
                    <a:pt x="47534" y="48372"/>
                    <a:pt x="46564" y="48433"/>
                    <a:pt x="45600" y="48433"/>
                  </a:cubicBezTo>
                  <a:cubicBezTo>
                    <a:pt x="43779" y="48433"/>
                    <a:pt x="41984" y="48215"/>
                    <a:pt x="40336" y="46957"/>
                  </a:cubicBezTo>
                  <a:cubicBezTo>
                    <a:pt x="40033" y="46726"/>
                    <a:pt x="39675" y="46623"/>
                    <a:pt x="39308" y="46623"/>
                  </a:cubicBezTo>
                  <a:cubicBezTo>
                    <a:pt x="38250" y="46623"/>
                    <a:pt x="37116" y="47478"/>
                    <a:pt x="37000" y="48582"/>
                  </a:cubicBezTo>
                  <a:cubicBezTo>
                    <a:pt x="36972" y="48947"/>
                    <a:pt x="36796" y="49426"/>
                    <a:pt x="36527" y="49426"/>
                  </a:cubicBezTo>
                  <a:cubicBezTo>
                    <a:pt x="36465" y="49426"/>
                    <a:pt x="36398" y="49400"/>
                    <a:pt x="36326" y="49342"/>
                  </a:cubicBezTo>
                  <a:cubicBezTo>
                    <a:pt x="35376" y="48582"/>
                    <a:pt x="34045" y="48772"/>
                    <a:pt x="33147" y="47752"/>
                  </a:cubicBezTo>
                  <a:cubicBezTo>
                    <a:pt x="32334" y="46819"/>
                    <a:pt x="30900" y="46785"/>
                    <a:pt x="29673" y="46525"/>
                  </a:cubicBezTo>
                  <a:cubicBezTo>
                    <a:pt x="28913" y="46370"/>
                    <a:pt x="27807" y="46422"/>
                    <a:pt x="28567" y="44953"/>
                  </a:cubicBezTo>
                  <a:cubicBezTo>
                    <a:pt x="28982" y="44158"/>
                    <a:pt x="29034" y="43000"/>
                    <a:pt x="28515" y="42257"/>
                  </a:cubicBezTo>
                  <a:cubicBezTo>
                    <a:pt x="28230" y="41853"/>
                    <a:pt x="27848" y="41722"/>
                    <a:pt x="27412" y="41722"/>
                  </a:cubicBezTo>
                  <a:cubicBezTo>
                    <a:pt x="27028" y="41722"/>
                    <a:pt x="26602" y="41823"/>
                    <a:pt x="26165" y="41928"/>
                  </a:cubicBezTo>
                  <a:cubicBezTo>
                    <a:pt x="25497" y="42091"/>
                    <a:pt x="24818" y="42128"/>
                    <a:pt x="24133" y="42128"/>
                  </a:cubicBezTo>
                  <a:cubicBezTo>
                    <a:pt x="23569" y="42128"/>
                    <a:pt x="23001" y="42103"/>
                    <a:pt x="22432" y="42103"/>
                  </a:cubicBezTo>
                  <a:cubicBezTo>
                    <a:pt x="21707" y="42103"/>
                    <a:pt x="20980" y="42143"/>
                    <a:pt x="20255" y="42326"/>
                  </a:cubicBezTo>
                  <a:cubicBezTo>
                    <a:pt x="19287" y="42585"/>
                    <a:pt x="18319" y="42862"/>
                    <a:pt x="17559" y="43380"/>
                  </a:cubicBezTo>
                  <a:cubicBezTo>
                    <a:pt x="17082" y="43705"/>
                    <a:pt x="16613" y="43798"/>
                    <a:pt x="16149" y="43798"/>
                  </a:cubicBezTo>
                  <a:cubicBezTo>
                    <a:pt x="15538" y="43798"/>
                    <a:pt x="14935" y="43638"/>
                    <a:pt x="14326" y="43638"/>
                  </a:cubicBezTo>
                  <a:cubicBezTo>
                    <a:pt x="14292" y="43638"/>
                    <a:pt x="14258" y="43638"/>
                    <a:pt x="14223" y="43639"/>
                  </a:cubicBezTo>
                  <a:cubicBezTo>
                    <a:pt x="14120" y="43622"/>
                    <a:pt x="14016" y="43570"/>
                    <a:pt x="13930" y="43466"/>
                  </a:cubicBezTo>
                  <a:cubicBezTo>
                    <a:pt x="14043" y="43169"/>
                    <a:pt x="14308" y="43115"/>
                    <a:pt x="14562" y="43115"/>
                  </a:cubicBezTo>
                  <a:cubicBezTo>
                    <a:pt x="14617" y="43115"/>
                    <a:pt x="14672" y="43118"/>
                    <a:pt x="14725" y="43121"/>
                  </a:cubicBezTo>
                  <a:cubicBezTo>
                    <a:pt x="14838" y="43129"/>
                    <a:pt x="14949" y="43134"/>
                    <a:pt x="15058" y="43134"/>
                  </a:cubicBezTo>
                  <a:cubicBezTo>
                    <a:pt x="16723" y="43134"/>
                    <a:pt x="17967" y="42165"/>
                    <a:pt x="18388" y="40771"/>
                  </a:cubicBezTo>
                  <a:cubicBezTo>
                    <a:pt x="18976" y="38921"/>
                    <a:pt x="20808" y="38282"/>
                    <a:pt x="21482" y="37090"/>
                  </a:cubicBezTo>
                  <a:cubicBezTo>
                    <a:pt x="22174" y="35865"/>
                    <a:pt x="22770" y="35535"/>
                    <a:pt x="23579" y="35535"/>
                  </a:cubicBezTo>
                  <a:cubicBezTo>
                    <a:pt x="23899" y="35535"/>
                    <a:pt x="24254" y="35587"/>
                    <a:pt x="24661" y="35655"/>
                  </a:cubicBezTo>
                  <a:cubicBezTo>
                    <a:pt x="24682" y="35658"/>
                    <a:pt x="24703" y="35660"/>
                    <a:pt x="24725" y="35660"/>
                  </a:cubicBezTo>
                  <a:cubicBezTo>
                    <a:pt x="25065" y="35660"/>
                    <a:pt x="25513" y="35293"/>
                    <a:pt x="25854" y="35033"/>
                  </a:cubicBezTo>
                  <a:cubicBezTo>
                    <a:pt x="26267" y="34730"/>
                    <a:pt x="26584" y="34570"/>
                    <a:pt x="26849" y="34570"/>
                  </a:cubicBezTo>
                  <a:cubicBezTo>
                    <a:pt x="27249" y="34570"/>
                    <a:pt x="27529" y="34935"/>
                    <a:pt x="27841" y="35724"/>
                  </a:cubicBezTo>
                  <a:cubicBezTo>
                    <a:pt x="28325" y="36969"/>
                    <a:pt x="29742" y="37574"/>
                    <a:pt x="30952" y="38161"/>
                  </a:cubicBezTo>
                  <a:cubicBezTo>
                    <a:pt x="31712" y="38524"/>
                    <a:pt x="32732" y="38852"/>
                    <a:pt x="32680" y="39716"/>
                  </a:cubicBezTo>
                  <a:cubicBezTo>
                    <a:pt x="32594" y="40753"/>
                    <a:pt x="31488" y="40546"/>
                    <a:pt x="30710" y="40615"/>
                  </a:cubicBezTo>
                  <a:cubicBezTo>
                    <a:pt x="30312" y="40650"/>
                    <a:pt x="29794" y="40598"/>
                    <a:pt x="29673" y="41134"/>
                  </a:cubicBezTo>
                  <a:cubicBezTo>
                    <a:pt x="29552" y="41669"/>
                    <a:pt x="30036" y="41825"/>
                    <a:pt x="30382" y="42032"/>
                  </a:cubicBezTo>
                  <a:cubicBezTo>
                    <a:pt x="30898" y="42336"/>
                    <a:pt x="31474" y="42934"/>
                    <a:pt x="32011" y="42934"/>
                  </a:cubicBezTo>
                  <a:cubicBezTo>
                    <a:pt x="32175" y="42934"/>
                    <a:pt x="32336" y="42878"/>
                    <a:pt x="32490" y="42741"/>
                  </a:cubicBezTo>
                  <a:cubicBezTo>
                    <a:pt x="33354" y="41963"/>
                    <a:pt x="33890" y="40788"/>
                    <a:pt x="34512" y="39751"/>
                  </a:cubicBezTo>
                  <a:cubicBezTo>
                    <a:pt x="34586" y="39617"/>
                    <a:pt x="34289" y="39329"/>
                    <a:pt x="34602" y="39329"/>
                  </a:cubicBezTo>
                  <a:cubicBezTo>
                    <a:pt x="34653" y="39329"/>
                    <a:pt x="34719" y="39337"/>
                    <a:pt x="34806" y="39354"/>
                  </a:cubicBezTo>
                  <a:cubicBezTo>
                    <a:pt x="34890" y="39373"/>
                    <a:pt x="34965" y="39381"/>
                    <a:pt x="35031" y="39381"/>
                  </a:cubicBezTo>
                  <a:cubicBezTo>
                    <a:pt x="35567" y="39381"/>
                    <a:pt x="35557" y="38814"/>
                    <a:pt x="35341" y="38507"/>
                  </a:cubicBezTo>
                  <a:cubicBezTo>
                    <a:pt x="34806" y="37781"/>
                    <a:pt x="34546" y="36658"/>
                    <a:pt x="33561" y="36468"/>
                  </a:cubicBezTo>
                  <a:cubicBezTo>
                    <a:pt x="32248" y="36208"/>
                    <a:pt x="31591" y="35206"/>
                    <a:pt x="30727" y="34411"/>
                  </a:cubicBezTo>
                  <a:cubicBezTo>
                    <a:pt x="30468" y="34169"/>
                    <a:pt x="30278" y="33910"/>
                    <a:pt x="30485" y="33599"/>
                  </a:cubicBezTo>
                  <a:cubicBezTo>
                    <a:pt x="30551" y="33501"/>
                    <a:pt x="30628" y="33465"/>
                    <a:pt x="30705" y="33465"/>
                  </a:cubicBezTo>
                  <a:close/>
                  <a:moveTo>
                    <a:pt x="65829" y="50622"/>
                  </a:moveTo>
                  <a:cubicBezTo>
                    <a:pt x="66138" y="50622"/>
                    <a:pt x="66376" y="50877"/>
                    <a:pt x="66569" y="51209"/>
                  </a:cubicBezTo>
                  <a:cubicBezTo>
                    <a:pt x="67601" y="52923"/>
                    <a:pt x="68767" y="54401"/>
                    <a:pt x="70703" y="54401"/>
                  </a:cubicBezTo>
                  <a:cubicBezTo>
                    <a:pt x="71167" y="54401"/>
                    <a:pt x="71676" y="54316"/>
                    <a:pt x="72237" y="54129"/>
                  </a:cubicBezTo>
                  <a:cubicBezTo>
                    <a:pt x="72263" y="54119"/>
                    <a:pt x="72291" y="54114"/>
                    <a:pt x="72320" y="54114"/>
                  </a:cubicBezTo>
                  <a:cubicBezTo>
                    <a:pt x="72487" y="54114"/>
                    <a:pt x="72701" y="54260"/>
                    <a:pt x="72877" y="54319"/>
                  </a:cubicBezTo>
                  <a:cubicBezTo>
                    <a:pt x="72687" y="54406"/>
                    <a:pt x="72514" y="54527"/>
                    <a:pt x="72358" y="54665"/>
                  </a:cubicBezTo>
                  <a:lnTo>
                    <a:pt x="72358" y="54682"/>
                  </a:lnTo>
                  <a:cubicBezTo>
                    <a:pt x="71675" y="55659"/>
                    <a:pt x="71022" y="56681"/>
                    <a:pt x="69648" y="56681"/>
                  </a:cubicBezTo>
                  <a:cubicBezTo>
                    <a:pt x="69564" y="56681"/>
                    <a:pt x="69476" y="56678"/>
                    <a:pt x="69386" y="56669"/>
                  </a:cubicBezTo>
                  <a:cubicBezTo>
                    <a:pt x="69196" y="56600"/>
                    <a:pt x="68850" y="56549"/>
                    <a:pt x="68850" y="56445"/>
                  </a:cubicBezTo>
                  <a:cubicBezTo>
                    <a:pt x="68660" y="54216"/>
                    <a:pt x="66258" y="53559"/>
                    <a:pt x="65532" y="51727"/>
                  </a:cubicBezTo>
                  <a:cubicBezTo>
                    <a:pt x="65394" y="51381"/>
                    <a:pt x="64945" y="50932"/>
                    <a:pt x="65584" y="50673"/>
                  </a:cubicBezTo>
                  <a:cubicBezTo>
                    <a:pt x="65670" y="50638"/>
                    <a:pt x="65752" y="50622"/>
                    <a:pt x="65829" y="50622"/>
                  </a:cubicBezTo>
                  <a:close/>
                  <a:moveTo>
                    <a:pt x="50497" y="52695"/>
                  </a:moveTo>
                  <a:lnTo>
                    <a:pt x="50497" y="52695"/>
                  </a:lnTo>
                  <a:cubicBezTo>
                    <a:pt x="51016" y="52885"/>
                    <a:pt x="51863" y="52937"/>
                    <a:pt x="52001" y="53265"/>
                  </a:cubicBezTo>
                  <a:cubicBezTo>
                    <a:pt x="53055" y="55840"/>
                    <a:pt x="55734" y="57464"/>
                    <a:pt x="56114" y="60420"/>
                  </a:cubicBezTo>
                  <a:cubicBezTo>
                    <a:pt x="56252" y="61439"/>
                    <a:pt x="57323" y="61802"/>
                    <a:pt x="57859" y="62580"/>
                  </a:cubicBezTo>
                  <a:cubicBezTo>
                    <a:pt x="59294" y="64654"/>
                    <a:pt x="60106" y="66952"/>
                    <a:pt x="60763" y="69337"/>
                  </a:cubicBezTo>
                  <a:cubicBezTo>
                    <a:pt x="58533" y="67643"/>
                    <a:pt x="56615" y="65656"/>
                    <a:pt x="55336" y="63133"/>
                  </a:cubicBezTo>
                  <a:cubicBezTo>
                    <a:pt x="55198" y="62874"/>
                    <a:pt x="55008" y="62614"/>
                    <a:pt x="55008" y="62355"/>
                  </a:cubicBezTo>
                  <a:cubicBezTo>
                    <a:pt x="54990" y="58916"/>
                    <a:pt x="52139" y="56739"/>
                    <a:pt x="51189" y="53697"/>
                  </a:cubicBezTo>
                  <a:cubicBezTo>
                    <a:pt x="51085" y="53334"/>
                    <a:pt x="50739" y="53040"/>
                    <a:pt x="50497" y="52695"/>
                  </a:cubicBezTo>
                  <a:close/>
                  <a:moveTo>
                    <a:pt x="87976" y="1"/>
                  </a:moveTo>
                  <a:cubicBezTo>
                    <a:pt x="87018" y="1"/>
                    <a:pt x="85745" y="1010"/>
                    <a:pt x="84455" y="1127"/>
                  </a:cubicBezTo>
                  <a:cubicBezTo>
                    <a:pt x="83776" y="1176"/>
                    <a:pt x="83111" y="1512"/>
                    <a:pt x="82448" y="1512"/>
                  </a:cubicBezTo>
                  <a:cubicBezTo>
                    <a:pt x="82403" y="1512"/>
                    <a:pt x="82358" y="1511"/>
                    <a:pt x="82313" y="1507"/>
                  </a:cubicBezTo>
                  <a:cubicBezTo>
                    <a:pt x="82281" y="1506"/>
                    <a:pt x="82250" y="1506"/>
                    <a:pt x="82218" y="1506"/>
                  </a:cubicBezTo>
                  <a:cubicBezTo>
                    <a:pt x="80376" y="1506"/>
                    <a:pt x="79245" y="3375"/>
                    <a:pt x="77443" y="3375"/>
                  </a:cubicBezTo>
                  <a:cubicBezTo>
                    <a:pt x="77340" y="3375"/>
                    <a:pt x="77235" y="3369"/>
                    <a:pt x="77128" y="3356"/>
                  </a:cubicBezTo>
                  <a:cubicBezTo>
                    <a:pt x="77026" y="3344"/>
                    <a:pt x="76928" y="3335"/>
                    <a:pt x="76837" y="3335"/>
                  </a:cubicBezTo>
                  <a:cubicBezTo>
                    <a:pt x="76434" y="3335"/>
                    <a:pt x="76136" y="3491"/>
                    <a:pt x="75953" y="4082"/>
                  </a:cubicBezTo>
                  <a:cubicBezTo>
                    <a:pt x="75843" y="4459"/>
                    <a:pt x="75132" y="4980"/>
                    <a:pt x="74758" y="4980"/>
                  </a:cubicBezTo>
                  <a:cubicBezTo>
                    <a:pt x="74720" y="4980"/>
                    <a:pt x="74687" y="4974"/>
                    <a:pt x="74657" y="4964"/>
                  </a:cubicBezTo>
                  <a:cubicBezTo>
                    <a:pt x="73910" y="4715"/>
                    <a:pt x="73366" y="4590"/>
                    <a:pt x="73013" y="4590"/>
                  </a:cubicBezTo>
                  <a:cubicBezTo>
                    <a:pt x="72190" y="4590"/>
                    <a:pt x="72409" y="5268"/>
                    <a:pt x="73534" y="6623"/>
                  </a:cubicBezTo>
                  <a:cubicBezTo>
                    <a:pt x="73585" y="6692"/>
                    <a:pt x="73499" y="6882"/>
                    <a:pt x="73482" y="7003"/>
                  </a:cubicBezTo>
                  <a:cubicBezTo>
                    <a:pt x="73413" y="6968"/>
                    <a:pt x="73292" y="6951"/>
                    <a:pt x="73240" y="6882"/>
                  </a:cubicBezTo>
                  <a:cubicBezTo>
                    <a:pt x="72877" y="6381"/>
                    <a:pt x="72324" y="5914"/>
                    <a:pt x="72220" y="5344"/>
                  </a:cubicBezTo>
                  <a:cubicBezTo>
                    <a:pt x="72065" y="4531"/>
                    <a:pt x="71961" y="3840"/>
                    <a:pt x="71010" y="3650"/>
                  </a:cubicBezTo>
                  <a:cubicBezTo>
                    <a:pt x="70839" y="3615"/>
                    <a:pt x="70680" y="3599"/>
                    <a:pt x="70533" y="3599"/>
                  </a:cubicBezTo>
                  <a:cubicBezTo>
                    <a:pt x="69359" y="3599"/>
                    <a:pt x="68898" y="4626"/>
                    <a:pt x="68315" y="5517"/>
                  </a:cubicBezTo>
                  <a:cubicBezTo>
                    <a:pt x="67865" y="6208"/>
                    <a:pt x="68349" y="6536"/>
                    <a:pt x="68729" y="6934"/>
                  </a:cubicBezTo>
                  <a:cubicBezTo>
                    <a:pt x="68798" y="7003"/>
                    <a:pt x="68850" y="7089"/>
                    <a:pt x="68902" y="7176"/>
                  </a:cubicBezTo>
                  <a:cubicBezTo>
                    <a:pt x="68817" y="7188"/>
                    <a:pt x="68731" y="7200"/>
                    <a:pt x="68645" y="7200"/>
                  </a:cubicBezTo>
                  <a:cubicBezTo>
                    <a:pt x="68610" y="7200"/>
                    <a:pt x="68575" y="7198"/>
                    <a:pt x="68539" y="7193"/>
                  </a:cubicBezTo>
                  <a:cubicBezTo>
                    <a:pt x="67376" y="7024"/>
                    <a:pt x="66212" y="6691"/>
                    <a:pt x="65033" y="6691"/>
                  </a:cubicBezTo>
                  <a:cubicBezTo>
                    <a:pt x="65003" y="6691"/>
                    <a:pt x="64974" y="6691"/>
                    <a:pt x="64945" y="6692"/>
                  </a:cubicBezTo>
                  <a:cubicBezTo>
                    <a:pt x="64584" y="6692"/>
                    <a:pt x="63909" y="6196"/>
                    <a:pt x="63437" y="6196"/>
                  </a:cubicBezTo>
                  <a:cubicBezTo>
                    <a:pt x="63072" y="6196"/>
                    <a:pt x="62827" y="6492"/>
                    <a:pt x="62940" y="7538"/>
                  </a:cubicBezTo>
                  <a:cubicBezTo>
                    <a:pt x="62940" y="7608"/>
                    <a:pt x="62525" y="7711"/>
                    <a:pt x="62283" y="7798"/>
                  </a:cubicBezTo>
                  <a:cubicBezTo>
                    <a:pt x="61879" y="7955"/>
                    <a:pt x="61464" y="8005"/>
                    <a:pt x="61043" y="8005"/>
                  </a:cubicBezTo>
                  <a:cubicBezTo>
                    <a:pt x="60325" y="8005"/>
                    <a:pt x="59591" y="7860"/>
                    <a:pt x="58870" y="7860"/>
                  </a:cubicBezTo>
                  <a:cubicBezTo>
                    <a:pt x="58295" y="7860"/>
                    <a:pt x="57729" y="7952"/>
                    <a:pt x="57185" y="8282"/>
                  </a:cubicBezTo>
                  <a:cubicBezTo>
                    <a:pt x="56736" y="8610"/>
                    <a:pt x="56304" y="8938"/>
                    <a:pt x="55837" y="9267"/>
                  </a:cubicBezTo>
                  <a:cubicBezTo>
                    <a:pt x="55671" y="9381"/>
                    <a:pt x="55417" y="9527"/>
                    <a:pt x="55226" y="9527"/>
                  </a:cubicBezTo>
                  <a:cubicBezTo>
                    <a:pt x="55100" y="9527"/>
                    <a:pt x="55001" y="9463"/>
                    <a:pt x="54973" y="9284"/>
                  </a:cubicBezTo>
                  <a:cubicBezTo>
                    <a:pt x="54819" y="8258"/>
                    <a:pt x="54209" y="8003"/>
                    <a:pt x="53545" y="8003"/>
                  </a:cubicBezTo>
                  <a:cubicBezTo>
                    <a:pt x="53313" y="8003"/>
                    <a:pt x="53075" y="8034"/>
                    <a:pt x="52848" y="8074"/>
                  </a:cubicBezTo>
                  <a:cubicBezTo>
                    <a:pt x="51897" y="8264"/>
                    <a:pt x="52416" y="9232"/>
                    <a:pt x="52295" y="9854"/>
                  </a:cubicBezTo>
                  <a:cubicBezTo>
                    <a:pt x="52156" y="10615"/>
                    <a:pt x="51344" y="10096"/>
                    <a:pt x="50998" y="10545"/>
                  </a:cubicBezTo>
                  <a:cubicBezTo>
                    <a:pt x="50949" y="10609"/>
                    <a:pt x="50910" y="10635"/>
                    <a:pt x="50880" y="10635"/>
                  </a:cubicBezTo>
                  <a:cubicBezTo>
                    <a:pt x="50805" y="10635"/>
                    <a:pt x="50789" y="10469"/>
                    <a:pt x="50826" y="10321"/>
                  </a:cubicBezTo>
                  <a:cubicBezTo>
                    <a:pt x="51033" y="8990"/>
                    <a:pt x="50221" y="8541"/>
                    <a:pt x="49115" y="8161"/>
                  </a:cubicBezTo>
                  <a:cubicBezTo>
                    <a:pt x="46903" y="7400"/>
                    <a:pt x="44535" y="7176"/>
                    <a:pt x="42392" y="6070"/>
                  </a:cubicBezTo>
                  <a:cubicBezTo>
                    <a:pt x="41667" y="5697"/>
                    <a:pt x="40852" y="5536"/>
                    <a:pt x="40032" y="5536"/>
                  </a:cubicBezTo>
                  <a:cubicBezTo>
                    <a:pt x="39367" y="5536"/>
                    <a:pt x="38699" y="5642"/>
                    <a:pt x="38072" y="5828"/>
                  </a:cubicBezTo>
                  <a:cubicBezTo>
                    <a:pt x="36033" y="6432"/>
                    <a:pt x="33838" y="6502"/>
                    <a:pt x="31989" y="7642"/>
                  </a:cubicBezTo>
                  <a:cubicBezTo>
                    <a:pt x="31263" y="8074"/>
                    <a:pt x="29206" y="7296"/>
                    <a:pt x="30226" y="9457"/>
                  </a:cubicBezTo>
                  <a:cubicBezTo>
                    <a:pt x="30278" y="9578"/>
                    <a:pt x="29984" y="9854"/>
                    <a:pt x="29863" y="10079"/>
                  </a:cubicBezTo>
                  <a:cubicBezTo>
                    <a:pt x="28653" y="12412"/>
                    <a:pt x="26234" y="13224"/>
                    <a:pt x="24229" y="14555"/>
                  </a:cubicBezTo>
                  <a:cubicBezTo>
                    <a:pt x="22536" y="15661"/>
                    <a:pt x="23486" y="17112"/>
                    <a:pt x="24022" y="18236"/>
                  </a:cubicBezTo>
                  <a:cubicBezTo>
                    <a:pt x="24328" y="18880"/>
                    <a:pt x="24972" y="19241"/>
                    <a:pt x="25627" y="19241"/>
                  </a:cubicBezTo>
                  <a:cubicBezTo>
                    <a:pt x="26008" y="19241"/>
                    <a:pt x="26393" y="19119"/>
                    <a:pt x="26718" y="18858"/>
                  </a:cubicBezTo>
                  <a:cubicBezTo>
                    <a:pt x="27228" y="18470"/>
                    <a:pt x="27609" y="18306"/>
                    <a:pt x="27903" y="18306"/>
                  </a:cubicBezTo>
                  <a:cubicBezTo>
                    <a:pt x="28524" y="18306"/>
                    <a:pt x="28748" y="19042"/>
                    <a:pt x="28947" y="19946"/>
                  </a:cubicBezTo>
                  <a:cubicBezTo>
                    <a:pt x="28982" y="20223"/>
                    <a:pt x="28999" y="20499"/>
                    <a:pt x="28982" y="20776"/>
                  </a:cubicBezTo>
                  <a:cubicBezTo>
                    <a:pt x="28774" y="20551"/>
                    <a:pt x="28446" y="20396"/>
                    <a:pt x="28342" y="20119"/>
                  </a:cubicBezTo>
                  <a:cubicBezTo>
                    <a:pt x="28124" y="19474"/>
                    <a:pt x="27849" y="19234"/>
                    <a:pt x="27528" y="19234"/>
                  </a:cubicBezTo>
                  <a:cubicBezTo>
                    <a:pt x="27212" y="19234"/>
                    <a:pt x="26853" y="19465"/>
                    <a:pt x="26459" y="19774"/>
                  </a:cubicBezTo>
                  <a:cubicBezTo>
                    <a:pt x="25646" y="20379"/>
                    <a:pt x="25958" y="21260"/>
                    <a:pt x="26130" y="21899"/>
                  </a:cubicBezTo>
                  <a:cubicBezTo>
                    <a:pt x="26459" y="23092"/>
                    <a:pt x="25802" y="23420"/>
                    <a:pt x="24938" y="23627"/>
                  </a:cubicBezTo>
                  <a:cubicBezTo>
                    <a:pt x="23901" y="23852"/>
                    <a:pt x="23072" y="24267"/>
                    <a:pt x="22553" y="25269"/>
                  </a:cubicBezTo>
                  <a:cubicBezTo>
                    <a:pt x="22273" y="25790"/>
                    <a:pt x="21682" y="26043"/>
                    <a:pt x="21157" y="26043"/>
                  </a:cubicBezTo>
                  <a:cubicBezTo>
                    <a:pt x="21003" y="26043"/>
                    <a:pt x="20855" y="26021"/>
                    <a:pt x="20721" y="25978"/>
                  </a:cubicBezTo>
                  <a:cubicBezTo>
                    <a:pt x="20116" y="25788"/>
                    <a:pt x="20963" y="25390"/>
                    <a:pt x="20946" y="24993"/>
                  </a:cubicBezTo>
                  <a:cubicBezTo>
                    <a:pt x="20929" y="24543"/>
                    <a:pt x="20738" y="24129"/>
                    <a:pt x="20410" y="23835"/>
                  </a:cubicBezTo>
                  <a:cubicBezTo>
                    <a:pt x="19477" y="22798"/>
                    <a:pt x="18354" y="21709"/>
                    <a:pt x="18215" y="20327"/>
                  </a:cubicBezTo>
                  <a:cubicBezTo>
                    <a:pt x="18098" y="19205"/>
                    <a:pt x="17332" y="17921"/>
                    <a:pt x="16200" y="17921"/>
                  </a:cubicBezTo>
                  <a:cubicBezTo>
                    <a:pt x="16163" y="17921"/>
                    <a:pt x="16127" y="17922"/>
                    <a:pt x="16090" y="17925"/>
                  </a:cubicBezTo>
                  <a:cubicBezTo>
                    <a:pt x="15105" y="17976"/>
                    <a:pt x="14068" y="18391"/>
                    <a:pt x="13930" y="19221"/>
                  </a:cubicBezTo>
                  <a:cubicBezTo>
                    <a:pt x="13670" y="20430"/>
                    <a:pt x="14137" y="21709"/>
                    <a:pt x="15122" y="22470"/>
                  </a:cubicBezTo>
                  <a:cubicBezTo>
                    <a:pt x="15952" y="23109"/>
                    <a:pt x="15952" y="23161"/>
                    <a:pt x="15589" y="23489"/>
                  </a:cubicBezTo>
                  <a:cubicBezTo>
                    <a:pt x="14448" y="24526"/>
                    <a:pt x="14915" y="26116"/>
                    <a:pt x="14292" y="27377"/>
                  </a:cubicBezTo>
                  <a:cubicBezTo>
                    <a:pt x="14143" y="27687"/>
                    <a:pt x="14420" y="27822"/>
                    <a:pt x="14760" y="27822"/>
                  </a:cubicBezTo>
                  <a:cubicBezTo>
                    <a:pt x="14932" y="27822"/>
                    <a:pt x="15121" y="27787"/>
                    <a:pt x="15278" y="27723"/>
                  </a:cubicBezTo>
                  <a:cubicBezTo>
                    <a:pt x="16510" y="27249"/>
                    <a:pt x="17772" y="26919"/>
                    <a:pt x="19089" y="26919"/>
                  </a:cubicBezTo>
                  <a:cubicBezTo>
                    <a:pt x="19212" y="26919"/>
                    <a:pt x="19336" y="26922"/>
                    <a:pt x="19460" y="26928"/>
                  </a:cubicBezTo>
                  <a:lnTo>
                    <a:pt x="19874" y="26928"/>
                  </a:lnTo>
                  <a:cubicBezTo>
                    <a:pt x="19840" y="26997"/>
                    <a:pt x="19823" y="27136"/>
                    <a:pt x="19753" y="27153"/>
                  </a:cubicBezTo>
                  <a:cubicBezTo>
                    <a:pt x="18630" y="27585"/>
                    <a:pt x="17507" y="28138"/>
                    <a:pt x="16349" y="28414"/>
                  </a:cubicBezTo>
                  <a:cubicBezTo>
                    <a:pt x="15692" y="28570"/>
                    <a:pt x="14915" y="28432"/>
                    <a:pt x="14707" y="29209"/>
                  </a:cubicBezTo>
                  <a:cubicBezTo>
                    <a:pt x="14500" y="30004"/>
                    <a:pt x="15260" y="30194"/>
                    <a:pt x="15813" y="30505"/>
                  </a:cubicBezTo>
                  <a:cubicBezTo>
                    <a:pt x="17161" y="31318"/>
                    <a:pt x="17369" y="32493"/>
                    <a:pt x="16867" y="33910"/>
                  </a:cubicBezTo>
                  <a:cubicBezTo>
                    <a:pt x="16664" y="34503"/>
                    <a:pt x="16349" y="34660"/>
                    <a:pt x="15995" y="34660"/>
                  </a:cubicBezTo>
                  <a:cubicBezTo>
                    <a:pt x="15626" y="34660"/>
                    <a:pt x="15216" y="34489"/>
                    <a:pt x="14846" y="34463"/>
                  </a:cubicBezTo>
                  <a:cubicBezTo>
                    <a:pt x="13916" y="34396"/>
                    <a:pt x="12987" y="34203"/>
                    <a:pt x="12042" y="34203"/>
                  </a:cubicBezTo>
                  <a:cubicBezTo>
                    <a:pt x="12003" y="34203"/>
                    <a:pt x="11964" y="34203"/>
                    <a:pt x="11925" y="34204"/>
                  </a:cubicBezTo>
                  <a:cubicBezTo>
                    <a:pt x="10957" y="34221"/>
                    <a:pt x="9834" y="34446"/>
                    <a:pt x="9989" y="35759"/>
                  </a:cubicBezTo>
                  <a:cubicBezTo>
                    <a:pt x="10128" y="37072"/>
                    <a:pt x="9834" y="38196"/>
                    <a:pt x="9592" y="39440"/>
                  </a:cubicBezTo>
                  <a:cubicBezTo>
                    <a:pt x="9385" y="40425"/>
                    <a:pt x="8693" y="42136"/>
                    <a:pt x="10542" y="42464"/>
                  </a:cubicBezTo>
                  <a:cubicBezTo>
                    <a:pt x="12305" y="42758"/>
                    <a:pt x="12668" y="43173"/>
                    <a:pt x="11735" y="44693"/>
                  </a:cubicBezTo>
                  <a:cubicBezTo>
                    <a:pt x="11389" y="45298"/>
                    <a:pt x="10888" y="45817"/>
                    <a:pt x="10300" y="46180"/>
                  </a:cubicBezTo>
                  <a:cubicBezTo>
                    <a:pt x="9108" y="46871"/>
                    <a:pt x="8175" y="47752"/>
                    <a:pt x="8313" y="49342"/>
                  </a:cubicBezTo>
                  <a:cubicBezTo>
                    <a:pt x="8365" y="49964"/>
                    <a:pt x="8140" y="50707"/>
                    <a:pt x="7535" y="50967"/>
                  </a:cubicBezTo>
                  <a:cubicBezTo>
                    <a:pt x="5168" y="52021"/>
                    <a:pt x="3768" y="53991"/>
                    <a:pt x="2662" y="56168"/>
                  </a:cubicBezTo>
                  <a:cubicBezTo>
                    <a:pt x="1781" y="57931"/>
                    <a:pt x="122" y="59469"/>
                    <a:pt x="1279" y="61888"/>
                  </a:cubicBezTo>
                  <a:cubicBezTo>
                    <a:pt x="1936" y="63236"/>
                    <a:pt x="1573" y="64792"/>
                    <a:pt x="830" y="66209"/>
                  </a:cubicBezTo>
                  <a:cubicBezTo>
                    <a:pt x="1" y="67781"/>
                    <a:pt x="744" y="70477"/>
                    <a:pt x="2126" y="71687"/>
                  </a:cubicBezTo>
                  <a:cubicBezTo>
                    <a:pt x="2420" y="71946"/>
                    <a:pt x="2662" y="72240"/>
                    <a:pt x="2818" y="72586"/>
                  </a:cubicBezTo>
                  <a:cubicBezTo>
                    <a:pt x="4027" y="75040"/>
                    <a:pt x="5462" y="77303"/>
                    <a:pt x="7881" y="78755"/>
                  </a:cubicBezTo>
                  <a:cubicBezTo>
                    <a:pt x="8455" y="79100"/>
                    <a:pt x="9053" y="79742"/>
                    <a:pt x="9645" y="79742"/>
                  </a:cubicBezTo>
                  <a:cubicBezTo>
                    <a:pt x="9766" y="79742"/>
                    <a:pt x="9887" y="79715"/>
                    <a:pt x="10007" y="79654"/>
                  </a:cubicBezTo>
                  <a:cubicBezTo>
                    <a:pt x="12824" y="78254"/>
                    <a:pt x="16142" y="79844"/>
                    <a:pt x="18889" y="77874"/>
                  </a:cubicBezTo>
                  <a:cubicBezTo>
                    <a:pt x="19326" y="77562"/>
                    <a:pt x="19938" y="77352"/>
                    <a:pt x="20558" y="77352"/>
                  </a:cubicBezTo>
                  <a:cubicBezTo>
                    <a:pt x="21313" y="77352"/>
                    <a:pt x="22079" y="77663"/>
                    <a:pt x="22553" y="78479"/>
                  </a:cubicBezTo>
                  <a:cubicBezTo>
                    <a:pt x="23034" y="79313"/>
                    <a:pt x="23538" y="79650"/>
                    <a:pt x="24283" y="79650"/>
                  </a:cubicBezTo>
                  <a:cubicBezTo>
                    <a:pt x="24448" y="79650"/>
                    <a:pt x="24626" y="79633"/>
                    <a:pt x="24817" y="79602"/>
                  </a:cubicBezTo>
                  <a:cubicBezTo>
                    <a:pt x="24994" y="79574"/>
                    <a:pt x="25161" y="79561"/>
                    <a:pt x="25317" y="79561"/>
                  </a:cubicBezTo>
                  <a:cubicBezTo>
                    <a:pt x="26715" y="79561"/>
                    <a:pt x="27271" y="80640"/>
                    <a:pt x="26960" y="82194"/>
                  </a:cubicBezTo>
                  <a:cubicBezTo>
                    <a:pt x="26683" y="83611"/>
                    <a:pt x="25750" y="85218"/>
                    <a:pt x="26545" y="86480"/>
                  </a:cubicBezTo>
                  <a:cubicBezTo>
                    <a:pt x="27461" y="87966"/>
                    <a:pt x="28515" y="89400"/>
                    <a:pt x="29206" y="90973"/>
                  </a:cubicBezTo>
                  <a:cubicBezTo>
                    <a:pt x="30416" y="93721"/>
                    <a:pt x="31298" y="96641"/>
                    <a:pt x="29777" y="99631"/>
                  </a:cubicBezTo>
                  <a:cubicBezTo>
                    <a:pt x="28809" y="101515"/>
                    <a:pt x="28619" y="103502"/>
                    <a:pt x="29535" y="105369"/>
                  </a:cubicBezTo>
                  <a:cubicBezTo>
                    <a:pt x="30503" y="107321"/>
                    <a:pt x="31228" y="109274"/>
                    <a:pt x="31488" y="111469"/>
                  </a:cubicBezTo>
                  <a:cubicBezTo>
                    <a:pt x="31712" y="113456"/>
                    <a:pt x="31695" y="115599"/>
                    <a:pt x="33371" y="117172"/>
                  </a:cubicBezTo>
                  <a:cubicBezTo>
                    <a:pt x="34322" y="118088"/>
                    <a:pt x="34581" y="119436"/>
                    <a:pt x="35013" y="120645"/>
                  </a:cubicBezTo>
                  <a:cubicBezTo>
                    <a:pt x="35393" y="121717"/>
                    <a:pt x="34546" y="123065"/>
                    <a:pt x="35843" y="123998"/>
                  </a:cubicBezTo>
                  <a:cubicBezTo>
                    <a:pt x="36206" y="124270"/>
                    <a:pt x="36549" y="124368"/>
                    <a:pt x="36881" y="124368"/>
                  </a:cubicBezTo>
                  <a:cubicBezTo>
                    <a:pt x="37735" y="124368"/>
                    <a:pt x="38515" y="123721"/>
                    <a:pt x="39372" y="123721"/>
                  </a:cubicBezTo>
                  <a:cubicBezTo>
                    <a:pt x="39388" y="123721"/>
                    <a:pt x="39404" y="123721"/>
                    <a:pt x="39420" y="123721"/>
                  </a:cubicBezTo>
                  <a:cubicBezTo>
                    <a:pt x="39526" y="123724"/>
                    <a:pt x="39630" y="123725"/>
                    <a:pt x="39734" y="123725"/>
                  </a:cubicBezTo>
                  <a:cubicBezTo>
                    <a:pt x="44937" y="123725"/>
                    <a:pt x="47636" y="120353"/>
                    <a:pt x="49754" y="116100"/>
                  </a:cubicBezTo>
                  <a:cubicBezTo>
                    <a:pt x="50186" y="115236"/>
                    <a:pt x="49720" y="113957"/>
                    <a:pt x="50826" y="113508"/>
                  </a:cubicBezTo>
                  <a:cubicBezTo>
                    <a:pt x="52761" y="112713"/>
                    <a:pt x="53193" y="111175"/>
                    <a:pt x="52692" y="109499"/>
                  </a:cubicBezTo>
                  <a:cubicBezTo>
                    <a:pt x="51949" y="107028"/>
                    <a:pt x="53297" y="106112"/>
                    <a:pt x="55181" y="105282"/>
                  </a:cubicBezTo>
                  <a:cubicBezTo>
                    <a:pt x="57773" y="104107"/>
                    <a:pt x="59449" y="98370"/>
                    <a:pt x="57963" y="96071"/>
                  </a:cubicBezTo>
                  <a:cubicBezTo>
                    <a:pt x="56770" y="94239"/>
                    <a:pt x="57099" y="92217"/>
                    <a:pt x="57444" y="90316"/>
                  </a:cubicBezTo>
                  <a:cubicBezTo>
                    <a:pt x="57911" y="87621"/>
                    <a:pt x="59933" y="85823"/>
                    <a:pt x="61851" y="84164"/>
                  </a:cubicBezTo>
                  <a:cubicBezTo>
                    <a:pt x="65601" y="80915"/>
                    <a:pt x="68055" y="76992"/>
                    <a:pt x="69109" y="72171"/>
                  </a:cubicBezTo>
                  <a:cubicBezTo>
                    <a:pt x="69271" y="71459"/>
                    <a:pt x="69266" y="70656"/>
                    <a:pt x="68371" y="70656"/>
                  </a:cubicBezTo>
                  <a:cubicBezTo>
                    <a:pt x="68311" y="70656"/>
                    <a:pt x="68246" y="70660"/>
                    <a:pt x="68176" y="70667"/>
                  </a:cubicBezTo>
                  <a:cubicBezTo>
                    <a:pt x="67157" y="70788"/>
                    <a:pt x="66154" y="71151"/>
                    <a:pt x="65152" y="71462"/>
                  </a:cubicBezTo>
                  <a:cubicBezTo>
                    <a:pt x="63960" y="71826"/>
                    <a:pt x="63201" y="72060"/>
                    <a:pt x="62664" y="72060"/>
                  </a:cubicBezTo>
                  <a:cubicBezTo>
                    <a:pt x="61727" y="72060"/>
                    <a:pt x="61469" y="71346"/>
                    <a:pt x="60772" y="69363"/>
                  </a:cubicBezTo>
                  <a:lnTo>
                    <a:pt x="60772" y="69363"/>
                  </a:lnTo>
                  <a:cubicBezTo>
                    <a:pt x="61180" y="69747"/>
                    <a:pt x="61467" y="70422"/>
                    <a:pt x="62074" y="70422"/>
                  </a:cubicBezTo>
                  <a:cubicBezTo>
                    <a:pt x="62180" y="70422"/>
                    <a:pt x="62295" y="70402"/>
                    <a:pt x="62422" y="70356"/>
                  </a:cubicBezTo>
                  <a:cubicBezTo>
                    <a:pt x="63925" y="69769"/>
                    <a:pt x="65359" y="68957"/>
                    <a:pt x="66897" y="68455"/>
                  </a:cubicBezTo>
                  <a:cubicBezTo>
                    <a:pt x="68660" y="67868"/>
                    <a:pt x="69732" y="66209"/>
                    <a:pt x="71391" y="65639"/>
                  </a:cubicBezTo>
                  <a:cubicBezTo>
                    <a:pt x="73706" y="64844"/>
                    <a:pt x="76713" y="61716"/>
                    <a:pt x="76852" y="59383"/>
                  </a:cubicBezTo>
                  <a:cubicBezTo>
                    <a:pt x="76834" y="59072"/>
                    <a:pt x="76713" y="58778"/>
                    <a:pt x="76506" y="58553"/>
                  </a:cubicBezTo>
                  <a:cubicBezTo>
                    <a:pt x="75918" y="57810"/>
                    <a:pt x="75279" y="57153"/>
                    <a:pt x="74294" y="56894"/>
                  </a:cubicBezTo>
                  <a:cubicBezTo>
                    <a:pt x="73724" y="56739"/>
                    <a:pt x="73378" y="56151"/>
                    <a:pt x="73516" y="55581"/>
                  </a:cubicBezTo>
                  <a:cubicBezTo>
                    <a:pt x="73547" y="55481"/>
                    <a:pt x="73596" y="55443"/>
                    <a:pt x="73658" y="55443"/>
                  </a:cubicBezTo>
                  <a:cubicBezTo>
                    <a:pt x="73842" y="55443"/>
                    <a:pt x="74139" y="55775"/>
                    <a:pt x="74398" y="55788"/>
                  </a:cubicBezTo>
                  <a:cubicBezTo>
                    <a:pt x="75366" y="55855"/>
                    <a:pt x="76333" y="56083"/>
                    <a:pt x="77301" y="56083"/>
                  </a:cubicBezTo>
                  <a:cubicBezTo>
                    <a:pt x="77336" y="56083"/>
                    <a:pt x="77370" y="56083"/>
                    <a:pt x="77405" y="56082"/>
                  </a:cubicBezTo>
                  <a:cubicBezTo>
                    <a:pt x="77727" y="56077"/>
                    <a:pt x="78047" y="56073"/>
                    <a:pt x="78365" y="56073"/>
                  </a:cubicBezTo>
                  <a:cubicBezTo>
                    <a:pt x="81373" y="56073"/>
                    <a:pt x="84145" y="56432"/>
                    <a:pt x="85786" y="59746"/>
                  </a:cubicBezTo>
                  <a:cubicBezTo>
                    <a:pt x="86136" y="60461"/>
                    <a:pt x="86996" y="61297"/>
                    <a:pt x="88011" y="61297"/>
                  </a:cubicBezTo>
                  <a:cubicBezTo>
                    <a:pt x="88148" y="61297"/>
                    <a:pt x="88288" y="61282"/>
                    <a:pt x="88430" y="61249"/>
                  </a:cubicBezTo>
                  <a:cubicBezTo>
                    <a:pt x="88585" y="61214"/>
                    <a:pt x="88707" y="61197"/>
                    <a:pt x="88805" y="61197"/>
                  </a:cubicBezTo>
                  <a:cubicBezTo>
                    <a:pt x="89186" y="61197"/>
                    <a:pt x="89184" y="61451"/>
                    <a:pt x="89225" y="61837"/>
                  </a:cubicBezTo>
                  <a:cubicBezTo>
                    <a:pt x="89830" y="66554"/>
                    <a:pt x="91990" y="70685"/>
                    <a:pt x="94133" y="74832"/>
                  </a:cubicBezTo>
                  <a:cubicBezTo>
                    <a:pt x="94475" y="75487"/>
                    <a:pt x="94875" y="75911"/>
                    <a:pt x="95290" y="75911"/>
                  </a:cubicBezTo>
                  <a:cubicBezTo>
                    <a:pt x="95652" y="75911"/>
                    <a:pt x="96025" y="75588"/>
                    <a:pt x="96380" y="74815"/>
                  </a:cubicBezTo>
                  <a:cubicBezTo>
                    <a:pt x="96622" y="74297"/>
                    <a:pt x="97036" y="73847"/>
                    <a:pt x="97382" y="73381"/>
                  </a:cubicBezTo>
                  <a:lnTo>
                    <a:pt x="97538" y="73225"/>
                  </a:lnTo>
                  <a:cubicBezTo>
                    <a:pt x="98212" y="71618"/>
                    <a:pt x="98056" y="69993"/>
                    <a:pt x="97831" y="68317"/>
                  </a:cubicBezTo>
                  <a:cubicBezTo>
                    <a:pt x="97762" y="67833"/>
                    <a:pt x="97589" y="67211"/>
                    <a:pt x="98194" y="67073"/>
                  </a:cubicBezTo>
                  <a:cubicBezTo>
                    <a:pt x="99784" y="66693"/>
                    <a:pt x="100268" y="65258"/>
                    <a:pt x="101149" y="64187"/>
                  </a:cubicBezTo>
                  <a:cubicBezTo>
                    <a:pt x="102117" y="63029"/>
                    <a:pt x="103137" y="61629"/>
                    <a:pt x="104243" y="60903"/>
                  </a:cubicBezTo>
                  <a:cubicBezTo>
                    <a:pt x="104825" y="60515"/>
                    <a:pt x="105739" y="59942"/>
                    <a:pt x="106690" y="59942"/>
                  </a:cubicBezTo>
                  <a:cubicBezTo>
                    <a:pt x="107432" y="59942"/>
                    <a:pt x="108196" y="60292"/>
                    <a:pt x="108840" y="61353"/>
                  </a:cubicBezTo>
                  <a:cubicBezTo>
                    <a:pt x="109600" y="62632"/>
                    <a:pt x="110965" y="63565"/>
                    <a:pt x="111017" y="65258"/>
                  </a:cubicBezTo>
                  <a:cubicBezTo>
                    <a:pt x="111034" y="65777"/>
                    <a:pt x="110793" y="66433"/>
                    <a:pt x="111536" y="66693"/>
                  </a:cubicBezTo>
                  <a:cubicBezTo>
                    <a:pt x="111822" y="66788"/>
                    <a:pt x="112112" y="66862"/>
                    <a:pt x="112391" y="66862"/>
                  </a:cubicBezTo>
                  <a:cubicBezTo>
                    <a:pt x="112769" y="66862"/>
                    <a:pt x="113129" y="66727"/>
                    <a:pt x="113437" y="66330"/>
                  </a:cubicBezTo>
                  <a:cubicBezTo>
                    <a:pt x="113540" y="66205"/>
                    <a:pt x="113700" y="66031"/>
                    <a:pt x="113856" y="66031"/>
                  </a:cubicBezTo>
                  <a:cubicBezTo>
                    <a:pt x="113960" y="66031"/>
                    <a:pt x="114062" y="66109"/>
                    <a:pt x="114145" y="66330"/>
                  </a:cubicBezTo>
                  <a:cubicBezTo>
                    <a:pt x="114543" y="67470"/>
                    <a:pt x="114802" y="68663"/>
                    <a:pt x="115286" y="69769"/>
                  </a:cubicBezTo>
                  <a:cubicBezTo>
                    <a:pt x="116271" y="72033"/>
                    <a:pt x="114940" y="74677"/>
                    <a:pt x="116858" y="76871"/>
                  </a:cubicBezTo>
                  <a:cubicBezTo>
                    <a:pt x="118241" y="78461"/>
                    <a:pt x="118362" y="80915"/>
                    <a:pt x="119900" y="82540"/>
                  </a:cubicBezTo>
                  <a:cubicBezTo>
                    <a:pt x="120401" y="82799"/>
                    <a:pt x="120885" y="83058"/>
                    <a:pt x="121386" y="83300"/>
                  </a:cubicBezTo>
                  <a:cubicBezTo>
                    <a:pt x="121538" y="83368"/>
                    <a:pt x="121699" y="83403"/>
                    <a:pt x="121846" y="83403"/>
                  </a:cubicBezTo>
                  <a:cubicBezTo>
                    <a:pt x="122184" y="83403"/>
                    <a:pt x="122445" y="83219"/>
                    <a:pt x="122337" y="82834"/>
                  </a:cubicBezTo>
                  <a:cubicBezTo>
                    <a:pt x="121818" y="80915"/>
                    <a:pt x="121991" y="78790"/>
                    <a:pt x="119969" y="77355"/>
                  </a:cubicBezTo>
                  <a:cubicBezTo>
                    <a:pt x="118414" y="76249"/>
                    <a:pt x="117239" y="74521"/>
                    <a:pt x="117463" y="72378"/>
                  </a:cubicBezTo>
                  <a:cubicBezTo>
                    <a:pt x="117528" y="71821"/>
                    <a:pt x="116912" y="70437"/>
                    <a:pt x="117695" y="70437"/>
                  </a:cubicBezTo>
                  <a:cubicBezTo>
                    <a:pt x="117955" y="70437"/>
                    <a:pt x="118371" y="70590"/>
                    <a:pt x="119019" y="70979"/>
                  </a:cubicBezTo>
                  <a:cubicBezTo>
                    <a:pt x="120194" y="71704"/>
                    <a:pt x="121386" y="72655"/>
                    <a:pt x="121749" y="73605"/>
                  </a:cubicBezTo>
                  <a:cubicBezTo>
                    <a:pt x="122096" y="74553"/>
                    <a:pt x="122434" y="74868"/>
                    <a:pt x="122776" y="74868"/>
                  </a:cubicBezTo>
                  <a:cubicBezTo>
                    <a:pt x="123251" y="74868"/>
                    <a:pt x="123732" y="74261"/>
                    <a:pt x="124255" y="73899"/>
                  </a:cubicBezTo>
                  <a:cubicBezTo>
                    <a:pt x="124531" y="73709"/>
                    <a:pt x="124721" y="73363"/>
                    <a:pt x="125015" y="73208"/>
                  </a:cubicBezTo>
                  <a:cubicBezTo>
                    <a:pt x="126743" y="72292"/>
                    <a:pt x="127210" y="70961"/>
                    <a:pt x="126743" y="69043"/>
                  </a:cubicBezTo>
                  <a:cubicBezTo>
                    <a:pt x="126294" y="67159"/>
                    <a:pt x="125292" y="65725"/>
                    <a:pt x="123892" y="64533"/>
                  </a:cubicBezTo>
                  <a:cubicBezTo>
                    <a:pt x="122596" y="63409"/>
                    <a:pt x="122285" y="62459"/>
                    <a:pt x="123546" y="61059"/>
                  </a:cubicBezTo>
                  <a:cubicBezTo>
                    <a:pt x="123952" y="60621"/>
                    <a:pt x="124332" y="60388"/>
                    <a:pt x="124705" y="60388"/>
                  </a:cubicBezTo>
                  <a:cubicBezTo>
                    <a:pt x="124936" y="60388"/>
                    <a:pt x="125164" y="60477"/>
                    <a:pt x="125395" y="60661"/>
                  </a:cubicBezTo>
                  <a:cubicBezTo>
                    <a:pt x="126000" y="61145"/>
                    <a:pt x="125810" y="61750"/>
                    <a:pt x="125119" y="62234"/>
                  </a:cubicBezTo>
                  <a:cubicBezTo>
                    <a:pt x="124618" y="62580"/>
                    <a:pt x="124445" y="63219"/>
                    <a:pt x="125050" y="63651"/>
                  </a:cubicBezTo>
                  <a:cubicBezTo>
                    <a:pt x="125442" y="63952"/>
                    <a:pt x="125858" y="64171"/>
                    <a:pt x="126268" y="64171"/>
                  </a:cubicBezTo>
                  <a:cubicBezTo>
                    <a:pt x="126635" y="64171"/>
                    <a:pt x="126996" y="63996"/>
                    <a:pt x="127331" y="63547"/>
                  </a:cubicBezTo>
                  <a:cubicBezTo>
                    <a:pt x="127694" y="63046"/>
                    <a:pt x="128247" y="62407"/>
                    <a:pt x="127469" y="61940"/>
                  </a:cubicBezTo>
                  <a:cubicBezTo>
                    <a:pt x="126398" y="61318"/>
                    <a:pt x="127037" y="61042"/>
                    <a:pt x="127590" y="60696"/>
                  </a:cubicBezTo>
                  <a:cubicBezTo>
                    <a:pt x="130061" y="59210"/>
                    <a:pt x="133449" y="59106"/>
                    <a:pt x="134693" y="55788"/>
                  </a:cubicBezTo>
                  <a:cubicBezTo>
                    <a:pt x="135298" y="54146"/>
                    <a:pt x="136093" y="52591"/>
                    <a:pt x="135851" y="50725"/>
                  </a:cubicBezTo>
                  <a:cubicBezTo>
                    <a:pt x="135522" y="48288"/>
                    <a:pt x="133932" y="46629"/>
                    <a:pt x="132498" y="44918"/>
                  </a:cubicBezTo>
                  <a:cubicBezTo>
                    <a:pt x="131772" y="44054"/>
                    <a:pt x="131859" y="43622"/>
                    <a:pt x="132775" y="43173"/>
                  </a:cubicBezTo>
                  <a:cubicBezTo>
                    <a:pt x="133120" y="43017"/>
                    <a:pt x="133397" y="42793"/>
                    <a:pt x="133362" y="42378"/>
                  </a:cubicBezTo>
                  <a:cubicBezTo>
                    <a:pt x="133345" y="41980"/>
                    <a:pt x="133051" y="41635"/>
                    <a:pt x="132671" y="41548"/>
                  </a:cubicBezTo>
                  <a:cubicBezTo>
                    <a:pt x="132227" y="41462"/>
                    <a:pt x="131713" y="41297"/>
                    <a:pt x="131292" y="41297"/>
                  </a:cubicBezTo>
                  <a:cubicBezTo>
                    <a:pt x="131122" y="41297"/>
                    <a:pt x="130968" y="41323"/>
                    <a:pt x="130839" y="41393"/>
                  </a:cubicBezTo>
                  <a:cubicBezTo>
                    <a:pt x="130667" y="41486"/>
                    <a:pt x="130517" y="41524"/>
                    <a:pt x="130385" y="41524"/>
                  </a:cubicBezTo>
                  <a:cubicBezTo>
                    <a:pt x="129751" y="41524"/>
                    <a:pt x="129496" y="40648"/>
                    <a:pt x="128935" y="40648"/>
                  </a:cubicBezTo>
                  <a:cubicBezTo>
                    <a:pt x="128871" y="40648"/>
                    <a:pt x="128804" y="40659"/>
                    <a:pt x="128731" y="40684"/>
                  </a:cubicBezTo>
                  <a:cubicBezTo>
                    <a:pt x="129025" y="40425"/>
                    <a:pt x="129336" y="40166"/>
                    <a:pt x="129612" y="39889"/>
                  </a:cubicBezTo>
                  <a:cubicBezTo>
                    <a:pt x="129699" y="39786"/>
                    <a:pt x="129768" y="39647"/>
                    <a:pt x="129802" y="39509"/>
                  </a:cubicBezTo>
                  <a:cubicBezTo>
                    <a:pt x="129896" y="39229"/>
                    <a:pt x="130059" y="38963"/>
                    <a:pt x="130355" y="38963"/>
                  </a:cubicBezTo>
                  <a:cubicBezTo>
                    <a:pt x="130388" y="38963"/>
                    <a:pt x="130423" y="38966"/>
                    <a:pt x="130459" y="38973"/>
                  </a:cubicBezTo>
                  <a:cubicBezTo>
                    <a:pt x="130822" y="39025"/>
                    <a:pt x="130718" y="39405"/>
                    <a:pt x="130753" y="39665"/>
                  </a:cubicBezTo>
                  <a:cubicBezTo>
                    <a:pt x="130885" y="40368"/>
                    <a:pt x="131150" y="40680"/>
                    <a:pt x="131522" y="40680"/>
                  </a:cubicBezTo>
                  <a:cubicBezTo>
                    <a:pt x="131781" y="40680"/>
                    <a:pt x="132092" y="40529"/>
                    <a:pt x="132446" y="40252"/>
                  </a:cubicBezTo>
                  <a:cubicBezTo>
                    <a:pt x="132816" y="39963"/>
                    <a:pt x="133198" y="39825"/>
                    <a:pt x="133552" y="39825"/>
                  </a:cubicBezTo>
                  <a:cubicBezTo>
                    <a:pt x="134190" y="39825"/>
                    <a:pt x="134735" y="40276"/>
                    <a:pt x="134935" y="41099"/>
                  </a:cubicBezTo>
                  <a:cubicBezTo>
                    <a:pt x="135004" y="41410"/>
                    <a:pt x="135246" y="41911"/>
                    <a:pt x="135436" y="41928"/>
                  </a:cubicBezTo>
                  <a:cubicBezTo>
                    <a:pt x="136836" y="42067"/>
                    <a:pt x="137130" y="43259"/>
                    <a:pt x="137441" y="44192"/>
                  </a:cubicBezTo>
                  <a:cubicBezTo>
                    <a:pt x="137757" y="45176"/>
                    <a:pt x="138205" y="45491"/>
                    <a:pt x="138710" y="45491"/>
                  </a:cubicBezTo>
                  <a:cubicBezTo>
                    <a:pt x="139226" y="45491"/>
                    <a:pt x="139803" y="45163"/>
                    <a:pt x="140361" y="44884"/>
                  </a:cubicBezTo>
                  <a:cubicBezTo>
                    <a:pt x="141813" y="44175"/>
                    <a:pt x="140586" y="43363"/>
                    <a:pt x="140327" y="42654"/>
                  </a:cubicBezTo>
                  <a:cubicBezTo>
                    <a:pt x="140188" y="42188"/>
                    <a:pt x="139739" y="41773"/>
                    <a:pt x="139324" y="41479"/>
                  </a:cubicBezTo>
                  <a:cubicBezTo>
                    <a:pt x="137717" y="40356"/>
                    <a:pt x="137648" y="38921"/>
                    <a:pt x="138305" y="37245"/>
                  </a:cubicBezTo>
                  <a:cubicBezTo>
                    <a:pt x="138533" y="36644"/>
                    <a:pt x="138753" y="36160"/>
                    <a:pt x="139216" y="36160"/>
                  </a:cubicBezTo>
                  <a:cubicBezTo>
                    <a:pt x="139418" y="36160"/>
                    <a:pt x="139666" y="36252"/>
                    <a:pt x="139981" y="36468"/>
                  </a:cubicBezTo>
                  <a:cubicBezTo>
                    <a:pt x="140121" y="36569"/>
                    <a:pt x="140268" y="36617"/>
                    <a:pt x="140413" y="36617"/>
                  </a:cubicBezTo>
                  <a:cubicBezTo>
                    <a:pt x="140661" y="36617"/>
                    <a:pt x="140902" y="36477"/>
                    <a:pt x="141087" y="36226"/>
                  </a:cubicBezTo>
                  <a:cubicBezTo>
                    <a:pt x="142573" y="34255"/>
                    <a:pt x="142850" y="29797"/>
                    <a:pt x="141640" y="27706"/>
                  </a:cubicBezTo>
                  <a:cubicBezTo>
                    <a:pt x="141485" y="27447"/>
                    <a:pt x="141104" y="27187"/>
                    <a:pt x="141398" y="26807"/>
                  </a:cubicBezTo>
                  <a:lnTo>
                    <a:pt x="141398" y="26807"/>
                  </a:lnTo>
                  <a:cubicBezTo>
                    <a:pt x="141623" y="26997"/>
                    <a:pt x="141917" y="27153"/>
                    <a:pt x="142072" y="27395"/>
                  </a:cubicBezTo>
                  <a:cubicBezTo>
                    <a:pt x="142988" y="28812"/>
                    <a:pt x="143869" y="30229"/>
                    <a:pt x="144733" y="31663"/>
                  </a:cubicBezTo>
                  <a:cubicBezTo>
                    <a:pt x="144984" y="32062"/>
                    <a:pt x="145261" y="32460"/>
                    <a:pt x="145713" y="32460"/>
                  </a:cubicBezTo>
                  <a:cubicBezTo>
                    <a:pt x="145790" y="32460"/>
                    <a:pt x="145872" y="32449"/>
                    <a:pt x="145960" y="32424"/>
                  </a:cubicBezTo>
                  <a:cubicBezTo>
                    <a:pt x="146323" y="32320"/>
                    <a:pt x="146825" y="32043"/>
                    <a:pt x="146928" y="31750"/>
                  </a:cubicBezTo>
                  <a:cubicBezTo>
                    <a:pt x="147118" y="31197"/>
                    <a:pt x="146496" y="30972"/>
                    <a:pt x="146151" y="30644"/>
                  </a:cubicBezTo>
                  <a:cubicBezTo>
                    <a:pt x="145805" y="30298"/>
                    <a:pt x="144889" y="29935"/>
                    <a:pt x="145511" y="29348"/>
                  </a:cubicBezTo>
                  <a:cubicBezTo>
                    <a:pt x="146220" y="28674"/>
                    <a:pt x="145701" y="28363"/>
                    <a:pt x="145373" y="27982"/>
                  </a:cubicBezTo>
                  <a:cubicBezTo>
                    <a:pt x="144924" y="27464"/>
                    <a:pt x="144353" y="27049"/>
                    <a:pt x="143904" y="26513"/>
                  </a:cubicBezTo>
                  <a:cubicBezTo>
                    <a:pt x="142452" y="24803"/>
                    <a:pt x="140309" y="24008"/>
                    <a:pt x="138927" y="23455"/>
                  </a:cubicBezTo>
                  <a:cubicBezTo>
                    <a:pt x="137233" y="22781"/>
                    <a:pt x="135350" y="23368"/>
                    <a:pt x="133794" y="22349"/>
                  </a:cubicBezTo>
                  <a:cubicBezTo>
                    <a:pt x="133621" y="22228"/>
                    <a:pt x="133120" y="22141"/>
                    <a:pt x="133379" y="21934"/>
                  </a:cubicBezTo>
                  <a:cubicBezTo>
                    <a:pt x="134416" y="21156"/>
                    <a:pt x="134192" y="19843"/>
                    <a:pt x="134814" y="18910"/>
                  </a:cubicBezTo>
                  <a:cubicBezTo>
                    <a:pt x="135183" y="18357"/>
                    <a:pt x="137525" y="17996"/>
                    <a:pt x="139389" y="17996"/>
                  </a:cubicBezTo>
                  <a:cubicBezTo>
                    <a:pt x="140321" y="17996"/>
                    <a:pt x="141133" y="18086"/>
                    <a:pt x="141519" y="18287"/>
                  </a:cubicBezTo>
                  <a:cubicBezTo>
                    <a:pt x="141913" y="18491"/>
                    <a:pt x="142318" y="18567"/>
                    <a:pt x="142722" y="18567"/>
                  </a:cubicBezTo>
                  <a:cubicBezTo>
                    <a:pt x="143310" y="18567"/>
                    <a:pt x="143896" y="18407"/>
                    <a:pt x="144440" y="18253"/>
                  </a:cubicBezTo>
                  <a:cubicBezTo>
                    <a:pt x="145183" y="18028"/>
                    <a:pt x="144301" y="17320"/>
                    <a:pt x="144440" y="16905"/>
                  </a:cubicBezTo>
                  <a:cubicBezTo>
                    <a:pt x="144595" y="16473"/>
                    <a:pt x="144232" y="15764"/>
                    <a:pt x="144803" y="15626"/>
                  </a:cubicBezTo>
                  <a:cubicBezTo>
                    <a:pt x="144894" y="15602"/>
                    <a:pt x="144986" y="15590"/>
                    <a:pt x="145078" y="15590"/>
                  </a:cubicBezTo>
                  <a:cubicBezTo>
                    <a:pt x="145503" y="15590"/>
                    <a:pt x="145922" y="15838"/>
                    <a:pt x="146306" y="16179"/>
                  </a:cubicBezTo>
                  <a:cubicBezTo>
                    <a:pt x="146709" y="16532"/>
                    <a:pt x="147171" y="16997"/>
                    <a:pt x="147617" y="16997"/>
                  </a:cubicBezTo>
                  <a:cubicBezTo>
                    <a:pt x="147935" y="16997"/>
                    <a:pt x="148244" y="16760"/>
                    <a:pt x="148518" y="16075"/>
                  </a:cubicBezTo>
                  <a:cubicBezTo>
                    <a:pt x="148584" y="15900"/>
                    <a:pt x="148692" y="15801"/>
                    <a:pt x="148828" y="15801"/>
                  </a:cubicBezTo>
                  <a:cubicBezTo>
                    <a:pt x="148906" y="15801"/>
                    <a:pt x="148994" y="15833"/>
                    <a:pt x="149088" y="15903"/>
                  </a:cubicBezTo>
                  <a:cubicBezTo>
                    <a:pt x="149348" y="16110"/>
                    <a:pt x="149348" y="16335"/>
                    <a:pt x="149192" y="16646"/>
                  </a:cubicBezTo>
                  <a:cubicBezTo>
                    <a:pt x="148743" y="17596"/>
                    <a:pt x="147965" y="18547"/>
                    <a:pt x="147965" y="19497"/>
                  </a:cubicBezTo>
                  <a:cubicBezTo>
                    <a:pt x="147931" y="21122"/>
                    <a:pt x="148708" y="22677"/>
                    <a:pt x="150022" y="23627"/>
                  </a:cubicBezTo>
                  <a:cubicBezTo>
                    <a:pt x="151231" y="24561"/>
                    <a:pt x="152631" y="25269"/>
                    <a:pt x="153582" y="26513"/>
                  </a:cubicBezTo>
                  <a:cubicBezTo>
                    <a:pt x="153835" y="26852"/>
                    <a:pt x="154112" y="27339"/>
                    <a:pt x="154580" y="27339"/>
                  </a:cubicBezTo>
                  <a:cubicBezTo>
                    <a:pt x="154686" y="27339"/>
                    <a:pt x="154802" y="27314"/>
                    <a:pt x="154930" y="27257"/>
                  </a:cubicBezTo>
                  <a:cubicBezTo>
                    <a:pt x="155621" y="26928"/>
                    <a:pt x="155673" y="26271"/>
                    <a:pt x="155604" y="25615"/>
                  </a:cubicBezTo>
                  <a:cubicBezTo>
                    <a:pt x="155448" y="24025"/>
                    <a:pt x="155863" y="22435"/>
                    <a:pt x="154739" y="20845"/>
                  </a:cubicBezTo>
                  <a:cubicBezTo>
                    <a:pt x="154065" y="19877"/>
                    <a:pt x="153772" y="18823"/>
                    <a:pt x="152406" y="18737"/>
                  </a:cubicBezTo>
                  <a:cubicBezTo>
                    <a:pt x="152044" y="18720"/>
                    <a:pt x="151940" y="18478"/>
                    <a:pt x="151888" y="18201"/>
                  </a:cubicBezTo>
                  <a:cubicBezTo>
                    <a:pt x="151820" y="17931"/>
                    <a:pt x="151918" y="17578"/>
                    <a:pt x="152229" y="17578"/>
                  </a:cubicBezTo>
                  <a:cubicBezTo>
                    <a:pt x="152236" y="17578"/>
                    <a:pt x="152243" y="17579"/>
                    <a:pt x="152251" y="17579"/>
                  </a:cubicBezTo>
                  <a:cubicBezTo>
                    <a:pt x="152284" y="17581"/>
                    <a:pt x="152317" y="17582"/>
                    <a:pt x="152350" y="17582"/>
                  </a:cubicBezTo>
                  <a:cubicBezTo>
                    <a:pt x="153000" y="17582"/>
                    <a:pt x="153628" y="17254"/>
                    <a:pt x="154277" y="17254"/>
                  </a:cubicBezTo>
                  <a:cubicBezTo>
                    <a:pt x="154558" y="17254"/>
                    <a:pt x="154844" y="17316"/>
                    <a:pt x="155137" y="17493"/>
                  </a:cubicBezTo>
                  <a:cubicBezTo>
                    <a:pt x="155393" y="17649"/>
                    <a:pt x="155627" y="17726"/>
                    <a:pt x="155836" y="17726"/>
                  </a:cubicBezTo>
                  <a:cubicBezTo>
                    <a:pt x="156249" y="17726"/>
                    <a:pt x="156566" y="17427"/>
                    <a:pt x="156761" y="16853"/>
                  </a:cubicBezTo>
                  <a:cubicBezTo>
                    <a:pt x="157072" y="15920"/>
                    <a:pt x="157954" y="15505"/>
                    <a:pt x="158662" y="15039"/>
                  </a:cubicBezTo>
                  <a:cubicBezTo>
                    <a:pt x="158771" y="14969"/>
                    <a:pt x="158912" y="14953"/>
                    <a:pt x="159064" y="14953"/>
                  </a:cubicBezTo>
                  <a:cubicBezTo>
                    <a:pt x="159192" y="14953"/>
                    <a:pt x="159327" y="14964"/>
                    <a:pt x="159458" y="14964"/>
                  </a:cubicBezTo>
                  <a:cubicBezTo>
                    <a:pt x="159792" y="14964"/>
                    <a:pt x="160100" y="14892"/>
                    <a:pt x="160183" y="14382"/>
                  </a:cubicBezTo>
                  <a:cubicBezTo>
                    <a:pt x="160304" y="13501"/>
                    <a:pt x="159475" y="13310"/>
                    <a:pt x="158887" y="12965"/>
                  </a:cubicBezTo>
                  <a:cubicBezTo>
                    <a:pt x="158662" y="12827"/>
                    <a:pt x="158334" y="12550"/>
                    <a:pt x="158351" y="12395"/>
                  </a:cubicBezTo>
                  <a:cubicBezTo>
                    <a:pt x="158404" y="12154"/>
                    <a:pt x="158582" y="12097"/>
                    <a:pt x="158776" y="12097"/>
                  </a:cubicBezTo>
                  <a:cubicBezTo>
                    <a:pt x="158903" y="12097"/>
                    <a:pt x="159037" y="12122"/>
                    <a:pt x="159146" y="12135"/>
                  </a:cubicBezTo>
                  <a:cubicBezTo>
                    <a:pt x="160460" y="12308"/>
                    <a:pt x="161652" y="12999"/>
                    <a:pt x="163017" y="12999"/>
                  </a:cubicBezTo>
                  <a:cubicBezTo>
                    <a:pt x="163570" y="12999"/>
                    <a:pt x="163795" y="12913"/>
                    <a:pt x="164002" y="12274"/>
                  </a:cubicBezTo>
                  <a:cubicBezTo>
                    <a:pt x="164745" y="10182"/>
                    <a:pt x="163311" y="10010"/>
                    <a:pt x="161998" y="9923"/>
                  </a:cubicBezTo>
                  <a:cubicBezTo>
                    <a:pt x="160218" y="9820"/>
                    <a:pt x="158438" y="9543"/>
                    <a:pt x="156710" y="9076"/>
                  </a:cubicBezTo>
                  <a:cubicBezTo>
                    <a:pt x="153313" y="8169"/>
                    <a:pt x="149984" y="6872"/>
                    <a:pt x="146431" y="6872"/>
                  </a:cubicBezTo>
                  <a:cubicBezTo>
                    <a:pt x="145249" y="6872"/>
                    <a:pt x="144041" y="7016"/>
                    <a:pt x="142798" y="7366"/>
                  </a:cubicBezTo>
                  <a:cubicBezTo>
                    <a:pt x="142441" y="7468"/>
                    <a:pt x="142044" y="7507"/>
                    <a:pt x="141624" y="7507"/>
                  </a:cubicBezTo>
                  <a:cubicBezTo>
                    <a:pt x="140475" y="7507"/>
                    <a:pt x="139148" y="7211"/>
                    <a:pt x="137959" y="7072"/>
                  </a:cubicBezTo>
                  <a:cubicBezTo>
                    <a:pt x="135760" y="6810"/>
                    <a:pt x="133765" y="5577"/>
                    <a:pt x="131513" y="5577"/>
                  </a:cubicBezTo>
                  <a:cubicBezTo>
                    <a:pt x="131235" y="5577"/>
                    <a:pt x="130953" y="5596"/>
                    <a:pt x="130666" y="5637"/>
                  </a:cubicBezTo>
                  <a:cubicBezTo>
                    <a:pt x="130197" y="5701"/>
                    <a:pt x="129713" y="5752"/>
                    <a:pt x="129231" y="5752"/>
                  </a:cubicBezTo>
                  <a:cubicBezTo>
                    <a:pt x="128525" y="5752"/>
                    <a:pt x="127823" y="5641"/>
                    <a:pt x="127175" y="5292"/>
                  </a:cubicBezTo>
                  <a:cubicBezTo>
                    <a:pt x="124583" y="3857"/>
                    <a:pt x="121352" y="4808"/>
                    <a:pt x="118811" y="3097"/>
                  </a:cubicBezTo>
                  <a:cubicBezTo>
                    <a:pt x="118623" y="2965"/>
                    <a:pt x="118385" y="2894"/>
                    <a:pt x="118144" y="2894"/>
                  </a:cubicBezTo>
                  <a:cubicBezTo>
                    <a:pt x="117786" y="2894"/>
                    <a:pt x="117421" y="3050"/>
                    <a:pt x="117204" y="3391"/>
                  </a:cubicBezTo>
                  <a:cubicBezTo>
                    <a:pt x="116737" y="4117"/>
                    <a:pt x="117601" y="4134"/>
                    <a:pt x="117930" y="4462"/>
                  </a:cubicBezTo>
                  <a:cubicBezTo>
                    <a:pt x="118103" y="4670"/>
                    <a:pt x="118154" y="4946"/>
                    <a:pt x="118068" y="5188"/>
                  </a:cubicBezTo>
                  <a:cubicBezTo>
                    <a:pt x="117958" y="5398"/>
                    <a:pt x="116241" y="5510"/>
                    <a:pt x="114740" y="5510"/>
                  </a:cubicBezTo>
                  <a:cubicBezTo>
                    <a:pt x="113645" y="5510"/>
                    <a:pt x="112664" y="5450"/>
                    <a:pt x="112503" y="5326"/>
                  </a:cubicBezTo>
                  <a:cubicBezTo>
                    <a:pt x="111242" y="4410"/>
                    <a:pt x="109825" y="3719"/>
                    <a:pt x="108321" y="3287"/>
                  </a:cubicBezTo>
                  <a:cubicBezTo>
                    <a:pt x="108108" y="3224"/>
                    <a:pt x="107902" y="3198"/>
                    <a:pt x="107703" y="3198"/>
                  </a:cubicBezTo>
                  <a:cubicBezTo>
                    <a:pt x="106742" y="3198"/>
                    <a:pt x="105934" y="3807"/>
                    <a:pt x="105084" y="3807"/>
                  </a:cubicBezTo>
                  <a:cubicBezTo>
                    <a:pt x="105000" y="3807"/>
                    <a:pt x="104915" y="3801"/>
                    <a:pt x="104830" y="3788"/>
                  </a:cubicBezTo>
                  <a:cubicBezTo>
                    <a:pt x="102083" y="3391"/>
                    <a:pt x="99266" y="3909"/>
                    <a:pt x="96760" y="1559"/>
                  </a:cubicBezTo>
                  <a:cubicBezTo>
                    <a:pt x="95295" y="185"/>
                    <a:pt x="93272" y="50"/>
                    <a:pt x="91223" y="50"/>
                  </a:cubicBezTo>
                  <a:cubicBezTo>
                    <a:pt x="90718" y="50"/>
                    <a:pt x="90212" y="58"/>
                    <a:pt x="89713" y="58"/>
                  </a:cubicBezTo>
                  <a:cubicBezTo>
                    <a:pt x="89152" y="58"/>
                    <a:pt x="88600" y="48"/>
                    <a:pt x="88067" y="4"/>
                  </a:cubicBezTo>
                  <a:cubicBezTo>
                    <a:pt x="88037" y="2"/>
                    <a:pt x="88007" y="1"/>
                    <a:pt x="879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90" name="Google Shape;2990;p70"/>
            <p:cNvSpPr/>
            <p:nvPr/>
          </p:nvSpPr>
          <p:spPr>
            <a:xfrm>
              <a:off x="5913800" y="3523050"/>
              <a:ext cx="1109075" cy="813875"/>
            </a:xfrm>
            <a:custGeom>
              <a:avLst/>
              <a:gdLst/>
              <a:ahLst/>
              <a:cxnLst/>
              <a:rect l="l" t="t" r="r" b="b"/>
              <a:pathLst>
                <a:path w="44363" h="32555" extrusionOk="0">
                  <a:moveTo>
                    <a:pt x="28245" y="1"/>
                  </a:moveTo>
                  <a:cubicBezTo>
                    <a:pt x="27747" y="1"/>
                    <a:pt x="27602" y="373"/>
                    <a:pt x="27634" y="804"/>
                  </a:cubicBezTo>
                  <a:cubicBezTo>
                    <a:pt x="27737" y="2117"/>
                    <a:pt x="27979" y="3482"/>
                    <a:pt x="27996" y="4778"/>
                  </a:cubicBezTo>
                  <a:cubicBezTo>
                    <a:pt x="28014" y="5660"/>
                    <a:pt x="28567" y="7094"/>
                    <a:pt x="27634" y="7267"/>
                  </a:cubicBezTo>
                  <a:cubicBezTo>
                    <a:pt x="27521" y="7286"/>
                    <a:pt x="27406" y="7295"/>
                    <a:pt x="27290" y="7295"/>
                  </a:cubicBezTo>
                  <a:cubicBezTo>
                    <a:pt x="25431" y="7295"/>
                    <a:pt x="23230" y="4918"/>
                    <a:pt x="23555" y="3275"/>
                  </a:cubicBezTo>
                  <a:cubicBezTo>
                    <a:pt x="23754" y="2264"/>
                    <a:pt x="23333" y="1317"/>
                    <a:pt x="22034" y="1317"/>
                  </a:cubicBezTo>
                  <a:cubicBezTo>
                    <a:pt x="21978" y="1317"/>
                    <a:pt x="21920" y="1318"/>
                    <a:pt x="21862" y="1322"/>
                  </a:cubicBezTo>
                  <a:cubicBezTo>
                    <a:pt x="21814" y="1325"/>
                    <a:pt x="21765" y="1327"/>
                    <a:pt x="21716" y="1327"/>
                  </a:cubicBezTo>
                  <a:cubicBezTo>
                    <a:pt x="20777" y="1327"/>
                    <a:pt x="19668" y="752"/>
                    <a:pt x="18692" y="752"/>
                  </a:cubicBezTo>
                  <a:cubicBezTo>
                    <a:pt x="18107" y="752"/>
                    <a:pt x="17570" y="958"/>
                    <a:pt x="17144" y="1616"/>
                  </a:cubicBezTo>
                  <a:cubicBezTo>
                    <a:pt x="16642" y="2376"/>
                    <a:pt x="15295" y="2826"/>
                    <a:pt x="15191" y="4035"/>
                  </a:cubicBezTo>
                  <a:cubicBezTo>
                    <a:pt x="15162" y="4430"/>
                    <a:pt x="15144" y="4616"/>
                    <a:pt x="15002" y="4616"/>
                  </a:cubicBezTo>
                  <a:cubicBezTo>
                    <a:pt x="14889" y="4616"/>
                    <a:pt x="14698" y="4499"/>
                    <a:pt x="14361" y="4277"/>
                  </a:cubicBezTo>
                  <a:cubicBezTo>
                    <a:pt x="13724" y="3844"/>
                    <a:pt x="13113" y="3612"/>
                    <a:pt x="12606" y="3612"/>
                  </a:cubicBezTo>
                  <a:cubicBezTo>
                    <a:pt x="12042" y="3612"/>
                    <a:pt x="11607" y="3900"/>
                    <a:pt x="11406" y="4519"/>
                  </a:cubicBezTo>
                  <a:cubicBezTo>
                    <a:pt x="10784" y="6334"/>
                    <a:pt x="8710" y="7215"/>
                    <a:pt x="8624" y="9392"/>
                  </a:cubicBezTo>
                  <a:cubicBezTo>
                    <a:pt x="8607" y="10153"/>
                    <a:pt x="7933" y="10619"/>
                    <a:pt x="7086" y="10879"/>
                  </a:cubicBezTo>
                  <a:cubicBezTo>
                    <a:pt x="5669" y="11311"/>
                    <a:pt x="4355" y="11864"/>
                    <a:pt x="3007" y="12382"/>
                  </a:cubicBezTo>
                  <a:cubicBezTo>
                    <a:pt x="1003" y="13160"/>
                    <a:pt x="0" y="16910"/>
                    <a:pt x="1538" y="19018"/>
                  </a:cubicBezTo>
                  <a:cubicBezTo>
                    <a:pt x="2835" y="20798"/>
                    <a:pt x="3128" y="22595"/>
                    <a:pt x="3992" y="24375"/>
                  </a:cubicBezTo>
                  <a:cubicBezTo>
                    <a:pt x="4494" y="25360"/>
                    <a:pt x="4424" y="26276"/>
                    <a:pt x="3750" y="26950"/>
                  </a:cubicBezTo>
                  <a:cubicBezTo>
                    <a:pt x="3353" y="27348"/>
                    <a:pt x="3509" y="27797"/>
                    <a:pt x="4148" y="28298"/>
                  </a:cubicBezTo>
                  <a:cubicBezTo>
                    <a:pt x="5020" y="28962"/>
                    <a:pt x="5824" y="29302"/>
                    <a:pt x="6549" y="29302"/>
                  </a:cubicBezTo>
                  <a:cubicBezTo>
                    <a:pt x="7089" y="29302"/>
                    <a:pt x="7586" y="29114"/>
                    <a:pt x="8036" y="28730"/>
                  </a:cubicBezTo>
                  <a:cubicBezTo>
                    <a:pt x="8740" y="28095"/>
                    <a:pt x="9643" y="27747"/>
                    <a:pt x="10576" y="27747"/>
                  </a:cubicBezTo>
                  <a:cubicBezTo>
                    <a:pt x="10811" y="27747"/>
                    <a:pt x="11049" y="27769"/>
                    <a:pt x="11285" y="27814"/>
                  </a:cubicBezTo>
                  <a:cubicBezTo>
                    <a:pt x="11420" y="27836"/>
                    <a:pt x="11551" y="27846"/>
                    <a:pt x="11676" y="27846"/>
                  </a:cubicBezTo>
                  <a:cubicBezTo>
                    <a:pt x="12065" y="27846"/>
                    <a:pt x="12402" y="27743"/>
                    <a:pt x="12650" y="27521"/>
                  </a:cubicBezTo>
                  <a:cubicBezTo>
                    <a:pt x="14551" y="25793"/>
                    <a:pt x="17368" y="25343"/>
                    <a:pt x="20047" y="24790"/>
                  </a:cubicBezTo>
                  <a:cubicBezTo>
                    <a:pt x="20247" y="24746"/>
                    <a:pt x="20464" y="24721"/>
                    <a:pt x="20691" y="24721"/>
                  </a:cubicBezTo>
                  <a:cubicBezTo>
                    <a:pt x="21623" y="24721"/>
                    <a:pt x="22712" y="25150"/>
                    <a:pt x="23365" y="26484"/>
                  </a:cubicBezTo>
                  <a:cubicBezTo>
                    <a:pt x="23667" y="27105"/>
                    <a:pt x="23855" y="28198"/>
                    <a:pt x="25083" y="28198"/>
                  </a:cubicBezTo>
                  <a:cubicBezTo>
                    <a:pt x="25120" y="28198"/>
                    <a:pt x="25158" y="28197"/>
                    <a:pt x="25197" y="28195"/>
                  </a:cubicBezTo>
                  <a:cubicBezTo>
                    <a:pt x="25345" y="28183"/>
                    <a:pt x="25455" y="28022"/>
                    <a:pt x="25593" y="28022"/>
                  </a:cubicBezTo>
                  <a:cubicBezTo>
                    <a:pt x="25664" y="28022"/>
                    <a:pt x="25742" y="28065"/>
                    <a:pt x="25836" y="28195"/>
                  </a:cubicBezTo>
                  <a:cubicBezTo>
                    <a:pt x="25923" y="28298"/>
                    <a:pt x="25767" y="28592"/>
                    <a:pt x="25612" y="28713"/>
                  </a:cubicBezTo>
                  <a:cubicBezTo>
                    <a:pt x="25318" y="28938"/>
                    <a:pt x="24903" y="29128"/>
                    <a:pt x="25283" y="29646"/>
                  </a:cubicBezTo>
                  <a:cubicBezTo>
                    <a:pt x="25508" y="29871"/>
                    <a:pt x="25802" y="30026"/>
                    <a:pt x="26113" y="30078"/>
                  </a:cubicBezTo>
                  <a:cubicBezTo>
                    <a:pt x="26172" y="30086"/>
                    <a:pt x="26229" y="30090"/>
                    <a:pt x="26283" y="30090"/>
                  </a:cubicBezTo>
                  <a:cubicBezTo>
                    <a:pt x="26710" y="30090"/>
                    <a:pt x="27006" y="29856"/>
                    <a:pt x="27098" y="29473"/>
                  </a:cubicBezTo>
                  <a:cubicBezTo>
                    <a:pt x="27115" y="29335"/>
                    <a:pt x="27098" y="29197"/>
                    <a:pt x="27029" y="29076"/>
                  </a:cubicBezTo>
                  <a:cubicBezTo>
                    <a:pt x="26976" y="28903"/>
                    <a:pt x="26992" y="28848"/>
                    <a:pt x="27041" y="28848"/>
                  </a:cubicBezTo>
                  <a:cubicBezTo>
                    <a:pt x="27105" y="28848"/>
                    <a:pt x="27225" y="28941"/>
                    <a:pt x="27322" y="28990"/>
                  </a:cubicBezTo>
                  <a:cubicBezTo>
                    <a:pt x="27824" y="29266"/>
                    <a:pt x="28463" y="29473"/>
                    <a:pt x="28169" y="30113"/>
                  </a:cubicBezTo>
                  <a:cubicBezTo>
                    <a:pt x="27945" y="30597"/>
                    <a:pt x="28117" y="31029"/>
                    <a:pt x="28809" y="31461"/>
                  </a:cubicBezTo>
                  <a:cubicBezTo>
                    <a:pt x="30199" y="32318"/>
                    <a:pt x="31628" y="32554"/>
                    <a:pt x="32898" y="32554"/>
                  </a:cubicBezTo>
                  <a:cubicBezTo>
                    <a:pt x="33522" y="32554"/>
                    <a:pt x="34108" y="32497"/>
                    <a:pt x="34633" y="32429"/>
                  </a:cubicBezTo>
                  <a:cubicBezTo>
                    <a:pt x="36672" y="32135"/>
                    <a:pt x="39299" y="31824"/>
                    <a:pt x="39299" y="29145"/>
                  </a:cubicBezTo>
                  <a:cubicBezTo>
                    <a:pt x="39299" y="28938"/>
                    <a:pt x="39541" y="28799"/>
                    <a:pt x="39592" y="28575"/>
                  </a:cubicBezTo>
                  <a:cubicBezTo>
                    <a:pt x="40024" y="26968"/>
                    <a:pt x="41804" y="26363"/>
                    <a:pt x="42496" y="24998"/>
                  </a:cubicBezTo>
                  <a:cubicBezTo>
                    <a:pt x="44224" y="21559"/>
                    <a:pt x="44362" y="17722"/>
                    <a:pt x="40232" y="13661"/>
                  </a:cubicBezTo>
                  <a:cubicBezTo>
                    <a:pt x="38953" y="12399"/>
                    <a:pt x="38037" y="10671"/>
                    <a:pt x="36309" y="9859"/>
                  </a:cubicBezTo>
                  <a:cubicBezTo>
                    <a:pt x="34494" y="9012"/>
                    <a:pt x="34080" y="7716"/>
                    <a:pt x="33509" y="6472"/>
                  </a:cubicBezTo>
                  <a:cubicBezTo>
                    <a:pt x="33388" y="5608"/>
                    <a:pt x="33008" y="4761"/>
                    <a:pt x="32213" y="4346"/>
                  </a:cubicBezTo>
                  <a:cubicBezTo>
                    <a:pt x="30658" y="3465"/>
                    <a:pt x="30278" y="2100"/>
                    <a:pt x="29414" y="942"/>
                  </a:cubicBezTo>
                  <a:cubicBezTo>
                    <a:pt x="29120" y="544"/>
                    <a:pt x="28947" y="78"/>
                    <a:pt x="28377" y="9"/>
                  </a:cubicBezTo>
                  <a:cubicBezTo>
                    <a:pt x="28330" y="3"/>
                    <a:pt x="28287" y="1"/>
                    <a:pt x="282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91" name="Google Shape;2991;p70"/>
            <p:cNvSpPr/>
            <p:nvPr/>
          </p:nvSpPr>
          <p:spPr>
            <a:xfrm>
              <a:off x="6442175" y="3238700"/>
              <a:ext cx="571625" cy="311800"/>
            </a:xfrm>
            <a:custGeom>
              <a:avLst/>
              <a:gdLst/>
              <a:ahLst/>
              <a:cxnLst/>
              <a:rect l="l" t="t" r="r" b="b"/>
              <a:pathLst>
                <a:path w="22865" h="12472" extrusionOk="0">
                  <a:moveTo>
                    <a:pt x="3070" y="1"/>
                  </a:moveTo>
                  <a:cubicBezTo>
                    <a:pt x="2939" y="1"/>
                    <a:pt x="2792" y="15"/>
                    <a:pt x="2627" y="46"/>
                  </a:cubicBezTo>
                  <a:cubicBezTo>
                    <a:pt x="1833" y="202"/>
                    <a:pt x="830" y="29"/>
                    <a:pt x="415" y="927"/>
                  </a:cubicBezTo>
                  <a:cubicBezTo>
                    <a:pt x="1" y="1826"/>
                    <a:pt x="934" y="1861"/>
                    <a:pt x="1400" y="2189"/>
                  </a:cubicBezTo>
                  <a:cubicBezTo>
                    <a:pt x="1504" y="2258"/>
                    <a:pt x="1366" y="2569"/>
                    <a:pt x="1435" y="2742"/>
                  </a:cubicBezTo>
                  <a:cubicBezTo>
                    <a:pt x="1757" y="3623"/>
                    <a:pt x="1963" y="4886"/>
                    <a:pt x="3062" y="4886"/>
                  </a:cubicBezTo>
                  <a:cubicBezTo>
                    <a:pt x="3084" y="4886"/>
                    <a:pt x="3106" y="4886"/>
                    <a:pt x="3129" y="4885"/>
                  </a:cubicBezTo>
                  <a:cubicBezTo>
                    <a:pt x="3207" y="4880"/>
                    <a:pt x="3284" y="4878"/>
                    <a:pt x="3360" y="4878"/>
                  </a:cubicBezTo>
                  <a:cubicBezTo>
                    <a:pt x="4698" y="4878"/>
                    <a:pt x="5731" y="5570"/>
                    <a:pt x="6810" y="6077"/>
                  </a:cubicBezTo>
                  <a:cubicBezTo>
                    <a:pt x="7328" y="6319"/>
                    <a:pt x="8019" y="7322"/>
                    <a:pt x="7207" y="8203"/>
                  </a:cubicBezTo>
                  <a:cubicBezTo>
                    <a:pt x="6913" y="8531"/>
                    <a:pt x="6948" y="8911"/>
                    <a:pt x="7121" y="9292"/>
                  </a:cubicBezTo>
                  <a:cubicBezTo>
                    <a:pt x="7274" y="9613"/>
                    <a:pt x="7597" y="9810"/>
                    <a:pt x="7934" y="9810"/>
                  </a:cubicBezTo>
                  <a:cubicBezTo>
                    <a:pt x="8014" y="9810"/>
                    <a:pt x="8095" y="9799"/>
                    <a:pt x="8175" y="9775"/>
                  </a:cubicBezTo>
                  <a:cubicBezTo>
                    <a:pt x="8275" y="9755"/>
                    <a:pt x="8368" y="9745"/>
                    <a:pt x="8457" y="9745"/>
                  </a:cubicBezTo>
                  <a:cubicBezTo>
                    <a:pt x="8811" y="9745"/>
                    <a:pt x="9087" y="9900"/>
                    <a:pt x="9419" y="10121"/>
                  </a:cubicBezTo>
                  <a:cubicBezTo>
                    <a:pt x="10079" y="10569"/>
                    <a:pt x="10930" y="10787"/>
                    <a:pt x="11688" y="10787"/>
                  </a:cubicBezTo>
                  <a:cubicBezTo>
                    <a:pt x="12538" y="10787"/>
                    <a:pt x="13270" y="10513"/>
                    <a:pt x="13480" y="9983"/>
                  </a:cubicBezTo>
                  <a:cubicBezTo>
                    <a:pt x="13648" y="9563"/>
                    <a:pt x="13555" y="9014"/>
                    <a:pt x="14230" y="9014"/>
                  </a:cubicBezTo>
                  <a:cubicBezTo>
                    <a:pt x="14250" y="9014"/>
                    <a:pt x="14271" y="9014"/>
                    <a:pt x="14293" y="9015"/>
                  </a:cubicBezTo>
                  <a:cubicBezTo>
                    <a:pt x="15036" y="9050"/>
                    <a:pt x="15381" y="9516"/>
                    <a:pt x="15450" y="10138"/>
                  </a:cubicBezTo>
                  <a:cubicBezTo>
                    <a:pt x="15640" y="11486"/>
                    <a:pt x="16522" y="11953"/>
                    <a:pt x="17697" y="11988"/>
                  </a:cubicBezTo>
                  <a:cubicBezTo>
                    <a:pt x="18224" y="11988"/>
                    <a:pt x="18870" y="12472"/>
                    <a:pt x="19366" y="12472"/>
                  </a:cubicBezTo>
                  <a:cubicBezTo>
                    <a:pt x="19602" y="12472"/>
                    <a:pt x="19804" y="12362"/>
                    <a:pt x="19944" y="12039"/>
                  </a:cubicBezTo>
                  <a:cubicBezTo>
                    <a:pt x="20289" y="11210"/>
                    <a:pt x="19287" y="10398"/>
                    <a:pt x="18596" y="9758"/>
                  </a:cubicBezTo>
                  <a:cubicBezTo>
                    <a:pt x="18164" y="9361"/>
                    <a:pt x="17420" y="8825"/>
                    <a:pt x="17749" y="8272"/>
                  </a:cubicBezTo>
                  <a:cubicBezTo>
                    <a:pt x="17984" y="7884"/>
                    <a:pt x="18253" y="7197"/>
                    <a:pt x="18937" y="7197"/>
                  </a:cubicBezTo>
                  <a:cubicBezTo>
                    <a:pt x="19107" y="7197"/>
                    <a:pt x="19302" y="7239"/>
                    <a:pt x="19529" y="7339"/>
                  </a:cubicBezTo>
                  <a:cubicBezTo>
                    <a:pt x="19732" y="7429"/>
                    <a:pt x="19935" y="7468"/>
                    <a:pt x="20135" y="7468"/>
                  </a:cubicBezTo>
                  <a:cubicBezTo>
                    <a:pt x="20854" y="7468"/>
                    <a:pt x="21544" y="6970"/>
                    <a:pt x="22138" y="6578"/>
                  </a:cubicBezTo>
                  <a:cubicBezTo>
                    <a:pt x="22795" y="6146"/>
                    <a:pt x="22864" y="5248"/>
                    <a:pt x="22311" y="4643"/>
                  </a:cubicBezTo>
                  <a:cubicBezTo>
                    <a:pt x="22115" y="4425"/>
                    <a:pt x="21948" y="4340"/>
                    <a:pt x="21799" y="4340"/>
                  </a:cubicBezTo>
                  <a:cubicBezTo>
                    <a:pt x="21465" y="4340"/>
                    <a:pt x="21227" y="4774"/>
                    <a:pt x="20963" y="5110"/>
                  </a:cubicBezTo>
                  <a:cubicBezTo>
                    <a:pt x="20756" y="5334"/>
                    <a:pt x="20479" y="5472"/>
                    <a:pt x="20168" y="5507"/>
                  </a:cubicBezTo>
                  <a:cubicBezTo>
                    <a:pt x="20112" y="5512"/>
                    <a:pt x="20051" y="5514"/>
                    <a:pt x="19986" y="5514"/>
                  </a:cubicBezTo>
                  <a:cubicBezTo>
                    <a:pt x="18639" y="5514"/>
                    <a:pt x="15548" y="4518"/>
                    <a:pt x="14344" y="3727"/>
                  </a:cubicBezTo>
                  <a:cubicBezTo>
                    <a:pt x="13999" y="3485"/>
                    <a:pt x="13636" y="3295"/>
                    <a:pt x="13238" y="3139"/>
                  </a:cubicBezTo>
                  <a:cubicBezTo>
                    <a:pt x="11925" y="2690"/>
                    <a:pt x="10473" y="2465"/>
                    <a:pt x="9298" y="1774"/>
                  </a:cubicBezTo>
                  <a:cubicBezTo>
                    <a:pt x="8770" y="1458"/>
                    <a:pt x="8301" y="1322"/>
                    <a:pt x="7877" y="1322"/>
                  </a:cubicBezTo>
                  <a:cubicBezTo>
                    <a:pt x="7093" y="1322"/>
                    <a:pt x="6459" y="1787"/>
                    <a:pt x="5876" y="2448"/>
                  </a:cubicBezTo>
                  <a:cubicBezTo>
                    <a:pt x="5497" y="2886"/>
                    <a:pt x="5240" y="3062"/>
                    <a:pt x="5050" y="3062"/>
                  </a:cubicBezTo>
                  <a:cubicBezTo>
                    <a:pt x="4739" y="3062"/>
                    <a:pt x="4614" y="2586"/>
                    <a:pt x="4442" y="2016"/>
                  </a:cubicBezTo>
                  <a:cubicBezTo>
                    <a:pt x="4193" y="1191"/>
                    <a:pt x="4266" y="1"/>
                    <a:pt x="30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92" name="Google Shape;2992;p70"/>
            <p:cNvSpPr/>
            <p:nvPr/>
          </p:nvSpPr>
          <p:spPr>
            <a:xfrm>
              <a:off x="5898675" y="3029225"/>
              <a:ext cx="282150" cy="318450"/>
            </a:xfrm>
            <a:custGeom>
              <a:avLst/>
              <a:gdLst/>
              <a:ahLst/>
              <a:cxnLst/>
              <a:rect l="l" t="t" r="r" b="b"/>
              <a:pathLst>
                <a:path w="11286" h="12738" extrusionOk="0">
                  <a:moveTo>
                    <a:pt x="8163" y="0"/>
                  </a:moveTo>
                  <a:cubicBezTo>
                    <a:pt x="7646" y="0"/>
                    <a:pt x="7307" y="634"/>
                    <a:pt x="7121" y="1115"/>
                  </a:cubicBezTo>
                  <a:cubicBezTo>
                    <a:pt x="6498" y="2618"/>
                    <a:pt x="5081" y="3362"/>
                    <a:pt x="4027" y="4450"/>
                  </a:cubicBezTo>
                  <a:cubicBezTo>
                    <a:pt x="3562" y="4916"/>
                    <a:pt x="2753" y="5709"/>
                    <a:pt x="2170" y="5709"/>
                  </a:cubicBezTo>
                  <a:cubicBezTo>
                    <a:pt x="2125" y="5709"/>
                    <a:pt x="2082" y="5704"/>
                    <a:pt x="2040" y="5695"/>
                  </a:cubicBezTo>
                  <a:cubicBezTo>
                    <a:pt x="1767" y="5631"/>
                    <a:pt x="1536" y="5602"/>
                    <a:pt x="1339" y="5602"/>
                  </a:cubicBezTo>
                  <a:cubicBezTo>
                    <a:pt x="150" y="5602"/>
                    <a:pt x="215" y="6659"/>
                    <a:pt x="52" y="7475"/>
                  </a:cubicBezTo>
                  <a:cubicBezTo>
                    <a:pt x="1" y="9410"/>
                    <a:pt x="1625" y="11518"/>
                    <a:pt x="3267" y="12123"/>
                  </a:cubicBezTo>
                  <a:cubicBezTo>
                    <a:pt x="3638" y="12262"/>
                    <a:pt x="4019" y="12277"/>
                    <a:pt x="4389" y="12277"/>
                  </a:cubicBezTo>
                  <a:cubicBezTo>
                    <a:pt x="4488" y="12277"/>
                    <a:pt x="4586" y="12276"/>
                    <a:pt x="4683" y="12276"/>
                  </a:cubicBezTo>
                  <a:cubicBezTo>
                    <a:pt x="5034" y="12276"/>
                    <a:pt x="5369" y="12290"/>
                    <a:pt x="5669" y="12417"/>
                  </a:cubicBezTo>
                  <a:cubicBezTo>
                    <a:pt x="6156" y="12630"/>
                    <a:pt x="6559" y="12738"/>
                    <a:pt x="6895" y="12738"/>
                  </a:cubicBezTo>
                  <a:cubicBezTo>
                    <a:pt x="7678" y="12738"/>
                    <a:pt x="8093" y="12148"/>
                    <a:pt x="8348" y="10914"/>
                  </a:cubicBezTo>
                  <a:cubicBezTo>
                    <a:pt x="8572" y="9773"/>
                    <a:pt x="9073" y="8235"/>
                    <a:pt x="9937" y="7786"/>
                  </a:cubicBezTo>
                  <a:cubicBezTo>
                    <a:pt x="11268" y="7094"/>
                    <a:pt x="10577" y="6697"/>
                    <a:pt x="10231" y="6023"/>
                  </a:cubicBezTo>
                  <a:cubicBezTo>
                    <a:pt x="9782" y="5124"/>
                    <a:pt x="8797" y="4278"/>
                    <a:pt x="10058" y="3189"/>
                  </a:cubicBezTo>
                  <a:cubicBezTo>
                    <a:pt x="10404" y="2895"/>
                    <a:pt x="11285" y="2618"/>
                    <a:pt x="10853" y="1945"/>
                  </a:cubicBezTo>
                  <a:cubicBezTo>
                    <a:pt x="10266" y="1063"/>
                    <a:pt x="9402" y="286"/>
                    <a:pt x="8348" y="26"/>
                  </a:cubicBezTo>
                  <a:cubicBezTo>
                    <a:pt x="8284" y="9"/>
                    <a:pt x="8222" y="0"/>
                    <a:pt x="81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93" name="Google Shape;2993;p70"/>
            <p:cNvSpPr/>
            <p:nvPr/>
          </p:nvSpPr>
          <p:spPr>
            <a:xfrm>
              <a:off x="5544400" y="3065225"/>
              <a:ext cx="541800" cy="430700"/>
            </a:xfrm>
            <a:custGeom>
              <a:avLst/>
              <a:gdLst/>
              <a:ahLst/>
              <a:cxnLst/>
              <a:rect l="l" t="t" r="r" b="b"/>
              <a:pathLst>
                <a:path w="21672" h="17228" extrusionOk="0">
                  <a:moveTo>
                    <a:pt x="7484" y="4583"/>
                  </a:moveTo>
                  <a:lnTo>
                    <a:pt x="7484" y="4583"/>
                  </a:lnTo>
                  <a:cubicBezTo>
                    <a:pt x="7486" y="4586"/>
                    <a:pt x="7488" y="4589"/>
                    <a:pt x="7491" y="4592"/>
                  </a:cubicBezTo>
                  <a:lnTo>
                    <a:pt x="7491" y="4592"/>
                  </a:lnTo>
                  <a:cubicBezTo>
                    <a:pt x="7494" y="4595"/>
                    <a:pt x="7498" y="4597"/>
                    <a:pt x="7501" y="4600"/>
                  </a:cubicBezTo>
                  <a:lnTo>
                    <a:pt x="7484" y="4583"/>
                  </a:lnTo>
                  <a:close/>
                  <a:moveTo>
                    <a:pt x="1210" y="0"/>
                  </a:moveTo>
                  <a:cubicBezTo>
                    <a:pt x="910" y="0"/>
                    <a:pt x="646" y="84"/>
                    <a:pt x="415" y="314"/>
                  </a:cubicBezTo>
                  <a:cubicBezTo>
                    <a:pt x="1" y="712"/>
                    <a:pt x="260" y="1127"/>
                    <a:pt x="571" y="1403"/>
                  </a:cubicBezTo>
                  <a:cubicBezTo>
                    <a:pt x="1833" y="2561"/>
                    <a:pt x="2939" y="3874"/>
                    <a:pt x="3872" y="5309"/>
                  </a:cubicBezTo>
                  <a:cubicBezTo>
                    <a:pt x="5894" y="8264"/>
                    <a:pt x="6948" y="12014"/>
                    <a:pt x="10663" y="13552"/>
                  </a:cubicBezTo>
                  <a:cubicBezTo>
                    <a:pt x="10715" y="13587"/>
                    <a:pt x="10733" y="13656"/>
                    <a:pt x="10733" y="13725"/>
                  </a:cubicBezTo>
                  <a:cubicBezTo>
                    <a:pt x="10007" y="15522"/>
                    <a:pt x="11579" y="15401"/>
                    <a:pt x="12478" y="15660"/>
                  </a:cubicBezTo>
                  <a:cubicBezTo>
                    <a:pt x="14932" y="16334"/>
                    <a:pt x="17420" y="16801"/>
                    <a:pt x="19961" y="17043"/>
                  </a:cubicBezTo>
                  <a:cubicBezTo>
                    <a:pt x="20276" y="17079"/>
                    <a:pt x="20618" y="17227"/>
                    <a:pt x="20904" y="17227"/>
                  </a:cubicBezTo>
                  <a:cubicBezTo>
                    <a:pt x="21167" y="17227"/>
                    <a:pt x="21382" y="17101"/>
                    <a:pt x="21482" y="16645"/>
                  </a:cubicBezTo>
                  <a:cubicBezTo>
                    <a:pt x="21672" y="15816"/>
                    <a:pt x="20842" y="15626"/>
                    <a:pt x="20306" y="15280"/>
                  </a:cubicBezTo>
                  <a:cubicBezTo>
                    <a:pt x="18129" y="13932"/>
                    <a:pt x="15502" y="14347"/>
                    <a:pt x="13204" y="13448"/>
                  </a:cubicBezTo>
                  <a:cubicBezTo>
                    <a:pt x="13103" y="13410"/>
                    <a:pt x="12986" y="13400"/>
                    <a:pt x="12863" y="13400"/>
                  </a:cubicBezTo>
                  <a:cubicBezTo>
                    <a:pt x="12726" y="13400"/>
                    <a:pt x="12582" y="13412"/>
                    <a:pt x="12448" y="13412"/>
                  </a:cubicBezTo>
                  <a:cubicBezTo>
                    <a:pt x="12162" y="13412"/>
                    <a:pt x="11919" y="13355"/>
                    <a:pt x="11873" y="12999"/>
                  </a:cubicBezTo>
                  <a:cubicBezTo>
                    <a:pt x="11769" y="12221"/>
                    <a:pt x="11614" y="11288"/>
                    <a:pt x="12409" y="10666"/>
                  </a:cubicBezTo>
                  <a:cubicBezTo>
                    <a:pt x="12979" y="10199"/>
                    <a:pt x="12806" y="9836"/>
                    <a:pt x="12478" y="9249"/>
                  </a:cubicBezTo>
                  <a:cubicBezTo>
                    <a:pt x="11908" y="8195"/>
                    <a:pt x="10352" y="8558"/>
                    <a:pt x="10076" y="7849"/>
                  </a:cubicBezTo>
                  <a:cubicBezTo>
                    <a:pt x="9542" y="6419"/>
                    <a:pt x="8354" y="5659"/>
                    <a:pt x="7491" y="4592"/>
                  </a:cubicBezTo>
                  <a:lnTo>
                    <a:pt x="7491" y="4592"/>
                  </a:lnTo>
                  <a:cubicBezTo>
                    <a:pt x="6993" y="4179"/>
                    <a:pt x="6512" y="3733"/>
                    <a:pt x="5980" y="3339"/>
                  </a:cubicBezTo>
                  <a:cubicBezTo>
                    <a:pt x="4563" y="2285"/>
                    <a:pt x="3682" y="522"/>
                    <a:pt x="1763" y="72"/>
                  </a:cubicBezTo>
                  <a:cubicBezTo>
                    <a:pt x="1567" y="28"/>
                    <a:pt x="1383" y="0"/>
                    <a:pt x="12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94" name="Google Shape;2994;p70"/>
            <p:cNvSpPr/>
            <p:nvPr/>
          </p:nvSpPr>
          <p:spPr>
            <a:xfrm>
              <a:off x="4388700" y="3530600"/>
              <a:ext cx="227275" cy="395425"/>
            </a:xfrm>
            <a:custGeom>
              <a:avLst/>
              <a:gdLst/>
              <a:ahLst/>
              <a:cxnLst/>
              <a:rect l="l" t="t" r="r" b="b"/>
              <a:pathLst>
                <a:path w="9091" h="15817" extrusionOk="0">
                  <a:moveTo>
                    <a:pt x="7622" y="0"/>
                  </a:moveTo>
                  <a:cubicBezTo>
                    <a:pt x="7155" y="0"/>
                    <a:pt x="6965" y="363"/>
                    <a:pt x="6740" y="761"/>
                  </a:cubicBezTo>
                  <a:cubicBezTo>
                    <a:pt x="5963" y="2212"/>
                    <a:pt x="5323" y="3802"/>
                    <a:pt x="3405" y="4200"/>
                  </a:cubicBezTo>
                  <a:cubicBezTo>
                    <a:pt x="2645" y="4338"/>
                    <a:pt x="2247" y="4891"/>
                    <a:pt x="2109" y="5738"/>
                  </a:cubicBezTo>
                  <a:cubicBezTo>
                    <a:pt x="1781" y="7587"/>
                    <a:pt x="1971" y="9471"/>
                    <a:pt x="917" y="11285"/>
                  </a:cubicBezTo>
                  <a:cubicBezTo>
                    <a:pt x="1" y="12910"/>
                    <a:pt x="1660" y="15813"/>
                    <a:pt x="3077" y="15813"/>
                  </a:cubicBezTo>
                  <a:cubicBezTo>
                    <a:pt x="3125" y="15815"/>
                    <a:pt x="3172" y="15816"/>
                    <a:pt x="3219" y="15816"/>
                  </a:cubicBezTo>
                  <a:cubicBezTo>
                    <a:pt x="4640" y="15816"/>
                    <a:pt x="5279" y="14808"/>
                    <a:pt x="5496" y="13670"/>
                  </a:cubicBezTo>
                  <a:cubicBezTo>
                    <a:pt x="6049" y="11095"/>
                    <a:pt x="7034" y="8676"/>
                    <a:pt x="8002" y="6256"/>
                  </a:cubicBezTo>
                  <a:cubicBezTo>
                    <a:pt x="8745" y="4373"/>
                    <a:pt x="9091" y="2645"/>
                    <a:pt x="8192" y="778"/>
                  </a:cubicBezTo>
                  <a:cubicBezTo>
                    <a:pt x="8054" y="467"/>
                    <a:pt x="8106" y="18"/>
                    <a:pt x="76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95" name="Google Shape;2995;p70"/>
            <p:cNvSpPr/>
            <p:nvPr/>
          </p:nvSpPr>
          <p:spPr>
            <a:xfrm>
              <a:off x="6438300" y="1893850"/>
              <a:ext cx="267450" cy="418275"/>
            </a:xfrm>
            <a:custGeom>
              <a:avLst/>
              <a:gdLst/>
              <a:ahLst/>
              <a:cxnLst/>
              <a:rect l="l" t="t" r="r" b="b"/>
              <a:pathLst>
                <a:path w="10698" h="16731" extrusionOk="0">
                  <a:moveTo>
                    <a:pt x="4909" y="1"/>
                  </a:moveTo>
                  <a:cubicBezTo>
                    <a:pt x="4667" y="1"/>
                    <a:pt x="4504" y="61"/>
                    <a:pt x="4562" y="216"/>
                  </a:cubicBezTo>
                  <a:cubicBezTo>
                    <a:pt x="5064" y="1633"/>
                    <a:pt x="3992" y="3465"/>
                    <a:pt x="5444" y="4502"/>
                  </a:cubicBezTo>
                  <a:cubicBezTo>
                    <a:pt x="6654" y="5366"/>
                    <a:pt x="6515" y="6627"/>
                    <a:pt x="6913" y="7647"/>
                  </a:cubicBezTo>
                  <a:cubicBezTo>
                    <a:pt x="6804" y="8207"/>
                    <a:pt x="6835" y="9062"/>
                    <a:pt x="6426" y="9062"/>
                  </a:cubicBezTo>
                  <a:cubicBezTo>
                    <a:pt x="6380" y="9062"/>
                    <a:pt x="6330" y="9052"/>
                    <a:pt x="6273" y="9029"/>
                  </a:cubicBezTo>
                  <a:cubicBezTo>
                    <a:pt x="6019" y="8928"/>
                    <a:pt x="5817" y="8884"/>
                    <a:pt x="5657" y="8884"/>
                  </a:cubicBezTo>
                  <a:cubicBezTo>
                    <a:pt x="5131" y="8884"/>
                    <a:pt x="5047" y="9360"/>
                    <a:pt x="4995" y="9876"/>
                  </a:cubicBezTo>
                  <a:cubicBezTo>
                    <a:pt x="4925" y="10533"/>
                    <a:pt x="4614" y="10757"/>
                    <a:pt x="4044" y="10896"/>
                  </a:cubicBezTo>
                  <a:cubicBezTo>
                    <a:pt x="726" y="11673"/>
                    <a:pt x="0" y="13229"/>
                    <a:pt x="1659" y="16028"/>
                  </a:cubicBezTo>
                  <a:cubicBezTo>
                    <a:pt x="1834" y="16314"/>
                    <a:pt x="1935" y="16730"/>
                    <a:pt x="2351" y="16730"/>
                  </a:cubicBezTo>
                  <a:cubicBezTo>
                    <a:pt x="2389" y="16730"/>
                    <a:pt x="2429" y="16727"/>
                    <a:pt x="2471" y="16720"/>
                  </a:cubicBezTo>
                  <a:cubicBezTo>
                    <a:pt x="3007" y="16633"/>
                    <a:pt x="3197" y="16236"/>
                    <a:pt x="3301" y="15752"/>
                  </a:cubicBezTo>
                  <a:cubicBezTo>
                    <a:pt x="3405" y="15251"/>
                    <a:pt x="3301" y="14784"/>
                    <a:pt x="4009" y="14542"/>
                  </a:cubicBezTo>
                  <a:cubicBezTo>
                    <a:pt x="5651" y="13955"/>
                    <a:pt x="7241" y="13194"/>
                    <a:pt x="8866" y="12555"/>
                  </a:cubicBezTo>
                  <a:cubicBezTo>
                    <a:pt x="9298" y="12399"/>
                    <a:pt x="9643" y="12261"/>
                    <a:pt x="9799" y="11829"/>
                  </a:cubicBezTo>
                  <a:cubicBezTo>
                    <a:pt x="10300" y="10308"/>
                    <a:pt x="8866" y="5746"/>
                    <a:pt x="7604" y="4709"/>
                  </a:cubicBezTo>
                  <a:cubicBezTo>
                    <a:pt x="7397" y="4536"/>
                    <a:pt x="6809" y="4571"/>
                    <a:pt x="7016" y="4139"/>
                  </a:cubicBezTo>
                  <a:cubicBezTo>
                    <a:pt x="7082" y="4008"/>
                    <a:pt x="7166" y="3963"/>
                    <a:pt x="7262" y="3963"/>
                  </a:cubicBezTo>
                  <a:cubicBezTo>
                    <a:pt x="7468" y="3963"/>
                    <a:pt x="7725" y="4173"/>
                    <a:pt x="7950" y="4173"/>
                  </a:cubicBezTo>
                  <a:cubicBezTo>
                    <a:pt x="7979" y="4174"/>
                    <a:pt x="8009" y="4175"/>
                    <a:pt x="8039" y="4175"/>
                  </a:cubicBezTo>
                  <a:cubicBezTo>
                    <a:pt x="9008" y="4175"/>
                    <a:pt x="9913" y="3634"/>
                    <a:pt x="10265" y="2946"/>
                  </a:cubicBezTo>
                  <a:cubicBezTo>
                    <a:pt x="10697" y="2117"/>
                    <a:pt x="9695" y="1667"/>
                    <a:pt x="8987" y="1581"/>
                  </a:cubicBezTo>
                  <a:cubicBezTo>
                    <a:pt x="7811" y="1443"/>
                    <a:pt x="6930" y="786"/>
                    <a:pt x="5962" y="250"/>
                  </a:cubicBezTo>
                  <a:cubicBezTo>
                    <a:pt x="5704" y="111"/>
                    <a:pt x="5235" y="1"/>
                    <a:pt x="49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96" name="Google Shape;2996;p70"/>
            <p:cNvSpPr/>
            <p:nvPr/>
          </p:nvSpPr>
          <p:spPr>
            <a:xfrm>
              <a:off x="6901875" y="4220725"/>
              <a:ext cx="468775" cy="354550"/>
            </a:xfrm>
            <a:custGeom>
              <a:avLst/>
              <a:gdLst/>
              <a:ahLst/>
              <a:cxnLst/>
              <a:rect l="l" t="t" r="r" b="b"/>
              <a:pathLst>
                <a:path w="18751" h="14182" extrusionOk="0">
                  <a:moveTo>
                    <a:pt x="15666" y="0"/>
                  </a:moveTo>
                  <a:cubicBezTo>
                    <a:pt x="15588" y="0"/>
                    <a:pt x="15504" y="9"/>
                    <a:pt x="15415" y="28"/>
                  </a:cubicBezTo>
                  <a:cubicBezTo>
                    <a:pt x="14690" y="184"/>
                    <a:pt x="14759" y="772"/>
                    <a:pt x="14897" y="1290"/>
                  </a:cubicBezTo>
                  <a:cubicBezTo>
                    <a:pt x="15294" y="2845"/>
                    <a:pt x="14880" y="4038"/>
                    <a:pt x="13463" y="4850"/>
                  </a:cubicBezTo>
                  <a:cubicBezTo>
                    <a:pt x="13013" y="5109"/>
                    <a:pt x="12823" y="5472"/>
                    <a:pt x="13065" y="5991"/>
                  </a:cubicBezTo>
                  <a:cubicBezTo>
                    <a:pt x="13324" y="6578"/>
                    <a:pt x="12823" y="6803"/>
                    <a:pt x="12512" y="7097"/>
                  </a:cubicBezTo>
                  <a:cubicBezTo>
                    <a:pt x="12410" y="7191"/>
                    <a:pt x="12303" y="7233"/>
                    <a:pt x="12200" y="7233"/>
                  </a:cubicBezTo>
                  <a:cubicBezTo>
                    <a:pt x="12041" y="7233"/>
                    <a:pt x="11891" y="7133"/>
                    <a:pt x="11786" y="6976"/>
                  </a:cubicBezTo>
                  <a:cubicBezTo>
                    <a:pt x="11531" y="6610"/>
                    <a:pt x="11284" y="6477"/>
                    <a:pt x="11039" y="6477"/>
                  </a:cubicBezTo>
                  <a:cubicBezTo>
                    <a:pt x="10705" y="6477"/>
                    <a:pt x="10373" y="6726"/>
                    <a:pt x="10024" y="6976"/>
                  </a:cubicBezTo>
                  <a:cubicBezTo>
                    <a:pt x="8797" y="7891"/>
                    <a:pt x="7811" y="9188"/>
                    <a:pt x="6308" y="9637"/>
                  </a:cubicBezTo>
                  <a:cubicBezTo>
                    <a:pt x="4303" y="10242"/>
                    <a:pt x="2696" y="11572"/>
                    <a:pt x="812" y="12385"/>
                  </a:cubicBezTo>
                  <a:cubicBezTo>
                    <a:pt x="242" y="12627"/>
                    <a:pt x="0" y="13214"/>
                    <a:pt x="692" y="13577"/>
                  </a:cubicBezTo>
                  <a:cubicBezTo>
                    <a:pt x="1262" y="13888"/>
                    <a:pt x="1936" y="13992"/>
                    <a:pt x="2610" y="14182"/>
                  </a:cubicBezTo>
                  <a:cubicBezTo>
                    <a:pt x="3819" y="13854"/>
                    <a:pt x="4943" y="13249"/>
                    <a:pt x="5893" y="12436"/>
                  </a:cubicBezTo>
                  <a:cubicBezTo>
                    <a:pt x="7829" y="10743"/>
                    <a:pt x="10144" y="9447"/>
                    <a:pt x="12357" y="8496"/>
                  </a:cubicBezTo>
                  <a:cubicBezTo>
                    <a:pt x="14396" y="7615"/>
                    <a:pt x="15847" y="6042"/>
                    <a:pt x="17817" y="5213"/>
                  </a:cubicBezTo>
                  <a:cubicBezTo>
                    <a:pt x="18301" y="4988"/>
                    <a:pt x="18751" y="4452"/>
                    <a:pt x="18612" y="3848"/>
                  </a:cubicBezTo>
                  <a:cubicBezTo>
                    <a:pt x="18539" y="3538"/>
                    <a:pt x="18402" y="3442"/>
                    <a:pt x="18239" y="3442"/>
                  </a:cubicBezTo>
                  <a:cubicBezTo>
                    <a:pt x="18019" y="3442"/>
                    <a:pt x="17752" y="3615"/>
                    <a:pt x="17524" y="3675"/>
                  </a:cubicBezTo>
                  <a:cubicBezTo>
                    <a:pt x="17487" y="3682"/>
                    <a:pt x="17451" y="3686"/>
                    <a:pt x="17417" y="3686"/>
                  </a:cubicBezTo>
                  <a:cubicBezTo>
                    <a:pt x="17207" y="3686"/>
                    <a:pt x="17050" y="3554"/>
                    <a:pt x="17109" y="3346"/>
                  </a:cubicBezTo>
                  <a:cubicBezTo>
                    <a:pt x="17385" y="2431"/>
                    <a:pt x="16625" y="1791"/>
                    <a:pt x="16556" y="962"/>
                  </a:cubicBezTo>
                  <a:cubicBezTo>
                    <a:pt x="16526" y="461"/>
                    <a:pt x="16229" y="0"/>
                    <a:pt x="156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97" name="Google Shape;2997;p70"/>
            <p:cNvSpPr/>
            <p:nvPr/>
          </p:nvSpPr>
          <p:spPr>
            <a:xfrm>
              <a:off x="6306100" y="2654825"/>
              <a:ext cx="232875" cy="385425"/>
            </a:xfrm>
            <a:custGeom>
              <a:avLst/>
              <a:gdLst/>
              <a:ahLst/>
              <a:cxnLst/>
              <a:rect l="l" t="t" r="r" b="b"/>
              <a:pathLst>
                <a:path w="9315" h="15417" extrusionOk="0">
                  <a:moveTo>
                    <a:pt x="6907" y="9941"/>
                  </a:moveTo>
                  <a:cubicBezTo>
                    <a:pt x="6738" y="10523"/>
                    <a:pt x="6645" y="11167"/>
                    <a:pt x="5910" y="11304"/>
                  </a:cubicBezTo>
                  <a:cubicBezTo>
                    <a:pt x="5905" y="11305"/>
                    <a:pt x="5899" y="11305"/>
                    <a:pt x="5892" y="11305"/>
                  </a:cubicBezTo>
                  <a:cubicBezTo>
                    <a:pt x="5767" y="11305"/>
                    <a:pt x="5547" y="11146"/>
                    <a:pt x="5547" y="11097"/>
                  </a:cubicBezTo>
                  <a:cubicBezTo>
                    <a:pt x="5616" y="10270"/>
                    <a:pt x="6304" y="10147"/>
                    <a:pt x="6907" y="9941"/>
                  </a:cubicBezTo>
                  <a:close/>
                  <a:moveTo>
                    <a:pt x="2345" y="1"/>
                  </a:moveTo>
                  <a:cubicBezTo>
                    <a:pt x="2049" y="1"/>
                    <a:pt x="1708" y="93"/>
                    <a:pt x="1419" y="93"/>
                  </a:cubicBezTo>
                  <a:cubicBezTo>
                    <a:pt x="1383" y="93"/>
                    <a:pt x="1348" y="92"/>
                    <a:pt x="1313" y="88"/>
                  </a:cubicBezTo>
                  <a:cubicBezTo>
                    <a:pt x="1306" y="88"/>
                    <a:pt x="1299" y="88"/>
                    <a:pt x="1292" y="88"/>
                  </a:cubicBezTo>
                  <a:cubicBezTo>
                    <a:pt x="885" y="88"/>
                    <a:pt x="504" y="561"/>
                    <a:pt x="639" y="883"/>
                  </a:cubicBezTo>
                  <a:cubicBezTo>
                    <a:pt x="1244" y="2283"/>
                    <a:pt x="0" y="3977"/>
                    <a:pt x="1348" y="5273"/>
                  </a:cubicBezTo>
                  <a:cubicBezTo>
                    <a:pt x="1538" y="5446"/>
                    <a:pt x="1383" y="5964"/>
                    <a:pt x="1538" y="6241"/>
                  </a:cubicBezTo>
                  <a:cubicBezTo>
                    <a:pt x="1851" y="6738"/>
                    <a:pt x="1941" y="7889"/>
                    <a:pt x="2501" y="7889"/>
                  </a:cubicBezTo>
                  <a:cubicBezTo>
                    <a:pt x="2623" y="7889"/>
                    <a:pt x="2766" y="7836"/>
                    <a:pt x="2938" y="7710"/>
                  </a:cubicBezTo>
                  <a:cubicBezTo>
                    <a:pt x="3345" y="7411"/>
                    <a:pt x="3664" y="7306"/>
                    <a:pt x="3951" y="7306"/>
                  </a:cubicBezTo>
                  <a:cubicBezTo>
                    <a:pt x="4345" y="7306"/>
                    <a:pt x="4678" y="7505"/>
                    <a:pt x="5098" y="7675"/>
                  </a:cubicBezTo>
                  <a:cubicBezTo>
                    <a:pt x="5375" y="7796"/>
                    <a:pt x="5651" y="7848"/>
                    <a:pt x="5668" y="8176"/>
                  </a:cubicBezTo>
                  <a:cubicBezTo>
                    <a:pt x="5668" y="8297"/>
                    <a:pt x="5547" y="8401"/>
                    <a:pt x="5478" y="8504"/>
                  </a:cubicBezTo>
                  <a:cubicBezTo>
                    <a:pt x="5288" y="8384"/>
                    <a:pt x="5098" y="8263"/>
                    <a:pt x="4908" y="8107"/>
                  </a:cubicBezTo>
                  <a:cubicBezTo>
                    <a:pt x="4670" y="7869"/>
                    <a:pt x="4349" y="7740"/>
                    <a:pt x="4020" y="7740"/>
                  </a:cubicBezTo>
                  <a:cubicBezTo>
                    <a:pt x="3895" y="7740"/>
                    <a:pt x="3770" y="7758"/>
                    <a:pt x="3646" y="7796"/>
                  </a:cubicBezTo>
                  <a:cubicBezTo>
                    <a:pt x="3059" y="7951"/>
                    <a:pt x="3284" y="8470"/>
                    <a:pt x="3249" y="8850"/>
                  </a:cubicBezTo>
                  <a:cubicBezTo>
                    <a:pt x="3180" y="10008"/>
                    <a:pt x="4701" y="11270"/>
                    <a:pt x="4580" y="11408"/>
                  </a:cubicBezTo>
                  <a:cubicBezTo>
                    <a:pt x="3042" y="13170"/>
                    <a:pt x="4251" y="13205"/>
                    <a:pt x="5599" y="13758"/>
                  </a:cubicBezTo>
                  <a:cubicBezTo>
                    <a:pt x="6014" y="13948"/>
                    <a:pt x="6429" y="15244"/>
                    <a:pt x="7379" y="15400"/>
                  </a:cubicBezTo>
                  <a:cubicBezTo>
                    <a:pt x="7454" y="15411"/>
                    <a:pt x="7523" y="15417"/>
                    <a:pt x="7586" y="15417"/>
                  </a:cubicBezTo>
                  <a:cubicBezTo>
                    <a:pt x="8462" y="15417"/>
                    <a:pt x="8316" y="14362"/>
                    <a:pt x="8606" y="13879"/>
                  </a:cubicBezTo>
                  <a:cubicBezTo>
                    <a:pt x="9315" y="12687"/>
                    <a:pt x="8554" y="11529"/>
                    <a:pt x="8105" y="10423"/>
                  </a:cubicBezTo>
                  <a:cubicBezTo>
                    <a:pt x="7967" y="10058"/>
                    <a:pt x="7709" y="9812"/>
                    <a:pt x="7353" y="9812"/>
                  </a:cubicBezTo>
                  <a:cubicBezTo>
                    <a:pt x="7222" y="9812"/>
                    <a:pt x="7078" y="9845"/>
                    <a:pt x="6922" y="9917"/>
                  </a:cubicBezTo>
                  <a:lnTo>
                    <a:pt x="6922" y="9917"/>
                  </a:lnTo>
                  <a:cubicBezTo>
                    <a:pt x="7290" y="9072"/>
                    <a:pt x="8114" y="7913"/>
                    <a:pt x="7103" y="7433"/>
                  </a:cubicBezTo>
                  <a:cubicBezTo>
                    <a:pt x="5789" y="6828"/>
                    <a:pt x="5530" y="5048"/>
                    <a:pt x="3854" y="4927"/>
                  </a:cubicBezTo>
                  <a:cubicBezTo>
                    <a:pt x="3335" y="4893"/>
                    <a:pt x="2886" y="4167"/>
                    <a:pt x="3318" y="3424"/>
                  </a:cubicBezTo>
                  <a:cubicBezTo>
                    <a:pt x="3975" y="2318"/>
                    <a:pt x="3353" y="1298"/>
                    <a:pt x="2955" y="348"/>
                  </a:cubicBezTo>
                  <a:cubicBezTo>
                    <a:pt x="2833" y="73"/>
                    <a:pt x="2607" y="1"/>
                    <a:pt x="23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98" name="Google Shape;2998;p70"/>
            <p:cNvSpPr/>
            <p:nvPr/>
          </p:nvSpPr>
          <p:spPr>
            <a:xfrm>
              <a:off x="6139750" y="3178550"/>
              <a:ext cx="185375" cy="227425"/>
            </a:xfrm>
            <a:custGeom>
              <a:avLst/>
              <a:gdLst/>
              <a:ahLst/>
              <a:cxnLst/>
              <a:rect l="l" t="t" r="r" b="b"/>
              <a:pathLst>
                <a:path w="7415" h="9097" extrusionOk="0">
                  <a:moveTo>
                    <a:pt x="6576" y="0"/>
                  </a:moveTo>
                  <a:cubicBezTo>
                    <a:pt x="6440" y="0"/>
                    <a:pt x="6314" y="46"/>
                    <a:pt x="6222" y="154"/>
                  </a:cubicBezTo>
                  <a:cubicBezTo>
                    <a:pt x="5928" y="483"/>
                    <a:pt x="5611" y="592"/>
                    <a:pt x="5290" y="592"/>
                  </a:cubicBezTo>
                  <a:cubicBezTo>
                    <a:pt x="4988" y="592"/>
                    <a:pt x="4683" y="496"/>
                    <a:pt x="4390" y="396"/>
                  </a:cubicBezTo>
                  <a:cubicBezTo>
                    <a:pt x="3964" y="242"/>
                    <a:pt x="3597" y="173"/>
                    <a:pt x="3279" y="173"/>
                  </a:cubicBezTo>
                  <a:cubicBezTo>
                    <a:pt x="1986" y="173"/>
                    <a:pt x="1492" y="1318"/>
                    <a:pt x="1020" y="2608"/>
                  </a:cubicBezTo>
                  <a:cubicBezTo>
                    <a:pt x="364" y="4353"/>
                    <a:pt x="1" y="6064"/>
                    <a:pt x="796" y="7360"/>
                  </a:cubicBezTo>
                  <a:cubicBezTo>
                    <a:pt x="847" y="8362"/>
                    <a:pt x="761" y="8984"/>
                    <a:pt x="1470" y="9088"/>
                  </a:cubicBezTo>
                  <a:cubicBezTo>
                    <a:pt x="1519" y="9094"/>
                    <a:pt x="1568" y="9097"/>
                    <a:pt x="1614" y="9097"/>
                  </a:cubicBezTo>
                  <a:cubicBezTo>
                    <a:pt x="2117" y="9097"/>
                    <a:pt x="2435" y="8762"/>
                    <a:pt x="2593" y="8224"/>
                  </a:cubicBezTo>
                  <a:cubicBezTo>
                    <a:pt x="2634" y="8075"/>
                    <a:pt x="2578" y="7743"/>
                    <a:pt x="2746" y="7743"/>
                  </a:cubicBezTo>
                  <a:cubicBezTo>
                    <a:pt x="2792" y="7743"/>
                    <a:pt x="2854" y="7768"/>
                    <a:pt x="2938" y="7827"/>
                  </a:cubicBezTo>
                  <a:cubicBezTo>
                    <a:pt x="3173" y="7995"/>
                    <a:pt x="3380" y="8062"/>
                    <a:pt x="3567" y="8062"/>
                  </a:cubicBezTo>
                  <a:cubicBezTo>
                    <a:pt x="4013" y="8062"/>
                    <a:pt x="4340" y="7677"/>
                    <a:pt x="4632" y="7360"/>
                  </a:cubicBezTo>
                  <a:cubicBezTo>
                    <a:pt x="5116" y="6842"/>
                    <a:pt x="4563" y="6358"/>
                    <a:pt x="4373" y="5839"/>
                  </a:cubicBezTo>
                  <a:cubicBezTo>
                    <a:pt x="4183" y="5321"/>
                    <a:pt x="3491" y="4750"/>
                    <a:pt x="4442" y="4249"/>
                  </a:cubicBezTo>
                  <a:cubicBezTo>
                    <a:pt x="4943" y="3990"/>
                    <a:pt x="5790" y="3852"/>
                    <a:pt x="5427" y="3057"/>
                  </a:cubicBezTo>
                  <a:cubicBezTo>
                    <a:pt x="5274" y="2713"/>
                    <a:pt x="5030" y="2616"/>
                    <a:pt x="4752" y="2616"/>
                  </a:cubicBezTo>
                  <a:cubicBezTo>
                    <a:pt x="4400" y="2616"/>
                    <a:pt x="3994" y="2771"/>
                    <a:pt x="3647" y="2780"/>
                  </a:cubicBezTo>
                  <a:cubicBezTo>
                    <a:pt x="3388" y="2815"/>
                    <a:pt x="3129" y="2850"/>
                    <a:pt x="2887" y="2919"/>
                  </a:cubicBezTo>
                  <a:cubicBezTo>
                    <a:pt x="2887" y="2746"/>
                    <a:pt x="2800" y="2487"/>
                    <a:pt x="2887" y="2435"/>
                  </a:cubicBezTo>
                  <a:cubicBezTo>
                    <a:pt x="3111" y="2262"/>
                    <a:pt x="3405" y="2037"/>
                    <a:pt x="3664" y="2037"/>
                  </a:cubicBezTo>
                  <a:cubicBezTo>
                    <a:pt x="4321" y="2055"/>
                    <a:pt x="4995" y="2262"/>
                    <a:pt x="5634" y="2262"/>
                  </a:cubicBezTo>
                  <a:cubicBezTo>
                    <a:pt x="6481" y="2262"/>
                    <a:pt x="6861" y="1553"/>
                    <a:pt x="7242" y="931"/>
                  </a:cubicBezTo>
                  <a:cubicBezTo>
                    <a:pt x="7414" y="689"/>
                    <a:pt x="7328" y="344"/>
                    <a:pt x="7086" y="188"/>
                  </a:cubicBezTo>
                  <a:cubicBezTo>
                    <a:pt x="6932" y="73"/>
                    <a:pt x="6746" y="0"/>
                    <a:pt x="65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99" name="Google Shape;2999;p70"/>
            <p:cNvSpPr/>
            <p:nvPr/>
          </p:nvSpPr>
          <p:spPr>
            <a:xfrm>
              <a:off x="4320000" y="1079225"/>
              <a:ext cx="260125" cy="163000"/>
            </a:xfrm>
            <a:custGeom>
              <a:avLst/>
              <a:gdLst/>
              <a:ahLst/>
              <a:cxnLst/>
              <a:rect l="l" t="t" r="r" b="b"/>
              <a:pathLst>
                <a:path w="10405" h="6520" extrusionOk="0">
                  <a:moveTo>
                    <a:pt x="8970" y="1"/>
                  </a:moveTo>
                  <a:cubicBezTo>
                    <a:pt x="6620" y="778"/>
                    <a:pt x="3786" y="294"/>
                    <a:pt x="1764" y="2576"/>
                  </a:cubicBezTo>
                  <a:cubicBezTo>
                    <a:pt x="502" y="3993"/>
                    <a:pt x="1" y="5410"/>
                    <a:pt x="1038" y="5876"/>
                  </a:cubicBezTo>
                  <a:cubicBezTo>
                    <a:pt x="2057" y="6274"/>
                    <a:pt x="3146" y="6499"/>
                    <a:pt x="4252" y="6516"/>
                  </a:cubicBezTo>
                  <a:cubicBezTo>
                    <a:pt x="4303" y="6518"/>
                    <a:pt x="4355" y="6520"/>
                    <a:pt x="4406" y="6520"/>
                  </a:cubicBezTo>
                  <a:cubicBezTo>
                    <a:pt x="4717" y="6520"/>
                    <a:pt x="5012" y="6455"/>
                    <a:pt x="5116" y="6084"/>
                  </a:cubicBezTo>
                  <a:cubicBezTo>
                    <a:pt x="5237" y="5652"/>
                    <a:pt x="4892" y="5479"/>
                    <a:pt x="4563" y="5323"/>
                  </a:cubicBezTo>
                  <a:cubicBezTo>
                    <a:pt x="3094" y="4598"/>
                    <a:pt x="3630" y="3924"/>
                    <a:pt x="4598" y="3198"/>
                  </a:cubicBezTo>
                  <a:cubicBezTo>
                    <a:pt x="5980" y="2144"/>
                    <a:pt x="7726" y="2126"/>
                    <a:pt x="9264" y="1487"/>
                  </a:cubicBezTo>
                  <a:cubicBezTo>
                    <a:pt x="9696" y="1331"/>
                    <a:pt x="10404" y="1556"/>
                    <a:pt x="10352" y="796"/>
                  </a:cubicBezTo>
                  <a:cubicBezTo>
                    <a:pt x="10301" y="35"/>
                    <a:pt x="9627" y="70"/>
                    <a:pt x="89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00" name="Google Shape;3000;p70"/>
            <p:cNvSpPr/>
            <p:nvPr/>
          </p:nvSpPr>
          <p:spPr>
            <a:xfrm>
              <a:off x="3605850" y="1017225"/>
              <a:ext cx="246275" cy="88775"/>
            </a:xfrm>
            <a:custGeom>
              <a:avLst/>
              <a:gdLst/>
              <a:ahLst/>
              <a:cxnLst/>
              <a:rect l="l" t="t" r="r" b="b"/>
              <a:pathLst>
                <a:path w="9851" h="3551" extrusionOk="0">
                  <a:moveTo>
                    <a:pt x="3896" y="1"/>
                  </a:moveTo>
                  <a:cubicBezTo>
                    <a:pt x="2951" y="1"/>
                    <a:pt x="1998" y="113"/>
                    <a:pt x="1055" y="130"/>
                  </a:cubicBezTo>
                  <a:cubicBezTo>
                    <a:pt x="674" y="130"/>
                    <a:pt x="260" y="217"/>
                    <a:pt x="121" y="649"/>
                  </a:cubicBezTo>
                  <a:cubicBezTo>
                    <a:pt x="0" y="1046"/>
                    <a:pt x="173" y="1461"/>
                    <a:pt x="536" y="1651"/>
                  </a:cubicBezTo>
                  <a:cubicBezTo>
                    <a:pt x="1487" y="2256"/>
                    <a:pt x="2489" y="2792"/>
                    <a:pt x="3474" y="3345"/>
                  </a:cubicBezTo>
                  <a:cubicBezTo>
                    <a:pt x="3715" y="3472"/>
                    <a:pt x="3939" y="3551"/>
                    <a:pt x="4149" y="3551"/>
                  </a:cubicBezTo>
                  <a:cubicBezTo>
                    <a:pt x="4450" y="3551"/>
                    <a:pt x="4723" y="3389"/>
                    <a:pt x="4978" y="2982"/>
                  </a:cubicBezTo>
                  <a:cubicBezTo>
                    <a:pt x="5203" y="2650"/>
                    <a:pt x="5511" y="2104"/>
                    <a:pt x="5931" y="2104"/>
                  </a:cubicBezTo>
                  <a:cubicBezTo>
                    <a:pt x="6058" y="2104"/>
                    <a:pt x="6195" y="2153"/>
                    <a:pt x="6343" y="2273"/>
                  </a:cubicBezTo>
                  <a:cubicBezTo>
                    <a:pt x="6982" y="2809"/>
                    <a:pt x="7673" y="2826"/>
                    <a:pt x="8365" y="2895"/>
                  </a:cubicBezTo>
                  <a:cubicBezTo>
                    <a:pt x="8588" y="2920"/>
                    <a:pt x="8869" y="3004"/>
                    <a:pt x="9118" y="3004"/>
                  </a:cubicBezTo>
                  <a:cubicBezTo>
                    <a:pt x="9390" y="3004"/>
                    <a:pt x="9623" y="2904"/>
                    <a:pt x="9695" y="2515"/>
                  </a:cubicBezTo>
                  <a:cubicBezTo>
                    <a:pt x="9851" y="1789"/>
                    <a:pt x="9142" y="1668"/>
                    <a:pt x="8641" y="1478"/>
                  </a:cubicBezTo>
                  <a:lnTo>
                    <a:pt x="6585" y="493"/>
                  </a:lnTo>
                  <a:cubicBezTo>
                    <a:pt x="5704" y="104"/>
                    <a:pt x="4803" y="1"/>
                    <a:pt x="38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01" name="Google Shape;3001;p70"/>
            <p:cNvSpPr/>
            <p:nvPr/>
          </p:nvSpPr>
          <p:spPr>
            <a:xfrm>
              <a:off x="3161275" y="1612775"/>
              <a:ext cx="115825" cy="115825"/>
            </a:xfrm>
            <a:custGeom>
              <a:avLst/>
              <a:gdLst/>
              <a:ahLst/>
              <a:cxnLst/>
              <a:rect l="l" t="t" r="r" b="b"/>
              <a:pathLst>
                <a:path w="4633" h="4633" extrusionOk="0">
                  <a:moveTo>
                    <a:pt x="2966" y="1"/>
                  </a:moveTo>
                  <a:cubicBezTo>
                    <a:pt x="2951" y="1"/>
                    <a:pt x="2936" y="1"/>
                    <a:pt x="2921" y="1"/>
                  </a:cubicBezTo>
                  <a:cubicBezTo>
                    <a:pt x="1729" y="36"/>
                    <a:pt x="1" y="2421"/>
                    <a:pt x="139" y="3803"/>
                  </a:cubicBezTo>
                  <a:cubicBezTo>
                    <a:pt x="139" y="4252"/>
                    <a:pt x="502" y="4615"/>
                    <a:pt x="951" y="4633"/>
                  </a:cubicBezTo>
                  <a:cubicBezTo>
                    <a:pt x="2956" y="4581"/>
                    <a:pt x="4632" y="3026"/>
                    <a:pt x="4529" y="1297"/>
                  </a:cubicBezTo>
                  <a:cubicBezTo>
                    <a:pt x="4478" y="482"/>
                    <a:pt x="3809" y="1"/>
                    <a:pt x="29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02" name="Google Shape;3002;p70"/>
            <p:cNvSpPr/>
            <p:nvPr/>
          </p:nvSpPr>
          <p:spPr>
            <a:xfrm>
              <a:off x="6082850" y="3458350"/>
              <a:ext cx="215350" cy="82375"/>
            </a:xfrm>
            <a:custGeom>
              <a:avLst/>
              <a:gdLst/>
              <a:ahLst/>
              <a:cxnLst/>
              <a:rect l="l" t="t" r="r" b="b"/>
              <a:pathLst>
                <a:path w="8614" h="3295" extrusionOk="0">
                  <a:moveTo>
                    <a:pt x="8412" y="834"/>
                  </a:moveTo>
                  <a:lnTo>
                    <a:pt x="8412" y="834"/>
                  </a:lnTo>
                  <a:cubicBezTo>
                    <a:pt x="8408" y="835"/>
                    <a:pt x="8404" y="836"/>
                    <a:pt x="8401" y="837"/>
                  </a:cubicBezTo>
                  <a:lnTo>
                    <a:pt x="8401" y="837"/>
                  </a:lnTo>
                  <a:cubicBezTo>
                    <a:pt x="8399" y="842"/>
                    <a:pt x="8396" y="846"/>
                    <a:pt x="8394" y="851"/>
                  </a:cubicBezTo>
                  <a:lnTo>
                    <a:pt x="8412" y="834"/>
                  </a:lnTo>
                  <a:close/>
                  <a:moveTo>
                    <a:pt x="6441" y="1"/>
                  </a:moveTo>
                  <a:cubicBezTo>
                    <a:pt x="5426" y="1"/>
                    <a:pt x="4424" y="103"/>
                    <a:pt x="3504" y="557"/>
                  </a:cubicBezTo>
                  <a:cubicBezTo>
                    <a:pt x="3268" y="683"/>
                    <a:pt x="3156" y="756"/>
                    <a:pt x="3064" y="756"/>
                  </a:cubicBezTo>
                  <a:cubicBezTo>
                    <a:pt x="2968" y="756"/>
                    <a:pt x="2895" y="675"/>
                    <a:pt x="2726" y="488"/>
                  </a:cubicBezTo>
                  <a:cubicBezTo>
                    <a:pt x="2440" y="160"/>
                    <a:pt x="2158" y="41"/>
                    <a:pt x="1882" y="41"/>
                  </a:cubicBezTo>
                  <a:cubicBezTo>
                    <a:pt x="1373" y="41"/>
                    <a:pt x="881" y="443"/>
                    <a:pt x="410" y="678"/>
                  </a:cubicBezTo>
                  <a:cubicBezTo>
                    <a:pt x="0" y="866"/>
                    <a:pt x="164" y="1612"/>
                    <a:pt x="452" y="1612"/>
                  </a:cubicBezTo>
                  <a:cubicBezTo>
                    <a:pt x="455" y="1612"/>
                    <a:pt x="459" y="1612"/>
                    <a:pt x="462" y="1612"/>
                  </a:cubicBezTo>
                  <a:cubicBezTo>
                    <a:pt x="518" y="1607"/>
                    <a:pt x="572" y="1605"/>
                    <a:pt x="625" y="1605"/>
                  </a:cubicBezTo>
                  <a:cubicBezTo>
                    <a:pt x="1895" y="1605"/>
                    <a:pt x="2508" y="2753"/>
                    <a:pt x="3504" y="3184"/>
                  </a:cubicBezTo>
                  <a:cubicBezTo>
                    <a:pt x="3665" y="3259"/>
                    <a:pt x="3818" y="3295"/>
                    <a:pt x="3955" y="3295"/>
                  </a:cubicBezTo>
                  <a:cubicBezTo>
                    <a:pt x="4389" y="3295"/>
                    <a:pt x="4667" y="2934"/>
                    <a:pt x="4575" y="2303"/>
                  </a:cubicBezTo>
                  <a:cubicBezTo>
                    <a:pt x="4523" y="1905"/>
                    <a:pt x="4541" y="1784"/>
                    <a:pt x="4973" y="1698"/>
                  </a:cubicBezTo>
                  <a:cubicBezTo>
                    <a:pt x="6127" y="1457"/>
                    <a:pt x="7264" y="1130"/>
                    <a:pt x="8401" y="837"/>
                  </a:cubicBezTo>
                  <a:lnTo>
                    <a:pt x="8401" y="837"/>
                  </a:lnTo>
                  <a:cubicBezTo>
                    <a:pt x="8535" y="525"/>
                    <a:pt x="8613" y="56"/>
                    <a:pt x="8256" y="56"/>
                  </a:cubicBezTo>
                  <a:cubicBezTo>
                    <a:pt x="7656" y="37"/>
                    <a:pt x="7046" y="1"/>
                    <a:pt x="64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03" name="Google Shape;3003;p70"/>
            <p:cNvSpPr/>
            <p:nvPr/>
          </p:nvSpPr>
          <p:spPr>
            <a:xfrm>
              <a:off x="5726825" y="1103850"/>
              <a:ext cx="262175" cy="54825"/>
            </a:xfrm>
            <a:custGeom>
              <a:avLst/>
              <a:gdLst/>
              <a:ahLst/>
              <a:cxnLst/>
              <a:rect l="l" t="t" r="r" b="b"/>
              <a:pathLst>
                <a:path w="10487" h="2193" extrusionOk="0">
                  <a:moveTo>
                    <a:pt x="2675" y="1"/>
                  </a:moveTo>
                  <a:cubicBezTo>
                    <a:pt x="2260" y="122"/>
                    <a:pt x="1984" y="208"/>
                    <a:pt x="1707" y="260"/>
                  </a:cubicBezTo>
                  <a:cubicBezTo>
                    <a:pt x="1625" y="276"/>
                    <a:pt x="1533" y="281"/>
                    <a:pt x="1436" y="281"/>
                  </a:cubicBezTo>
                  <a:cubicBezTo>
                    <a:pt x="1238" y="281"/>
                    <a:pt x="1018" y="259"/>
                    <a:pt x="814" y="259"/>
                  </a:cubicBezTo>
                  <a:cubicBezTo>
                    <a:pt x="370" y="259"/>
                    <a:pt x="1" y="367"/>
                    <a:pt x="83" y="1055"/>
                  </a:cubicBezTo>
                  <a:cubicBezTo>
                    <a:pt x="160" y="1671"/>
                    <a:pt x="629" y="1783"/>
                    <a:pt x="1147" y="1783"/>
                  </a:cubicBezTo>
                  <a:cubicBezTo>
                    <a:pt x="1443" y="1783"/>
                    <a:pt x="1754" y="1746"/>
                    <a:pt x="2018" y="1746"/>
                  </a:cubicBezTo>
                  <a:cubicBezTo>
                    <a:pt x="3176" y="1729"/>
                    <a:pt x="4334" y="1625"/>
                    <a:pt x="5488" y="1625"/>
                  </a:cubicBezTo>
                  <a:cubicBezTo>
                    <a:pt x="6641" y="1625"/>
                    <a:pt x="7790" y="1729"/>
                    <a:pt x="8931" y="2126"/>
                  </a:cubicBezTo>
                  <a:cubicBezTo>
                    <a:pt x="9064" y="2171"/>
                    <a:pt x="9201" y="2192"/>
                    <a:pt x="9336" y="2192"/>
                  </a:cubicBezTo>
                  <a:cubicBezTo>
                    <a:pt x="9780" y="2192"/>
                    <a:pt x="10194" y="1955"/>
                    <a:pt x="10314" y="1504"/>
                  </a:cubicBezTo>
                  <a:cubicBezTo>
                    <a:pt x="10486" y="813"/>
                    <a:pt x="9761" y="744"/>
                    <a:pt x="9294" y="606"/>
                  </a:cubicBezTo>
                  <a:cubicBezTo>
                    <a:pt x="8746" y="426"/>
                    <a:pt x="8189" y="370"/>
                    <a:pt x="7630" y="370"/>
                  </a:cubicBezTo>
                  <a:cubicBezTo>
                    <a:pt x="6715" y="370"/>
                    <a:pt x="5795" y="519"/>
                    <a:pt x="4900" y="519"/>
                  </a:cubicBezTo>
                  <a:cubicBezTo>
                    <a:pt x="4133" y="519"/>
                    <a:pt x="3384" y="409"/>
                    <a:pt x="26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04" name="Google Shape;3004;p70"/>
            <p:cNvSpPr/>
            <p:nvPr/>
          </p:nvSpPr>
          <p:spPr>
            <a:xfrm>
              <a:off x="6497925" y="4391525"/>
              <a:ext cx="125725" cy="97375"/>
            </a:xfrm>
            <a:custGeom>
              <a:avLst/>
              <a:gdLst/>
              <a:ahLst/>
              <a:cxnLst/>
              <a:rect l="l" t="t" r="r" b="b"/>
              <a:pathLst>
                <a:path w="5029" h="3895" extrusionOk="0">
                  <a:moveTo>
                    <a:pt x="4062" y="0"/>
                  </a:moveTo>
                  <a:cubicBezTo>
                    <a:pt x="3557" y="0"/>
                    <a:pt x="2937" y="491"/>
                    <a:pt x="2445" y="491"/>
                  </a:cubicBezTo>
                  <a:cubicBezTo>
                    <a:pt x="2234" y="491"/>
                    <a:pt x="2046" y="401"/>
                    <a:pt x="1901" y="144"/>
                  </a:cubicBezTo>
                  <a:cubicBezTo>
                    <a:pt x="0" y="403"/>
                    <a:pt x="570" y="1975"/>
                    <a:pt x="225" y="2960"/>
                  </a:cubicBezTo>
                  <a:cubicBezTo>
                    <a:pt x="38" y="3485"/>
                    <a:pt x="566" y="3894"/>
                    <a:pt x="1172" y="3894"/>
                  </a:cubicBezTo>
                  <a:cubicBezTo>
                    <a:pt x="1185" y="3894"/>
                    <a:pt x="1197" y="3894"/>
                    <a:pt x="1210" y="3894"/>
                  </a:cubicBezTo>
                  <a:cubicBezTo>
                    <a:pt x="2298" y="3876"/>
                    <a:pt x="5029" y="1630"/>
                    <a:pt x="4804" y="783"/>
                  </a:cubicBezTo>
                  <a:cubicBezTo>
                    <a:pt x="4638" y="185"/>
                    <a:pt x="4372" y="0"/>
                    <a:pt x="40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05" name="Google Shape;3005;p70"/>
            <p:cNvSpPr/>
            <p:nvPr/>
          </p:nvSpPr>
          <p:spPr>
            <a:xfrm>
              <a:off x="5334875" y="2906300"/>
              <a:ext cx="82100" cy="128050"/>
            </a:xfrm>
            <a:custGeom>
              <a:avLst/>
              <a:gdLst/>
              <a:ahLst/>
              <a:cxnLst/>
              <a:rect l="l" t="t" r="r" b="b"/>
              <a:pathLst>
                <a:path w="3284" h="5122" extrusionOk="0">
                  <a:moveTo>
                    <a:pt x="519" y="1"/>
                  </a:moveTo>
                  <a:lnTo>
                    <a:pt x="380" y="139"/>
                  </a:lnTo>
                  <a:cubicBezTo>
                    <a:pt x="104" y="1452"/>
                    <a:pt x="0" y="2766"/>
                    <a:pt x="380" y="4062"/>
                  </a:cubicBezTo>
                  <a:cubicBezTo>
                    <a:pt x="534" y="4660"/>
                    <a:pt x="796" y="5122"/>
                    <a:pt x="1420" y="5122"/>
                  </a:cubicBezTo>
                  <a:cubicBezTo>
                    <a:pt x="1500" y="5122"/>
                    <a:pt x="1585" y="5114"/>
                    <a:pt x="1676" y="5099"/>
                  </a:cubicBezTo>
                  <a:cubicBezTo>
                    <a:pt x="2471" y="4978"/>
                    <a:pt x="3284" y="4408"/>
                    <a:pt x="3111" y="3734"/>
                  </a:cubicBezTo>
                  <a:cubicBezTo>
                    <a:pt x="2748" y="2213"/>
                    <a:pt x="2108" y="744"/>
                    <a:pt x="5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06" name="Google Shape;3006;p70"/>
            <p:cNvSpPr/>
            <p:nvPr/>
          </p:nvSpPr>
          <p:spPr>
            <a:xfrm>
              <a:off x="4869125" y="997550"/>
              <a:ext cx="160750" cy="66150"/>
            </a:xfrm>
            <a:custGeom>
              <a:avLst/>
              <a:gdLst/>
              <a:ahLst/>
              <a:cxnLst/>
              <a:rect l="l" t="t" r="r" b="b"/>
              <a:pathLst>
                <a:path w="6430" h="2646" extrusionOk="0">
                  <a:moveTo>
                    <a:pt x="1040" y="1"/>
                  </a:moveTo>
                  <a:cubicBezTo>
                    <a:pt x="589" y="1"/>
                    <a:pt x="239" y="358"/>
                    <a:pt x="104" y="814"/>
                  </a:cubicBezTo>
                  <a:cubicBezTo>
                    <a:pt x="1" y="1108"/>
                    <a:pt x="191" y="1419"/>
                    <a:pt x="502" y="1470"/>
                  </a:cubicBezTo>
                  <a:cubicBezTo>
                    <a:pt x="1971" y="1885"/>
                    <a:pt x="3440" y="2283"/>
                    <a:pt x="4736" y="2646"/>
                  </a:cubicBezTo>
                  <a:cubicBezTo>
                    <a:pt x="5427" y="2611"/>
                    <a:pt x="5928" y="2611"/>
                    <a:pt x="6239" y="2127"/>
                  </a:cubicBezTo>
                  <a:cubicBezTo>
                    <a:pt x="6429" y="1851"/>
                    <a:pt x="6308" y="1470"/>
                    <a:pt x="6066" y="1419"/>
                  </a:cubicBezTo>
                  <a:cubicBezTo>
                    <a:pt x="4373" y="1021"/>
                    <a:pt x="2852" y="36"/>
                    <a:pt x="1072" y="2"/>
                  </a:cubicBezTo>
                  <a:cubicBezTo>
                    <a:pt x="1061" y="1"/>
                    <a:pt x="1051" y="1"/>
                    <a:pt x="10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07" name="Google Shape;3007;p70"/>
            <p:cNvSpPr/>
            <p:nvPr/>
          </p:nvSpPr>
          <p:spPr>
            <a:xfrm>
              <a:off x="3763550" y="998475"/>
              <a:ext cx="117975" cy="55725"/>
            </a:xfrm>
            <a:custGeom>
              <a:avLst/>
              <a:gdLst/>
              <a:ahLst/>
              <a:cxnLst/>
              <a:rect l="l" t="t" r="r" b="b"/>
              <a:pathLst>
                <a:path w="4719" h="2229" extrusionOk="0">
                  <a:moveTo>
                    <a:pt x="747" y="0"/>
                  </a:moveTo>
                  <a:cubicBezTo>
                    <a:pt x="407" y="0"/>
                    <a:pt x="65" y="161"/>
                    <a:pt x="18" y="690"/>
                  </a:cubicBezTo>
                  <a:cubicBezTo>
                    <a:pt x="0" y="863"/>
                    <a:pt x="190" y="1053"/>
                    <a:pt x="277" y="1243"/>
                  </a:cubicBezTo>
                  <a:lnTo>
                    <a:pt x="2333" y="2228"/>
                  </a:lnTo>
                  <a:cubicBezTo>
                    <a:pt x="2437" y="2220"/>
                    <a:pt x="2541" y="2220"/>
                    <a:pt x="2644" y="2220"/>
                  </a:cubicBezTo>
                  <a:cubicBezTo>
                    <a:pt x="2748" y="2220"/>
                    <a:pt x="2852" y="2220"/>
                    <a:pt x="2955" y="2211"/>
                  </a:cubicBezTo>
                  <a:cubicBezTo>
                    <a:pt x="3647" y="2142"/>
                    <a:pt x="4718" y="2090"/>
                    <a:pt x="4511" y="1261"/>
                  </a:cubicBezTo>
                  <a:cubicBezTo>
                    <a:pt x="4255" y="308"/>
                    <a:pt x="3582" y="187"/>
                    <a:pt x="2842" y="187"/>
                  </a:cubicBezTo>
                  <a:cubicBezTo>
                    <a:pt x="2589" y="187"/>
                    <a:pt x="2328" y="201"/>
                    <a:pt x="2074" y="201"/>
                  </a:cubicBezTo>
                  <a:cubicBezTo>
                    <a:pt x="1762" y="201"/>
                    <a:pt x="1460" y="180"/>
                    <a:pt x="1193" y="85"/>
                  </a:cubicBezTo>
                  <a:cubicBezTo>
                    <a:pt x="1066" y="36"/>
                    <a:pt x="907" y="0"/>
                    <a:pt x="7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08" name="Google Shape;3008;p70"/>
            <p:cNvSpPr/>
            <p:nvPr/>
          </p:nvSpPr>
          <p:spPr>
            <a:xfrm>
              <a:off x="6244750" y="3463175"/>
              <a:ext cx="127900" cy="76650"/>
            </a:xfrm>
            <a:custGeom>
              <a:avLst/>
              <a:gdLst/>
              <a:ahLst/>
              <a:cxnLst/>
              <a:rect l="l" t="t" r="r" b="b"/>
              <a:pathLst>
                <a:path w="5116" h="3066" extrusionOk="0">
                  <a:moveTo>
                    <a:pt x="4184" y="1"/>
                  </a:moveTo>
                  <a:cubicBezTo>
                    <a:pt x="4093" y="1"/>
                    <a:pt x="4000" y="13"/>
                    <a:pt x="3906" y="36"/>
                  </a:cubicBezTo>
                  <a:cubicBezTo>
                    <a:pt x="3232" y="209"/>
                    <a:pt x="2575" y="416"/>
                    <a:pt x="1918" y="641"/>
                  </a:cubicBezTo>
                  <a:lnTo>
                    <a:pt x="1936" y="641"/>
                  </a:lnTo>
                  <a:cubicBezTo>
                    <a:pt x="1659" y="848"/>
                    <a:pt x="1383" y="1038"/>
                    <a:pt x="1089" y="1194"/>
                  </a:cubicBezTo>
                  <a:cubicBezTo>
                    <a:pt x="432" y="1505"/>
                    <a:pt x="0" y="2093"/>
                    <a:pt x="311" y="2680"/>
                  </a:cubicBezTo>
                  <a:cubicBezTo>
                    <a:pt x="460" y="2964"/>
                    <a:pt x="650" y="3065"/>
                    <a:pt x="856" y="3065"/>
                  </a:cubicBezTo>
                  <a:cubicBezTo>
                    <a:pt x="1178" y="3065"/>
                    <a:pt x="1537" y="2818"/>
                    <a:pt x="1832" y="2628"/>
                  </a:cubicBezTo>
                  <a:cubicBezTo>
                    <a:pt x="2558" y="2093"/>
                    <a:pt x="3370" y="1695"/>
                    <a:pt x="4234" y="1436"/>
                  </a:cubicBezTo>
                  <a:cubicBezTo>
                    <a:pt x="4631" y="1332"/>
                    <a:pt x="5115" y="1108"/>
                    <a:pt x="4994" y="606"/>
                  </a:cubicBezTo>
                  <a:cubicBezTo>
                    <a:pt x="4883" y="203"/>
                    <a:pt x="4559" y="1"/>
                    <a:pt x="4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09" name="Google Shape;3009;p70"/>
            <p:cNvSpPr/>
            <p:nvPr/>
          </p:nvSpPr>
          <p:spPr>
            <a:xfrm>
              <a:off x="6286725" y="2464325"/>
              <a:ext cx="67775" cy="93850"/>
            </a:xfrm>
            <a:custGeom>
              <a:avLst/>
              <a:gdLst/>
              <a:ahLst/>
              <a:cxnLst/>
              <a:rect l="l" t="t" r="r" b="b"/>
              <a:pathLst>
                <a:path w="2711" h="3754" extrusionOk="0">
                  <a:moveTo>
                    <a:pt x="1532" y="0"/>
                  </a:moveTo>
                  <a:cubicBezTo>
                    <a:pt x="1516" y="0"/>
                    <a:pt x="1500" y="0"/>
                    <a:pt x="1484" y="1"/>
                  </a:cubicBezTo>
                  <a:cubicBezTo>
                    <a:pt x="187" y="53"/>
                    <a:pt x="239" y="1332"/>
                    <a:pt x="101" y="2265"/>
                  </a:cubicBezTo>
                  <a:cubicBezTo>
                    <a:pt x="1" y="3066"/>
                    <a:pt x="465" y="3754"/>
                    <a:pt x="1243" y="3754"/>
                  </a:cubicBezTo>
                  <a:cubicBezTo>
                    <a:pt x="1271" y="3754"/>
                    <a:pt x="1299" y="3753"/>
                    <a:pt x="1328" y="3751"/>
                  </a:cubicBezTo>
                  <a:cubicBezTo>
                    <a:pt x="2711" y="3682"/>
                    <a:pt x="1967" y="2403"/>
                    <a:pt x="2313" y="1815"/>
                  </a:cubicBezTo>
                  <a:cubicBezTo>
                    <a:pt x="2228" y="1050"/>
                    <a:pt x="2528" y="0"/>
                    <a:pt x="15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10" name="Google Shape;3010;p70"/>
            <p:cNvSpPr/>
            <p:nvPr/>
          </p:nvSpPr>
          <p:spPr>
            <a:xfrm>
              <a:off x="6279300" y="2861375"/>
              <a:ext cx="75625" cy="97275"/>
            </a:xfrm>
            <a:custGeom>
              <a:avLst/>
              <a:gdLst/>
              <a:ahLst/>
              <a:cxnLst/>
              <a:rect l="l" t="t" r="r" b="b"/>
              <a:pathLst>
                <a:path w="3025" h="3891" extrusionOk="0">
                  <a:moveTo>
                    <a:pt x="2403" y="1"/>
                  </a:moveTo>
                  <a:cubicBezTo>
                    <a:pt x="2178" y="1"/>
                    <a:pt x="1971" y="104"/>
                    <a:pt x="1850" y="277"/>
                  </a:cubicBezTo>
                  <a:cubicBezTo>
                    <a:pt x="1504" y="1193"/>
                    <a:pt x="882" y="1884"/>
                    <a:pt x="277" y="2610"/>
                  </a:cubicBezTo>
                  <a:cubicBezTo>
                    <a:pt x="35" y="2869"/>
                    <a:pt x="1" y="3284"/>
                    <a:pt x="208" y="3578"/>
                  </a:cubicBezTo>
                  <a:cubicBezTo>
                    <a:pt x="326" y="3766"/>
                    <a:pt x="507" y="3890"/>
                    <a:pt x="682" y="3890"/>
                  </a:cubicBezTo>
                  <a:cubicBezTo>
                    <a:pt x="764" y="3890"/>
                    <a:pt x="845" y="3863"/>
                    <a:pt x="916" y="3802"/>
                  </a:cubicBezTo>
                  <a:cubicBezTo>
                    <a:pt x="1815" y="3128"/>
                    <a:pt x="2731" y="2420"/>
                    <a:pt x="3025" y="1452"/>
                  </a:cubicBezTo>
                  <a:cubicBezTo>
                    <a:pt x="2973" y="744"/>
                    <a:pt x="2921" y="225"/>
                    <a:pt x="24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11" name="Google Shape;3011;p70"/>
            <p:cNvSpPr/>
            <p:nvPr/>
          </p:nvSpPr>
          <p:spPr>
            <a:xfrm>
              <a:off x="4145025" y="994975"/>
              <a:ext cx="111500" cy="47325"/>
            </a:xfrm>
            <a:custGeom>
              <a:avLst/>
              <a:gdLst/>
              <a:ahLst/>
              <a:cxnLst/>
              <a:rect l="l" t="t" r="r" b="b"/>
              <a:pathLst>
                <a:path w="4460" h="1893" extrusionOk="0">
                  <a:moveTo>
                    <a:pt x="1539" y="105"/>
                  </a:moveTo>
                  <a:cubicBezTo>
                    <a:pt x="969" y="243"/>
                    <a:pt x="139" y="1"/>
                    <a:pt x="70" y="744"/>
                  </a:cubicBezTo>
                  <a:cubicBezTo>
                    <a:pt x="1" y="1418"/>
                    <a:pt x="813" y="1418"/>
                    <a:pt x="1332" y="1556"/>
                  </a:cubicBezTo>
                  <a:cubicBezTo>
                    <a:pt x="1764" y="1677"/>
                    <a:pt x="2213" y="1764"/>
                    <a:pt x="2645" y="1815"/>
                  </a:cubicBezTo>
                  <a:cubicBezTo>
                    <a:pt x="2898" y="1847"/>
                    <a:pt x="3179" y="1893"/>
                    <a:pt x="3440" y="1893"/>
                  </a:cubicBezTo>
                  <a:cubicBezTo>
                    <a:pt x="3890" y="1893"/>
                    <a:pt x="4279" y="1756"/>
                    <a:pt x="4356" y="1176"/>
                  </a:cubicBezTo>
                  <a:cubicBezTo>
                    <a:pt x="4459" y="346"/>
                    <a:pt x="3561" y="416"/>
                    <a:pt x="2956" y="329"/>
                  </a:cubicBezTo>
                  <a:lnTo>
                    <a:pt x="1539" y="10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12" name="Google Shape;3012;p70"/>
            <p:cNvSpPr/>
            <p:nvPr/>
          </p:nvSpPr>
          <p:spPr>
            <a:xfrm>
              <a:off x="7213625" y="3803350"/>
              <a:ext cx="74075" cy="80050"/>
            </a:xfrm>
            <a:custGeom>
              <a:avLst/>
              <a:gdLst/>
              <a:ahLst/>
              <a:cxnLst/>
              <a:rect l="l" t="t" r="r" b="b"/>
              <a:pathLst>
                <a:path w="2963" h="3202" extrusionOk="0">
                  <a:moveTo>
                    <a:pt x="573" y="1"/>
                  </a:moveTo>
                  <a:cubicBezTo>
                    <a:pt x="233" y="1"/>
                    <a:pt x="0" y="333"/>
                    <a:pt x="59" y="704"/>
                  </a:cubicBezTo>
                  <a:cubicBezTo>
                    <a:pt x="284" y="1965"/>
                    <a:pt x="1096" y="2777"/>
                    <a:pt x="2289" y="3175"/>
                  </a:cubicBezTo>
                  <a:cubicBezTo>
                    <a:pt x="2343" y="3193"/>
                    <a:pt x="2395" y="3202"/>
                    <a:pt x="2445" y="3202"/>
                  </a:cubicBezTo>
                  <a:cubicBezTo>
                    <a:pt x="2729" y="3202"/>
                    <a:pt x="2933" y="2914"/>
                    <a:pt x="2963" y="2414"/>
                  </a:cubicBezTo>
                  <a:cubicBezTo>
                    <a:pt x="2341" y="1619"/>
                    <a:pt x="1960" y="427"/>
                    <a:pt x="751" y="30"/>
                  </a:cubicBezTo>
                  <a:cubicBezTo>
                    <a:pt x="689" y="10"/>
                    <a:pt x="630" y="1"/>
                    <a:pt x="5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13" name="Google Shape;3013;p70"/>
            <p:cNvSpPr/>
            <p:nvPr/>
          </p:nvSpPr>
          <p:spPr>
            <a:xfrm>
              <a:off x="6542025" y="3118350"/>
              <a:ext cx="66075" cy="79800"/>
            </a:xfrm>
            <a:custGeom>
              <a:avLst/>
              <a:gdLst/>
              <a:ahLst/>
              <a:cxnLst/>
              <a:rect l="l" t="t" r="r" b="b"/>
              <a:pathLst>
                <a:path w="2643" h="3192" extrusionOk="0">
                  <a:moveTo>
                    <a:pt x="1295" y="1"/>
                  </a:moveTo>
                  <a:cubicBezTo>
                    <a:pt x="1273" y="1"/>
                    <a:pt x="1250" y="2"/>
                    <a:pt x="1226" y="4"/>
                  </a:cubicBezTo>
                  <a:cubicBezTo>
                    <a:pt x="275" y="108"/>
                    <a:pt x="51" y="954"/>
                    <a:pt x="33" y="1732"/>
                  </a:cubicBezTo>
                  <a:cubicBezTo>
                    <a:pt x="1" y="2354"/>
                    <a:pt x="200" y="3192"/>
                    <a:pt x="910" y="3192"/>
                  </a:cubicBezTo>
                  <a:cubicBezTo>
                    <a:pt x="950" y="3192"/>
                    <a:pt x="992" y="3189"/>
                    <a:pt x="1036" y="3184"/>
                  </a:cubicBezTo>
                  <a:cubicBezTo>
                    <a:pt x="2643" y="2959"/>
                    <a:pt x="1640" y="1767"/>
                    <a:pt x="1640" y="1110"/>
                  </a:cubicBezTo>
                  <a:cubicBezTo>
                    <a:pt x="1740" y="547"/>
                    <a:pt x="1792" y="1"/>
                    <a:pt x="1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14" name="Google Shape;3014;p70"/>
            <p:cNvSpPr/>
            <p:nvPr/>
          </p:nvSpPr>
          <p:spPr>
            <a:xfrm>
              <a:off x="4278100" y="987200"/>
              <a:ext cx="87225" cy="50150"/>
            </a:xfrm>
            <a:custGeom>
              <a:avLst/>
              <a:gdLst/>
              <a:ahLst/>
              <a:cxnLst/>
              <a:rect l="l" t="t" r="r" b="b"/>
              <a:pathLst>
                <a:path w="3489" h="2006" extrusionOk="0">
                  <a:moveTo>
                    <a:pt x="2519" y="46"/>
                  </a:moveTo>
                  <a:cubicBezTo>
                    <a:pt x="2407" y="46"/>
                    <a:pt x="2296" y="60"/>
                    <a:pt x="2195" y="87"/>
                  </a:cubicBezTo>
                  <a:cubicBezTo>
                    <a:pt x="1435" y="312"/>
                    <a:pt x="191" y="1"/>
                    <a:pt x="87" y="1107"/>
                  </a:cubicBezTo>
                  <a:cubicBezTo>
                    <a:pt x="1" y="1798"/>
                    <a:pt x="986" y="1746"/>
                    <a:pt x="1642" y="1781"/>
                  </a:cubicBezTo>
                  <a:cubicBezTo>
                    <a:pt x="2299" y="1556"/>
                    <a:pt x="3422" y="2005"/>
                    <a:pt x="3474" y="813"/>
                  </a:cubicBezTo>
                  <a:cubicBezTo>
                    <a:pt x="3488" y="284"/>
                    <a:pt x="2986" y="46"/>
                    <a:pt x="2519" y="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15" name="Google Shape;3015;p70"/>
            <p:cNvSpPr/>
            <p:nvPr/>
          </p:nvSpPr>
          <p:spPr>
            <a:xfrm>
              <a:off x="6595650" y="1204100"/>
              <a:ext cx="81075" cy="41800"/>
            </a:xfrm>
            <a:custGeom>
              <a:avLst/>
              <a:gdLst/>
              <a:ahLst/>
              <a:cxnLst/>
              <a:rect l="l" t="t" r="r" b="b"/>
              <a:pathLst>
                <a:path w="3243" h="1672" extrusionOk="0">
                  <a:moveTo>
                    <a:pt x="1466" y="121"/>
                  </a:moveTo>
                  <a:cubicBezTo>
                    <a:pt x="1366" y="163"/>
                    <a:pt x="1241" y="173"/>
                    <a:pt x="1106" y="173"/>
                  </a:cubicBezTo>
                  <a:cubicBezTo>
                    <a:pt x="987" y="173"/>
                    <a:pt x="861" y="165"/>
                    <a:pt x="738" y="165"/>
                  </a:cubicBezTo>
                  <a:cubicBezTo>
                    <a:pt x="371" y="165"/>
                    <a:pt x="34" y="234"/>
                    <a:pt x="14" y="778"/>
                  </a:cubicBezTo>
                  <a:cubicBezTo>
                    <a:pt x="0" y="1593"/>
                    <a:pt x="628" y="1660"/>
                    <a:pt x="1232" y="1660"/>
                  </a:cubicBezTo>
                  <a:cubicBezTo>
                    <a:pt x="1352" y="1660"/>
                    <a:pt x="1472" y="1658"/>
                    <a:pt x="1585" y="1658"/>
                  </a:cubicBezTo>
                  <a:cubicBezTo>
                    <a:pt x="1627" y="1658"/>
                    <a:pt x="1668" y="1658"/>
                    <a:pt x="1708" y="1659"/>
                  </a:cubicBezTo>
                  <a:cubicBezTo>
                    <a:pt x="1826" y="1666"/>
                    <a:pt x="1954" y="1672"/>
                    <a:pt x="2085" y="1672"/>
                  </a:cubicBezTo>
                  <a:cubicBezTo>
                    <a:pt x="2644" y="1672"/>
                    <a:pt x="3242" y="1563"/>
                    <a:pt x="3228" y="933"/>
                  </a:cubicBezTo>
                  <a:cubicBezTo>
                    <a:pt x="3194" y="0"/>
                    <a:pt x="2209" y="207"/>
                    <a:pt x="1466" y="1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16" name="Google Shape;3016;p70"/>
            <p:cNvSpPr/>
            <p:nvPr/>
          </p:nvSpPr>
          <p:spPr>
            <a:xfrm>
              <a:off x="5040350" y="1034625"/>
              <a:ext cx="81550" cy="46975"/>
            </a:xfrm>
            <a:custGeom>
              <a:avLst/>
              <a:gdLst/>
              <a:ahLst/>
              <a:cxnLst/>
              <a:rect l="l" t="t" r="r" b="b"/>
              <a:pathLst>
                <a:path w="3262" h="1879" extrusionOk="0">
                  <a:moveTo>
                    <a:pt x="1625" y="1"/>
                  </a:moveTo>
                  <a:cubicBezTo>
                    <a:pt x="803" y="1"/>
                    <a:pt x="279" y="461"/>
                    <a:pt x="99" y="1249"/>
                  </a:cubicBezTo>
                  <a:cubicBezTo>
                    <a:pt x="0" y="1616"/>
                    <a:pt x="339" y="1879"/>
                    <a:pt x="645" y="1879"/>
                  </a:cubicBezTo>
                  <a:cubicBezTo>
                    <a:pt x="714" y="1879"/>
                    <a:pt x="781" y="1865"/>
                    <a:pt x="842" y="1837"/>
                  </a:cubicBezTo>
                  <a:cubicBezTo>
                    <a:pt x="1620" y="1474"/>
                    <a:pt x="2829" y="1750"/>
                    <a:pt x="3106" y="800"/>
                  </a:cubicBezTo>
                  <a:cubicBezTo>
                    <a:pt x="3261" y="229"/>
                    <a:pt x="2363" y="22"/>
                    <a:pt x="1758" y="5"/>
                  </a:cubicBezTo>
                  <a:cubicBezTo>
                    <a:pt x="1713" y="2"/>
                    <a:pt x="1668" y="1"/>
                    <a:pt x="16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17" name="Google Shape;3017;p70"/>
            <p:cNvSpPr/>
            <p:nvPr/>
          </p:nvSpPr>
          <p:spPr>
            <a:xfrm>
              <a:off x="6380950" y="3302475"/>
              <a:ext cx="77800" cy="40225"/>
            </a:xfrm>
            <a:custGeom>
              <a:avLst/>
              <a:gdLst/>
              <a:ahLst/>
              <a:cxnLst/>
              <a:rect l="l" t="t" r="r" b="b"/>
              <a:pathLst>
                <a:path w="3112" h="1609" extrusionOk="0">
                  <a:moveTo>
                    <a:pt x="843" y="80"/>
                  </a:moveTo>
                  <a:cubicBezTo>
                    <a:pt x="352" y="80"/>
                    <a:pt x="1" y="466"/>
                    <a:pt x="65" y="882"/>
                  </a:cubicBezTo>
                  <a:cubicBezTo>
                    <a:pt x="161" y="1545"/>
                    <a:pt x="602" y="1578"/>
                    <a:pt x="1054" y="1578"/>
                  </a:cubicBezTo>
                  <a:cubicBezTo>
                    <a:pt x="1103" y="1578"/>
                    <a:pt x="1152" y="1577"/>
                    <a:pt x="1201" y="1577"/>
                  </a:cubicBezTo>
                  <a:cubicBezTo>
                    <a:pt x="1347" y="1577"/>
                    <a:pt x="1491" y="1581"/>
                    <a:pt x="1620" y="1608"/>
                  </a:cubicBezTo>
                  <a:cubicBezTo>
                    <a:pt x="1746" y="1549"/>
                    <a:pt x="1903" y="1535"/>
                    <a:pt x="2065" y="1535"/>
                  </a:cubicBezTo>
                  <a:cubicBezTo>
                    <a:pt x="2212" y="1535"/>
                    <a:pt x="2363" y="1547"/>
                    <a:pt x="2502" y="1547"/>
                  </a:cubicBezTo>
                  <a:cubicBezTo>
                    <a:pt x="2845" y="1547"/>
                    <a:pt x="3112" y="1478"/>
                    <a:pt x="3037" y="1003"/>
                  </a:cubicBezTo>
                  <a:cubicBezTo>
                    <a:pt x="2882" y="1"/>
                    <a:pt x="1741" y="191"/>
                    <a:pt x="963" y="87"/>
                  </a:cubicBezTo>
                  <a:cubicBezTo>
                    <a:pt x="923" y="82"/>
                    <a:pt x="882" y="80"/>
                    <a:pt x="843" y="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18" name="Google Shape;3018;p70"/>
            <p:cNvSpPr/>
            <p:nvPr/>
          </p:nvSpPr>
          <p:spPr>
            <a:xfrm>
              <a:off x="4384825" y="996700"/>
              <a:ext cx="62025" cy="39775"/>
            </a:xfrm>
            <a:custGeom>
              <a:avLst/>
              <a:gdLst/>
              <a:ahLst/>
              <a:cxnLst/>
              <a:rect l="l" t="t" r="r" b="b"/>
              <a:pathLst>
                <a:path w="2481" h="1591" extrusionOk="0">
                  <a:moveTo>
                    <a:pt x="1811" y="155"/>
                  </a:moveTo>
                  <a:cubicBezTo>
                    <a:pt x="1713" y="155"/>
                    <a:pt x="1613" y="168"/>
                    <a:pt x="1521" y="191"/>
                  </a:cubicBezTo>
                  <a:cubicBezTo>
                    <a:pt x="985" y="312"/>
                    <a:pt x="121" y="1"/>
                    <a:pt x="52" y="917"/>
                  </a:cubicBezTo>
                  <a:cubicBezTo>
                    <a:pt x="0" y="1487"/>
                    <a:pt x="536" y="1574"/>
                    <a:pt x="1054" y="1591"/>
                  </a:cubicBezTo>
                  <a:cubicBezTo>
                    <a:pt x="1573" y="1418"/>
                    <a:pt x="2385" y="1556"/>
                    <a:pt x="2454" y="727"/>
                  </a:cubicBezTo>
                  <a:cubicBezTo>
                    <a:pt x="2481" y="311"/>
                    <a:pt x="2153" y="155"/>
                    <a:pt x="1811" y="1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19" name="Google Shape;3019;p70"/>
            <p:cNvSpPr/>
            <p:nvPr/>
          </p:nvSpPr>
          <p:spPr>
            <a:xfrm>
              <a:off x="2100625" y="1004500"/>
              <a:ext cx="520200" cy="95050"/>
            </a:xfrm>
            <a:custGeom>
              <a:avLst/>
              <a:gdLst/>
              <a:ahLst/>
              <a:cxnLst/>
              <a:rect l="l" t="t" r="r" b="b"/>
              <a:pathLst>
                <a:path w="20808" h="3802" extrusionOk="0">
                  <a:moveTo>
                    <a:pt x="20756" y="0"/>
                  </a:moveTo>
                  <a:lnTo>
                    <a:pt x="20738" y="17"/>
                  </a:lnTo>
                  <a:lnTo>
                    <a:pt x="20773" y="17"/>
                  </a:lnTo>
                  <a:lnTo>
                    <a:pt x="20808" y="0"/>
                  </a:lnTo>
                  <a:close/>
                  <a:moveTo>
                    <a:pt x="1" y="3785"/>
                  </a:moveTo>
                  <a:lnTo>
                    <a:pt x="1" y="3802"/>
                  </a:lnTo>
                  <a:lnTo>
                    <a:pt x="18" y="3802"/>
                  </a:lnTo>
                  <a:lnTo>
                    <a:pt x="18" y="378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20" name="Google Shape;3020;p70"/>
            <p:cNvSpPr/>
            <p:nvPr/>
          </p:nvSpPr>
          <p:spPr>
            <a:xfrm>
              <a:off x="233350" y="949250"/>
              <a:ext cx="3232550" cy="3802300"/>
            </a:xfrm>
            <a:custGeom>
              <a:avLst/>
              <a:gdLst/>
              <a:ahLst/>
              <a:cxnLst/>
              <a:rect l="l" t="t" r="r" b="b"/>
              <a:pathLst>
                <a:path w="129302" h="152092" extrusionOk="0">
                  <a:moveTo>
                    <a:pt x="97270" y="1644"/>
                  </a:moveTo>
                  <a:cubicBezTo>
                    <a:pt x="97347" y="1644"/>
                    <a:pt x="97424" y="1648"/>
                    <a:pt x="97503" y="1657"/>
                  </a:cubicBezTo>
                  <a:cubicBezTo>
                    <a:pt x="97555" y="1674"/>
                    <a:pt x="97607" y="1692"/>
                    <a:pt x="97642" y="1709"/>
                  </a:cubicBezTo>
                  <a:lnTo>
                    <a:pt x="95601" y="2170"/>
                  </a:lnTo>
                  <a:lnTo>
                    <a:pt x="95601" y="2170"/>
                  </a:lnTo>
                  <a:cubicBezTo>
                    <a:pt x="96129" y="1917"/>
                    <a:pt x="96661" y="1644"/>
                    <a:pt x="97270" y="1644"/>
                  </a:cubicBezTo>
                  <a:close/>
                  <a:moveTo>
                    <a:pt x="95473" y="2210"/>
                  </a:moveTo>
                  <a:lnTo>
                    <a:pt x="95447" y="2227"/>
                  </a:lnTo>
                  <a:lnTo>
                    <a:pt x="95429" y="2227"/>
                  </a:lnTo>
                  <a:lnTo>
                    <a:pt x="95464" y="2210"/>
                  </a:lnTo>
                  <a:close/>
                  <a:moveTo>
                    <a:pt x="68358" y="8951"/>
                  </a:moveTo>
                  <a:cubicBezTo>
                    <a:pt x="68553" y="8951"/>
                    <a:pt x="68761" y="9049"/>
                    <a:pt x="68989" y="9313"/>
                  </a:cubicBezTo>
                  <a:cubicBezTo>
                    <a:pt x="69208" y="9280"/>
                    <a:pt x="69420" y="9268"/>
                    <a:pt x="69634" y="9268"/>
                  </a:cubicBezTo>
                  <a:cubicBezTo>
                    <a:pt x="69758" y="9268"/>
                    <a:pt x="69882" y="9272"/>
                    <a:pt x="70008" y="9278"/>
                  </a:cubicBezTo>
                  <a:cubicBezTo>
                    <a:pt x="70061" y="9286"/>
                    <a:pt x="70117" y="9289"/>
                    <a:pt x="70177" y="9289"/>
                  </a:cubicBezTo>
                  <a:cubicBezTo>
                    <a:pt x="70522" y="9289"/>
                    <a:pt x="70965" y="9176"/>
                    <a:pt x="71318" y="9176"/>
                  </a:cubicBezTo>
                  <a:cubicBezTo>
                    <a:pt x="71841" y="9176"/>
                    <a:pt x="72167" y="9425"/>
                    <a:pt x="71685" y="10661"/>
                  </a:cubicBezTo>
                  <a:cubicBezTo>
                    <a:pt x="71581" y="10937"/>
                    <a:pt x="71823" y="11265"/>
                    <a:pt x="72151" y="11386"/>
                  </a:cubicBezTo>
                  <a:cubicBezTo>
                    <a:pt x="72428" y="11438"/>
                    <a:pt x="72722" y="11490"/>
                    <a:pt x="72998" y="11507"/>
                  </a:cubicBezTo>
                  <a:cubicBezTo>
                    <a:pt x="72652" y="11922"/>
                    <a:pt x="72359" y="12406"/>
                    <a:pt x="71927" y="12717"/>
                  </a:cubicBezTo>
                  <a:cubicBezTo>
                    <a:pt x="71831" y="12786"/>
                    <a:pt x="71741" y="12813"/>
                    <a:pt x="71654" y="12813"/>
                  </a:cubicBezTo>
                  <a:cubicBezTo>
                    <a:pt x="71349" y="12813"/>
                    <a:pt x="71090" y="12473"/>
                    <a:pt x="70821" y="12406"/>
                  </a:cubicBezTo>
                  <a:cubicBezTo>
                    <a:pt x="69127" y="11939"/>
                    <a:pt x="69334" y="10488"/>
                    <a:pt x="68989" y="9313"/>
                  </a:cubicBezTo>
                  <a:lnTo>
                    <a:pt x="67330" y="9520"/>
                  </a:lnTo>
                  <a:cubicBezTo>
                    <a:pt x="67668" y="9295"/>
                    <a:pt x="67992" y="8951"/>
                    <a:pt x="68358" y="8951"/>
                  </a:cubicBezTo>
                  <a:close/>
                  <a:moveTo>
                    <a:pt x="51546" y="12467"/>
                  </a:moveTo>
                  <a:cubicBezTo>
                    <a:pt x="51593" y="12467"/>
                    <a:pt x="51647" y="12470"/>
                    <a:pt x="51707" y="12475"/>
                  </a:cubicBezTo>
                  <a:cubicBezTo>
                    <a:pt x="51897" y="12648"/>
                    <a:pt x="52157" y="12890"/>
                    <a:pt x="52433" y="13115"/>
                  </a:cubicBezTo>
                  <a:cubicBezTo>
                    <a:pt x="52260" y="13270"/>
                    <a:pt x="52053" y="13374"/>
                    <a:pt x="51845" y="13460"/>
                  </a:cubicBezTo>
                  <a:cubicBezTo>
                    <a:pt x="51802" y="13467"/>
                    <a:pt x="51764" y="13470"/>
                    <a:pt x="51729" y="13470"/>
                  </a:cubicBezTo>
                  <a:cubicBezTo>
                    <a:pt x="51300" y="13470"/>
                    <a:pt x="51439" y="13007"/>
                    <a:pt x="51327" y="12752"/>
                  </a:cubicBezTo>
                  <a:cubicBezTo>
                    <a:pt x="51225" y="12548"/>
                    <a:pt x="51295" y="12467"/>
                    <a:pt x="51546" y="12467"/>
                  </a:cubicBezTo>
                  <a:close/>
                  <a:moveTo>
                    <a:pt x="55481" y="12549"/>
                  </a:moveTo>
                  <a:cubicBezTo>
                    <a:pt x="55526" y="12549"/>
                    <a:pt x="55570" y="12553"/>
                    <a:pt x="55613" y="12562"/>
                  </a:cubicBezTo>
                  <a:lnTo>
                    <a:pt x="54576" y="13789"/>
                  </a:lnTo>
                  <a:lnTo>
                    <a:pt x="53954" y="13184"/>
                  </a:lnTo>
                  <a:cubicBezTo>
                    <a:pt x="54420" y="12976"/>
                    <a:pt x="54870" y="12752"/>
                    <a:pt x="55336" y="12562"/>
                  </a:cubicBezTo>
                  <a:cubicBezTo>
                    <a:pt x="55388" y="12553"/>
                    <a:pt x="55436" y="12549"/>
                    <a:pt x="55481" y="12549"/>
                  </a:cubicBezTo>
                  <a:close/>
                  <a:moveTo>
                    <a:pt x="116966" y="0"/>
                  </a:moveTo>
                  <a:cubicBezTo>
                    <a:pt x="112339" y="0"/>
                    <a:pt x="107712" y="747"/>
                    <a:pt x="103085" y="1035"/>
                  </a:cubicBezTo>
                  <a:cubicBezTo>
                    <a:pt x="101910" y="1104"/>
                    <a:pt x="100735" y="983"/>
                    <a:pt x="99542" y="1260"/>
                  </a:cubicBezTo>
                  <a:cubicBezTo>
                    <a:pt x="99533" y="1262"/>
                    <a:pt x="99523" y="1263"/>
                    <a:pt x="99512" y="1263"/>
                  </a:cubicBezTo>
                  <a:cubicBezTo>
                    <a:pt x="99194" y="1263"/>
                    <a:pt x="98389" y="307"/>
                    <a:pt x="97503" y="240"/>
                  </a:cubicBezTo>
                  <a:cubicBezTo>
                    <a:pt x="96554" y="172"/>
                    <a:pt x="95607" y="143"/>
                    <a:pt x="94661" y="143"/>
                  </a:cubicBezTo>
                  <a:cubicBezTo>
                    <a:pt x="91541" y="143"/>
                    <a:pt x="88432" y="459"/>
                    <a:pt x="85303" y="724"/>
                  </a:cubicBezTo>
                  <a:cubicBezTo>
                    <a:pt x="83379" y="875"/>
                    <a:pt x="81549" y="1637"/>
                    <a:pt x="79578" y="1637"/>
                  </a:cubicBezTo>
                  <a:cubicBezTo>
                    <a:pt x="79300" y="1637"/>
                    <a:pt x="79020" y="1622"/>
                    <a:pt x="78736" y="1588"/>
                  </a:cubicBezTo>
                  <a:cubicBezTo>
                    <a:pt x="78573" y="1568"/>
                    <a:pt x="78403" y="1557"/>
                    <a:pt x="78229" y="1557"/>
                  </a:cubicBezTo>
                  <a:cubicBezTo>
                    <a:pt x="77349" y="1557"/>
                    <a:pt x="76386" y="1840"/>
                    <a:pt x="75953" y="2677"/>
                  </a:cubicBezTo>
                  <a:cubicBezTo>
                    <a:pt x="75538" y="3489"/>
                    <a:pt x="76333" y="4163"/>
                    <a:pt x="76956" y="4750"/>
                  </a:cubicBezTo>
                  <a:cubicBezTo>
                    <a:pt x="77215" y="4992"/>
                    <a:pt x="77232" y="5511"/>
                    <a:pt x="77370" y="5891"/>
                  </a:cubicBezTo>
                  <a:cubicBezTo>
                    <a:pt x="77348" y="5890"/>
                    <a:pt x="77325" y="5889"/>
                    <a:pt x="77301" y="5889"/>
                  </a:cubicBezTo>
                  <a:cubicBezTo>
                    <a:pt x="77154" y="5889"/>
                    <a:pt x="76988" y="5912"/>
                    <a:pt x="76844" y="5912"/>
                  </a:cubicBezTo>
                  <a:cubicBezTo>
                    <a:pt x="76726" y="5912"/>
                    <a:pt x="76623" y="5896"/>
                    <a:pt x="76558" y="5839"/>
                  </a:cubicBezTo>
                  <a:cubicBezTo>
                    <a:pt x="76285" y="5586"/>
                    <a:pt x="76034" y="5489"/>
                    <a:pt x="75796" y="5489"/>
                  </a:cubicBezTo>
                  <a:cubicBezTo>
                    <a:pt x="75417" y="5489"/>
                    <a:pt x="75070" y="5733"/>
                    <a:pt x="74709" y="5977"/>
                  </a:cubicBezTo>
                  <a:lnTo>
                    <a:pt x="74709" y="5995"/>
                  </a:lnTo>
                  <a:lnTo>
                    <a:pt x="74692" y="5995"/>
                  </a:lnTo>
                  <a:cubicBezTo>
                    <a:pt x="74415" y="6358"/>
                    <a:pt x="73707" y="6479"/>
                    <a:pt x="73897" y="7066"/>
                  </a:cubicBezTo>
                  <a:cubicBezTo>
                    <a:pt x="74104" y="7654"/>
                    <a:pt x="74761" y="7671"/>
                    <a:pt x="75331" y="7723"/>
                  </a:cubicBezTo>
                  <a:lnTo>
                    <a:pt x="75625" y="7723"/>
                  </a:lnTo>
                  <a:lnTo>
                    <a:pt x="77146" y="7982"/>
                  </a:lnTo>
                  <a:cubicBezTo>
                    <a:pt x="76904" y="8068"/>
                    <a:pt x="76662" y="8120"/>
                    <a:pt x="76403" y="8120"/>
                  </a:cubicBezTo>
                  <a:cubicBezTo>
                    <a:pt x="76178" y="8103"/>
                    <a:pt x="75970" y="7930"/>
                    <a:pt x="75729" y="7861"/>
                  </a:cubicBezTo>
                  <a:cubicBezTo>
                    <a:pt x="75594" y="7823"/>
                    <a:pt x="75464" y="7807"/>
                    <a:pt x="75337" y="7807"/>
                  </a:cubicBezTo>
                  <a:cubicBezTo>
                    <a:pt x="74777" y="7807"/>
                    <a:pt x="74273" y="8116"/>
                    <a:pt x="73724" y="8172"/>
                  </a:cubicBezTo>
                  <a:cubicBezTo>
                    <a:pt x="73717" y="8173"/>
                    <a:pt x="73710" y="8174"/>
                    <a:pt x="73702" y="8174"/>
                  </a:cubicBezTo>
                  <a:cubicBezTo>
                    <a:pt x="73450" y="8174"/>
                    <a:pt x="72913" y="7613"/>
                    <a:pt x="72946" y="7394"/>
                  </a:cubicBezTo>
                  <a:cubicBezTo>
                    <a:pt x="73102" y="6479"/>
                    <a:pt x="73810" y="6098"/>
                    <a:pt x="74674" y="5995"/>
                  </a:cubicBezTo>
                  <a:lnTo>
                    <a:pt x="74674" y="5977"/>
                  </a:lnTo>
                  <a:cubicBezTo>
                    <a:pt x="74726" y="5545"/>
                    <a:pt x="74830" y="5113"/>
                    <a:pt x="74951" y="4681"/>
                  </a:cubicBezTo>
                  <a:cubicBezTo>
                    <a:pt x="75072" y="4370"/>
                    <a:pt x="75435" y="4076"/>
                    <a:pt x="75124" y="3748"/>
                  </a:cubicBezTo>
                  <a:cubicBezTo>
                    <a:pt x="74832" y="3467"/>
                    <a:pt x="74483" y="3396"/>
                    <a:pt x="74119" y="3396"/>
                  </a:cubicBezTo>
                  <a:cubicBezTo>
                    <a:pt x="73856" y="3396"/>
                    <a:pt x="73587" y="3433"/>
                    <a:pt x="73326" y="3454"/>
                  </a:cubicBezTo>
                  <a:cubicBezTo>
                    <a:pt x="72946" y="3506"/>
                    <a:pt x="72756" y="3748"/>
                    <a:pt x="72704" y="4180"/>
                  </a:cubicBezTo>
                  <a:cubicBezTo>
                    <a:pt x="72601" y="5252"/>
                    <a:pt x="72134" y="6098"/>
                    <a:pt x="70959" y="6340"/>
                  </a:cubicBezTo>
                  <a:cubicBezTo>
                    <a:pt x="70855" y="6427"/>
                    <a:pt x="70769" y="6513"/>
                    <a:pt x="70665" y="6617"/>
                  </a:cubicBezTo>
                  <a:cubicBezTo>
                    <a:pt x="70786" y="6859"/>
                    <a:pt x="70924" y="7083"/>
                    <a:pt x="71097" y="7291"/>
                  </a:cubicBezTo>
                  <a:cubicBezTo>
                    <a:pt x="71304" y="7412"/>
                    <a:pt x="71546" y="7515"/>
                    <a:pt x="71788" y="7567"/>
                  </a:cubicBezTo>
                  <a:cubicBezTo>
                    <a:pt x="71650" y="7550"/>
                    <a:pt x="71512" y="7541"/>
                    <a:pt x="71374" y="7541"/>
                  </a:cubicBezTo>
                  <a:cubicBezTo>
                    <a:pt x="71235" y="7541"/>
                    <a:pt x="71097" y="7550"/>
                    <a:pt x="70959" y="7567"/>
                  </a:cubicBezTo>
                  <a:cubicBezTo>
                    <a:pt x="70569" y="7671"/>
                    <a:pt x="70173" y="7708"/>
                    <a:pt x="69775" y="7708"/>
                  </a:cubicBezTo>
                  <a:cubicBezTo>
                    <a:pt x="68812" y="7708"/>
                    <a:pt x="67832" y="7494"/>
                    <a:pt x="66868" y="7494"/>
                  </a:cubicBezTo>
                  <a:cubicBezTo>
                    <a:pt x="66108" y="7494"/>
                    <a:pt x="65357" y="7627"/>
                    <a:pt x="64634" y="8103"/>
                  </a:cubicBezTo>
                  <a:cubicBezTo>
                    <a:pt x="64271" y="8345"/>
                    <a:pt x="63580" y="8379"/>
                    <a:pt x="63666" y="8863"/>
                  </a:cubicBezTo>
                  <a:cubicBezTo>
                    <a:pt x="63752" y="9382"/>
                    <a:pt x="64167" y="9900"/>
                    <a:pt x="64547" y="10315"/>
                  </a:cubicBezTo>
                  <a:cubicBezTo>
                    <a:pt x="64666" y="10447"/>
                    <a:pt x="64798" y="10498"/>
                    <a:pt x="64939" y="10498"/>
                  </a:cubicBezTo>
                  <a:cubicBezTo>
                    <a:pt x="65148" y="10498"/>
                    <a:pt x="65375" y="10387"/>
                    <a:pt x="65602" y="10263"/>
                  </a:cubicBezTo>
                  <a:cubicBezTo>
                    <a:pt x="66124" y="9977"/>
                    <a:pt x="66711" y="9789"/>
                    <a:pt x="67269" y="9556"/>
                  </a:cubicBezTo>
                  <a:lnTo>
                    <a:pt x="67269" y="9556"/>
                  </a:lnTo>
                  <a:cubicBezTo>
                    <a:pt x="66173" y="11022"/>
                    <a:pt x="64072" y="10911"/>
                    <a:pt x="62975" y="11974"/>
                  </a:cubicBezTo>
                  <a:cubicBezTo>
                    <a:pt x="62086" y="12850"/>
                    <a:pt x="61268" y="13162"/>
                    <a:pt x="60357" y="13162"/>
                  </a:cubicBezTo>
                  <a:cubicBezTo>
                    <a:pt x="59993" y="13162"/>
                    <a:pt x="59613" y="13112"/>
                    <a:pt x="59207" y="13028"/>
                  </a:cubicBezTo>
                  <a:cubicBezTo>
                    <a:pt x="58430" y="12873"/>
                    <a:pt x="57687" y="12510"/>
                    <a:pt x="56926" y="12233"/>
                  </a:cubicBezTo>
                  <a:cubicBezTo>
                    <a:pt x="57173" y="12050"/>
                    <a:pt x="57402" y="11981"/>
                    <a:pt x="57619" y="11981"/>
                  </a:cubicBezTo>
                  <a:cubicBezTo>
                    <a:pt x="58162" y="11981"/>
                    <a:pt x="58632" y="12416"/>
                    <a:pt x="59138" y="12613"/>
                  </a:cubicBezTo>
                  <a:cubicBezTo>
                    <a:pt x="59332" y="12687"/>
                    <a:pt x="59512" y="12718"/>
                    <a:pt x="59680" y="12718"/>
                  </a:cubicBezTo>
                  <a:cubicBezTo>
                    <a:pt x="60502" y="12718"/>
                    <a:pt x="61062" y="11967"/>
                    <a:pt x="61765" y="11680"/>
                  </a:cubicBezTo>
                  <a:cubicBezTo>
                    <a:pt x="62404" y="11421"/>
                    <a:pt x="61903" y="10851"/>
                    <a:pt x="61661" y="10384"/>
                  </a:cubicBezTo>
                  <a:cubicBezTo>
                    <a:pt x="61454" y="9987"/>
                    <a:pt x="61921" y="9745"/>
                    <a:pt x="62249" y="9537"/>
                  </a:cubicBezTo>
                  <a:cubicBezTo>
                    <a:pt x="62664" y="9295"/>
                    <a:pt x="63441" y="9226"/>
                    <a:pt x="63182" y="8518"/>
                  </a:cubicBezTo>
                  <a:cubicBezTo>
                    <a:pt x="63018" y="8098"/>
                    <a:pt x="62703" y="8030"/>
                    <a:pt x="62354" y="8030"/>
                  </a:cubicBezTo>
                  <a:cubicBezTo>
                    <a:pt x="62187" y="8030"/>
                    <a:pt x="62013" y="8045"/>
                    <a:pt x="61845" y="8045"/>
                  </a:cubicBezTo>
                  <a:cubicBezTo>
                    <a:pt x="61771" y="8045"/>
                    <a:pt x="61698" y="8042"/>
                    <a:pt x="61627" y="8034"/>
                  </a:cubicBezTo>
                  <a:cubicBezTo>
                    <a:pt x="61564" y="8027"/>
                    <a:pt x="61502" y="8024"/>
                    <a:pt x="61440" y="8024"/>
                  </a:cubicBezTo>
                  <a:cubicBezTo>
                    <a:pt x="60620" y="8024"/>
                    <a:pt x="59973" y="8583"/>
                    <a:pt x="59080" y="8583"/>
                  </a:cubicBezTo>
                  <a:cubicBezTo>
                    <a:pt x="59004" y="8583"/>
                    <a:pt x="58925" y="8579"/>
                    <a:pt x="58844" y="8570"/>
                  </a:cubicBezTo>
                  <a:cubicBezTo>
                    <a:pt x="57410" y="8414"/>
                    <a:pt x="56391" y="7671"/>
                    <a:pt x="55181" y="7187"/>
                  </a:cubicBezTo>
                  <a:cubicBezTo>
                    <a:pt x="54440" y="6892"/>
                    <a:pt x="53723" y="6767"/>
                    <a:pt x="53025" y="6767"/>
                  </a:cubicBezTo>
                  <a:cubicBezTo>
                    <a:pt x="51022" y="6767"/>
                    <a:pt x="49177" y="7799"/>
                    <a:pt x="47370" y="8812"/>
                  </a:cubicBezTo>
                  <a:cubicBezTo>
                    <a:pt x="46903" y="9071"/>
                    <a:pt x="46765" y="9434"/>
                    <a:pt x="46972" y="9969"/>
                  </a:cubicBezTo>
                  <a:cubicBezTo>
                    <a:pt x="47155" y="10426"/>
                    <a:pt x="47351" y="10748"/>
                    <a:pt x="47819" y="10748"/>
                  </a:cubicBezTo>
                  <a:cubicBezTo>
                    <a:pt x="47883" y="10748"/>
                    <a:pt x="47952" y="10742"/>
                    <a:pt x="48026" y="10730"/>
                  </a:cubicBezTo>
                  <a:lnTo>
                    <a:pt x="50498" y="10280"/>
                  </a:lnTo>
                  <a:cubicBezTo>
                    <a:pt x="50618" y="10263"/>
                    <a:pt x="50739" y="10229"/>
                    <a:pt x="50878" y="10194"/>
                  </a:cubicBezTo>
                  <a:lnTo>
                    <a:pt x="50878" y="10194"/>
                  </a:lnTo>
                  <a:cubicBezTo>
                    <a:pt x="50878" y="10298"/>
                    <a:pt x="50860" y="10401"/>
                    <a:pt x="50860" y="10505"/>
                  </a:cubicBezTo>
                  <a:cubicBezTo>
                    <a:pt x="50614" y="11663"/>
                    <a:pt x="50148" y="12321"/>
                    <a:pt x="49280" y="12321"/>
                  </a:cubicBezTo>
                  <a:cubicBezTo>
                    <a:pt x="48931" y="12321"/>
                    <a:pt x="48517" y="12214"/>
                    <a:pt x="48026" y="11991"/>
                  </a:cubicBezTo>
                  <a:cubicBezTo>
                    <a:pt x="46374" y="11254"/>
                    <a:pt x="44693" y="10979"/>
                    <a:pt x="42955" y="10979"/>
                  </a:cubicBezTo>
                  <a:cubicBezTo>
                    <a:pt x="42002" y="10979"/>
                    <a:pt x="41033" y="11062"/>
                    <a:pt x="40042" y="11196"/>
                  </a:cubicBezTo>
                  <a:cubicBezTo>
                    <a:pt x="38536" y="11404"/>
                    <a:pt x="37062" y="12285"/>
                    <a:pt x="35569" y="12285"/>
                  </a:cubicBezTo>
                  <a:cubicBezTo>
                    <a:pt x="35195" y="12285"/>
                    <a:pt x="34820" y="12230"/>
                    <a:pt x="34443" y="12095"/>
                  </a:cubicBezTo>
                  <a:cubicBezTo>
                    <a:pt x="32698" y="11490"/>
                    <a:pt x="30900" y="11110"/>
                    <a:pt x="29068" y="10920"/>
                  </a:cubicBezTo>
                  <a:cubicBezTo>
                    <a:pt x="27080" y="10698"/>
                    <a:pt x="25171" y="10202"/>
                    <a:pt x="23146" y="10202"/>
                  </a:cubicBezTo>
                  <a:cubicBezTo>
                    <a:pt x="22337" y="10202"/>
                    <a:pt x="21510" y="10281"/>
                    <a:pt x="20652" y="10488"/>
                  </a:cubicBezTo>
                  <a:cubicBezTo>
                    <a:pt x="18383" y="11055"/>
                    <a:pt x="16215" y="12269"/>
                    <a:pt x="13793" y="12269"/>
                  </a:cubicBezTo>
                  <a:cubicBezTo>
                    <a:pt x="13559" y="12269"/>
                    <a:pt x="13322" y="12258"/>
                    <a:pt x="13083" y="12233"/>
                  </a:cubicBezTo>
                  <a:cubicBezTo>
                    <a:pt x="13049" y="12230"/>
                    <a:pt x="13015" y="12229"/>
                    <a:pt x="12982" y="12229"/>
                  </a:cubicBezTo>
                  <a:cubicBezTo>
                    <a:pt x="12473" y="12229"/>
                    <a:pt x="12176" y="12605"/>
                    <a:pt x="12323" y="13287"/>
                  </a:cubicBezTo>
                  <a:cubicBezTo>
                    <a:pt x="12498" y="14071"/>
                    <a:pt x="12325" y="14707"/>
                    <a:pt x="11687" y="14707"/>
                  </a:cubicBezTo>
                  <a:cubicBezTo>
                    <a:pt x="11510" y="14707"/>
                    <a:pt x="11296" y="14658"/>
                    <a:pt x="11044" y="14549"/>
                  </a:cubicBezTo>
                  <a:cubicBezTo>
                    <a:pt x="10655" y="14378"/>
                    <a:pt x="10292" y="14308"/>
                    <a:pt x="9947" y="14308"/>
                  </a:cubicBezTo>
                  <a:cubicBezTo>
                    <a:pt x="9034" y="14308"/>
                    <a:pt x="8242" y="14801"/>
                    <a:pt x="7415" y="15240"/>
                  </a:cubicBezTo>
                  <a:cubicBezTo>
                    <a:pt x="6965" y="15482"/>
                    <a:pt x="6672" y="15914"/>
                    <a:pt x="6879" y="16467"/>
                  </a:cubicBezTo>
                  <a:cubicBezTo>
                    <a:pt x="7027" y="16886"/>
                    <a:pt x="7334" y="16988"/>
                    <a:pt x="7700" y="16988"/>
                  </a:cubicBezTo>
                  <a:cubicBezTo>
                    <a:pt x="7802" y="16988"/>
                    <a:pt x="7910" y="16980"/>
                    <a:pt x="8020" y="16968"/>
                  </a:cubicBezTo>
                  <a:cubicBezTo>
                    <a:pt x="8305" y="16929"/>
                    <a:pt x="8590" y="16910"/>
                    <a:pt x="8875" y="16910"/>
                  </a:cubicBezTo>
                  <a:cubicBezTo>
                    <a:pt x="8970" y="16910"/>
                    <a:pt x="9065" y="16912"/>
                    <a:pt x="9160" y="16917"/>
                  </a:cubicBezTo>
                  <a:cubicBezTo>
                    <a:pt x="9186" y="16919"/>
                    <a:pt x="9214" y="16920"/>
                    <a:pt x="9242" y="16920"/>
                  </a:cubicBezTo>
                  <a:cubicBezTo>
                    <a:pt x="9458" y="16920"/>
                    <a:pt x="9735" y="16862"/>
                    <a:pt x="9947" y="16862"/>
                  </a:cubicBezTo>
                  <a:cubicBezTo>
                    <a:pt x="10131" y="16862"/>
                    <a:pt x="10266" y="16906"/>
                    <a:pt x="10266" y="17072"/>
                  </a:cubicBezTo>
                  <a:cubicBezTo>
                    <a:pt x="10266" y="17498"/>
                    <a:pt x="9728" y="17637"/>
                    <a:pt x="9291" y="17637"/>
                  </a:cubicBezTo>
                  <a:cubicBezTo>
                    <a:pt x="9214" y="17637"/>
                    <a:pt x="9141" y="17633"/>
                    <a:pt x="9074" y="17625"/>
                  </a:cubicBezTo>
                  <a:cubicBezTo>
                    <a:pt x="8873" y="17604"/>
                    <a:pt x="8677" y="17594"/>
                    <a:pt x="8484" y="17594"/>
                  </a:cubicBezTo>
                  <a:cubicBezTo>
                    <a:pt x="6314" y="17594"/>
                    <a:pt x="4587" y="18859"/>
                    <a:pt x="2714" y="19716"/>
                  </a:cubicBezTo>
                  <a:cubicBezTo>
                    <a:pt x="1193" y="20407"/>
                    <a:pt x="2351" y="21548"/>
                    <a:pt x="2282" y="22429"/>
                  </a:cubicBezTo>
                  <a:cubicBezTo>
                    <a:pt x="2264" y="22814"/>
                    <a:pt x="2455" y="22907"/>
                    <a:pt x="2706" y="22907"/>
                  </a:cubicBezTo>
                  <a:cubicBezTo>
                    <a:pt x="2939" y="22907"/>
                    <a:pt x="3223" y="22827"/>
                    <a:pt x="3440" y="22827"/>
                  </a:cubicBezTo>
                  <a:cubicBezTo>
                    <a:pt x="3665" y="22827"/>
                    <a:pt x="3872" y="22982"/>
                    <a:pt x="4079" y="23069"/>
                  </a:cubicBezTo>
                  <a:cubicBezTo>
                    <a:pt x="3924" y="23242"/>
                    <a:pt x="3751" y="23380"/>
                    <a:pt x="3544" y="23501"/>
                  </a:cubicBezTo>
                  <a:cubicBezTo>
                    <a:pt x="2610" y="23881"/>
                    <a:pt x="1643" y="24192"/>
                    <a:pt x="709" y="24589"/>
                  </a:cubicBezTo>
                  <a:cubicBezTo>
                    <a:pt x="329" y="24745"/>
                    <a:pt x="1" y="25142"/>
                    <a:pt x="226" y="25609"/>
                  </a:cubicBezTo>
                  <a:cubicBezTo>
                    <a:pt x="325" y="25816"/>
                    <a:pt x="462" y="25880"/>
                    <a:pt x="615" y="25880"/>
                  </a:cubicBezTo>
                  <a:cubicBezTo>
                    <a:pt x="807" y="25880"/>
                    <a:pt x="1026" y="25778"/>
                    <a:pt x="1228" y="25730"/>
                  </a:cubicBezTo>
                  <a:cubicBezTo>
                    <a:pt x="2248" y="25454"/>
                    <a:pt x="3354" y="25350"/>
                    <a:pt x="4252" y="24866"/>
                  </a:cubicBezTo>
                  <a:cubicBezTo>
                    <a:pt x="4601" y="24679"/>
                    <a:pt x="4965" y="24620"/>
                    <a:pt x="5336" y="24620"/>
                  </a:cubicBezTo>
                  <a:cubicBezTo>
                    <a:pt x="5952" y="24620"/>
                    <a:pt x="6585" y="24782"/>
                    <a:pt x="7191" y="24782"/>
                  </a:cubicBezTo>
                  <a:cubicBezTo>
                    <a:pt x="7702" y="24782"/>
                    <a:pt x="8195" y="24667"/>
                    <a:pt x="8642" y="24244"/>
                  </a:cubicBezTo>
                  <a:cubicBezTo>
                    <a:pt x="9143" y="23760"/>
                    <a:pt x="9627" y="23276"/>
                    <a:pt x="10128" y="22809"/>
                  </a:cubicBezTo>
                  <a:cubicBezTo>
                    <a:pt x="10518" y="22438"/>
                    <a:pt x="10935" y="22335"/>
                    <a:pt x="11366" y="22335"/>
                  </a:cubicBezTo>
                  <a:cubicBezTo>
                    <a:pt x="11904" y="22335"/>
                    <a:pt x="12465" y="22495"/>
                    <a:pt x="13026" y="22495"/>
                  </a:cubicBezTo>
                  <a:cubicBezTo>
                    <a:pt x="13270" y="22495"/>
                    <a:pt x="13515" y="22465"/>
                    <a:pt x="13757" y="22377"/>
                  </a:cubicBezTo>
                  <a:cubicBezTo>
                    <a:pt x="14876" y="21972"/>
                    <a:pt x="15968" y="21278"/>
                    <a:pt x="17215" y="21278"/>
                  </a:cubicBezTo>
                  <a:cubicBezTo>
                    <a:pt x="17721" y="21278"/>
                    <a:pt x="18252" y="21392"/>
                    <a:pt x="18820" y="21686"/>
                  </a:cubicBezTo>
                  <a:cubicBezTo>
                    <a:pt x="20272" y="22429"/>
                    <a:pt x="22242" y="22343"/>
                    <a:pt x="21966" y="24780"/>
                  </a:cubicBezTo>
                  <a:cubicBezTo>
                    <a:pt x="21914" y="25212"/>
                    <a:pt x="22104" y="25868"/>
                    <a:pt x="22415" y="26127"/>
                  </a:cubicBezTo>
                  <a:cubicBezTo>
                    <a:pt x="23746" y="27251"/>
                    <a:pt x="23659" y="29411"/>
                    <a:pt x="23210" y="29981"/>
                  </a:cubicBezTo>
                  <a:cubicBezTo>
                    <a:pt x="22052" y="31485"/>
                    <a:pt x="22484" y="32573"/>
                    <a:pt x="22985" y="33973"/>
                  </a:cubicBezTo>
                  <a:cubicBezTo>
                    <a:pt x="23124" y="34405"/>
                    <a:pt x="22795" y="35045"/>
                    <a:pt x="22553" y="35529"/>
                  </a:cubicBezTo>
                  <a:cubicBezTo>
                    <a:pt x="21447" y="37844"/>
                    <a:pt x="19356" y="39469"/>
                    <a:pt x="18233" y="41802"/>
                  </a:cubicBezTo>
                  <a:cubicBezTo>
                    <a:pt x="17455" y="43409"/>
                    <a:pt x="17058" y="48783"/>
                    <a:pt x="18354" y="49734"/>
                  </a:cubicBezTo>
                  <a:cubicBezTo>
                    <a:pt x="20220" y="51116"/>
                    <a:pt x="19927" y="52862"/>
                    <a:pt x="20238" y="54659"/>
                  </a:cubicBezTo>
                  <a:cubicBezTo>
                    <a:pt x="20428" y="55748"/>
                    <a:pt x="20410" y="57528"/>
                    <a:pt x="20687" y="57752"/>
                  </a:cubicBezTo>
                  <a:cubicBezTo>
                    <a:pt x="22380" y="59083"/>
                    <a:pt x="22242" y="61364"/>
                    <a:pt x="23625" y="62764"/>
                  </a:cubicBezTo>
                  <a:cubicBezTo>
                    <a:pt x="23915" y="63066"/>
                    <a:pt x="24197" y="63258"/>
                    <a:pt x="24508" y="63258"/>
                  </a:cubicBezTo>
                  <a:cubicBezTo>
                    <a:pt x="24660" y="63258"/>
                    <a:pt x="24820" y="63212"/>
                    <a:pt x="24990" y="63110"/>
                  </a:cubicBezTo>
                  <a:cubicBezTo>
                    <a:pt x="25508" y="62816"/>
                    <a:pt x="25526" y="62246"/>
                    <a:pt x="25197" y="61831"/>
                  </a:cubicBezTo>
                  <a:cubicBezTo>
                    <a:pt x="23607" y="59671"/>
                    <a:pt x="23746" y="56888"/>
                    <a:pt x="22536" y="54590"/>
                  </a:cubicBezTo>
                  <a:cubicBezTo>
                    <a:pt x="22415" y="54348"/>
                    <a:pt x="22605" y="53933"/>
                    <a:pt x="22692" y="53605"/>
                  </a:cubicBezTo>
                  <a:cubicBezTo>
                    <a:pt x="22704" y="53568"/>
                    <a:pt x="22878" y="53539"/>
                    <a:pt x="22981" y="53539"/>
                  </a:cubicBezTo>
                  <a:cubicBezTo>
                    <a:pt x="23021" y="53539"/>
                    <a:pt x="23050" y="53543"/>
                    <a:pt x="23054" y="53553"/>
                  </a:cubicBezTo>
                  <a:cubicBezTo>
                    <a:pt x="23175" y="53812"/>
                    <a:pt x="23366" y="54106"/>
                    <a:pt x="23366" y="54400"/>
                  </a:cubicBezTo>
                  <a:cubicBezTo>
                    <a:pt x="23383" y="56819"/>
                    <a:pt x="24973" y="58617"/>
                    <a:pt x="26027" y="60569"/>
                  </a:cubicBezTo>
                  <a:cubicBezTo>
                    <a:pt x="26977" y="62297"/>
                    <a:pt x="28654" y="63663"/>
                    <a:pt x="27720" y="65978"/>
                  </a:cubicBezTo>
                  <a:cubicBezTo>
                    <a:pt x="27530" y="66445"/>
                    <a:pt x="27928" y="66791"/>
                    <a:pt x="28273" y="67136"/>
                  </a:cubicBezTo>
                  <a:cubicBezTo>
                    <a:pt x="29138" y="68000"/>
                    <a:pt x="30226" y="68536"/>
                    <a:pt x="31246" y="69193"/>
                  </a:cubicBezTo>
                  <a:cubicBezTo>
                    <a:pt x="32910" y="70222"/>
                    <a:pt x="34447" y="71516"/>
                    <a:pt x="36422" y="71516"/>
                  </a:cubicBezTo>
                  <a:cubicBezTo>
                    <a:pt x="36867" y="71516"/>
                    <a:pt x="37334" y="71451"/>
                    <a:pt x="37830" y="71301"/>
                  </a:cubicBezTo>
                  <a:cubicBezTo>
                    <a:pt x="37930" y="71272"/>
                    <a:pt x="38022" y="71258"/>
                    <a:pt x="38107" y="71258"/>
                  </a:cubicBezTo>
                  <a:cubicBezTo>
                    <a:pt x="38527" y="71258"/>
                    <a:pt x="38793" y="71582"/>
                    <a:pt x="39023" y="71941"/>
                  </a:cubicBezTo>
                  <a:cubicBezTo>
                    <a:pt x="39748" y="73098"/>
                    <a:pt x="40768" y="73721"/>
                    <a:pt x="42116" y="74032"/>
                  </a:cubicBezTo>
                  <a:cubicBezTo>
                    <a:pt x="43585" y="74360"/>
                    <a:pt x="45296" y="74775"/>
                    <a:pt x="45745" y="76399"/>
                  </a:cubicBezTo>
                  <a:cubicBezTo>
                    <a:pt x="46194" y="78110"/>
                    <a:pt x="47439" y="79112"/>
                    <a:pt x="48648" y="79907"/>
                  </a:cubicBezTo>
                  <a:cubicBezTo>
                    <a:pt x="49237" y="80296"/>
                    <a:pt x="50039" y="81326"/>
                    <a:pt x="50895" y="81326"/>
                  </a:cubicBezTo>
                  <a:cubicBezTo>
                    <a:pt x="51372" y="81326"/>
                    <a:pt x="51865" y="81007"/>
                    <a:pt x="52347" y="80080"/>
                  </a:cubicBezTo>
                  <a:cubicBezTo>
                    <a:pt x="52462" y="79850"/>
                    <a:pt x="52631" y="79714"/>
                    <a:pt x="52813" y="79714"/>
                  </a:cubicBezTo>
                  <a:cubicBezTo>
                    <a:pt x="53013" y="79714"/>
                    <a:pt x="53228" y="79880"/>
                    <a:pt x="53401" y="80270"/>
                  </a:cubicBezTo>
                  <a:cubicBezTo>
                    <a:pt x="54593" y="83156"/>
                    <a:pt x="53919" y="85697"/>
                    <a:pt x="51621" y="87943"/>
                  </a:cubicBezTo>
                  <a:cubicBezTo>
                    <a:pt x="50498" y="89049"/>
                    <a:pt x="49806" y="90604"/>
                    <a:pt x="50774" y="92194"/>
                  </a:cubicBezTo>
                  <a:cubicBezTo>
                    <a:pt x="51085" y="92730"/>
                    <a:pt x="51068" y="92886"/>
                    <a:pt x="50688" y="93283"/>
                  </a:cubicBezTo>
                  <a:cubicBezTo>
                    <a:pt x="49685" y="94337"/>
                    <a:pt x="49703" y="95875"/>
                    <a:pt x="50567" y="96636"/>
                  </a:cubicBezTo>
                  <a:cubicBezTo>
                    <a:pt x="52208" y="98087"/>
                    <a:pt x="52986" y="99971"/>
                    <a:pt x="53971" y="101803"/>
                  </a:cubicBezTo>
                  <a:cubicBezTo>
                    <a:pt x="55440" y="104516"/>
                    <a:pt x="56771" y="107281"/>
                    <a:pt x="59933" y="108629"/>
                  </a:cubicBezTo>
                  <a:cubicBezTo>
                    <a:pt x="61661" y="109372"/>
                    <a:pt x="62629" y="111014"/>
                    <a:pt x="62664" y="113122"/>
                  </a:cubicBezTo>
                  <a:cubicBezTo>
                    <a:pt x="62716" y="116319"/>
                    <a:pt x="62871" y="119516"/>
                    <a:pt x="63096" y="122713"/>
                  </a:cubicBezTo>
                  <a:cubicBezTo>
                    <a:pt x="63251" y="125115"/>
                    <a:pt x="64426" y="127431"/>
                    <a:pt x="63631" y="129920"/>
                  </a:cubicBezTo>
                  <a:cubicBezTo>
                    <a:pt x="63303" y="130922"/>
                    <a:pt x="63459" y="131907"/>
                    <a:pt x="63839" y="132875"/>
                  </a:cubicBezTo>
                  <a:cubicBezTo>
                    <a:pt x="64323" y="134067"/>
                    <a:pt x="64461" y="135363"/>
                    <a:pt x="64288" y="136642"/>
                  </a:cubicBezTo>
                  <a:cubicBezTo>
                    <a:pt x="64184" y="137593"/>
                    <a:pt x="64582" y="138664"/>
                    <a:pt x="65653" y="139148"/>
                  </a:cubicBezTo>
                  <a:cubicBezTo>
                    <a:pt x="65680" y="139159"/>
                    <a:pt x="65711" y="139163"/>
                    <a:pt x="65743" y="139163"/>
                  </a:cubicBezTo>
                  <a:cubicBezTo>
                    <a:pt x="65886" y="139163"/>
                    <a:pt x="66069" y="139076"/>
                    <a:pt x="66205" y="139076"/>
                  </a:cubicBezTo>
                  <a:cubicBezTo>
                    <a:pt x="66332" y="139076"/>
                    <a:pt x="66419" y="139151"/>
                    <a:pt x="66397" y="139442"/>
                  </a:cubicBezTo>
                  <a:cubicBezTo>
                    <a:pt x="66362" y="139995"/>
                    <a:pt x="67071" y="140565"/>
                    <a:pt x="66293" y="141135"/>
                  </a:cubicBezTo>
                  <a:cubicBezTo>
                    <a:pt x="65895" y="141412"/>
                    <a:pt x="65360" y="142259"/>
                    <a:pt x="65774" y="142414"/>
                  </a:cubicBezTo>
                  <a:cubicBezTo>
                    <a:pt x="66898" y="142846"/>
                    <a:pt x="66500" y="143797"/>
                    <a:pt x="66777" y="144488"/>
                  </a:cubicBezTo>
                  <a:cubicBezTo>
                    <a:pt x="67468" y="146164"/>
                    <a:pt x="68505" y="147668"/>
                    <a:pt x="69801" y="148929"/>
                  </a:cubicBezTo>
                  <a:cubicBezTo>
                    <a:pt x="71823" y="150906"/>
                    <a:pt x="74091" y="152091"/>
                    <a:pt x="76808" y="152091"/>
                  </a:cubicBezTo>
                  <a:cubicBezTo>
                    <a:pt x="77226" y="152091"/>
                    <a:pt x="77656" y="152063"/>
                    <a:pt x="78096" y="152005"/>
                  </a:cubicBezTo>
                  <a:cubicBezTo>
                    <a:pt x="78355" y="151953"/>
                    <a:pt x="78580" y="151781"/>
                    <a:pt x="78718" y="151556"/>
                  </a:cubicBezTo>
                  <a:cubicBezTo>
                    <a:pt x="78874" y="151262"/>
                    <a:pt x="78615" y="151038"/>
                    <a:pt x="78355" y="150882"/>
                  </a:cubicBezTo>
                  <a:cubicBezTo>
                    <a:pt x="77595" y="150415"/>
                    <a:pt x="76835" y="149914"/>
                    <a:pt x="76040" y="149482"/>
                  </a:cubicBezTo>
                  <a:cubicBezTo>
                    <a:pt x="73914" y="148342"/>
                    <a:pt x="73551" y="146648"/>
                    <a:pt x="74899" y="144695"/>
                  </a:cubicBezTo>
                  <a:cubicBezTo>
                    <a:pt x="75608" y="143658"/>
                    <a:pt x="75694" y="142570"/>
                    <a:pt x="74173" y="142017"/>
                  </a:cubicBezTo>
                  <a:cubicBezTo>
                    <a:pt x="73707" y="141861"/>
                    <a:pt x="72929" y="141550"/>
                    <a:pt x="73551" y="140997"/>
                  </a:cubicBezTo>
                  <a:cubicBezTo>
                    <a:pt x="74260" y="140340"/>
                    <a:pt x="74260" y="139597"/>
                    <a:pt x="74415" y="138837"/>
                  </a:cubicBezTo>
                  <a:cubicBezTo>
                    <a:pt x="74605" y="137783"/>
                    <a:pt x="73534" y="136193"/>
                    <a:pt x="75677" y="135985"/>
                  </a:cubicBezTo>
                  <a:cubicBezTo>
                    <a:pt x="75746" y="135985"/>
                    <a:pt x="75850" y="135588"/>
                    <a:pt x="75798" y="135432"/>
                  </a:cubicBezTo>
                  <a:cubicBezTo>
                    <a:pt x="75444" y="134260"/>
                    <a:pt x="75867" y="133923"/>
                    <a:pt x="76900" y="133923"/>
                  </a:cubicBezTo>
                  <a:cubicBezTo>
                    <a:pt x="76978" y="133923"/>
                    <a:pt x="77060" y="133925"/>
                    <a:pt x="77146" y="133929"/>
                  </a:cubicBezTo>
                  <a:cubicBezTo>
                    <a:pt x="77188" y="133931"/>
                    <a:pt x="77231" y="133932"/>
                    <a:pt x="77272" y="133932"/>
                  </a:cubicBezTo>
                  <a:cubicBezTo>
                    <a:pt x="78202" y="133932"/>
                    <a:pt x="78980" y="133388"/>
                    <a:pt x="79427" y="132512"/>
                  </a:cubicBezTo>
                  <a:cubicBezTo>
                    <a:pt x="79859" y="131648"/>
                    <a:pt x="79738" y="130836"/>
                    <a:pt x="79047" y="130110"/>
                  </a:cubicBezTo>
                  <a:cubicBezTo>
                    <a:pt x="78857" y="129902"/>
                    <a:pt x="78822" y="129557"/>
                    <a:pt x="78701" y="129280"/>
                  </a:cubicBezTo>
                  <a:lnTo>
                    <a:pt x="78701" y="129280"/>
                  </a:lnTo>
                  <a:cubicBezTo>
                    <a:pt x="78977" y="129298"/>
                    <a:pt x="79237" y="129332"/>
                    <a:pt x="79513" y="129384"/>
                  </a:cubicBezTo>
                  <a:cubicBezTo>
                    <a:pt x="79669" y="129427"/>
                    <a:pt x="79830" y="129448"/>
                    <a:pt x="79991" y="129448"/>
                  </a:cubicBezTo>
                  <a:cubicBezTo>
                    <a:pt x="80347" y="129448"/>
                    <a:pt x="80702" y="129344"/>
                    <a:pt x="80999" y="129142"/>
                  </a:cubicBezTo>
                  <a:cubicBezTo>
                    <a:pt x="82900" y="128001"/>
                    <a:pt x="83350" y="125841"/>
                    <a:pt x="84473" y="124148"/>
                  </a:cubicBezTo>
                  <a:cubicBezTo>
                    <a:pt x="85216" y="123024"/>
                    <a:pt x="86149" y="121815"/>
                    <a:pt x="85544" y="120225"/>
                  </a:cubicBezTo>
                  <a:cubicBezTo>
                    <a:pt x="85026" y="118808"/>
                    <a:pt x="85959" y="118186"/>
                    <a:pt x="86927" y="117356"/>
                  </a:cubicBezTo>
                  <a:cubicBezTo>
                    <a:pt x="88258" y="116233"/>
                    <a:pt x="90314" y="116371"/>
                    <a:pt x="91230" y="115213"/>
                  </a:cubicBezTo>
                  <a:cubicBezTo>
                    <a:pt x="93096" y="112846"/>
                    <a:pt x="93788" y="109908"/>
                    <a:pt x="93874" y="106866"/>
                  </a:cubicBezTo>
                  <a:cubicBezTo>
                    <a:pt x="93909" y="105743"/>
                    <a:pt x="93563" y="104637"/>
                    <a:pt x="94635" y="103635"/>
                  </a:cubicBezTo>
                  <a:cubicBezTo>
                    <a:pt x="95637" y="102650"/>
                    <a:pt x="96432" y="101492"/>
                    <a:pt x="97002" y="100213"/>
                  </a:cubicBezTo>
                  <a:cubicBezTo>
                    <a:pt x="98350" y="97189"/>
                    <a:pt x="97555" y="95668"/>
                    <a:pt x="93770" y="93404"/>
                  </a:cubicBezTo>
                  <a:cubicBezTo>
                    <a:pt x="92864" y="92866"/>
                    <a:pt x="92012" y="92178"/>
                    <a:pt x="90923" y="92178"/>
                  </a:cubicBezTo>
                  <a:cubicBezTo>
                    <a:pt x="90787" y="92178"/>
                    <a:pt x="90648" y="92189"/>
                    <a:pt x="90504" y="92212"/>
                  </a:cubicBezTo>
                  <a:cubicBezTo>
                    <a:pt x="90375" y="92232"/>
                    <a:pt x="90250" y="92241"/>
                    <a:pt x="90128" y="92241"/>
                  </a:cubicBezTo>
                  <a:cubicBezTo>
                    <a:pt x="89316" y="92241"/>
                    <a:pt x="88640" y="91827"/>
                    <a:pt x="87964" y="91451"/>
                  </a:cubicBezTo>
                  <a:cubicBezTo>
                    <a:pt x="86720" y="90760"/>
                    <a:pt x="85423" y="90190"/>
                    <a:pt x="84076" y="89740"/>
                  </a:cubicBezTo>
                  <a:cubicBezTo>
                    <a:pt x="83419" y="89533"/>
                    <a:pt x="82365" y="89412"/>
                    <a:pt x="82226" y="88306"/>
                  </a:cubicBezTo>
                  <a:cubicBezTo>
                    <a:pt x="81898" y="85511"/>
                    <a:pt x="80349" y="82231"/>
                    <a:pt x="77208" y="82231"/>
                  </a:cubicBezTo>
                  <a:cubicBezTo>
                    <a:pt x="77047" y="82231"/>
                    <a:pt x="76883" y="82240"/>
                    <a:pt x="76714" y="82258"/>
                  </a:cubicBezTo>
                  <a:cubicBezTo>
                    <a:pt x="76610" y="82274"/>
                    <a:pt x="76507" y="82282"/>
                    <a:pt x="76405" y="82282"/>
                  </a:cubicBezTo>
                  <a:cubicBezTo>
                    <a:pt x="75873" y="82282"/>
                    <a:pt x="75365" y="82061"/>
                    <a:pt x="75003" y="81670"/>
                  </a:cubicBezTo>
                  <a:cubicBezTo>
                    <a:pt x="73810" y="80478"/>
                    <a:pt x="72722" y="79147"/>
                    <a:pt x="71356" y="78179"/>
                  </a:cubicBezTo>
                  <a:cubicBezTo>
                    <a:pt x="70652" y="77672"/>
                    <a:pt x="69937" y="76844"/>
                    <a:pt x="68958" y="76844"/>
                  </a:cubicBezTo>
                  <a:cubicBezTo>
                    <a:pt x="68735" y="76844"/>
                    <a:pt x="68499" y="76887"/>
                    <a:pt x="68246" y="76987"/>
                  </a:cubicBezTo>
                  <a:cubicBezTo>
                    <a:pt x="68013" y="77081"/>
                    <a:pt x="67785" y="77113"/>
                    <a:pt x="67562" y="77113"/>
                  </a:cubicBezTo>
                  <a:cubicBezTo>
                    <a:pt x="67089" y="77113"/>
                    <a:pt x="66635" y="76969"/>
                    <a:pt x="66189" y="76969"/>
                  </a:cubicBezTo>
                  <a:cubicBezTo>
                    <a:pt x="64783" y="76969"/>
                    <a:pt x="63941" y="75706"/>
                    <a:pt x="62605" y="75706"/>
                  </a:cubicBezTo>
                  <a:cubicBezTo>
                    <a:pt x="62579" y="75706"/>
                    <a:pt x="62552" y="75707"/>
                    <a:pt x="62525" y="75708"/>
                  </a:cubicBezTo>
                  <a:cubicBezTo>
                    <a:pt x="62280" y="75708"/>
                    <a:pt x="61828" y="76012"/>
                    <a:pt x="61511" y="76012"/>
                  </a:cubicBezTo>
                  <a:cubicBezTo>
                    <a:pt x="61248" y="76012"/>
                    <a:pt x="61077" y="75802"/>
                    <a:pt x="61195" y="75034"/>
                  </a:cubicBezTo>
                  <a:cubicBezTo>
                    <a:pt x="61232" y="74788"/>
                    <a:pt x="60883" y="74612"/>
                    <a:pt x="60617" y="74612"/>
                  </a:cubicBezTo>
                  <a:cubicBezTo>
                    <a:pt x="60509" y="74612"/>
                    <a:pt x="60415" y="74641"/>
                    <a:pt x="60365" y="74706"/>
                  </a:cubicBezTo>
                  <a:cubicBezTo>
                    <a:pt x="59225" y="76088"/>
                    <a:pt x="57099" y="76071"/>
                    <a:pt x="56166" y="77747"/>
                  </a:cubicBezTo>
                  <a:cubicBezTo>
                    <a:pt x="55842" y="78325"/>
                    <a:pt x="55457" y="78771"/>
                    <a:pt x="54917" y="78771"/>
                  </a:cubicBezTo>
                  <a:cubicBezTo>
                    <a:pt x="54649" y="78771"/>
                    <a:pt x="54343" y="78661"/>
                    <a:pt x="53988" y="78404"/>
                  </a:cubicBezTo>
                  <a:cubicBezTo>
                    <a:pt x="53637" y="78125"/>
                    <a:pt x="53206" y="77982"/>
                    <a:pt x="52772" y="77982"/>
                  </a:cubicBezTo>
                  <a:cubicBezTo>
                    <a:pt x="52480" y="77982"/>
                    <a:pt x="52186" y="78047"/>
                    <a:pt x="51915" y="78179"/>
                  </a:cubicBezTo>
                  <a:cubicBezTo>
                    <a:pt x="51373" y="78410"/>
                    <a:pt x="50918" y="78527"/>
                    <a:pt x="50541" y="78527"/>
                  </a:cubicBezTo>
                  <a:cubicBezTo>
                    <a:pt x="49618" y="78527"/>
                    <a:pt x="49166" y="77825"/>
                    <a:pt x="49080" y="76365"/>
                  </a:cubicBezTo>
                  <a:cubicBezTo>
                    <a:pt x="49046" y="75397"/>
                    <a:pt x="49184" y="74446"/>
                    <a:pt x="49478" y="73530"/>
                  </a:cubicBezTo>
                  <a:cubicBezTo>
                    <a:pt x="50012" y="71861"/>
                    <a:pt x="49095" y="70692"/>
                    <a:pt x="47366" y="70692"/>
                  </a:cubicBezTo>
                  <a:cubicBezTo>
                    <a:pt x="47305" y="70692"/>
                    <a:pt x="47243" y="70693"/>
                    <a:pt x="47179" y="70696"/>
                  </a:cubicBezTo>
                  <a:cubicBezTo>
                    <a:pt x="46730" y="70714"/>
                    <a:pt x="46281" y="70765"/>
                    <a:pt x="45814" y="70783"/>
                  </a:cubicBezTo>
                  <a:cubicBezTo>
                    <a:pt x="45755" y="70784"/>
                    <a:pt x="45699" y="70786"/>
                    <a:pt x="45645" y="70786"/>
                  </a:cubicBezTo>
                  <a:cubicBezTo>
                    <a:pt x="45148" y="70786"/>
                    <a:pt x="44886" y="70683"/>
                    <a:pt x="45088" y="69919"/>
                  </a:cubicBezTo>
                  <a:cubicBezTo>
                    <a:pt x="45469" y="68484"/>
                    <a:pt x="46143" y="67240"/>
                    <a:pt x="46886" y="65996"/>
                  </a:cubicBezTo>
                  <a:cubicBezTo>
                    <a:pt x="47214" y="65443"/>
                    <a:pt x="47231" y="64993"/>
                    <a:pt x="46747" y="64613"/>
                  </a:cubicBezTo>
                  <a:cubicBezTo>
                    <a:pt x="46406" y="64334"/>
                    <a:pt x="45929" y="64209"/>
                    <a:pt x="45417" y="64209"/>
                  </a:cubicBezTo>
                  <a:cubicBezTo>
                    <a:pt x="44221" y="64209"/>
                    <a:pt x="42833" y="64889"/>
                    <a:pt x="42531" y="65857"/>
                  </a:cubicBezTo>
                  <a:cubicBezTo>
                    <a:pt x="42161" y="67044"/>
                    <a:pt x="40793" y="67929"/>
                    <a:pt x="39553" y="67929"/>
                  </a:cubicBezTo>
                  <a:cubicBezTo>
                    <a:pt x="39113" y="67929"/>
                    <a:pt x="38689" y="67817"/>
                    <a:pt x="38331" y="67568"/>
                  </a:cubicBezTo>
                  <a:cubicBezTo>
                    <a:pt x="36966" y="66601"/>
                    <a:pt x="35998" y="64872"/>
                    <a:pt x="36517" y="63455"/>
                  </a:cubicBezTo>
                  <a:cubicBezTo>
                    <a:pt x="37571" y="60569"/>
                    <a:pt x="37986" y="56802"/>
                    <a:pt x="41822" y="56093"/>
                  </a:cubicBezTo>
                  <a:cubicBezTo>
                    <a:pt x="44259" y="55627"/>
                    <a:pt x="46696" y="55299"/>
                    <a:pt x="49167" y="55126"/>
                  </a:cubicBezTo>
                  <a:cubicBezTo>
                    <a:pt x="49252" y="55120"/>
                    <a:pt x="49338" y="55117"/>
                    <a:pt x="49425" y="55117"/>
                  </a:cubicBezTo>
                  <a:cubicBezTo>
                    <a:pt x="50819" y="55117"/>
                    <a:pt x="52364" y="55920"/>
                    <a:pt x="51811" y="58133"/>
                  </a:cubicBezTo>
                  <a:cubicBezTo>
                    <a:pt x="51707" y="58582"/>
                    <a:pt x="52087" y="59204"/>
                    <a:pt x="52329" y="59688"/>
                  </a:cubicBezTo>
                  <a:cubicBezTo>
                    <a:pt x="52602" y="60250"/>
                    <a:pt x="52992" y="60846"/>
                    <a:pt x="53666" y="60846"/>
                  </a:cubicBezTo>
                  <a:cubicBezTo>
                    <a:pt x="53675" y="60846"/>
                    <a:pt x="53685" y="60846"/>
                    <a:pt x="53695" y="60846"/>
                  </a:cubicBezTo>
                  <a:cubicBezTo>
                    <a:pt x="54455" y="60811"/>
                    <a:pt x="54628" y="60085"/>
                    <a:pt x="54852" y="59498"/>
                  </a:cubicBezTo>
                  <a:cubicBezTo>
                    <a:pt x="55146" y="58703"/>
                    <a:pt x="55146" y="57822"/>
                    <a:pt x="54887" y="57027"/>
                  </a:cubicBezTo>
                  <a:cubicBezTo>
                    <a:pt x="54127" y="54642"/>
                    <a:pt x="54922" y="53017"/>
                    <a:pt x="57116" y="51894"/>
                  </a:cubicBezTo>
                  <a:cubicBezTo>
                    <a:pt x="58291" y="51307"/>
                    <a:pt x="59328" y="50442"/>
                    <a:pt x="60469" y="49786"/>
                  </a:cubicBezTo>
                  <a:cubicBezTo>
                    <a:pt x="62128" y="48818"/>
                    <a:pt x="61575" y="46641"/>
                    <a:pt x="63096" y="45448"/>
                  </a:cubicBezTo>
                  <a:cubicBezTo>
                    <a:pt x="64720" y="44169"/>
                    <a:pt x="65757" y="42113"/>
                    <a:pt x="68194" y="42061"/>
                  </a:cubicBezTo>
                  <a:cubicBezTo>
                    <a:pt x="68574" y="42044"/>
                    <a:pt x="69006" y="41888"/>
                    <a:pt x="69075" y="41456"/>
                  </a:cubicBezTo>
                  <a:cubicBezTo>
                    <a:pt x="69369" y="39711"/>
                    <a:pt x="70924" y="39417"/>
                    <a:pt x="72151" y="38760"/>
                  </a:cubicBezTo>
                  <a:cubicBezTo>
                    <a:pt x="72321" y="38667"/>
                    <a:pt x="72565" y="38512"/>
                    <a:pt x="72753" y="38512"/>
                  </a:cubicBezTo>
                  <a:cubicBezTo>
                    <a:pt x="72950" y="38512"/>
                    <a:pt x="73086" y="38680"/>
                    <a:pt x="73015" y="39261"/>
                  </a:cubicBezTo>
                  <a:cubicBezTo>
                    <a:pt x="72956" y="39796"/>
                    <a:pt x="73330" y="40078"/>
                    <a:pt x="73743" y="40078"/>
                  </a:cubicBezTo>
                  <a:cubicBezTo>
                    <a:pt x="73931" y="40078"/>
                    <a:pt x="74127" y="40020"/>
                    <a:pt x="74294" y="39901"/>
                  </a:cubicBezTo>
                  <a:cubicBezTo>
                    <a:pt x="75746" y="38898"/>
                    <a:pt x="77457" y="38501"/>
                    <a:pt x="78995" y="37723"/>
                  </a:cubicBezTo>
                  <a:cubicBezTo>
                    <a:pt x="79738" y="37326"/>
                    <a:pt x="80291" y="36773"/>
                    <a:pt x="79790" y="35995"/>
                  </a:cubicBezTo>
                  <a:cubicBezTo>
                    <a:pt x="79597" y="35708"/>
                    <a:pt x="79414" y="35603"/>
                    <a:pt x="79239" y="35603"/>
                  </a:cubicBezTo>
                  <a:cubicBezTo>
                    <a:pt x="78865" y="35603"/>
                    <a:pt x="78524" y="36083"/>
                    <a:pt x="78183" y="36306"/>
                  </a:cubicBezTo>
                  <a:cubicBezTo>
                    <a:pt x="77820" y="36545"/>
                    <a:pt x="77447" y="36741"/>
                    <a:pt x="77083" y="36741"/>
                  </a:cubicBezTo>
                  <a:cubicBezTo>
                    <a:pt x="76789" y="36741"/>
                    <a:pt x="76501" y="36612"/>
                    <a:pt x="76230" y="36272"/>
                  </a:cubicBezTo>
                  <a:cubicBezTo>
                    <a:pt x="75677" y="35563"/>
                    <a:pt x="76126" y="35148"/>
                    <a:pt x="76731" y="34751"/>
                  </a:cubicBezTo>
                  <a:cubicBezTo>
                    <a:pt x="77318" y="34371"/>
                    <a:pt x="77284" y="33818"/>
                    <a:pt x="77025" y="33196"/>
                  </a:cubicBezTo>
                  <a:cubicBezTo>
                    <a:pt x="76921" y="32919"/>
                    <a:pt x="76161" y="33023"/>
                    <a:pt x="76593" y="32643"/>
                  </a:cubicBezTo>
                  <a:cubicBezTo>
                    <a:pt x="76708" y="32536"/>
                    <a:pt x="76805" y="32492"/>
                    <a:pt x="76888" y="32492"/>
                  </a:cubicBezTo>
                  <a:cubicBezTo>
                    <a:pt x="77143" y="32492"/>
                    <a:pt x="77279" y="32892"/>
                    <a:pt x="77474" y="33126"/>
                  </a:cubicBezTo>
                  <a:cubicBezTo>
                    <a:pt x="77830" y="33563"/>
                    <a:pt x="78559" y="33892"/>
                    <a:pt x="79019" y="33892"/>
                  </a:cubicBezTo>
                  <a:cubicBezTo>
                    <a:pt x="79251" y="33892"/>
                    <a:pt x="79415" y="33808"/>
                    <a:pt x="79427" y="33610"/>
                  </a:cubicBezTo>
                  <a:cubicBezTo>
                    <a:pt x="79485" y="32639"/>
                    <a:pt x="79866" y="32465"/>
                    <a:pt x="80317" y="32465"/>
                  </a:cubicBezTo>
                  <a:cubicBezTo>
                    <a:pt x="80569" y="32465"/>
                    <a:pt x="80843" y="32519"/>
                    <a:pt x="81095" y="32519"/>
                  </a:cubicBezTo>
                  <a:cubicBezTo>
                    <a:pt x="81194" y="32519"/>
                    <a:pt x="81290" y="32511"/>
                    <a:pt x="81380" y="32487"/>
                  </a:cubicBezTo>
                  <a:cubicBezTo>
                    <a:pt x="81894" y="32340"/>
                    <a:pt x="82271" y="31830"/>
                    <a:pt x="82830" y="31830"/>
                  </a:cubicBezTo>
                  <a:cubicBezTo>
                    <a:pt x="82928" y="31830"/>
                    <a:pt x="83031" y="31846"/>
                    <a:pt x="83142" y="31882"/>
                  </a:cubicBezTo>
                  <a:cubicBezTo>
                    <a:pt x="82658" y="32470"/>
                    <a:pt x="82192" y="33075"/>
                    <a:pt x="81708" y="33679"/>
                  </a:cubicBezTo>
                  <a:cubicBezTo>
                    <a:pt x="81604" y="33766"/>
                    <a:pt x="81483" y="33835"/>
                    <a:pt x="81362" y="33904"/>
                  </a:cubicBezTo>
                  <a:cubicBezTo>
                    <a:pt x="81034" y="34129"/>
                    <a:pt x="80775" y="34423"/>
                    <a:pt x="80878" y="34872"/>
                  </a:cubicBezTo>
                  <a:cubicBezTo>
                    <a:pt x="80999" y="35304"/>
                    <a:pt x="81380" y="35252"/>
                    <a:pt x="81673" y="35425"/>
                  </a:cubicBezTo>
                  <a:cubicBezTo>
                    <a:pt x="81973" y="35596"/>
                    <a:pt x="82292" y="35648"/>
                    <a:pt x="82615" y="35648"/>
                  </a:cubicBezTo>
                  <a:cubicBezTo>
                    <a:pt x="83130" y="35648"/>
                    <a:pt x="83658" y="35514"/>
                    <a:pt x="84141" y="35514"/>
                  </a:cubicBezTo>
                  <a:cubicBezTo>
                    <a:pt x="84489" y="35514"/>
                    <a:pt x="84814" y="35584"/>
                    <a:pt x="85095" y="35822"/>
                  </a:cubicBezTo>
                  <a:cubicBezTo>
                    <a:pt x="85535" y="36187"/>
                    <a:pt x="85875" y="36332"/>
                    <a:pt x="86134" y="36332"/>
                  </a:cubicBezTo>
                  <a:cubicBezTo>
                    <a:pt x="86710" y="36332"/>
                    <a:pt x="86887" y="35618"/>
                    <a:pt x="86875" y="35010"/>
                  </a:cubicBezTo>
                  <a:cubicBezTo>
                    <a:pt x="86858" y="34215"/>
                    <a:pt x="87601" y="32729"/>
                    <a:pt x="85665" y="32625"/>
                  </a:cubicBezTo>
                  <a:cubicBezTo>
                    <a:pt x="84991" y="32591"/>
                    <a:pt x="85130" y="31986"/>
                    <a:pt x="85596" y="31485"/>
                  </a:cubicBezTo>
                  <a:cubicBezTo>
                    <a:pt x="87186" y="29791"/>
                    <a:pt x="86650" y="27527"/>
                    <a:pt x="84508" y="26767"/>
                  </a:cubicBezTo>
                  <a:cubicBezTo>
                    <a:pt x="84006" y="26594"/>
                    <a:pt x="83557" y="26214"/>
                    <a:pt x="83661" y="25834"/>
                  </a:cubicBezTo>
                  <a:cubicBezTo>
                    <a:pt x="83972" y="24503"/>
                    <a:pt x="83039" y="23432"/>
                    <a:pt x="83090" y="22170"/>
                  </a:cubicBezTo>
                  <a:cubicBezTo>
                    <a:pt x="83108" y="21773"/>
                    <a:pt x="83073" y="21375"/>
                    <a:pt x="82624" y="21220"/>
                  </a:cubicBezTo>
                  <a:cubicBezTo>
                    <a:pt x="82529" y="21188"/>
                    <a:pt x="82437" y="21174"/>
                    <a:pt x="82348" y="21174"/>
                  </a:cubicBezTo>
                  <a:cubicBezTo>
                    <a:pt x="82049" y="21174"/>
                    <a:pt x="81787" y="21339"/>
                    <a:pt x="81587" y="21565"/>
                  </a:cubicBezTo>
                  <a:cubicBezTo>
                    <a:pt x="81086" y="22135"/>
                    <a:pt x="80464" y="22602"/>
                    <a:pt x="79755" y="22913"/>
                  </a:cubicBezTo>
                  <a:cubicBezTo>
                    <a:pt x="79583" y="22995"/>
                    <a:pt x="79411" y="23071"/>
                    <a:pt x="79247" y="23071"/>
                  </a:cubicBezTo>
                  <a:cubicBezTo>
                    <a:pt x="79097" y="23071"/>
                    <a:pt x="78954" y="23008"/>
                    <a:pt x="78822" y="22827"/>
                  </a:cubicBezTo>
                  <a:cubicBezTo>
                    <a:pt x="78563" y="22498"/>
                    <a:pt x="78753" y="22274"/>
                    <a:pt x="78960" y="22015"/>
                  </a:cubicBezTo>
                  <a:cubicBezTo>
                    <a:pt x="79496" y="21254"/>
                    <a:pt x="79254" y="20736"/>
                    <a:pt x="78459" y="20338"/>
                  </a:cubicBezTo>
                  <a:cubicBezTo>
                    <a:pt x="78131" y="20165"/>
                    <a:pt x="77837" y="19941"/>
                    <a:pt x="77578" y="19664"/>
                  </a:cubicBezTo>
                  <a:cubicBezTo>
                    <a:pt x="77168" y="19146"/>
                    <a:pt x="76356" y="18913"/>
                    <a:pt x="75491" y="18913"/>
                  </a:cubicBezTo>
                  <a:cubicBezTo>
                    <a:pt x="74278" y="18913"/>
                    <a:pt x="72961" y="19371"/>
                    <a:pt x="72497" y="20148"/>
                  </a:cubicBezTo>
                  <a:cubicBezTo>
                    <a:pt x="72065" y="20874"/>
                    <a:pt x="71788" y="21824"/>
                    <a:pt x="70803" y="22170"/>
                  </a:cubicBezTo>
                  <a:cubicBezTo>
                    <a:pt x="70354" y="22326"/>
                    <a:pt x="70043" y="22792"/>
                    <a:pt x="70337" y="23276"/>
                  </a:cubicBezTo>
                  <a:cubicBezTo>
                    <a:pt x="71356" y="25004"/>
                    <a:pt x="70043" y="25488"/>
                    <a:pt x="68902" y="26024"/>
                  </a:cubicBezTo>
                  <a:cubicBezTo>
                    <a:pt x="67693" y="26577"/>
                    <a:pt x="66241" y="26801"/>
                    <a:pt x="66345" y="28685"/>
                  </a:cubicBezTo>
                  <a:cubicBezTo>
                    <a:pt x="66379" y="29117"/>
                    <a:pt x="65895" y="29601"/>
                    <a:pt x="65584" y="30016"/>
                  </a:cubicBezTo>
                  <a:cubicBezTo>
                    <a:pt x="65442" y="30197"/>
                    <a:pt x="65232" y="30465"/>
                    <a:pt x="64983" y="30465"/>
                  </a:cubicBezTo>
                  <a:cubicBezTo>
                    <a:pt x="64899" y="30465"/>
                    <a:pt x="64811" y="30435"/>
                    <a:pt x="64720" y="30361"/>
                  </a:cubicBezTo>
                  <a:cubicBezTo>
                    <a:pt x="64409" y="30120"/>
                    <a:pt x="64288" y="29705"/>
                    <a:pt x="64409" y="29342"/>
                  </a:cubicBezTo>
                  <a:cubicBezTo>
                    <a:pt x="64893" y="27596"/>
                    <a:pt x="65083" y="25989"/>
                    <a:pt x="62508" y="25903"/>
                  </a:cubicBezTo>
                  <a:cubicBezTo>
                    <a:pt x="62249" y="25903"/>
                    <a:pt x="61938" y="25644"/>
                    <a:pt x="61748" y="25436"/>
                  </a:cubicBezTo>
                  <a:cubicBezTo>
                    <a:pt x="61084" y="24759"/>
                    <a:pt x="60400" y="24243"/>
                    <a:pt x="59552" y="24243"/>
                  </a:cubicBezTo>
                  <a:cubicBezTo>
                    <a:pt x="59252" y="24243"/>
                    <a:pt x="58932" y="24307"/>
                    <a:pt x="58585" y="24451"/>
                  </a:cubicBezTo>
                  <a:cubicBezTo>
                    <a:pt x="58566" y="24457"/>
                    <a:pt x="58545" y="24459"/>
                    <a:pt x="58523" y="24459"/>
                  </a:cubicBezTo>
                  <a:cubicBezTo>
                    <a:pt x="58409" y="24459"/>
                    <a:pt x="58269" y="24394"/>
                    <a:pt x="58153" y="24365"/>
                  </a:cubicBezTo>
                  <a:cubicBezTo>
                    <a:pt x="58758" y="23501"/>
                    <a:pt x="57687" y="22429"/>
                    <a:pt x="58827" y="21462"/>
                  </a:cubicBezTo>
                  <a:cubicBezTo>
                    <a:pt x="61800" y="18990"/>
                    <a:pt x="65757" y="18558"/>
                    <a:pt x="68781" y="16294"/>
                  </a:cubicBezTo>
                  <a:lnTo>
                    <a:pt x="69455" y="15828"/>
                  </a:lnTo>
                  <a:cubicBezTo>
                    <a:pt x="70337" y="15586"/>
                    <a:pt x="71218" y="15206"/>
                    <a:pt x="72117" y="15119"/>
                  </a:cubicBezTo>
                  <a:cubicBezTo>
                    <a:pt x="74346" y="14912"/>
                    <a:pt x="75331" y="13910"/>
                    <a:pt x="75262" y="11767"/>
                  </a:cubicBezTo>
                  <a:cubicBezTo>
                    <a:pt x="75262" y="11596"/>
                    <a:pt x="75299" y="11543"/>
                    <a:pt x="75353" y="11543"/>
                  </a:cubicBezTo>
                  <a:cubicBezTo>
                    <a:pt x="75441" y="11543"/>
                    <a:pt x="75574" y="11687"/>
                    <a:pt x="75659" y="11698"/>
                  </a:cubicBezTo>
                  <a:cubicBezTo>
                    <a:pt x="76835" y="11749"/>
                    <a:pt x="77733" y="12683"/>
                    <a:pt x="78943" y="12752"/>
                  </a:cubicBezTo>
                  <a:cubicBezTo>
                    <a:pt x="79461" y="12769"/>
                    <a:pt x="79945" y="13391"/>
                    <a:pt x="80412" y="13789"/>
                  </a:cubicBezTo>
                  <a:cubicBezTo>
                    <a:pt x="80395" y="13944"/>
                    <a:pt x="80325" y="14082"/>
                    <a:pt x="80204" y="14203"/>
                  </a:cubicBezTo>
                  <a:cubicBezTo>
                    <a:pt x="79099" y="14649"/>
                    <a:pt x="78211" y="15599"/>
                    <a:pt x="76924" y="15599"/>
                  </a:cubicBezTo>
                  <a:cubicBezTo>
                    <a:pt x="76763" y="15599"/>
                    <a:pt x="76595" y="15584"/>
                    <a:pt x="76420" y="15551"/>
                  </a:cubicBezTo>
                  <a:cubicBezTo>
                    <a:pt x="76325" y="15534"/>
                    <a:pt x="76229" y="15525"/>
                    <a:pt x="76135" y="15525"/>
                  </a:cubicBezTo>
                  <a:cubicBezTo>
                    <a:pt x="75478" y="15525"/>
                    <a:pt x="74895" y="15947"/>
                    <a:pt x="74985" y="16778"/>
                  </a:cubicBezTo>
                  <a:cubicBezTo>
                    <a:pt x="75041" y="17437"/>
                    <a:pt x="75422" y="17620"/>
                    <a:pt x="75866" y="17620"/>
                  </a:cubicBezTo>
                  <a:cubicBezTo>
                    <a:pt x="76109" y="17620"/>
                    <a:pt x="76372" y="17565"/>
                    <a:pt x="76610" y="17504"/>
                  </a:cubicBezTo>
                  <a:cubicBezTo>
                    <a:pt x="76822" y="17451"/>
                    <a:pt x="77015" y="17425"/>
                    <a:pt x="77193" y="17425"/>
                  </a:cubicBezTo>
                  <a:cubicBezTo>
                    <a:pt x="77828" y="17425"/>
                    <a:pt x="78286" y="17750"/>
                    <a:pt x="78839" y="18316"/>
                  </a:cubicBezTo>
                  <a:cubicBezTo>
                    <a:pt x="79617" y="19094"/>
                    <a:pt x="80723" y="19612"/>
                    <a:pt x="81794" y="19993"/>
                  </a:cubicBezTo>
                  <a:cubicBezTo>
                    <a:pt x="81906" y="20034"/>
                    <a:pt x="82005" y="20053"/>
                    <a:pt x="82094" y="20053"/>
                  </a:cubicBezTo>
                  <a:cubicBezTo>
                    <a:pt x="82595" y="20053"/>
                    <a:pt x="82747" y="19445"/>
                    <a:pt x="82762" y="18887"/>
                  </a:cubicBezTo>
                  <a:cubicBezTo>
                    <a:pt x="82805" y="18878"/>
                    <a:pt x="82849" y="18874"/>
                    <a:pt x="82892" y="18874"/>
                  </a:cubicBezTo>
                  <a:cubicBezTo>
                    <a:pt x="82935" y="18874"/>
                    <a:pt x="82978" y="18878"/>
                    <a:pt x="83021" y="18887"/>
                  </a:cubicBezTo>
                  <a:cubicBezTo>
                    <a:pt x="83375" y="18985"/>
                    <a:pt x="83662" y="19030"/>
                    <a:pt x="83892" y="19030"/>
                  </a:cubicBezTo>
                  <a:cubicBezTo>
                    <a:pt x="85038" y="19030"/>
                    <a:pt x="84816" y="17932"/>
                    <a:pt x="84629" y="16882"/>
                  </a:cubicBezTo>
                  <a:cubicBezTo>
                    <a:pt x="84577" y="16588"/>
                    <a:pt x="84404" y="16122"/>
                    <a:pt x="84525" y="16018"/>
                  </a:cubicBezTo>
                  <a:cubicBezTo>
                    <a:pt x="84606" y="15948"/>
                    <a:pt x="84680" y="15920"/>
                    <a:pt x="84749" y="15920"/>
                  </a:cubicBezTo>
                  <a:cubicBezTo>
                    <a:pt x="84985" y="15920"/>
                    <a:pt x="85161" y="16252"/>
                    <a:pt x="85389" y="16346"/>
                  </a:cubicBezTo>
                  <a:cubicBezTo>
                    <a:pt x="85637" y="16436"/>
                    <a:pt x="85876" y="16474"/>
                    <a:pt x="86110" y="16474"/>
                  </a:cubicBezTo>
                  <a:cubicBezTo>
                    <a:pt x="86771" y="16474"/>
                    <a:pt x="87381" y="16174"/>
                    <a:pt x="87981" y="15931"/>
                  </a:cubicBezTo>
                  <a:cubicBezTo>
                    <a:pt x="88344" y="15793"/>
                    <a:pt x="88500" y="15275"/>
                    <a:pt x="88258" y="15033"/>
                  </a:cubicBezTo>
                  <a:cubicBezTo>
                    <a:pt x="87065" y="13754"/>
                    <a:pt x="85976" y="12406"/>
                    <a:pt x="84819" y="11110"/>
                  </a:cubicBezTo>
                  <a:cubicBezTo>
                    <a:pt x="84162" y="10350"/>
                    <a:pt x="83160" y="9779"/>
                    <a:pt x="82537" y="8915"/>
                  </a:cubicBezTo>
                  <a:cubicBezTo>
                    <a:pt x="82209" y="8379"/>
                    <a:pt x="81639" y="8034"/>
                    <a:pt x="81017" y="7999"/>
                  </a:cubicBezTo>
                  <a:cubicBezTo>
                    <a:pt x="80983" y="7995"/>
                    <a:pt x="80950" y="7994"/>
                    <a:pt x="80916" y="7994"/>
                  </a:cubicBezTo>
                  <a:cubicBezTo>
                    <a:pt x="80688" y="7994"/>
                    <a:pt x="80453" y="8074"/>
                    <a:pt x="80228" y="8074"/>
                  </a:cubicBezTo>
                  <a:cubicBezTo>
                    <a:pt x="80056" y="8074"/>
                    <a:pt x="79890" y="8027"/>
                    <a:pt x="79738" y="7861"/>
                  </a:cubicBezTo>
                  <a:cubicBezTo>
                    <a:pt x="80170" y="7757"/>
                    <a:pt x="80602" y="7654"/>
                    <a:pt x="81017" y="7585"/>
                  </a:cubicBezTo>
                  <a:cubicBezTo>
                    <a:pt x="81518" y="7481"/>
                    <a:pt x="82192" y="7567"/>
                    <a:pt x="82226" y="6859"/>
                  </a:cubicBezTo>
                  <a:cubicBezTo>
                    <a:pt x="82278" y="6202"/>
                    <a:pt x="81673" y="6167"/>
                    <a:pt x="81207" y="6046"/>
                  </a:cubicBezTo>
                  <a:cubicBezTo>
                    <a:pt x="81086" y="6012"/>
                    <a:pt x="80948" y="5960"/>
                    <a:pt x="80844" y="5891"/>
                  </a:cubicBezTo>
                  <a:cubicBezTo>
                    <a:pt x="80958" y="5878"/>
                    <a:pt x="81101" y="5837"/>
                    <a:pt x="81223" y="5837"/>
                  </a:cubicBezTo>
                  <a:cubicBezTo>
                    <a:pt x="81267" y="5837"/>
                    <a:pt x="81309" y="5843"/>
                    <a:pt x="81345" y="5856"/>
                  </a:cubicBezTo>
                  <a:cubicBezTo>
                    <a:pt x="81816" y="6065"/>
                    <a:pt x="82272" y="6151"/>
                    <a:pt x="82714" y="6151"/>
                  </a:cubicBezTo>
                  <a:cubicBezTo>
                    <a:pt x="83993" y="6151"/>
                    <a:pt x="85157" y="5437"/>
                    <a:pt x="86236" y="4923"/>
                  </a:cubicBezTo>
                  <a:cubicBezTo>
                    <a:pt x="89182" y="3528"/>
                    <a:pt x="92334" y="3094"/>
                    <a:pt x="95401" y="2235"/>
                  </a:cubicBezTo>
                  <a:lnTo>
                    <a:pt x="95401" y="2235"/>
                  </a:lnTo>
                  <a:cubicBezTo>
                    <a:pt x="93986" y="3267"/>
                    <a:pt x="92263" y="3834"/>
                    <a:pt x="90504" y="3834"/>
                  </a:cubicBezTo>
                  <a:cubicBezTo>
                    <a:pt x="90401" y="3834"/>
                    <a:pt x="90295" y="3831"/>
                    <a:pt x="90191" y="3831"/>
                  </a:cubicBezTo>
                  <a:cubicBezTo>
                    <a:pt x="89827" y="3831"/>
                    <a:pt x="89479" y="3873"/>
                    <a:pt x="89277" y="4249"/>
                  </a:cubicBezTo>
                  <a:cubicBezTo>
                    <a:pt x="89018" y="4802"/>
                    <a:pt x="89467" y="5113"/>
                    <a:pt x="89744" y="5528"/>
                  </a:cubicBezTo>
                  <a:cubicBezTo>
                    <a:pt x="90251" y="6307"/>
                    <a:pt x="90887" y="6586"/>
                    <a:pt x="91608" y="6586"/>
                  </a:cubicBezTo>
                  <a:cubicBezTo>
                    <a:pt x="91943" y="6586"/>
                    <a:pt x="92297" y="6525"/>
                    <a:pt x="92664" y="6427"/>
                  </a:cubicBezTo>
                  <a:cubicBezTo>
                    <a:pt x="93037" y="6322"/>
                    <a:pt x="93404" y="6272"/>
                    <a:pt x="93755" y="6272"/>
                  </a:cubicBezTo>
                  <a:cubicBezTo>
                    <a:pt x="95314" y="6272"/>
                    <a:pt x="96561" y="7243"/>
                    <a:pt x="96518" y="8639"/>
                  </a:cubicBezTo>
                  <a:cubicBezTo>
                    <a:pt x="96501" y="9123"/>
                    <a:pt x="96000" y="9710"/>
                    <a:pt x="96155" y="10073"/>
                  </a:cubicBezTo>
                  <a:cubicBezTo>
                    <a:pt x="96656" y="11300"/>
                    <a:pt x="95758" y="12302"/>
                    <a:pt x="95378" y="13045"/>
                  </a:cubicBezTo>
                  <a:cubicBezTo>
                    <a:pt x="94393" y="15016"/>
                    <a:pt x="93649" y="16709"/>
                    <a:pt x="95412" y="18541"/>
                  </a:cubicBezTo>
                  <a:cubicBezTo>
                    <a:pt x="95602" y="18714"/>
                    <a:pt x="95723" y="18938"/>
                    <a:pt x="95758" y="19180"/>
                  </a:cubicBezTo>
                  <a:cubicBezTo>
                    <a:pt x="95810" y="21358"/>
                    <a:pt x="97901" y="20788"/>
                    <a:pt x="99007" y="21479"/>
                  </a:cubicBezTo>
                  <a:cubicBezTo>
                    <a:pt x="99192" y="21597"/>
                    <a:pt x="99367" y="21648"/>
                    <a:pt x="99531" y="21648"/>
                  </a:cubicBezTo>
                  <a:cubicBezTo>
                    <a:pt x="100207" y="21648"/>
                    <a:pt x="100708" y="20784"/>
                    <a:pt x="101098" y="20200"/>
                  </a:cubicBezTo>
                  <a:cubicBezTo>
                    <a:pt x="102256" y="18472"/>
                    <a:pt x="104088" y="17055"/>
                    <a:pt x="105729" y="16536"/>
                  </a:cubicBezTo>
                  <a:cubicBezTo>
                    <a:pt x="109220" y="15396"/>
                    <a:pt x="112486" y="13547"/>
                    <a:pt x="116254" y="13115"/>
                  </a:cubicBezTo>
                  <a:cubicBezTo>
                    <a:pt x="117965" y="12907"/>
                    <a:pt x="119935" y="12320"/>
                    <a:pt x="120021" y="9883"/>
                  </a:cubicBezTo>
                  <a:cubicBezTo>
                    <a:pt x="120021" y="9693"/>
                    <a:pt x="120349" y="9485"/>
                    <a:pt x="120557" y="9330"/>
                  </a:cubicBezTo>
                  <a:cubicBezTo>
                    <a:pt x="121663" y="8552"/>
                    <a:pt x="123132" y="8034"/>
                    <a:pt x="122631" y="6202"/>
                  </a:cubicBezTo>
                  <a:cubicBezTo>
                    <a:pt x="122594" y="6055"/>
                    <a:pt x="122626" y="6020"/>
                    <a:pt x="122682" y="6020"/>
                  </a:cubicBezTo>
                  <a:cubicBezTo>
                    <a:pt x="122731" y="6020"/>
                    <a:pt x="122799" y="6046"/>
                    <a:pt x="122855" y="6046"/>
                  </a:cubicBezTo>
                  <a:cubicBezTo>
                    <a:pt x="122928" y="6051"/>
                    <a:pt x="122998" y="6053"/>
                    <a:pt x="123064" y="6053"/>
                  </a:cubicBezTo>
                  <a:cubicBezTo>
                    <a:pt x="124269" y="6053"/>
                    <a:pt x="124381" y="5321"/>
                    <a:pt x="123840" y="4387"/>
                  </a:cubicBezTo>
                  <a:cubicBezTo>
                    <a:pt x="123581" y="3921"/>
                    <a:pt x="123875" y="3955"/>
                    <a:pt x="124048" y="3817"/>
                  </a:cubicBezTo>
                  <a:cubicBezTo>
                    <a:pt x="125240" y="2867"/>
                    <a:pt x="126640" y="2728"/>
                    <a:pt x="128092" y="2659"/>
                  </a:cubicBezTo>
                  <a:cubicBezTo>
                    <a:pt x="128575" y="2625"/>
                    <a:pt x="129180" y="2521"/>
                    <a:pt x="129249" y="1934"/>
                  </a:cubicBezTo>
                  <a:cubicBezTo>
                    <a:pt x="129301" y="1363"/>
                    <a:pt x="128714" y="1242"/>
                    <a:pt x="128299" y="1190"/>
                  </a:cubicBezTo>
                  <a:cubicBezTo>
                    <a:pt x="125707" y="948"/>
                    <a:pt x="123132" y="430"/>
                    <a:pt x="120557" y="171"/>
                  </a:cubicBezTo>
                  <a:cubicBezTo>
                    <a:pt x="119360" y="50"/>
                    <a:pt x="118163" y="0"/>
                    <a:pt x="1169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21" name="Google Shape;3021;p70"/>
            <p:cNvSpPr/>
            <p:nvPr/>
          </p:nvSpPr>
          <p:spPr>
            <a:xfrm>
              <a:off x="1581325" y="1051125"/>
              <a:ext cx="283000" cy="91675"/>
            </a:xfrm>
            <a:custGeom>
              <a:avLst/>
              <a:gdLst/>
              <a:ahLst/>
              <a:cxnLst/>
              <a:rect l="l" t="t" r="r" b="b"/>
              <a:pathLst>
                <a:path w="11320" h="3667" extrusionOk="0">
                  <a:moveTo>
                    <a:pt x="6214" y="0"/>
                  </a:moveTo>
                  <a:cubicBezTo>
                    <a:pt x="5926" y="0"/>
                    <a:pt x="5584" y="48"/>
                    <a:pt x="5219" y="71"/>
                  </a:cubicBezTo>
                  <a:cubicBezTo>
                    <a:pt x="5082" y="56"/>
                    <a:pt x="4943" y="49"/>
                    <a:pt x="4804" y="49"/>
                  </a:cubicBezTo>
                  <a:cubicBezTo>
                    <a:pt x="3493" y="49"/>
                    <a:pt x="2115" y="667"/>
                    <a:pt x="709" y="1073"/>
                  </a:cubicBezTo>
                  <a:cubicBezTo>
                    <a:pt x="432" y="1177"/>
                    <a:pt x="208" y="1401"/>
                    <a:pt x="69" y="1678"/>
                  </a:cubicBezTo>
                  <a:cubicBezTo>
                    <a:pt x="0" y="1781"/>
                    <a:pt x="242" y="2213"/>
                    <a:pt x="363" y="2231"/>
                  </a:cubicBezTo>
                  <a:cubicBezTo>
                    <a:pt x="2163" y="2438"/>
                    <a:pt x="3786" y="3667"/>
                    <a:pt x="5640" y="3667"/>
                  </a:cubicBezTo>
                  <a:cubicBezTo>
                    <a:pt x="6100" y="3667"/>
                    <a:pt x="6574" y="3591"/>
                    <a:pt x="7068" y="3406"/>
                  </a:cubicBezTo>
                  <a:cubicBezTo>
                    <a:pt x="7396" y="3281"/>
                    <a:pt x="7767" y="3236"/>
                    <a:pt x="8142" y="3236"/>
                  </a:cubicBezTo>
                  <a:cubicBezTo>
                    <a:pt x="8439" y="3236"/>
                    <a:pt x="8738" y="3264"/>
                    <a:pt x="9021" y="3302"/>
                  </a:cubicBezTo>
                  <a:cubicBezTo>
                    <a:pt x="9277" y="3340"/>
                    <a:pt x="9523" y="3370"/>
                    <a:pt x="9759" y="3370"/>
                  </a:cubicBezTo>
                  <a:cubicBezTo>
                    <a:pt x="10271" y="3370"/>
                    <a:pt x="10728" y="3229"/>
                    <a:pt x="11095" y="2732"/>
                  </a:cubicBezTo>
                  <a:cubicBezTo>
                    <a:pt x="11320" y="2473"/>
                    <a:pt x="11268" y="2075"/>
                    <a:pt x="10991" y="1885"/>
                  </a:cubicBezTo>
                  <a:cubicBezTo>
                    <a:pt x="10479" y="1524"/>
                    <a:pt x="10006" y="1077"/>
                    <a:pt x="9430" y="1077"/>
                  </a:cubicBezTo>
                  <a:cubicBezTo>
                    <a:pt x="9151" y="1077"/>
                    <a:pt x="8847" y="1182"/>
                    <a:pt x="8503" y="1453"/>
                  </a:cubicBezTo>
                  <a:cubicBezTo>
                    <a:pt x="8280" y="1626"/>
                    <a:pt x="7919" y="1737"/>
                    <a:pt x="7612" y="1737"/>
                  </a:cubicBezTo>
                  <a:cubicBezTo>
                    <a:pt x="7277" y="1737"/>
                    <a:pt x="7006" y="1605"/>
                    <a:pt x="7051" y="1280"/>
                  </a:cubicBezTo>
                  <a:cubicBezTo>
                    <a:pt x="7179" y="207"/>
                    <a:pt x="6812" y="0"/>
                    <a:pt x="62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22" name="Google Shape;3022;p70"/>
            <p:cNvSpPr/>
            <p:nvPr/>
          </p:nvSpPr>
          <p:spPr>
            <a:xfrm>
              <a:off x="3144425" y="1319375"/>
              <a:ext cx="213450" cy="95575"/>
            </a:xfrm>
            <a:custGeom>
              <a:avLst/>
              <a:gdLst/>
              <a:ahLst/>
              <a:cxnLst/>
              <a:rect l="l" t="t" r="r" b="b"/>
              <a:pathLst>
                <a:path w="8538" h="3823" extrusionOk="0">
                  <a:moveTo>
                    <a:pt x="6155" y="1"/>
                  </a:moveTo>
                  <a:cubicBezTo>
                    <a:pt x="6054" y="1"/>
                    <a:pt x="5950" y="7"/>
                    <a:pt x="5842" y="20"/>
                  </a:cubicBezTo>
                  <a:cubicBezTo>
                    <a:pt x="4846" y="139"/>
                    <a:pt x="3874" y="469"/>
                    <a:pt x="2859" y="469"/>
                  </a:cubicBezTo>
                  <a:cubicBezTo>
                    <a:pt x="2396" y="469"/>
                    <a:pt x="1923" y="400"/>
                    <a:pt x="1435" y="211"/>
                  </a:cubicBezTo>
                  <a:cubicBezTo>
                    <a:pt x="1292" y="150"/>
                    <a:pt x="1133" y="113"/>
                    <a:pt x="974" y="113"/>
                  </a:cubicBezTo>
                  <a:cubicBezTo>
                    <a:pt x="501" y="113"/>
                    <a:pt x="35" y="441"/>
                    <a:pt x="35" y="1438"/>
                  </a:cubicBezTo>
                  <a:cubicBezTo>
                    <a:pt x="1" y="3771"/>
                    <a:pt x="1573" y="3580"/>
                    <a:pt x="3025" y="3822"/>
                  </a:cubicBezTo>
                  <a:cubicBezTo>
                    <a:pt x="4338" y="3753"/>
                    <a:pt x="5617" y="3408"/>
                    <a:pt x="6792" y="2837"/>
                  </a:cubicBezTo>
                  <a:cubicBezTo>
                    <a:pt x="7415" y="2526"/>
                    <a:pt x="8538" y="2474"/>
                    <a:pt x="8192" y="1541"/>
                  </a:cubicBezTo>
                  <a:cubicBezTo>
                    <a:pt x="7892" y="720"/>
                    <a:pt x="7218" y="1"/>
                    <a:pt x="61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23" name="Google Shape;3023;p70"/>
            <p:cNvSpPr/>
            <p:nvPr/>
          </p:nvSpPr>
          <p:spPr>
            <a:xfrm>
              <a:off x="1453000" y="2509000"/>
              <a:ext cx="263575" cy="113100"/>
            </a:xfrm>
            <a:custGeom>
              <a:avLst/>
              <a:gdLst/>
              <a:ahLst/>
              <a:cxnLst/>
              <a:rect l="l" t="t" r="r" b="b"/>
              <a:pathLst>
                <a:path w="10543" h="4524" extrusionOk="0">
                  <a:moveTo>
                    <a:pt x="3451" y="1"/>
                  </a:moveTo>
                  <a:cubicBezTo>
                    <a:pt x="2445" y="1"/>
                    <a:pt x="1486" y="228"/>
                    <a:pt x="761" y="702"/>
                  </a:cubicBezTo>
                  <a:cubicBezTo>
                    <a:pt x="398" y="927"/>
                    <a:pt x="1" y="1186"/>
                    <a:pt x="243" y="1687"/>
                  </a:cubicBezTo>
                  <a:cubicBezTo>
                    <a:pt x="390" y="1972"/>
                    <a:pt x="609" y="2083"/>
                    <a:pt x="855" y="2083"/>
                  </a:cubicBezTo>
                  <a:cubicBezTo>
                    <a:pt x="1012" y="2083"/>
                    <a:pt x="1180" y="2038"/>
                    <a:pt x="1349" y="1964"/>
                  </a:cubicBezTo>
                  <a:cubicBezTo>
                    <a:pt x="1677" y="1828"/>
                    <a:pt x="1990" y="1776"/>
                    <a:pt x="2298" y="1776"/>
                  </a:cubicBezTo>
                  <a:cubicBezTo>
                    <a:pt x="2932" y="1776"/>
                    <a:pt x="3543" y="1997"/>
                    <a:pt x="4217" y="2171"/>
                  </a:cubicBezTo>
                  <a:cubicBezTo>
                    <a:pt x="5708" y="2540"/>
                    <a:pt x="6405" y="4523"/>
                    <a:pt x="7868" y="4523"/>
                  </a:cubicBezTo>
                  <a:cubicBezTo>
                    <a:pt x="8118" y="4523"/>
                    <a:pt x="8391" y="4465"/>
                    <a:pt x="8693" y="4332"/>
                  </a:cubicBezTo>
                  <a:cubicBezTo>
                    <a:pt x="8824" y="4337"/>
                    <a:pt x="8947" y="4340"/>
                    <a:pt x="9062" y="4340"/>
                  </a:cubicBezTo>
                  <a:cubicBezTo>
                    <a:pt x="10032" y="4340"/>
                    <a:pt x="10475" y="4144"/>
                    <a:pt x="10491" y="3727"/>
                  </a:cubicBezTo>
                  <a:cubicBezTo>
                    <a:pt x="10542" y="2897"/>
                    <a:pt x="9817" y="2724"/>
                    <a:pt x="9264" y="2517"/>
                  </a:cubicBezTo>
                  <a:cubicBezTo>
                    <a:pt x="8711" y="2292"/>
                    <a:pt x="8209" y="1964"/>
                    <a:pt x="7777" y="1567"/>
                  </a:cubicBezTo>
                  <a:cubicBezTo>
                    <a:pt x="6685" y="547"/>
                    <a:pt x="5011" y="1"/>
                    <a:pt x="34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24" name="Google Shape;3024;p70"/>
            <p:cNvSpPr/>
            <p:nvPr/>
          </p:nvSpPr>
          <p:spPr>
            <a:xfrm>
              <a:off x="1880725" y="1020350"/>
              <a:ext cx="162025" cy="112025"/>
            </a:xfrm>
            <a:custGeom>
              <a:avLst/>
              <a:gdLst/>
              <a:ahLst/>
              <a:cxnLst/>
              <a:rect l="l" t="t" r="r" b="b"/>
              <a:pathLst>
                <a:path w="6481" h="4481" extrusionOk="0">
                  <a:moveTo>
                    <a:pt x="4294" y="0"/>
                  </a:moveTo>
                  <a:cubicBezTo>
                    <a:pt x="4062" y="0"/>
                    <a:pt x="3818" y="44"/>
                    <a:pt x="3560" y="144"/>
                  </a:cubicBezTo>
                  <a:cubicBezTo>
                    <a:pt x="3094" y="317"/>
                    <a:pt x="2593" y="541"/>
                    <a:pt x="2886" y="1198"/>
                  </a:cubicBezTo>
                  <a:cubicBezTo>
                    <a:pt x="3042" y="1509"/>
                    <a:pt x="3232" y="1820"/>
                    <a:pt x="3457" y="2114"/>
                  </a:cubicBezTo>
                  <a:cubicBezTo>
                    <a:pt x="3147" y="2260"/>
                    <a:pt x="2851" y="2348"/>
                    <a:pt x="2545" y="2348"/>
                  </a:cubicBezTo>
                  <a:cubicBezTo>
                    <a:pt x="2270" y="2348"/>
                    <a:pt x="1987" y="2277"/>
                    <a:pt x="1677" y="2114"/>
                  </a:cubicBezTo>
                  <a:cubicBezTo>
                    <a:pt x="1531" y="2037"/>
                    <a:pt x="1393" y="2002"/>
                    <a:pt x="1262" y="2002"/>
                  </a:cubicBezTo>
                  <a:cubicBezTo>
                    <a:pt x="867" y="2002"/>
                    <a:pt x="545" y="2320"/>
                    <a:pt x="311" y="2736"/>
                  </a:cubicBezTo>
                  <a:cubicBezTo>
                    <a:pt x="0" y="3289"/>
                    <a:pt x="467" y="3479"/>
                    <a:pt x="813" y="3807"/>
                  </a:cubicBezTo>
                  <a:cubicBezTo>
                    <a:pt x="1327" y="4309"/>
                    <a:pt x="1837" y="4480"/>
                    <a:pt x="2344" y="4480"/>
                  </a:cubicBezTo>
                  <a:cubicBezTo>
                    <a:pt x="3164" y="4480"/>
                    <a:pt x="3976" y="4032"/>
                    <a:pt x="4787" y="3807"/>
                  </a:cubicBezTo>
                  <a:lnTo>
                    <a:pt x="5081" y="3514"/>
                  </a:lnTo>
                  <a:cubicBezTo>
                    <a:pt x="5237" y="2788"/>
                    <a:pt x="5098" y="1924"/>
                    <a:pt x="6204" y="1734"/>
                  </a:cubicBezTo>
                  <a:cubicBezTo>
                    <a:pt x="6464" y="1699"/>
                    <a:pt x="6481" y="1129"/>
                    <a:pt x="6222" y="921"/>
                  </a:cubicBezTo>
                  <a:cubicBezTo>
                    <a:pt x="5644" y="436"/>
                    <a:pt x="5027" y="0"/>
                    <a:pt x="42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25" name="Google Shape;3025;p70"/>
            <p:cNvSpPr/>
            <p:nvPr/>
          </p:nvSpPr>
          <p:spPr>
            <a:xfrm>
              <a:off x="1688900" y="2603450"/>
              <a:ext cx="165050" cy="73950"/>
            </a:xfrm>
            <a:custGeom>
              <a:avLst/>
              <a:gdLst/>
              <a:ahLst/>
              <a:cxnLst/>
              <a:rect l="l" t="t" r="r" b="b"/>
              <a:pathLst>
                <a:path w="6602" h="2958" extrusionOk="0">
                  <a:moveTo>
                    <a:pt x="2842" y="0"/>
                  </a:moveTo>
                  <a:cubicBezTo>
                    <a:pt x="2588" y="0"/>
                    <a:pt x="2332" y="28"/>
                    <a:pt x="2074" y="87"/>
                  </a:cubicBezTo>
                  <a:cubicBezTo>
                    <a:pt x="1452" y="225"/>
                    <a:pt x="1055" y="1331"/>
                    <a:pt x="225" y="1694"/>
                  </a:cubicBezTo>
                  <a:cubicBezTo>
                    <a:pt x="0" y="1798"/>
                    <a:pt x="277" y="2247"/>
                    <a:pt x="536" y="2454"/>
                  </a:cubicBezTo>
                  <a:cubicBezTo>
                    <a:pt x="957" y="2789"/>
                    <a:pt x="2162" y="2958"/>
                    <a:pt x="3373" y="2958"/>
                  </a:cubicBezTo>
                  <a:cubicBezTo>
                    <a:pt x="4599" y="2958"/>
                    <a:pt x="5830" y="2785"/>
                    <a:pt x="6256" y="2437"/>
                  </a:cubicBezTo>
                  <a:cubicBezTo>
                    <a:pt x="6395" y="2282"/>
                    <a:pt x="6515" y="2109"/>
                    <a:pt x="6602" y="1919"/>
                  </a:cubicBezTo>
                  <a:cubicBezTo>
                    <a:pt x="6481" y="1711"/>
                    <a:pt x="6429" y="1469"/>
                    <a:pt x="6291" y="1366"/>
                  </a:cubicBezTo>
                  <a:cubicBezTo>
                    <a:pt x="5231" y="636"/>
                    <a:pt x="4065" y="0"/>
                    <a:pt x="28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26" name="Google Shape;3026;p70"/>
            <p:cNvSpPr/>
            <p:nvPr/>
          </p:nvSpPr>
          <p:spPr>
            <a:xfrm>
              <a:off x="1922200" y="1344925"/>
              <a:ext cx="129625" cy="64525"/>
            </a:xfrm>
            <a:custGeom>
              <a:avLst/>
              <a:gdLst/>
              <a:ahLst/>
              <a:cxnLst/>
              <a:rect l="l" t="t" r="r" b="b"/>
              <a:pathLst>
                <a:path w="5185" h="2581" extrusionOk="0">
                  <a:moveTo>
                    <a:pt x="1901" y="1"/>
                  </a:moveTo>
                  <a:lnTo>
                    <a:pt x="1227" y="467"/>
                  </a:lnTo>
                  <a:cubicBezTo>
                    <a:pt x="934" y="1020"/>
                    <a:pt x="0" y="1383"/>
                    <a:pt x="415" y="2144"/>
                  </a:cubicBezTo>
                  <a:cubicBezTo>
                    <a:pt x="602" y="2475"/>
                    <a:pt x="838" y="2581"/>
                    <a:pt x="1096" y="2581"/>
                  </a:cubicBezTo>
                  <a:cubicBezTo>
                    <a:pt x="1482" y="2581"/>
                    <a:pt x="1915" y="2344"/>
                    <a:pt x="2299" y="2282"/>
                  </a:cubicBezTo>
                  <a:cubicBezTo>
                    <a:pt x="2552" y="2236"/>
                    <a:pt x="2806" y="2213"/>
                    <a:pt x="3064" y="2213"/>
                  </a:cubicBezTo>
                  <a:cubicBezTo>
                    <a:pt x="3194" y="2213"/>
                    <a:pt x="3324" y="2219"/>
                    <a:pt x="3457" y="2230"/>
                  </a:cubicBezTo>
                  <a:cubicBezTo>
                    <a:pt x="3730" y="2245"/>
                    <a:pt x="4039" y="2324"/>
                    <a:pt x="4314" y="2324"/>
                  </a:cubicBezTo>
                  <a:cubicBezTo>
                    <a:pt x="4665" y="2324"/>
                    <a:pt x="4959" y="2195"/>
                    <a:pt x="5047" y="1643"/>
                  </a:cubicBezTo>
                  <a:cubicBezTo>
                    <a:pt x="5185" y="744"/>
                    <a:pt x="4563" y="277"/>
                    <a:pt x="3768" y="122"/>
                  </a:cubicBezTo>
                  <a:cubicBezTo>
                    <a:pt x="3146" y="35"/>
                    <a:pt x="2523" y="1"/>
                    <a:pt x="1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27" name="Google Shape;3027;p70"/>
            <p:cNvSpPr/>
            <p:nvPr/>
          </p:nvSpPr>
          <p:spPr>
            <a:xfrm>
              <a:off x="1787825" y="1030550"/>
              <a:ext cx="94250" cy="44825"/>
            </a:xfrm>
            <a:custGeom>
              <a:avLst/>
              <a:gdLst/>
              <a:ahLst/>
              <a:cxnLst/>
              <a:rect l="l" t="t" r="r" b="b"/>
              <a:pathLst>
                <a:path w="3770" h="1793" extrusionOk="0">
                  <a:moveTo>
                    <a:pt x="2929" y="0"/>
                  </a:moveTo>
                  <a:cubicBezTo>
                    <a:pt x="2800" y="0"/>
                    <a:pt x="2676" y="17"/>
                    <a:pt x="2576" y="47"/>
                  </a:cubicBezTo>
                  <a:cubicBezTo>
                    <a:pt x="2412" y="93"/>
                    <a:pt x="2229" y="105"/>
                    <a:pt x="2039" y="105"/>
                  </a:cubicBezTo>
                  <a:cubicBezTo>
                    <a:pt x="1817" y="105"/>
                    <a:pt x="1584" y="88"/>
                    <a:pt x="1360" y="88"/>
                  </a:cubicBezTo>
                  <a:cubicBezTo>
                    <a:pt x="763" y="88"/>
                    <a:pt x="227" y="208"/>
                    <a:pt x="105" y="1084"/>
                  </a:cubicBezTo>
                  <a:cubicBezTo>
                    <a:pt x="1" y="1792"/>
                    <a:pt x="865" y="1688"/>
                    <a:pt x="1504" y="1740"/>
                  </a:cubicBezTo>
                  <a:cubicBezTo>
                    <a:pt x="2265" y="1568"/>
                    <a:pt x="3405" y="1792"/>
                    <a:pt x="3665" y="652"/>
                  </a:cubicBezTo>
                  <a:cubicBezTo>
                    <a:pt x="3769" y="167"/>
                    <a:pt x="3329" y="0"/>
                    <a:pt x="29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28" name="Google Shape;3028;p70"/>
            <p:cNvSpPr/>
            <p:nvPr/>
          </p:nvSpPr>
          <p:spPr>
            <a:xfrm>
              <a:off x="1870350" y="2639275"/>
              <a:ext cx="59225" cy="44325"/>
            </a:xfrm>
            <a:custGeom>
              <a:avLst/>
              <a:gdLst/>
              <a:ahLst/>
              <a:cxnLst/>
              <a:rect l="l" t="t" r="r" b="b"/>
              <a:pathLst>
                <a:path w="2369" h="1773" extrusionOk="0">
                  <a:moveTo>
                    <a:pt x="922" y="1"/>
                  </a:moveTo>
                  <a:cubicBezTo>
                    <a:pt x="435" y="1"/>
                    <a:pt x="1" y="156"/>
                    <a:pt x="1" y="762"/>
                  </a:cubicBezTo>
                  <a:cubicBezTo>
                    <a:pt x="1" y="1414"/>
                    <a:pt x="337" y="1773"/>
                    <a:pt x="982" y="1773"/>
                  </a:cubicBezTo>
                  <a:cubicBezTo>
                    <a:pt x="1038" y="1773"/>
                    <a:pt x="1097" y="1770"/>
                    <a:pt x="1158" y="1765"/>
                  </a:cubicBezTo>
                  <a:cubicBezTo>
                    <a:pt x="1711" y="1730"/>
                    <a:pt x="2368" y="1678"/>
                    <a:pt x="2299" y="901"/>
                  </a:cubicBezTo>
                  <a:cubicBezTo>
                    <a:pt x="2264" y="175"/>
                    <a:pt x="1642" y="2"/>
                    <a:pt x="1003" y="2"/>
                  </a:cubicBezTo>
                  <a:cubicBezTo>
                    <a:pt x="976" y="1"/>
                    <a:pt x="949" y="1"/>
                    <a:pt x="9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29" name="Google Shape;3029;p70"/>
            <p:cNvSpPr/>
            <p:nvPr/>
          </p:nvSpPr>
          <p:spPr>
            <a:xfrm>
              <a:off x="2264800" y="4630125"/>
              <a:ext cx="62675" cy="39225"/>
            </a:xfrm>
            <a:custGeom>
              <a:avLst/>
              <a:gdLst/>
              <a:ahLst/>
              <a:cxnLst/>
              <a:rect l="l" t="t" r="r" b="b"/>
              <a:pathLst>
                <a:path w="2507" h="1569" extrusionOk="0">
                  <a:moveTo>
                    <a:pt x="1176" y="52"/>
                  </a:moveTo>
                  <a:cubicBezTo>
                    <a:pt x="675" y="87"/>
                    <a:pt x="1" y="1"/>
                    <a:pt x="1" y="813"/>
                  </a:cubicBezTo>
                  <a:cubicBezTo>
                    <a:pt x="1" y="1241"/>
                    <a:pt x="341" y="1568"/>
                    <a:pt x="742" y="1568"/>
                  </a:cubicBezTo>
                  <a:cubicBezTo>
                    <a:pt x="811" y="1568"/>
                    <a:pt x="881" y="1559"/>
                    <a:pt x="951" y="1539"/>
                  </a:cubicBezTo>
                  <a:cubicBezTo>
                    <a:pt x="1077" y="1515"/>
                    <a:pt x="1221" y="1513"/>
                    <a:pt x="1369" y="1513"/>
                  </a:cubicBezTo>
                  <a:cubicBezTo>
                    <a:pt x="1403" y="1513"/>
                    <a:pt x="1437" y="1513"/>
                    <a:pt x="1471" y="1513"/>
                  </a:cubicBezTo>
                  <a:cubicBezTo>
                    <a:pt x="1947" y="1513"/>
                    <a:pt x="2434" y="1491"/>
                    <a:pt x="2472" y="830"/>
                  </a:cubicBezTo>
                  <a:cubicBezTo>
                    <a:pt x="2506" y="52"/>
                    <a:pt x="1781" y="87"/>
                    <a:pt x="1176" y="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30" name="Google Shape;3030;p70"/>
            <p:cNvSpPr/>
            <p:nvPr/>
          </p:nvSpPr>
          <p:spPr>
            <a:xfrm>
              <a:off x="1604225" y="2645350"/>
              <a:ext cx="56175" cy="38275"/>
            </a:xfrm>
            <a:custGeom>
              <a:avLst/>
              <a:gdLst/>
              <a:ahLst/>
              <a:cxnLst/>
              <a:rect l="l" t="t" r="r" b="b"/>
              <a:pathLst>
                <a:path w="2247" h="1531" extrusionOk="0">
                  <a:moveTo>
                    <a:pt x="1003" y="1"/>
                  </a:moveTo>
                  <a:cubicBezTo>
                    <a:pt x="536" y="35"/>
                    <a:pt x="0" y="1"/>
                    <a:pt x="17" y="554"/>
                  </a:cubicBezTo>
                  <a:cubicBezTo>
                    <a:pt x="17" y="1297"/>
                    <a:pt x="640" y="1452"/>
                    <a:pt x="1262" y="1522"/>
                  </a:cubicBezTo>
                  <a:cubicBezTo>
                    <a:pt x="1319" y="1528"/>
                    <a:pt x="1377" y="1531"/>
                    <a:pt x="1434" y="1531"/>
                  </a:cubicBezTo>
                  <a:cubicBezTo>
                    <a:pt x="1857" y="1531"/>
                    <a:pt x="2247" y="1352"/>
                    <a:pt x="2247" y="865"/>
                  </a:cubicBezTo>
                  <a:cubicBezTo>
                    <a:pt x="2247" y="18"/>
                    <a:pt x="1504" y="139"/>
                    <a:pt x="10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31" name="Google Shape;3031;p70"/>
            <p:cNvSpPr/>
            <p:nvPr/>
          </p:nvSpPr>
          <p:spPr>
            <a:xfrm>
              <a:off x="7045475" y="3384250"/>
              <a:ext cx="47375" cy="53550"/>
            </a:xfrm>
            <a:custGeom>
              <a:avLst/>
              <a:gdLst/>
              <a:ahLst/>
              <a:cxnLst/>
              <a:rect l="l" t="t" r="r" b="b"/>
              <a:pathLst>
                <a:path w="1895" h="2142" extrusionOk="0">
                  <a:moveTo>
                    <a:pt x="416" y="1"/>
                  </a:moveTo>
                  <a:cubicBezTo>
                    <a:pt x="93" y="1"/>
                    <a:pt x="0" y="338"/>
                    <a:pt x="63" y="618"/>
                  </a:cubicBezTo>
                  <a:cubicBezTo>
                    <a:pt x="201" y="1292"/>
                    <a:pt x="339" y="2035"/>
                    <a:pt x="1203" y="2139"/>
                  </a:cubicBezTo>
                  <a:cubicBezTo>
                    <a:pt x="1224" y="2141"/>
                    <a:pt x="1245" y="2142"/>
                    <a:pt x="1265" y="2142"/>
                  </a:cubicBezTo>
                  <a:cubicBezTo>
                    <a:pt x="1645" y="2142"/>
                    <a:pt x="1895" y="1835"/>
                    <a:pt x="1895" y="1327"/>
                  </a:cubicBezTo>
                  <a:cubicBezTo>
                    <a:pt x="1670" y="705"/>
                    <a:pt x="1273" y="169"/>
                    <a:pt x="529" y="13"/>
                  </a:cubicBezTo>
                  <a:cubicBezTo>
                    <a:pt x="489" y="5"/>
                    <a:pt x="451" y="1"/>
                    <a:pt x="4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32" name="Google Shape;3032;p70"/>
            <p:cNvSpPr/>
            <p:nvPr/>
          </p:nvSpPr>
          <p:spPr>
            <a:xfrm>
              <a:off x="4291500" y="1250400"/>
              <a:ext cx="54900" cy="37900"/>
            </a:xfrm>
            <a:custGeom>
              <a:avLst/>
              <a:gdLst/>
              <a:ahLst/>
              <a:cxnLst/>
              <a:rect l="l" t="t" r="r" b="b"/>
              <a:pathLst>
                <a:path w="2196" h="1516" extrusionOk="0">
                  <a:moveTo>
                    <a:pt x="1013" y="0"/>
                  </a:moveTo>
                  <a:cubicBezTo>
                    <a:pt x="676" y="0"/>
                    <a:pt x="369" y="181"/>
                    <a:pt x="190" y="464"/>
                  </a:cubicBezTo>
                  <a:cubicBezTo>
                    <a:pt x="0" y="706"/>
                    <a:pt x="35" y="1034"/>
                    <a:pt x="259" y="1224"/>
                  </a:cubicBezTo>
                  <a:cubicBezTo>
                    <a:pt x="466" y="1444"/>
                    <a:pt x="678" y="1515"/>
                    <a:pt x="892" y="1515"/>
                  </a:cubicBezTo>
                  <a:cubicBezTo>
                    <a:pt x="1233" y="1515"/>
                    <a:pt x="1579" y="1336"/>
                    <a:pt x="1919" y="1293"/>
                  </a:cubicBezTo>
                  <a:cubicBezTo>
                    <a:pt x="2195" y="567"/>
                    <a:pt x="1901" y="153"/>
                    <a:pt x="1175" y="14"/>
                  </a:cubicBezTo>
                  <a:cubicBezTo>
                    <a:pt x="1121" y="5"/>
                    <a:pt x="1066" y="0"/>
                    <a:pt x="10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33" name="Google Shape;3033;p70"/>
            <p:cNvSpPr/>
            <p:nvPr/>
          </p:nvSpPr>
          <p:spPr>
            <a:xfrm>
              <a:off x="6323375" y="3314875"/>
              <a:ext cx="50125" cy="37325"/>
            </a:xfrm>
            <a:custGeom>
              <a:avLst/>
              <a:gdLst/>
              <a:ahLst/>
              <a:cxnLst/>
              <a:rect l="l" t="t" r="r" b="b"/>
              <a:pathLst>
                <a:path w="2005" h="1493" extrusionOk="0">
                  <a:moveTo>
                    <a:pt x="754" y="1"/>
                  </a:moveTo>
                  <a:cubicBezTo>
                    <a:pt x="409" y="1"/>
                    <a:pt x="93" y="129"/>
                    <a:pt x="52" y="542"/>
                  </a:cubicBezTo>
                  <a:cubicBezTo>
                    <a:pt x="0" y="1198"/>
                    <a:pt x="536" y="1371"/>
                    <a:pt x="1106" y="1492"/>
                  </a:cubicBezTo>
                  <a:cubicBezTo>
                    <a:pt x="1504" y="1475"/>
                    <a:pt x="1988" y="1440"/>
                    <a:pt x="1988" y="905"/>
                  </a:cubicBezTo>
                  <a:cubicBezTo>
                    <a:pt x="2005" y="317"/>
                    <a:pt x="1504" y="110"/>
                    <a:pt x="1020" y="23"/>
                  </a:cubicBezTo>
                  <a:cubicBezTo>
                    <a:pt x="932" y="9"/>
                    <a:pt x="842" y="1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34" name="Google Shape;3034;p70"/>
            <p:cNvSpPr/>
            <p:nvPr/>
          </p:nvSpPr>
          <p:spPr>
            <a:xfrm>
              <a:off x="6680225" y="1890750"/>
              <a:ext cx="46075" cy="42200"/>
            </a:xfrm>
            <a:custGeom>
              <a:avLst/>
              <a:gdLst/>
              <a:ahLst/>
              <a:cxnLst/>
              <a:rect l="l" t="t" r="r" b="b"/>
              <a:pathLst>
                <a:path w="1843" h="1688" extrusionOk="0">
                  <a:moveTo>
                    <a:pt x="1376" y="1"/>
                  </a:moveTo>
                  <a:cubicBezTo>
                    <a:pt x="1345" y="1"/>
                    <a:pt x="1312" y="4"/>
                    <a:pt x="1280" y="11"/>
                  </a:cubicBezTo>
                  <a:cubicBezTo>
                    <a:pt x="675" y="29"/>
                    <a:pt x="156" y="478"/>
                    <a:pt x="70" y="1083"/>
                  </a:cubicBezTo>
                  <a:cubicBezTo>
                    <a:pt x="1" y="1446"/>
                    <a:pt x="208" y="1670"/>
                    <a:pt x="675" y="1688"/>
                  </a:cubicBezTo>
                  <a:cubicBezTo>
                    <a:pt x="1193" y="1480"/>
                    <a:pt x="1643" y="1135"/>
                    <a:pt x="1781" y="513"/>
                  </a:cubicBezTo>
                  <a:cubicBezTo>
                    <a:pt x="1843" y="250"/>
                    <a:pt x="1642" y="1"/>
                    <a:pt x="13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35" name="Google Shape;3035;p70"/>
            <p:cNvSpPr/>
            <p:nvPr/>
          </p:nvSpPr>
          <p:spPr>
            <a:xfrm>
              <a:off x="3550975" y="1955400"/>
              <a:ext cx="53600" cy="126175"/>
            </a:xfrm>
            <a:custGeom>
              <a:avLst/>
              <a:gdLst/>
              <a:ahLst/>
              <a:cxnLst/>
              <a:rect l="l" t="t" r="r" b="b"/>
              <a:pathLst>
                <a:path w="2144" h="5047" extrusionOk="0">
                  <a:moveTo>
                    <a:pt x="1297" y="0"/>
                  </a:moveTo>
                  <a:cubicBezTo>
                    <a:pt x="778" y="0"/>
                    <a:pt x="260" y="363"/>
                    <a:pt x="364" y="795"/>
                  </a:cubicBezTo>
                  <a:cubicBezTo>
                    <a:pt x="640" y="1850"/>
                    <a:pt x="122" y="2731"/>
                    <a:pt x="1" y="3491"/>
                  </a:cubicBezTo>
                  <a:cubicBezTo>
                    <a:pt x="70" y="4338"/>
                    <a:pt x="1" y="5047"/>
                    <a:pt x="951" y="5047"/>
                  </a:cubicBezTo>
                  <a:cubicBezTo>
                    <a:pt x="1781" y="5047"/>
                    <a:pt x="1971" y="4476"/>
                    <a:pt x="2040" y="3785"/>
                  </a:cubicBezTo>
                  <a:cubicBezTo>
                    <a:pt x="2144" y="2748"/>
                    <a:pt x="1642" y="1746"/>
                    <a:pt x="1936" y="692"/>
                  </a:cubicBezTo>
                  <a:cubicBezTo>
                    <a:pt x="2023" y="381"/>
                    <a:pt x="1712" y="0"/>
                    <a:pt x="12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36" name="Google Shape;3036;p70"/>
            <p:cNvSpPr/>
            <p:nvPr/>
          </p:nvSpPr>
          <p:spPr>
            <a:xfrm>
              <a:off x="3910000" y="2161475"/>
              <a:ext cx="93775" cy="45400"/>
            </a:xfrm>
            <a:custGeom>
              <a:avLst/>
              <a:gdLst/>
              <a:ahLst/>
              <a:cxnLst/>
              <a:rect l="l" t="t" r="r" b="b"/>
              <a:pathLst>
                <a:path w="3751" h="1816" extrusionOk="0">
                  <a:moveTo>
                    <a:pt x="1383" y="1"/>
                  </a:moveTo>
                  <a:cubicBezTo>
                    <a:pt x="778" y="87"/>
                    <a:pt x="1" y="18"/>
                    <a:pt x="122" y="640"/>
                  </a:cubicBezTo>
                  <a:cubicBezTo>
                    <a:pt x="329" y="1625"/>
                    <a:pt x="1297" y="1815"/>
                    <a:pt x="2195" y="1815"/>
                  </a:cubicBezTo>
                  <a:cubicBezTo>
                    <a:pt x="2835" y="1815"/>
                    <a:pt x="3751" y="1712"/>
                    <a:pt x="3613" y="951"/>
                  </a:cubicBezTo>
                  <a:cubicBezTo>
                    <a:pt x="3466" y="240"/>
                    <a:pt x="2970" y="188"/>
                    <a:pt x="2455" y="188"/>
                  </a:cubicBezTo>
                  <a:cubicBezTo>
                    <a:pt x="2366" y="188"/>
                    <a:pt x="2276" y="189"/>
                    <a:pt x="2187" y="189"/>
                  </a:cubicBezTo>
                  <a:cubicBezTo>
                    <a:pt x="1880" y="189"/>
                    <a:pt x="1588" y="170"/>
                    <a:pt x="13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37" name="Google Shape;3037;p70"/>
            <p:cNvSpPr/>
            <p:nvPr/>
          </p:nvSpPr>
          <p:spPr>
            <a:xfrm>
              <a:off x="4125600" y="2173875"/>
              <a:ext cx="50575" cy="37600"/>
            </a:xfrm>
            <a:custGeom>
              <a:avLst/>
              <a:gdLst/>
              <a:ahLst/>
              <a:cxnLst/>
              <a:rect l="l" t="t" r="r" b="b"/>
              <a:pathLst>
                <a:path w="2023" h="1504" extrusionOk="0">
                  <a:moveTo>
                    <a:pt x="1294" y="1"/>
                  </a:moveTo>
                  <a:cubicBezTo>
                    <a:pt x="1249" y="1"/>
                    <a:pt x="1204" y="3"/>
                    <a:pt x="1158" y="6"/>
                  </a:cubicBezTo>
                  <a:cubicBezTo>
                    <a:pt x="691" y="144"/>
                    <a:pt x="0" y="109"/>
                    <a:pt x="17" y="904"/>
                  </a:cubicBezTo>
                  <a:cubicBezTo>
                    <a:pt x="17" y="1352"/>
                    <a:pt x="364" y="1503"/>
                    <a:pt x="748" y="1503"/>
                  </a:cubicBezTo>
                  <a:cubicBezTo>
                    <a:pt x="809" y="1503"/>
                    <a:pt x="872" y="1499"/>
                    <a:pt x="933" y="1492"/>
                  </a:cubicBezTo>
                  <a:cubicBezTo>
                    <a:pt x="1486" y="1440"/>
                    <a:pt x="2022" y="1233"/>
                    <a:pt x="2022" y="593"/>
                  </a:cubicBezTo>
                  <a:cubicBezTo>
                    <a:pt x="2022" y="156"/>
                    <a:pt x="1711" y="1"/>
                    <a:pt x="12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38" name="Google Shape;3038;p70"/>
            <p:cNvSpPr/>
            <p:nvPr/>
          </p:nvSpPr>
          <p:spPr>
            <a:xfrm>
              <a:off x="3415775" y="2038325"/>
              <a:ext cx="44925" cy="38175"/>
            </a:xfrm>
            <a:custGeom>
              <a:avLst/>
              <a:gdLst/>
              <a:ahLst/>
              <a:cxnLst/>
              <a:rect l="l" t="t" r="r" b="b"/>
              <a:pathLst>
                <a:path w="1797" h="1527" extrusionOk="0">
                  <a:moveTo>
                    <a:pt x="812" y="0"/>
                  </a:moveTo>
                  <a:cubicBezTo>
                    <a:pt x="383" y="0"/>
                    <a:pt x="1" y="211"/>
                    <a:pt x="34" y="710"/>
                  </a:cubicBezTo>
                  <a:cubicBezTo>
                    <a:pt x="34" y="1164"/>
                    <a:pt x="400" y="1527"/>
                    <a:pt x="845" y="1527"/>
                  </a:cubicBezTo>
                  <a:cubicBezTo>
                    <a:pt x="874" y="1527"/>
                    <a:pt x="903" y="1525"/>
                    <a:pt x="933" y="1522"/>
                  </a:cubicBezTo>
                  <a:cubicBezTo>
                    <a:pt x="1382" y="1522"/>
                    <a:pt x="1745" y="1315"/>
                    <a:pt x="1797" y="796"/>
                  </a:cubicBezTo>
                  <a:cubicBezTo>
                    <a:pt x="1745" y="226"/>
                    <a:pt x="1330" y="19"/>
                    <a:pt x="864" y="1"/>
                  </a:cubicBezTo>
                  <a:cubicBezTo>
                    <a:pt x="847" y="1"/>
                    <a:pt x="829" y="0"/>
                    <a:pt x="8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cxnSp>
        <p:nvCxnSpPr>
          <p:cNvPr id="3047" name="Google Shape;3047;p70"/>
          <p:cNvCxnSpPr>
            <a:cxnSpLocks/>
          </p:cNvCxnSpPr>
          <p:nvPr/>
        </p:nvCxnSpPr>
        <p:spPr>
          <a:xfrm>
            <a:off x="3176800" y="2610603"/>
            <a:ext cx="1466800" cy="8828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48" name="Google Shape;3048;p70"/>
          <p:cNvCxnSpPr>
            <a:cxnSpLocks/>
          </p:cNvCxnSpPr>
          <p:nvPr/>
        </p:nvCxnSpPr>
        <p:spPr>
          <a:xfrm rot="10800000" flipH="1">
            <a:off x="3176799" y="4111003"/>
            <a:ext cx="1724000" cy="4576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49" name="Google Shape;3049;p70"/>
          <p:cNvCxnSpPr>
            <a:cxnSpLocks/>
          </p:cNvCxnSpPr>
          <p:nvPr/>
        </p:nvCxnSpPr>
        <p:spPr>
          <a:xfrm rot="10800000">
            <a:off x="6303600" y="4008203"/>
            <a:ext cx="2702400" cy="5604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50" name="Google Shape;3050;p70"/>
          <p:cNvCxnSpPr>
            <a:cxnSpLocks/>
          </p:cNvCxnSpPr>
          <p:nvPr/>
        </p:nvCxnSpPr>
        <p:spPr>
          <a:xfrm flipH="1">
            <a:off x="7448800" y="2610603"/>
            <a:ext cx="1557200" cy="9344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51" name="Google Shape;3051;p70"/>
          <p:cNvSpPr/>
          <p:nvPr/>
        </p:nvSpPr>
        <p:spPr>
          <a:xfrm>
            <a:off x="8279224" y="1962956"/>
            <a:ext cx="60947" cy="60947"/>
          </a:xfrm>
          <a:custGeom>
            <a:avLst/>
            <a:gdLst/>
            <a:ahLst/>
            <a:cxnLst/>
            <a:rect l="l" t="t" r="r" b="b"/>
            <a:pathLst>
              <a:path w="1302" h="1302" extrusionOk="0">
                <a:moveTo>
                  <a:pt x="634" y="1"/>
                </a:moveTo>
                <a:cubicBezTo>
                  <a:pt x="268" y="1"/>
                  <a:pt x="1" y="301"/>
                  <a:pt x="1" y="668"/>
                </a:cubicBezTo>
                <a:cubicBezTo>
                  <a:pt x="1" y="1002"/>
                  <a:pt x="268" y="1302"/>
                  <a:pt x="634" y="1302"/>
                </a:cubicBezTo>
                <a:cubicBezTo>
                  <a:pt x="1001" y="1302"/>
                  <a:pt x="1302" y="1002"/>
                  <a:pt x="1302" y="668"/>
                </a:cubicBezTo>
                <a:cubicBezTo>
                  <a:pt x="1302" y="301"/>
                  <a:pt x="1001" y="1"/>
                  <a:pt x="63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052" name="Google Shape;3052;p70"/>
          <p:cNvSpPr/>
          <p:nvPr/>
        </p:nvSpPr>
        <p:spPr>
          <a:xfrm>
            <a:off x="3998187" y="5573501"/>
            <a:ext cx="60947" cy="60900"/>
          </a:xfrm>
          <a:custGeom>
            <a:avLst/>
            <a:gdLst/>
            <a:ahLst/>
            <a:cxnLst/>
            <a:rect l="l" t="t" r="r" b="b"/>
            <a:pathLst>
              <a:path w="1302" h="1301" extrusionOk="0">
                <a:moveTo>
                  <a:pt x="635" y="0"/>
                </a:moveTo>
                <a:cubicBezTo>
                  <a:pt x="301" y="0"/>
                  <a:pt x="1" y="300"/>
                  <a:pt x="1" y="667"/>
                </a:cubicBezTo>
                <a:cubicBezTo>
                  <a:pt x="1" y="1034"/>
                  <a:pt x="301" y="1301"/>
                  <a:pt x="635" y="1301"/>
                </a:cubicBezTo>
                <a:cubicBezTo>
                  <a:pt x="1002" y="1301"/>
                  <a:pt x="1302" y="1001"/>
                  <a:pt x="1302" y="667"/>
                </a:cubicBezTo>
                <a:cubicBezTo>
                  <a:pt x="1302" y="300"/>
                  <a:pt x="1002" y="0"/>
                  <a:pt x="63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053" name="Google Shape;3053;p70"/>
          <p:cNvSpPr/>
          <p:nvPr/>
        </p:nvSpPr>
        <p:spPr>
          <a:xfrm>
            <a:off x="4163433" y="1896775"/>
            <a:ext cx="59355" cy="60947"/>
          </a:xfrm>
          <a:custGeom>
            <a:avLst/>
            <a:gdLst/>
            <a:ahLst/>
            <a:cxnLst/>
            <a:rect l="l" t="t" r="r" b="b"/>
            <a:pathLst>
              <a:path w="1268" h="1302" extrusionOk="0">
                <a:moveTo>
                  <a:pt x="634" y="1"/>
                </a:moveTo>
                <a:cubicBezTo>
                  <a:pt x="267" y="1"/>
                  <a:pt x="0" y="301"/>
                  <a:pt x="0" y="668"/>
                </a:cubicBezTo>
                <a:cubicBezTo>
                  <a:pt x="0" y="1002"/>
                  <a:pt x="267" y="1302"/>
                  <a:pt x="634" y="1302"/>
                </a:cubicBezTo>
                <a:cubicBezTo>
                  <a:pt x="1001" y="1302"/>
                  <a:pt x="1268" y="1002"/>
                  <a:pt x="1268" y="668"/>
                </a:cubicBezTo>
                <a:cubicBezTo>
                  <a:pt x="1268" y="301"/>
                  <a:pt x="1001" y="1"/>
                  <a:pt x="63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9347EE-772D-0431-AB20-6698F072D892}"/>
              </a:ext>
            </a:extLst>
          </p:cNvPr>
          <p:cNvSpPr txBox="1"/>
          <p:nvPr/>
        </p:nvSpPr>
        <p:spPr>
          <a:xfrm>
            <a:off x="589035" y="1842957"/>
            <a:ext cx="2742311" cy="1260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667">
                <a:latin typeface="+mj-lt"/>
                <a:ea typeface="Calibri" panose="020F0502020204030204" pitchFamily="34" charset="0"/>
              </a:rPr>
              <a:t>Ôn lại kiến thức đã học</a:t>
            </a:r>
            <a:endParaRPr lang="en-US" sz="2667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FF5341-9540-AFAD-724F-D6E7ED8881BA}"/>
              </a:ext>
            </a:extLst>
          </p:cNvPr>
          <p:cNvSpPr txBox="1"/>
          <p:nvPr/>
        </p:nvSpPr>
        <p:spPr>
          <a:xfrm>
            <a:off x="8578700" y="1795073"/>
            <a:ext cx="3211977" cy="1260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667">
                <a:latin typeface="+mj-lt"/>
                <a:ea typeface="Calibri" panose="020F0502020204030204" pitchFamily="34" charset="0"/>
              </a:rPr>
              <a:t>Hoàn thành bài tập vận dụng</a:t>
            </a:r>
            <a:endParaRPr lang="en-US" sz="2667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8A40F5-D5B5-F696-1FAB-32815EBD51F6}"/>
              </a:ext>
            </a:extLst>
          </p:cNvPr>
          <p:cNvSpPr txBox="1"/>
          <p:nvPr/>
        </p:nvSpPr>
        <p:spPr>
          <a:xfrm>
            <a:off x="452445" y="3790716"/>
            <a:ext cx="3332104" cy="1260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667">
                <a:latin typeface="+mj-lt"/>
                <a:ea typeface="Calibri" panose="020F0502020204030204" pitchFamily="34" charset="0"/>
              </a:rPr>
              <a:t>Làm bài tập trong SBT KHTN 8</a:t>
            </a:r>
            <a:endParaRPr lang="en-US" sz="2667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071B95-F146-AD26-6FAC-18AA440F0895}"/>
              </a:ext>
            </a:extLst>
          </p:cNvPr>
          <p:cNvSpPr txBox="1"/>
          <p:nvPr/>
        </p:nvSpPr>
        <p:spPr>
          <a:xfrm>
            <a:off x="8189158" y="3872163"/>
            <a:ext cx="3791621" cy="1260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667">
                <a:latin typeface="+mj-lt"/>
                <a:ea typeface="Calibri" panose="020F0502020204030204" pitchFamily="34" charset="0"/>
              </a:rPr>
              <a:t>Đọc và tìm hiểu trước nội dung </a:t>
            </a:r>
            <a:r>
              <a:rPr lang="fr-FR" sz="2667" b="1" i="1">
                <a:latin typeface="+mj-lt"/>
                <a:ea typeface="Calibri" panose="020F0502020204030204" pitchFamily="34" charset="0"/>
              </a:rPr>
              <a:t>Bài </a:t>
            </a:r>
            <a:r>
              <a:rPr lang="en-US" sz="2667" b="1" i="1">
                <a:latin typeface="+mj-lt"/>
                <a:ea typeface="Calibri" panose="020F0502020204030204" pitchFamily="34" charset="0"/>
              </a:rPr>
              <a:t>8: Acid</a:t>
            </a:r>
            <a:endParaRPr lang="en-US" sz="2667" b="1">
              <a:latin typeface="+mj-lt"/>
            </a:endParaRP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0" grpId="0"/>
      <p:bldP spid="1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37347" y="30650"/>
            <a:ext cx="1119603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spcAft>
                <a:spcPts val="0"/>
              </a:spcAft>
              <a:buAutoNum type="arabicPeriod"/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KHHH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514350" indent="-514350" algn="just">
              <a:spcAft>
                <a:spcPts val="0"/>
              </a:spcAft>
              <a:buAutoNum type="arabicPeriod"/>
            </a:pP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xây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dựng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kí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nhằm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đích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thuận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tiện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chép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gọn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chóng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marL="514350" indent="-514350" algn="just">
              <a:spcAft>
                <a:spcPts val="0"/>
              </a:spcAft>
              <a:buAutoNum type="arabicPeriod"/>
            </a:pP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tiên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in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 (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1210" y="2915887"/>
            <a:ext cx="1173265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265" algn="just">
              <a:spcAft>
                <a:spcPts val="0"/>
              </a:spcAft>
            </a:pPr>
            <a:r>
              <a:rPr lang="en-US" sz="32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4. </a:t>
            </a:r>
            <a:r>
              <a:rPr lang="en-US" sz="32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Nếu</a:t>
            </a:r>
            <a:r>
              <a:rPr lang="en-US" sz="32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dùng</a:t>
            </a:r>
            <a:r>
              <a:rPr lang="en-US" sz="32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một</a:t>
            </a:r>
            <a:r>
              <a:rPr lang="en-US" sz="32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chữ</a:t>
            </a:r>
            <a:r>
              <a:rPr lang="en-US" sz="32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cái</a:t>
            </a:r>
            <a:r>
              <a:rPr lang="en-US" sz="32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thì</a:t>
            </a:r>
            <a:r>
              <a:rPr lang="en-US" sz="32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rất</a:t>
            </a:r>
            <a:r>
              <a:rPr lang="en-US" sz="32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khó</a:t>
            </a:r>
            <a:r>
              <a:rPr lang="en-US" sz="32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phân</a:t>
            </a:r>
            <a:r>
              <a:rPr lang="en-US" sz="32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biệt</a:t>
            </a:r>
            <a:r>
              <a:rPr lang="en-US" sz="32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, do </a:t>
            </a:r>
            <a:r>
              <a:rPr lang="en-US" sz="32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một</a:t>
            </a:r>
            <a:r>
              <a:rPr lang="en-US" sz="32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số</a:t>
            </a:r>
            <a:r>
              <a:rPr lang="en-US" sz="32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nguyên</a:t>
            </a:r>
            <a:r>
              <a:rPr lang="en-US" sz="32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tố</a:t>
            </a:r>
            <a:r>
              <a:rPr lang="en-US" sz="32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sz="32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cùng</a:t>
            </a:r>
            <a:r>
              <a:rPr lang="en-US" sz="32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chữ</a:t>
            </a:r>
            <a:r>
              <a:rPr lang="en-US" sz="32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cái</a:t>
            </a:r>
            <a:r>
              <a:rPr lang="en-US" sz="32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đầu</a:t>
            </a:r>
            <a:r>
              <a:rPr lang="en-US" sz="32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tiên</a:t>
            </a:r>
            <a:r>
              <a:rPr lang="en-US" sz="32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trong</a:t>
            </a:r>
            <a:r>
              <a:rPr lang="en-US" sz="32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tên</a:t>
            </a:r>
            <a:r>
              <a:rPr lang="en-US" sz="32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gọi</a:t>
            </a:r>
            <a:r>
              <a:rPr lang="en-US" sz="32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nên</a:t>
            </a:r>
            <a:r>
              <a:rPr lang="en-US" sz="32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trong</a:t>
            </a:r>
            <a:r>
              <a:rPr lang="en-US" sz="32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nhiều</a:t>
            </a:r>
            <a:r>
              <a:rPr lang="en-US" sz="32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trường</a:t>
            </a:r>
            <a:r>
              <a:rPr lang="en-US" sz="32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hợp</a:t>
            </a:r>
            <a:r>
              <a:rPr lang="en-US" sz="32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kí</a:t>
            </a:r>
            <a:r>
              <a:rPr lang="en-US" sz="32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hiệu</a:t>
            </a:r>
            <a:r>
              <a:rPr lang="en-US" sz="32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hoá</a:t>
            </a:r>
            <a:r>
              <a:rPr lang="en-US" sz="32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học</a:t>
            </a:r>
            <a:r>
              <a:rPr lang="en-US" sz="32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phải</a:t>
            </a:r>
            <a:r>
              <a:rPr lang="en-US" sz="32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được</a:t>
            </a:r>
            <a:r>
              <a:rPr lang="en-US" sz="32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biểu</a:t>
            </a:r>
            <a:r>
              <a:rPr lang="en-US" sz="32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diễn</a:t>
            </a:r>
            <a:r>
              <a:rPr lang="en-US" sz="32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bằng</a:t>
            </a:r>
            <a:r>
              <a:rPr lang="en-US" sz="32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hai</a:t>
            </a:r>
            <a:r>
              <a:rPr lang="en-US" sz="32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chữ</a:t>
            </a:r>
            <a:r>
              <a:rPr lang="en-US" sz="32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cái</a:t>
            </a:r>
            <a:r>
              <a:rPr lang="en-US" sz="32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để</a:t>
            </a:r>
            <a:r>
              <a:rPr lang="en-US" sz="32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phân</a:t>
            </a:r>
            <a:r>
              <a:rPr lang="en-US" sz="32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biệt</a:t>
            </a:r>
            <a:r>
              <a:rPr lang="en-US" sz="32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3200" kern="1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BE628B-CEBA-FD80-E194-1A8C7E035D9D}"/>
              </a:ext>
            </a:extLst>
          </p:cNvPr>
          <p:cNvSpPr txBox="1"/>
          <p:nvPr/>
        </p:nvSpPr>
        <p:spPr>
          <a:xfrm>
            <a:off x="438972" y="4415288"/>
            <a:ext cx="111944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KHHH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IUPAC: 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Lithium – Li; Carbon – C; Nitrogen – N, Oxygen – O, …</a:t>
            </a:r>
          </a:p>
        </p:txBody>
      </p:sp>
    </p:spTree>
    <p:extLst>
      <p:ext uri="{BB962C8B-B14F-4D97-AF65-F5344CB8AC3E}">
        <p14:creationId xmlns:p14="http://schemas.microsoft.com/office/powerpoint/2010/main" val="2029624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0" y="138545"/>
            <a:ext cx="12100264" cy="57077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276" y="1376035"/>
            <a:ext cx="5059671" cy="4745115"/>
          </a:xfrm>
          <a:prstGeom prst="rect">
            <a:avLst/>
          </a:prstGeom>
        </p:spPr>
      </p:pic>
      <p:sp>
        <p:nvSpPr>
          <p:cNvPr id="16" name="TextBox 15">
            <a:hlinkClick r:id="rId8" action="ppaction://hlinksldjump"/>
          </p:cNvPr>
          <p:cNvSpPr txBox="1"/>
          <p:nvPr/>
        </p:nvSpPr>
        <p:spPr>
          <a:xfrm>
            <a:off x="5475536" y="5909569"/>
            <a:ext cx="1339479" cy="707886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4264AD"/>
                </a:solidFill>
              </a:rPr>
              <a:t>PLAY</a:t>
            </a:r>
          </a:p>
        </p:txBody>
      </p:sp>
      <p:pic>
        <p:nvPicPr>
          <p:cNvPr id="2" name="khơi dong">
            <a:hlinkClick r:id="" action="ppaction://media"/>
            <a:extLst>
              <a:ext uri="{FF2B5EF4-FFF2-40B4-BE49-F238E27FC236}">
                <a16:creationId xmlns:a16="http://schemas.microsoft.com/office/drawing/2014/main" id="{D4E9DAB0-D25F-4343-D113-3036C81E1DC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09600" y="628429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616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11" dur="3931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31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31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31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6" dur="31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 flipH="1">
            <a:off x="8941330" y="3302566"/>
            <a:ext cx="3057558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" y="-5288120"/>
            <a:ext cx="12346585" cy="125772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579"/>
          <a:stretch/>
        </p:blipFill>
        <p:spPr>
          <a:xfrm>
            <a:off x="-220430" y="0"/>
            <a:ext cx="12702716" cy="51815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0" y="1151877"/>
            <a:ext cx="5434571" cy="54345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6099" y="3631938"/>
            <a:ext cx="1085849" cy="15496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549" y="74867"/>
            <a:ext cx="1288741" cy="128874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335" y="5126377"/>
            <a:ext cx="2933333" cy="156190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5430" y="3302566"/>
            <a:ext cx="6475070" cy="3385716"/>
          </a:xfrm>
          <a:prstGeom prst="rect">
            <a:avLst/>
          </a:prstGeom>
        </p:spPr>
      </p:pic>
      <p:sp>
        <p:nvSpPr>
          <p:cNvPr id="30" name="Flowchart: Alternate Process 29">
            <a:hlinkClick r:id="rId15" action="ppaction://hlinksldjump"/>
          </p:cNvPr>
          <p:cNvSpPr/>
          <p:nvPr/>
        </p:nvSpPr>
        <p:spPr>
          <a:xfrm>
            <a:off x="763264" y="271552"/>
            <a:ext cx="4107542" cy="1161143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 "/>
                <a:ea typeface="Tahoma" panose="020B0604030504040204" pitchFamily="34" charset="0"/>
                <a:cs typeface="Tahoma" panose="020B0604030504040204" pitchFamily="34" charset="0"/>
              </a:rPr>
              <a:t>TRẢ LỜI CÂU HỎI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 "/>
                <a:ea typeface="Tahoma" panose="020B0604030504040204" pitchFamily="34" charset="0"/>
                <a:cs typeface="Tahoma" panose="020B0604030504040204" pitchFamily="34" charset="0"/>
              </a:rPr>
              <a:t>ĐỂ TRẢ TIỀN VÉ NÀO?</a:t>
            </a:r>
          </a:p>
        </p:txBody>
      </p:sp>
      <p:pic>
        <p:nvPicPr>
          <p:cNvPr id="2" name="1b">
            <a:hlinkClick r:id="" action="ppaction://media"/>
            <a:extLst>
              <a:ext uri="{FF2B5EF4-FFF2-40B4-BE49-F238E27FC236}">
                <a16:creationId xmlns:a16="http://schemas.microsoft.com/office/drawing/2014/main" id="{A0B92CA9-F7F6-29DA-26F4-A456E673BB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98649" y="7226855"/>
            <a:ext cx="609600" cy="609600"/>
          </a:xfrm>
          <a:prstGeom prst="rect">
            <a:avLst/>
          </a:prstGeom>
        </p:spPr>
      </p:pic>
      <p:pic>
        <p:nvPicPr>
          <p:cNvPr id="3" name="1a">
            <a:hlinkClick r:id="" action="ppaction://media"/>
            <a:extLst>
              <a:ext uri="{FF2B5EF4-FFF2-40B4-BE49-F238E27FC236}">
                <a16:creationId xmlns:a16="http://schemas.microsoft.com/office/drawing/2014/main" id="{BEEB598A-2BC6-1941-D6B2-21ED55ABDB59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3370" y="7244998"/>
            <a:ext cx="609600" cy="609600"/>
          </a:xfrm>
          <a:prstGeom prst="rect">
            <a:avLst/>
          </a:prstGeom>
        </p:spPr>
      </p:pic>
      <p:pic>
        <p:nvPicPr>
          <p:cNvPr id="7" name="1b">
            <a:hlinkClick r:id="" action="ppaction://media"/>
            <a:extLst>
              <a:ext uri="{FF2B5EF4-FFF2-40B4-BE49-F238E27FC236}">
                <a16:creationId xmlns:a16="http://schemas.microsoft.com/office/drawing/2014/main" id="{E6D9C9A6-BBFF-4032-CA80-6F2C901071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51049" y="737925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320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48148E-6 L 1.45833E-6 -0.00023 C 0.00182 0.00324 0.00325 0.00648 0.00495 0.00972 C 0.00573 0.01088 0.00638 0.0125 0.00742 0.01343 C 0.00963 0.01528 0.01471 0.01829 0.01471 0.01806 C 0.025 0.01713 0.025 0.01968 0.02943 0.01227 C 0.03008 0.01088 0.03021 0.00972 0.0306 0.00833 C 0.03177 0.0088 0.03307 0.0088 0.03411 0.00972 C 0.03515 0.01065 0.03555 0.01227 0.03646 0.01343 C 0.03997 0.01759 0.03932 0.01667 0.04388 0.01829 C 0.04544 0.01783 0.04739 0.01806 0.04857 0.0169 C 0.05013 0.01597 0.05169 0.01042 0.05234 0.00833 C 0.05338 0.0088 0.06015 0.01111 0.06094 0.01088 C 0.06198 0.01065 0.06549 0.00255 0.06575 0.00255 C 0.06706 0.00116 0.06901 0.0007 0.0707 -1.48148E-6 C 0.08008 0.00625 0.07513 0.00579 0.08529 0.00255 C 0.09336 -0.00579 0.08568 0.00301 0.0901 -0.00486 C 0.09154 -0.00764 0.09505 -0.01227 0.09505 -0.01227 C 0.09726 -0.00995 0.10026 -0.00625 0.10364 -0.00486 C 0.10508 -0.00417 0.10677 -0.00417 0.10846 -0.0037 C 0.10976 -0.00347 0.11094 -0.00278 0.11211 -0.00254 C 0.11497 -0.00278 0.1181 -0.00231 0.1207 -0.0037 C 0.14336 -0.01667 0.11992 -0.00995 0.13398 -0.01342 C 0.13568 -0.01227 0.13724 -0.01088 0.13893 -0.00972 C 0.14167 -0.0081 0.1444 -0.00694 0.14752 -0.00625 C 0.14909 -0.00579 0.15065 -0.00532 0.15234 -0.00486 C 0.15364 -0.00417 0.15456 -0.00254 0.15599 -0.00254 C 0.16133 -0.00231 0.1668 -0.00185 0.17187 -0.0037 C 0.17435 -0.00463 0.175 -0.00787 0.17669 -0.00972 C 0.17786 -0.01111 0.1793 -0.01227 0.18047 -0.01342 C 0.18685 -0.01296 0.19349 -0.01319 0.19987 -0.01227 C 0.20833 -0.01088 0.2095 -0.00903 0.21575 -0.00625 C 0.21784 -0.00532 0.21979 -0.0044 0.222 -0.0037 C 0.22474 -0.00417 0.22786 -0.0037 0.23047 -0.00486 C 0.23502 -0.00671 0.2332 -0.00949 0.23646 -0.01227 C 0.2375 -0.01296 0.23906 -0.01296 0.24023 -0.01342 C 0.24466 -0.01296 0.24935 -0.01342 0.25351 -0.01227 C 0.25508 -0.0118 0.25521 -0.00972 0.25612 -0.00856 C 0.25898 -0.00509 0.25989 -0.00486 0.26328 -0.00254 C 0.26627 -0.00278 0.26914 -0.00301 0.27187 -0.0037 C 0.2737 -0.00417 0.27513 -0.00532 0.27682 -0.00625 C 0.27799 -0.00671 0.27917 -0.00694 0.28034 -0.00741 L 0.29765 -0.00625 " pathEditMode="relative" rAng="0" ptsTypes="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83" y="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0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-1.278 0.0169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06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41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7.40741E-7 L -0.96068 0.00695 " pathEditMode="relative" rAng="0" ptsTypes="AA">
                                      <p:cBhvr>
                                        <p:cTn id="13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034" y="347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7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773"/>
                            </p:stCondLst>
                            <p:childTnLst>
                              <p:par>
                                <p:cTn id="1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3773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mute="1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3098" y="342517"/>
            <a:ext cx="10526728" cy="952753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Câu 1: </a:t>
            </a:r>
            <a:r>
              <a:rPr lang="en-US" sz="3600" b="1" dirty="0" err="1">
                <a:solidFill>
                  <a:schemeClr val="tx1"/>
                </a:solidFill>
                <a:latin typeface="+mj-lt"/>
              </a:rPr>
              <a:t>Điền</a:t>
            </a:r>
            <a:r>
              <a:rPr lang="en-US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+mj-lt"/>
              </a:rPr>
              <a:t>từ</a:t>
            </a:r>
            <a:r>
              <a:rPr lang="en-US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+mj-lt"/>
              </a:rPr>
              <a:t>phù</a:t>
            </a:r>
            <a:r>
              <a:rPr lang="en-US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+mj-lt"/>
              </a:rPr>
              <a:t>hợp</a:t>
            </a:r>
            <a:r>
              <a:rPr lang="en-US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+mj-lt"/>
              </a:rPr>
              <a:t>vào</a:t>
            </a:r>
            <a:r>
              <a:rPr lang="en-US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+mj-lt"/>
              </a:rPr>
              <a:t>chỗ</a:t>
            </a:r>
            <a:r>
              <a:rPr lang="en-US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+mj-lt"/>
              </a:rPr>
              <a:t>trống</a:t>
            </a:r>
            <a:r>
              <a:rPr lang="en-US" sz="3600" b="1" dirty="0">
                <a:solidFill>
                  <a:schemeClr val="tx1"/>
                </a:solidFill>
                <a:latin typeface="+mj-lt"/>
              </a:rPr>
              <a:t>: “</a:t>
            </a:r>
            <a:r>
              <a:rPr lang="en-US" sz="3600" b="1" dirty="0" err="1">
                <a:solidFill>
                  <a:schemeClr val="tx1"/>
                </a:solidFill>
                <a:latin typeface="+mj-lt"/>
              </a:rPr>
              <a:t>Số</a:t>
            </a:r>
            <a:r>
              <a:rPr lang="en-US" sz="3600" b="1" dirty="0">
                <a:solidFill>
                  <a:schemeClr val="tx1"/>
                </a:solidFill>
                <a:latin typeface="+mj-lt"/>
              </a:rPr>
              <a:t> … </a:t>
            </a:r>
            <a:r>
              <a:rPr lang="en-US" sz="3600" b="1" dirty="0" err="1">
                <a:solidFill>
                  <a:schemeClr val="tx1"/>
                </a:solidFill>
                <a:latin typeface="+mj-lt"/>
              </a:rPr>
              <a:t>là</a:t>
            </a:r>
            <a:r>
              <a:rPr lang="en-US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+mj-lt"/>
              </a:rPr>
              <a:t>số</a:t>
            </a:r>
            <a:r>
              <a:rPr lang="en-US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+mj-lt"/>
              </a:rPr>
              <a:t>đặc</a:t>
            </a:r>
            <a:r>
              <a:rPr lang="en-US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+mj-lt"/>
              </a:rPr>
              <a:t>trưng</a:t>
            </a:r>
            <a:r>
              <a:rPr lang="en-US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+mj-lt"/>
              </a:rPr>
              <a:t>của</a:t>
            </a:r>
            <a:r>
              <a:rPr lang="en-US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+mj-lt"/>
              </a:rPr>
              <a:t>một</a:t>
            </a:r>
            <a:r>
              <a:rPr lang="en-US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+mj-lt"/>
              </a:rPr>
              <a:t>nguyên</a:t>
            </a:r>
            <a:r>
              <a:rPr lang="en-US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+mj-lt"/>
              </a:rPr>
              <a:t>tố</a:t>
            </a:r>
            <a:r>
              <a:rPr lang="en-US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+mj-lt"/>
              </a:rPr>
              <a:t>hóa</a:t>
            </a:r>
            <a:r>
              <a:rPr lang="en-US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+mj-lt"/>
              </a:rPr>
              <a:t>học</a:t>
            </a:r>
            <a:r>
              <a:rPr lang="en-US" sz="3600" b="1" dirty="0">
                <a:solidFill>
                  <a:schemeClr val="tx1"/>
                </a:solidFill>
                <a:latin typeface="+mj-lt"/>
              </a:rPr>
              <a:t>”.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067841" y="3357478"/>
            <a:ext cx="4906798" cy="137213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C.</a:t>
            </a:r>
            <a:r>
              <a:rPr lang="en-US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600" b="1" dirty="0">
                <a:solidFill>
                  <a:schemeClr val="tx1"/>
                </a:solidFill>
                <a:latin typeface="Times  New Roman"/>
              </a:rPr>
              <a:t>proton</a:t>
            </a:r>
            <a:r>
              <a:rPr lang="en-US" sz="3600" b="1" dirty="0">
                <a:solidFill>
                  <a:schemeClr val="tx1"/>
                </a:solidFill>
                <a:latin typeface="+mj-lt"/>
              </a:rPr>
              <a:t>.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cs typeface="Times New Roman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96623" y="1615618"/>
            <a:ext cx="4906798" cy="137213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A.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 New Roman"/>
              </a:rPr>
              <a:t> Neutron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 New Roman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 New Roman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452566" y="1601488"/>
            <a:ext cx="4906798" cy="137213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600" b="1" dirty="0">
                <a:solidFill>
                  <a:schemeClr val="tx1"/>
                </a:solidFill>
                <a:latin typeface="Times  New Roman"/>
              </a:rPr>
              <a:t>neutron </a:t>
            </a:r>
            <a:r>
              <a:rPr lang="en-US" sz="3600" b="1" dirty="0" err="1">
                <a:solidFill>
                  <a:schemeClr val="tx1"/>
                </a:solidFill>
                <a:latin typeface="Times  New Roman"/>
              </a:rPr>
              <a:t>và</a:t>
            </a:r>
            <a:r>
              <a:rPr lang="en-US" sz="3600" b="1" dirty="0">
                <a:solidFill>
                  <a:schemeClr val="tx1"/>
                </a:solidFill>
                <a:latin typeface="Times  New Roman"/>
              </a:rPr>
              <a:t> electron</a:t>
            </a:r>
            <a:r>
              <a:rPr lang="en-US" sz="3600" b="1" dirty="0">
                <a:solidFill>
                  <a:schemeClr val="tx1"/>
                </a:solidFill>
                <a:latin typeface="+mj-lt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452566" y="3288359"/>
            <a:ext cx="4906798" cy="137213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D.</a:t>
            </a:r>
            <a:r>
              <a:rPr lang="en-US" sz="3600" b="1" dirty="0">
                <a:solidFill>
                  <a:schemeClr val="tx1"/>
                </a:solidFill>
                <a:latin typeface="Times  New Roman"/>
              </a:rPr>
              <a:t> electron</a:t>
            </a:r>
            <a:r>
              <a:rPr lang="en-US" sz="3600" b="1" dirty="0">
                <a:solidFill>
                  <a:schemeClr val="tx1"/>
                </a:solidFill>
                <a:latin typeface="+mj-lt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cs typeface="Times New Roman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961962" y="3713353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494163" y="2011296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836" y="3549818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698" y="1985341"/>
            <a:ext cx="804742" cy="70719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390114" y="6493688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70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534"/>
            <a:ext cx="12129118" cy="651099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84" y="-2746887"/>
            <a:ext cx="12346585" cy="98019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0" y="1151877"/>
            <a:ext cx="5434571" cy="54345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3415" y="3578883"/>
            <a:ext cx="965239" cy="15496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0242" y="5681296"/>
            <a:ext cx="2252775" cy="130391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5430" y="3302566"/>
            <a:ext cx="6475070" cy="3385716"/>
          </a:xfrm>
          <a:prstGeom prst="rect">
            <a:avLst/>
          </a:prstGeom>
        </p:spPr>
      </p:pic>
      <p:sp>
        <p:nvSpPr>
          <p:cNvPr id="30" name="Flowchart: Alternate Process 29">
            <a:hlinkClick r:id="rId14" action="ppaction://hlinksldjump"/>
          </p:cNvPr>
          <p:cNvSpPr/>
          <p:nvPr/>
        </p:nvSpPr>
        <p:spPr>
          <a:xfrm>
            <a:off x="1012994" y="271552"/>
            <a:ext cx="3675119" cy="1222682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 "/>
                <a:ea typeface="Tahoma" panose="020B0604030504040204" pitchFamily="34" charset="0"/>
                <a:cs typeface="Tahoma" panose="020B0604030504040204" pitchFamily="34" charset="0"/>
              </a:rPr>
              <a:t>TRẢ LỜI CÂU HỎI </a:t>
            </a:r>
          </a:p>
          <a:p>
            <a:pPr algn="ctr"/>
            <a:r>
              <a:rPr lang="en-US" sz="2400" b="1" dirty="0">
                <a:latin typeface="Times New Roman "/>
                <a:ea typeface="Tahoma" panose="020B0604030504040204" pitchFamily="34" charset="0"/>
                <a:cs typeface="Tahoma" panose="020B0604030504040204" pitchFamily="34" charset="0"/>
              </a:rPr>
              <a:t>ĐỂ TRẢ TIỀN VÉ NÀO?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549" y="205493"/>
            <a:ext cx="1288741" cy="1288741"/>
          </a:xfrm>
          <a:prstGeom prst="rect">
            <a:avLst/>
          </a:prstGeom>
        </p:spPr>
      </p:pic>
      <p:pic>
        <p:nvPicPr>
          <p:cNvPr id="4" name="1a">
            <a:hlinkClick r:id="" action="ppaction://media"/>
            <a:extLst>
              <a:ext uri="{FF2B5EF4-FFF2-40B4-BE49-F238E27FC236}">
                <a16:creationId xmlns:a16="http://schemas.microsoft.com/office/drawing/2014/main" id="{02CFC4F5-74A1-26E9-EB40-A4C72309032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3370" y="7244998"/>
            <a:ext cx="609600" cy="609600"/>
          </a:xfrm>
          <a:prstGeom prst="rect">
            <a:avLst/>
          </a:prstGeom>
        </p:spPr>
      </p:pic>
      <p:pic>
        <p:nvPicPr>
          <p:cNvPr id="6" name="1b">
            <a:hlinkClick r:id="" action="ppaction://media"/>
            <a:extLst>
              <a:ext uri="{FF2B5EF4-FFF2-40B4-BE49-F238E27FC236}">
                <a16:creationId xmlns:a16="http://schemas.microsoft.com/office/drawing/2014/main" id="{3DFAF1C8-70C5-6417-0438-D26C8448EF37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 flipH="1">
            <a:off x="11941449" y="737925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304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0.36706 -0.00185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46" y="-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7037E-7 L 1.22917 0.0004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58" y="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41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7.40741E-7 L -0.96068 0.00695 " pathEditMode="relative" rAng="0" ptsTypes="AA">
                                      <p:cBhvr>
                                        <p:cTn id="13" dur="7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034" y="347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7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773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 New Roman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 New Roman"/>
                <a:ea typeface="+mn-ea"/>
                <a:cs typeface="+mn-cs"/>
              </a:rPr>
              <a:t> 2: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 New Roman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 New Roman"/>
                <a:ea typeface="+mn-ea"/>
                <a:cs typeface="+mn-cs"/>
              </a:rPr>
              <a:t>Đến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 New Roman"/>
                <a:ea typeface="+mn-ea"/>
                <a:cs typeface="+mn-cs"/>
              </a:rPr>
              <a:t> nay con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 New Roman"/>
                <a:ea typeface="+mn-ea"/>
                <a:cs typeface="+mn-cs"/>
              </a:rPr>
              <a:t>người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 New Roman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 New Roman"/>
                <a:ea typeface="+mn-ea"/>
                <a:cs typeface="+mn-cs"/>
              </a:rPr>
              <a:t>đã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 New Roman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 New Roman"/>
                <a:ea typeface="+mn-ea"/>
                <a:cs typeface="+mn-cs"/>
              </a:rPr>
              <a:t>tìm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 New Roman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 New Roman"/>
                <a:ea typeface="+mn-ea"/>
                <a:cs typeface="+mn-cs"/>
              </a:rPr>
              <a:t>ra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 New Roman"/>
                <a:ea typeface="+mn-ea"/>
                <a:cs typeface="+mn-cs"/>
              </a:rPr>
              <a:t> bao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 New Roman"/>
                <a:ea typeface="+mn-ea"/>
                <a:cs typeface="+mn-cs"/>
              </a:rPr>
              <a:t>nhiêu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 New Roman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 New Roman"/>
                <a:ea typeface="+mn-ea"/>
                <a:cs typeface="+mn-cs"/>
              </a:rPr>
              <a:t>nguyên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 New Roman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 New Roman"/>
                <a:ea typeface="+mn-ea"/>
                <a:cs typeface="+mn-cs"/>
              </a:rPr>
              <a:t>tố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 New Roman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 New Roman"/>
                <a:ea typeface="+mn-ea"/>
                <a:cs typeface="+mn-cs"/>
              </a:rPr>
              <a:t>hóa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 New Roman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 New Roman"/>
                <a:ea typeface="+mn-ea"/>
                <a:cs typeface="+mn-cs"/>
              </a:rPr>
              <a:t>học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 New Roman"/>
                <a:ea typeface="+mn-ea"/>
                <a:cs typeface="+mn-cs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 New Roman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2090026"/>
            <a:ext cx="4101076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A. </a:t>
            </a:r>
            <a:r>
              <a:rPr lang="en-US" sz="3200" b="1" dirty="0">
                <a:solidFill>
                  <a:prstClr val="black"/>
                </a:solidFill>
                <a:latin typeface="+mj-lt"/>
              </a:rPr>
              <a:t>98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332712" y="3213820"/>
            <a:ext cx="4101077" cy="77500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D. </a:t>
            </a:r>
            <a:r>
              <a:rPr lang="en-US" sz="3200" b="1" dirty="0">
                <a:solidFill>
                  <a:prstClr val="black"/>
                </a:solidFill>
                <a:latin typeface="+mj-lt"/>
              </a:rPr>
              <a:t>118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3190218"/>
            <a:ext cx="4101076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C. </a:t>
            </a:r>
            <a:r>
              <a:rPr lang="en-US" sz="3200" b="1" dirty="0">
                <a:solidFill>
                  <a:prstClr val="black"/>
                </a:solidFill>
                <a:latin typeface="+mj-lt"/>
              </a:rPr>
              <a:t>94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332712" y="2084122"/>
            <a:ext cx="4101076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B. </a:t>
            </a:r>
            <a:r>
              <a:rPr lang="en-US" sz="3200" b="1" dirty="0">
                <a:solidFill>
                  <a:prstClr val="black"/>
                </a:solidFill>
                <a:latin typeface="+mj-lt"/>
              </a:rPr>
              <a:t>20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709" y="219190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336902" y="3282511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530" y="2228242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049" y="3286650"/>
            <a:ext cx="804742" cy="64379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376046" y="6493688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21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0"/>
  <p:tag name="GENSWF_ADVANCE_TIME" val="20.0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0"/>
  <p:tag name="GENSWF_ADVANCE_TIME" val="20.0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0"/>
  <p:tag name="GENSWF_ADVANCE_TIME" val="20.0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0"/>
  <p:tag name="GENSWF_ADVANCE_TIME" val="20.0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2678</TotalTime>
  <Words>2055</Words>
  <Application>Microsoft Office PowerPoint</Application>
  <PresentationFormat>Widescreen</PresentationFormat>
  <Paragraphs>493</Paragraphs>
  <Slides>43</Slides>
  <Notes>6</Notes>
  <HiddenSlides>0</HiddenSlides>
  <MMClips>12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43</vt:i4>
      </vt:variant>
    </vt:vector>
  </HeadingPairs>
  <TitlesOfParts>
    <vt:vector size="54" baseType="lpstr">
      <vt:lpstr>Arial</vt:lpstr>
      <vt:lpstr>Calibri</vt:lpstr>
      <vt:lpstr>Calibri Light</vt:lpstr>
      <vt:lpstr>Tahoma</vt:lpstr>
      <vt:lpstr>Times  New Roman</vt:lpstr>
      <vt:lpstr>Times New Roman</vt:lpstr>
      <vt:lpstr>Times New Roman </vt:lpstr>
      <vt:lpstr>Verdana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THIẾT KẾ FLASHCARD TỰ HỌC  TÊN GỌI, KÍ HIỆU HÓA HỌC VÀ KHỐI LƯỢNG NGUYÊN TỬ CỦA 20 NGUYÊN TỐ ĐẦU TIÊN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KHỞI ĐỘNG</dc:title>
  <dc:creator>Windows User</dc:creator>
  <cp:lastModifiedBy>Đặng Thị Giang</cp:lastModifiedBy>
  <cp:revision>90</cp:revision>
  <dcterms:created xsi:type="dcterms:W3CDTF">2022-07-11T06:12:15Z</dcterms:created>
  <dcterms:modified xsi:type="dcterms:W3CDTF">2024-01-04T01:19:31Z</dcterms:modified>
</cp:coreProperties>
</file>