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304" r:id="rId3"/>
    <p:sldId id="274" r:id="rId4"/>
    <p:sldId id="284" r:id="rId5"/>
    <p:sldId id="275" r:id="rId6"/>
    <p:sldId id="281" r:id="rId7"/>
    <p:sldId id="283" r:id="rId8"/>
    <p:sldId id="292" r:id="rId9"/>
    <p:sldId id="293" r:id="rId10"/>
    <p:sldId id="307" r:id="rId11"/>
    <p:sldId id="306" r:id="rId12"/>
    <p:sldId id="308" r:id="rId13"/>
    <p:sldId id="309" r:id="rId14"/>
    <p:sldId id="302" r:id="rId15"/>
    <p:sldId id="310" r:id="rId16"/>
    <p:sldId id="294" r:id="rId17"/>
    <p:sldId id="295" r:id="rId18"/>
    <p:sldId id="297" r:id="rId19"/>
    <p:sldId id="296" r:id="rId20"/>
    <p:sldId id="298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23/11/2021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23/11/2021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23/11/2021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23/11/2021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23/11/2021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23/11/2021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23/11/2021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23/11/2021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23/11/2021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23/11/2021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23/11/2021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23/11/2021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cô,các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4572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143000"/>
            <a:ext cx="3581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Internet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03542" y="2514600"/>
            <a:ext cx="8229600" cy="33067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Đặc điểm chính của Internet gồm: </a:t>
            </a:r>
          </a:p>
          <a:p>
            <a:pPr marL="0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+ Tính toàn cầu</a:t>
            </a:r>
          </a:p>
          <a:p>
            <a:pPr marL="0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+ Tính tương tác</a:t>
            </a:r>
          </a:p>
          <a:p>
            <a:pPr marL="0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+ Tính dễ tiếp cận</a:t>
            </a:r>
          </a:p>
          <a:p>
            <a:pPr marL="0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+ Tính không chủ sở hữu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0" y="1752600"/>
            <a:ext cx="5562600" cy="762000"/>
          </a:xfrm>
        </p:spPr>
        <p:txBody>
          <a:bodyPr>
            <a:noAutofit/>
          </a:bodyPr>
          <a:lstStyle/>
          <a:p>
            <a:pPr algn="l"/>
            <a:r>
              <a:rPr lang="it-IT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</a:t>
            </a:r>
            <a:r>
              <a:rPr lang="it-IT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 </a:t>
            </a:r>
            <a:r>
              <a:rPr lang="it-IT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endParaRPr lang="en-US" sz="3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95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86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LUYỆN TẬP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762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2514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3418344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13216" y="60198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1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7620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Để kết nối với Internet, máy tính phải được cài đặt và cung cấp dịch vụ bởi: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 quản trị mạng máy tính</a:t>
            </a:r>
          </a:p>
          <a:p>
            <a:pPr algn="just">
              <a:spcAft>
                <a:spcPts val="0"/>
              </a:spcAft>
            </a:pP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 quản trị mạng xã hội</a:t>
            </a:r>
          </a:p>
          <a:p>
            <a:pPr algn="just">
              <a:spcAft>
                <a:spcPts val="0"/>
              </a:spcAft>
            </a:pP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Nhà cung cấp dịch vụ Internet</a:t>
            </a:r>
          </a:p>
          <a:p>
            <a:pPr algn="just">
              <a:spcAft>
                <a:spcPts val="0"/>
              </a:spcAft>
            </a:pP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 máy tính khác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286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LUYỆN TẬP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2514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" y="3570744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4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Phát biểu nào sau đây không phải là đặc điểm của Internet?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 vi hoạt động trên toàn 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 nhiều dịch vụ đa dạng và phong phú</a:t>
            </a:r>
          </a:p>
          <a:p>
            <a:pPr algn="just">
              <a:spcAft>
                <a:spcPts val="0"/>
              </a:spcAft>
            </a:pP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Không thuộc quyền sở hữu của ai</a:t>
            </a:r>
          </a:p>
          <a:p>
            <a:pPr algn="just">
              <a:spcAft>
                <a:spcPts val="0"/>
              </a:spcAft>
            </a:pP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Thông tin chính xác tuyệt đối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9726" y="57912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4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86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LUYỆN TẬP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76200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5: Ghép mỗi ô ở cột bên trái với một ô ở cột bên phải cho phù hợp: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545401"/>
              </p:ext>
            </p:extLst>
          </p:nvPr>
        </p:nvGraphicFramePr>
        <p:xfrm>
          <a:off x="152400" y="2057400"/>
          <a:ext cx="8763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990600"/>
                <a:gridCol w="41148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Internet là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mạng kết nối</a:t>
                      </a:r>
                      <a:endParaRPr lang="en-US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được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cập nhật thường xuyên.</a:t>
                      </a:r>
                      <a:endParaRPr lang="en-US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Có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nhiều dịch vụ thông tin trên Internet như</a:t>
                      </a:r>
                      <a:endParaRPr lang="en-US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Tìm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kiếm, lưu trữ, trao đổi, chia sẻ thông tin trên Internet.</a:t>
                      </a:r>
                      <a:endParaRPr lang="en-US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Thông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tin trên Internet</a:t>
                      </a:r>
                      <a:endParaRPr lang="en-US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WWW,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tìm kiếm, thư điện tử,…</a:t>
                      </a:r>
                      <a:endParaRPr lang="en-US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Người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sử dụng có thể</a:t>
                      </a:r>
                      <a:endParaRPr lang="en-US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Các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mạng máy tính trên toàn cầu</a:t>
                      </a:r>
                      <a:endParaRPr lang="en-US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810000" y="2667000"/>
            <a:ext cx="990600" cy="2743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10000" y="3657600"/>
            <a:ext cx="990600" cy="9144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810000" y="2590800"/>
            <a:ext cx="990600" cy="1981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810000" y="3581400"/>
            <a:ext cx="990600" cy="1981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27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81114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:a16="http://schemas.microsoft.com/office/drawing/2014/main" xmlns="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:a16="http://schemas.microsoft.com/office/drawing/2014/main" xmlns="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:a16="http://schemas.microsoft.com/office/drawing/2014/main" xmlns="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:a16="http://schemas.microsoft.com/office/drawing/2014/main" xmlns="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313936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Xem lại nội dung bài học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Trả lời câu hỏi: Trong các đặc điểm của Internet, em thích đặc điểm nào nhất? Vì sao?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Chuẩn bị nội dung mục 3: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Một số lợi ích của Internet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tiết sau học tiếp.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4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566163"/>
            <a:ext cx="276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KHỞI 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19200"/>
            <a:ext cx="815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 thế nào để mẹ của bạn An mua được vé máy bay đi công tác mà không cần đến phòng vé?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5908" y="123545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652698"/>
              </p:ext>
            </p:extLst>
          </p:nvPr>
        </p:nvGraphicFramePr>
        <p:xfrm>
          <a:off x="484907" y="2179320"/>
          <a:ext cx="8142547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:a16="http://schemas.microsoft.com/office/drawing/2014/main" xmlns="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:a16="http://schemas.microsoft.com/office/drawing/2014/main" xmlns="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:a16="http://schemas.microsoft.com/office/drawing/2014/main" xmlns="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 online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</a:t>
                      </a:r>
                      <a:r>
                        <a:rPr lang="en-US" sz="2800" b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phim trên</a:t>
                      </a:r>
                      <a:r>
                        <a:rPr lang="en-US" sz="2800" b="1" baseline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Youtube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Chat với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36483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16436" y="42469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16436" y="357700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55423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0" y="294132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48600" y="49327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c, e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370892"/>
            <a:ext cx="3581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Internet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Muốn</a:t>
            </a:r>
            <a:r>
              <a:rPr kumimoji="0" lang="en-US" sz="28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truy cập Internet thì máy tính của người sử dụng cần có gì?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 những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nl-NL" sz="28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4343400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4: Em hãy kể tên một vài dịch vụ thông tin phổ biến trên Internet</a:t>
            </a:r>
            <a:r>
              <a:rPr lang="nl-NL" sz="28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6329" y="1053405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78083" y="1663005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8196" y="2806005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Muốn truy cập Internet thì máy tính của người sử dụng cần có gì?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2832" y="4025205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 người sử dụng cần có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3200400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4: Em hãy kể tên một vài dịch vụ thông tin phổ biến trên Internet</a:t>
            </a:r>
            <a:r>
              <a:rPr lang="nl-NL" sz="28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8235" y="4282441"/>
            <a:ext cx="82209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Có nhiều dịch vụ thông tin khác nhau trên Internet: Dịch vụ WWW, tìm kiếm, thư điện tử,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 thoại, phát thanh, truyền hình, mạng xã hội,…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Autofit/>
          </a:bodyPr>
          <a:lstStyle/>
          <a:p>
            <a:r>
              <a:rPr lang="it-IT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3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21" y="1565970"/>
            <a:ext cx="5489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 em Internet có đặc điểm gì?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225177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329184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:a16="http://schemas.microsoft.com/office/drawing/2014/main" xmlns="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:a16="http://schemas.microsoft.com/office/drawing/2014/main" xmlns="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286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429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1175</Words>
  <Application>Microsoft Office PowerPoint</Application>
  <PresentationFormat>On-screen Show (4:3)</PresentationFormat>
  <Paragraphs>174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CÂU HỎI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2. Đặc điểm Internet </vt:lpstr>
      <vt:lpstr>PowerPoint Presentation</vt:lpstr>
      <vt:lpstr>PowerPoint Presentation</vt:lpstr>
      <vt:lpstr>PowerPoint Presentation</vt:lpstr>
      <vt:lpstr>PowerPoint Presentation</vt:lpstr>
      <vt:lpstr>HƯỚNG DẪN VỀ NHÀ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Valentine_4U</cp:lastModifiedBy>
  <cp:revision>116</cp:revision>
  <dcterms:created xsi:type="dcterms:W3CDTF">2017-02-22T10:22:58Z</dcterms:created>
  <dcterms:modified xsi:type="dcterms:W3CDTF">2021-11-23T08:25:32Z</dcterms:modified>
</cp:coreProperties>
</file>