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58" r:id="rId4"/>
    <p:sldMasterId id="2147483709" r:id="rId5"/>
    <p:sldMasterId id="2147483721" r:id="rId6"/>
  </p:sldMasterIdLst>
  <p:handoutMasterIdLst>
    <p:handoutMasterId r:id="rId44"/>
  </p:handoutMasterIdLst>
  <p:sldIdLst>
    <p:sldId id="256" r:id="rId7"/>
    <p:sldId id="260" r:id="rId8"/>
    <p:sldId id="261" r:id="rId9"/>
    <p:sldId id="290" r:id="rId10"/>
    <p:sldId id="262" r:id="rId11"/>
    <p:sldId id="291" r:id="rId12"/>
    <p:sldId id="264" r:id="rId13"/>
    <p:sldId id="292" r:id="rId14"/>
    <p:sldId id="266" r:id="rId15"/>
    <p:sldId id="274" r:id="rId16"/>
    <p:sldId id="270" r:id="rId17"/>
    <p:sldId id="275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297" r:id="rId39"/>
    <p:sldId id="298" r:id="rId40"/>
    <p:sldId id="299" r:id="rId41"/>
    <p:sldId id="300" r:id="rId42"/>
    <p:sldId id="301" r:id="rId43"/>
  </p:sldIdLst>
  <p:sldSz cx="12192000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Cambria Math" panose="02040503050406030204" pitchFamily="18" charset="0"/>
      <p:regular r:id="rId51"/>
    </p:embeddedFont>
    <p:embeddedFont>
      <p:font typeface="Comic Sans MS" panose="030F0702030302020204" pitchFamily="66" charset="0"/>
      <p:regular r:id="rId52"/>
      <p:bold r:id="rId53"/>
      <p:italic r:id="rId54"/>
      <p:boldItalic r:id="rId55"/>
    </p:embeddedFont>
    <p:embeddedFont>
      <p:font typeface="Helvetica" panose="020B0604020202020204" pitchFamily="34" charset="0"/>
      <p:regular r:id="rId56"/>
      <p:bold r:id="rId57"/>
      <p:italic r:id="rId58"/>
      <p:boldItalic r:id="rId59"/>
    </p:embeddedFont>
    <p:embeddedFont>
      <p:font typeface="Kids Zone" panose="020B0604020202020204" charset="0"/>
      <p:regular r:id="rId60"/>
    </p:embeddedFont>
    <p:embeddedFont>
      <p:font typeface="laCartoonerie(RUS BY LYAJKA)" panose="020B0603050302020204" charset="2"/>
      <p:regular r:id="rId61"/>
    </p:embeddedFont>
    <p:embeddedFont>
      <p:font typeface="Palatino Linotype" panose="02040502050505030304" pitchFamily="18" charset="0"/>
      <p:regular r:id="rId62"/>
      <p:bold r:id="rId63"/>
      <p:italic r:id="rId64"/>
      <p:boldItalic r:id="rId65"/>
    </p:embeddedFont>
    <p:embeddedFont>
      <p:font typeface="Trebuchet MS" panose="020B0603020202020204" pitchFamily="34" charset="0"/>
      <p:regular r:id="rId66"/>
      <p:bold r:id="rId67"/>
      <p:italic r:id="rId68"/>
      <p:boldItalic r:id="rId69"/>
    </p:embeddedFont>
    <p:embeddedFont>
      <p:font typeface="Wingdings 3" panose="05040102010807070707" pitchFamily="18" charset="2"/>
      <p:regular r:id="rId7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E225C"/>
    <a:srgbClr val="003399"/>
    <a:srgbClr val="AEEFFC"/>
    <a:srgbClr val="97EAFB"/>
    <a:srgbClr val="97F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35" d="100"/>
          <a:sy n="35" d="100"/>
        </p:scale>
        <p:origin x="34" y="9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5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font" Target="fonts/font3.fntdata"/><Relationship Id="rId63" Type="http://schemas.openxmlformats.org/officeDocument/2006/relationships/font" Target="fonts/font19.fntdata"/><Relationship Id="rId68" Type="http://schemas.openxmlformats.org/officeDocument/2006/relationships/font" Target="fonts/font2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17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font" Target="fonts/font25.fntdata"/><Relationship Id="rId8" Type="http://schemas.openxmlformats.org/officeDocument/2006/relationships/slide" Target="slides/slide2.xml"/><Relationship Id="rId51" Type="http://schemas.openxmlformats.org/officeDocument/2006/relationships/font" Target="fonts/font7.fntdata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font" Target="fonts/font23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font" Target="fonts/font2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1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043CB-B768-41E0-9FBE-91E76D71338D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7947-BB5E-4C61-BA50-1045C0442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68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BE4486B-DF37-423E-8C0E-8B0A7D7B8583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66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E1CF-BF02-4F53-B996-5D977101E57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05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1489-38ED-420B-A711-91BE2ECFD287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20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3CF0-75E2-4598-9A90-FC0B155BD91F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94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536A-369B-40F2-AE85-BEA2D0FC3074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85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E7CF-0B71-4C66-88C6-206633DC7E5F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41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FDE1-1482-4351-AF89-35BD75AB3825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82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728-1577-4793-B167-52C01593DB7D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5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E17C-8369-4872-9932-4F6322AFEDD8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25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6" y="669318"/>
            <a:ext cx="9934575" cy="3946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09666" y="1107661"/>
            <a:ext cx="8372671" cy="2967134"/>
          </a:xfrm>
        </p:spPr>
        <p:txBody>
          <a:bodyPr anchor="ctr">
            <a:normAutofit/>
          </a:bodyPr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Введите сюда название презентации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" y="3994064"/>
            <a:ext cx="2580477" cy="27570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26" y="4701021"/>
            <a:ext cx="2676525" cy="1752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555" y="73078"/>
            <a:ext cx="1514475" cy="19240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50" y="0"/>
            <a:ext cx="1247775" cy="12001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63" y="5925827"/>
            <a:ext cx="962025" cy="5905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8" y="2305121"/>
            <a:ext cx="1335317" cy="9028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81">
            <a:off x="2877094" y="5027739"/>
            <a:ext cx="1190625" cy="590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133">
            <a:off x="4857827" y="5583801"/>
            <a:ext cx="1038225" cy="10477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1182911" y="2147012"/>
            <a:ext cx="971551" cy="12954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8" y="160446"/>
            <a:ext cx="1189375" cy="14139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978" y="4143435"/>
            <a:ext cx="120015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99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63312" y="889686"/>
            <a:ext cx="7065377" cy="1994055"/>
          </a:xfrm>
        </p:spPr>
        <p:txBody>
          <a:bodyPr/>
          <a:lstStyle>
            <a:lvl1pPr algn="ctr"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ru-RU" dirty="0"/>
              <a:t>Введите сюда вопрос</a:t>
            </a:r>
          </a:p>
        </p:txBody>
      </p:sp>
    </p:spTree>
    <p:extLst>
      <p:ext uri="{BB962C8B-B14F-4D97-AF65-F5344CB8AC3E}">
        <p14:creationId xmlns:p14="http://schemas.microsoft.com/office/powerpoint/2010/main" val="1010834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2320-67E0-421F-8F58-ADC802F282D2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6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03" y="1148799"/>
            <a:ext cx="7520662" cy="2987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926866" y="1619854"/>
            <a:ext cx="6338272" cy="1942748"/>
          </a:xfrm>
        </p:spPr>
        <p:txBody>
          <a:bodyPr anchor="ctr">
            <a:normAutofit/>
          </a:bodyPr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Молодец !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" y="3994064"/>
            <a:ext cx="2316132" cy="2474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86" y="4607546"/>
            <a:ext cx="1932896" cy="12656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55" y="408441"/>
            <a:ext cx="1080658" cy="13729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77" y="250836"/>
            <a:ext cx="1247775" cy="12001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307" y="5561242"/>
            <a:ext cx="808329" cy="4962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4" y="1619854"/>
            <a:ext cx="1442735" cy="9754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2733">
            <a:off x="3095022" y="5531869"/>
            <a:ext cx="1190625" cy="590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752">
            <a:off x="4870713" y="5547467"/>
            <a:ext cx="941707" cy="9503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0178792" y="2153101"/>
            <a:ext cx="924327" cy="12324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1" y="157018"/>
            <a:ext cx="1088456" cy="12939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356" y="4096790"/>
            <a:ext cx="781485" cy="9923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87" y="5658514"/>
            <a:ext cx="821592" cy="8101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9884">
            <a:off x="2562843" y="4138241"/>
            <a:ext cx="334800" cy="10359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12" y="4106455"/>
            <a:ext cx="762106" cy="7910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59" y="2938641"/>
            <a:ext cx="913483" cy="7761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75" y="97483"/>
            <a:ext cx="1340567" cy="10513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27" y="166197"/>
            <a:ext cx="1342076" cy="11929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386">
            <a:off x="4786126" y="4446131"/>
            <a:ext cx="928595" cy="8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5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3797 " pathEditMode="relative" rAng="0" ptsTypes="AA">
                                      <p:cBhvr>
                                        <p:cTn id="114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8"/>
                                    </p:animMotion>
                                    <p:animRot by="1500000">
                                      <p:cBhvr>
                                        <p:cTn id="115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D2B6-EAF7-5E10-E152-889D31E11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1AE04-55C6-5AA2-4B23-3FE30A6CA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98469-94C8-58F5-5C21-54C8BE67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F08C8-537C-79EB-03AA-3C5F2A761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41E27-E89B-F136-E6CC-7440CB3D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76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7F75C-8E3E-EEAB-90AB-17100E3B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44B7A-E125-0857-04C8-92F3A9490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B544F-5AFD-6269-695D-F8343657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C4EE9-2F74-2D67-538F-D6D88FD1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90548-B686-110C-AB13-35470490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89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B3D5-1065-6436-8819-6C989FFB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71645-F0B8-8BF1-2D26-7911C2B0C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2BAC8-344B-B1CE-3BC3-62300F6D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90796-7081-7AA2-F64B-698BE82A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F54D4-82F6-E25C-8F24-60E72ADD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44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0380-406A-595A-8470-052775E7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56BD0-A91B-BD13-BB6E-DB77B6892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B22E3-D17D-AF43-943D-671DA5E20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C9D27-3EE1-FD8C-7A62-3DD00D83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6B475-E6CE-3D1C-1399-E928ADE6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D3D0E-3F3A-CB0E-8F2A-A6BFA3B8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EF98-6AB4-57D8-6911-153446F1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C10DA-86E6-661C-6561-5BB826E77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95974-2652-20FC-9222-B1AA7AEE6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956F8-05C0-817C-C939-8855A50D5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F35EA-3525-D369-9F99-2AD6B49E4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D1BDC2-B4EE-DFBA-0715-3DD7BF6B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99456-EBE7-0173-3843-2F37766D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397655-2D95-5FBD-4F8C-C36FD9136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15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0799A-030F-E796-E02A-3CA36408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523AE-77E3-3FEB-C7CB-6B541866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D6FD7-B7DA-F706-7ED1-691C7BD4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00ADC-52DF-B03B-3551-917CDEDD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8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6DC236-9BD1-BBED-8418-BDF90414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85D30-E8F8-00B4-6287-3B270074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064B6-7870-0595-02F5-AAE49D6E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12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6B09F-5F9A-AD0C-EDD8-71F93A19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56AF1-D4C8-D456-7CF7-225237162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B99C9-AAE1-7A78-68C6-39E2D81ED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9231C-8FCD-8A61-CAD6-CC67DF584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C84F1-FF71-C290-3717-FD371E34C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1F6A7-06B6-AABA-683A-622C5B1E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68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4D25D-C2FC-B70A-541D-A833D7B4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6E96D-6802-D129-0EEF-24F6BC1BD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24E8E-1C05-60F6-9171-B16765B7B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5AA35-1587-B372-8E08-ED85EB16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0F84C-422A-4234-CC8F-2678BD97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B3FFF-BAF8-FF37-E910-7EC812AB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2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861A-D832-46A2-A685-46E24E2D7727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95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F0B8-535D-99C6-408E-D669DFF7B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E960F-09CC-DE5C-9DAF-38590B141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354ED-3111-825A-00F6-68F17FE1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88C6F-B184-C56B-3D97-8A4AFAB6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7122D-BDD1-686C-BDE4-79CE7F1A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55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A8CA1-3478-BE80-2449-B92AC2676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F457C-10F0-8CBA-D820-B112D2F19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2AF44-FEE7-F517-BA36-7F552F69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A9011-80AE-A1C6-4DD1-DD896455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3B918-7C4D-47AF-6E1A-15D5D7EA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00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86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09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56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01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23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61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7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9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00B6-690B-48F5-9A03-4C5B81563D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71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28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159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8840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0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1030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383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13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64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63312" y="889686"/>
            <a:ext cx="7065377" cy="1994055"/>
          </a:xfrm>
        </p:spPr>
        <p:txBody>
          <a:bodyPr/>
          <a:lstStyle>
            <a:lvl1pPr algn="ctr"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ru-RU" dirty="0"/>
              <a:t>Введите сюда вопрос</a:t>
            </a:r>
          </a:p>
        </p:txBody>
      </p:sp>
    </p:spTree>
    <p:extLst>
      <p:ext uri="{BB962C8B-B14F-4D97-AF65-F5344CB8AC3E}">
        <p14:creationId xmlns:p14="http://schemas.microsoft.com/office/powerpoint/2010/main" val="342535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B28B-CD62-4DA2-BAB7-B3FA0A85C2CA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0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DAAC-0DFB-446E-8AAC-F014EEA08B06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0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B6A7-D1AA-4982-BA08-7D4E5CBEFA9F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53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A100-5777-4EB7-BF24-D8A00607A436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13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734B-B4D5-40C8-B4D1-10049FC9A02C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74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89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270978-F0D0-4040-86E4-62E35648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83FFF-2991-EFEC-39EC-D0B2BE9B6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3F51C-03FD-CD7C-215B-904661FE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92EE9-F15F-1A96-ADA7-DD26B0CAA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1BCB2-46BB-750D-66E6-07348A34D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E51EF-F90F-479E-92B2-2E8DA25AFA3B}" type="datetime1">
              <a:rPr lang="en-US" smtClean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8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png"/><Relationship Id="rId18" Type="http://schemas.openxmlformats.org/officeDocument/2006/relationships/image" Target="../media/image15.png"/><Relationship Id="rId3" Type="http://schemas.openxmlformats.org/officeDocument/2006/relationships/image" Target="../media/image23.png"/><Relationship Id="rId21" Type="http://schemas.openxmlformats.org/officeDocument/2006/relationships/image" Target="../media/image8.png"/><Relationship Id="rId7" Type="http://schemas.openxmlformats.org/officeDocument/2006/relationships/audio" Target="../media/audio2.wav"/><Relationship Id="rId12" Type="http://schemas.openxmlformats.org/officeDocument/2006/relationships/image" Target="../media/image21.png"/><Relationship Id="rId17" Type="http://schemas.openxmlformats.org/officeDocument/2006/relationships/image" Target="../media/image13.png"/><Relationship Id="rId2" Type="http://schemas.openxmlformats.org/officeDocument/2006/relationships/audio" Target="../media/audio3.wav"/><Relationship Id="rId16" Type="http://schemas.openxmlformats.org/officeDocument/2006/relationships/image" Target="../media/image7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11" Type="http://schemas.openxmlformats.org/officeDocument/2006/relationships/image" Target="../media/image20.png"/><Relationship Id="rId5" Type="http://schemas.openxmlformats.org/officeDocument/2006/relationships/image" Target="../media/image25.png"/><Relationship Id="rId15" Type="http://schemas.openxmlformats.org/officeDocument/2006/relationships/image" Target="../media/image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9.png"/><Relationship Id="rId18" Type="http://schemas.openxmlformats.org/officeDocument/2006/relationships/image" Target="../media/image33.png"/><Relationship Id="rId3" Type="http://schemas.openxmlformats.org/officeDocument/2006/relationships/image" Target="../media/image23.png"/><Relationship Id="rId21" Type="http://schemas.openxmlformats.org/officeDocument/2006/relationships/image" Target="../media/image20.png"/><Relationship Id="rId7" Type="http://schemas.openxmlformats.org/officeDocument/2006/relationships/audio" Target="../media/audio2.wav"/><Relationship Id="rId12" Type="http://schemas.openxmlformats.org/officeDocument/2006/relationships/image" Target="../media/image6.png"/><Relationship Id="rId17" Type="http://schemas.openxmlformats.org/officeDocument/2006/relationships/image" Target="../media/image32.png"/><Relationship Id="rId2" Type="http://schemas.openxmlformats.org/officeDocument/2006/relationships/audio" Target="../media/audio3.wav"/><Relationship Id="rId16" Type="http://schemas.openxmlformats.org/officeDocument/2006/relationships/image" Target="../media/image31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14.png"/><Relationship Id="rId10" Type="http://schemas.openxmlformats.org/officeDocument/2006/relationships/image" Target="../media/image13.png"/><Relationship Id="rId19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1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12" Type="http://schemas.openxmlformats.org/officeDocument/2006/relationships/image" Target="../media/image10.png"/><Relationship Id="rId17" Type="http://schemas.openxmlformats.org/officeDocument/2006/relationships/image" Target="../media/image24.png"/><Relationship Id="rId2" Type="http://schemas.openxmlformats.org/officeDocument/2006/relationships/audio" Target="../media/audio3.wav"/><Relationship Id="rId16" Type="http://schemas.openxmlformats.org/officeDocument/2006/relationships/image" Target="../media/image12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11" Type="http://schemas.openxmlformats.org/officeDocument/2006/relationships/image" Target="../media/image5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34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9.png"/><Relationship Id="rId18" Type="http://schemas.openxmlformats.org/officeDocument/2006/relationships/image" Target="../media/image33.png"/><Relationship Id="rId3" Type="http://schemas.openxmlformats.org/officeDocument/2006/relationships/image" Target="../media/image23.png"/><Relationship Id="rId21" Type="http://schemas.openxmlformats.org/officeDocument/2006/relationships/image" Target="../media/image20.png"/><Relationship Id="rId7" Type="http://schemas.openxmlformats.org/officeDocument/2006/relationships/audio" Target="../media/audio2.wav"/><Relationship Id="rId12" Type="http://schemas.openxmlformats.org/officeDocument/2006/relationships/image" Target="../media/image6.png"/><Relationship Id="rId17" Type="http://schemas.openxmlformats.org/officeDocument/2006/relationships/image" Target="../media/image32.png"/><Relationship Id="rId2" Type="http://schemas.openxmlformats.org/officeDocument/2006/relationships/audio" Target="../media/audio3.wav"/><Relationship Id="rId16" Type="http://schemas.openxmlformats.org/officeDocument/2006/relationships/image" Target="../media/image31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14.png"/><Relationship Id="rId10" Type="http://schemas.openxmlformats.org/officeDocument/2006/relationships/image" Target="../media/image13.png"/><Relationship Id="rId19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5.png"/><Relationship Id="rId1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17" Type="http://schemas.openxmlformats.org/officeDocument/2006/relationships/image" Target="../media/image9.png"/><Relationship Id="rId2" Type="http://schemas.openxmlformats.org/officeDocument/2006/relationships/audio" Target="../media/audio3.wav"/><Relationship Id="rId16" Type="http://schemas.openxmlformats.org/officeDocument/2006/relationships/image" Target="../media/image12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11" Type="http://schemas.openxmlformats.org/officeDocument/2006/relationships/image" Target="../media/image10.png"/><Relationship Id="rId5" Type="http://schemas.openxmlformats.org/officeDocument/2006/relationships/image" Target="../media/image25.png"/><Relationship Id="rId15" Type="http://schemas.openxmlformats.org/officeDocument/2006/relationships/image" Target="../media/image6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9.png"/><Relationship Id="rId18" Type="http://schemas.openxmlformats.org/officeDocument/2006/relationships/image" Target="../media/image33.png"/><Relationship Id="rId3" Type="http://schemas.openxmlformats.org/officeDocument/2006/relationships/image" Target="../media/image23.png"/><Relationship Id="rId21" Type="http://schemas.openxmlformats.org/officeDocument/2006/relationships/image" Target="../media/image20.png"/><Relationship Id="rId7" Type="http://schemas.openxmlformats.org/officeDocument/2006/relationships/audio" Target="../media/audio2.wav"/><Relationship Id="rId12" Type="http://schemas.openxmlformats.org/officeDocument/2006/relationships/image" Target="../media/image6.png"/><Relationship Id="rId17" Type="http://schemas.openxmlformats.org/officeDocument/2006/relationships/image" Target="../media/image32.png"/><Relationship Id="rId2" Type="http://schemas.openxmlformats.org/officeDocument/2006/relationships/audio" Target="../media/audio3.wav"/><Relationship Id="rId16" Type="http://schemas.openxmlformats.org/officeDocument/2006/relationships/image" Target="../media/image31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14.png"/><Relationship Id="rId10" Type="http://schemas.openxmlformats.org/officeDocument/2006/relationships/image" Target="../media/image13.png"/><Relationship Id="rId19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5.png"/><Relationship Id="rId1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17" Type="http://schemas.openxmlformats.org/officeDocument/2006/relationships/image" Target="../media/image9.png"/><Relationship Id="rId2" Type="http://schemas.openxmlformats.org/officeDocument/2006/relationships/audio" Target="../media/audio3.wav"/><Relationship Id="rId16" Type="http://schemas.openxmlformats.org/officeDocument/2006/relationships/image" Target="../media/image12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11" Type="http://schemas.openxmlformats.org/officeDocument/2006/relationships/image" Target="../media/image10.png"/><Relationship Id="rId5" Type="http://schemas.openxmlformats.org/officeDocument/2006/relationships/image" Target="../media/image25.png"/><Relationship Id="rId15" Type="http://schemas.openxmlformats.org/officeDocument/2006/relationships/image" Target="../media/image6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1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36.png"/><Relationship Id="rId2" Type="http://schemas.openxmlformats.org/officeDocument/2006/relationships/audio" Target="../media/audio3.wav"/><Relationship Id="rId16" Type="http://schemas.openxmlformats.org/officeDocument/2006/relationships/image" Target="../media/image14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5" Type="http://schemas.openxmlformats.org/officeDocument/2006/relationships/image" Target="../media/image29.png"/><Relationship Id="rId10" Type="http://schemas.openxmlformats.org/officeDocument/2006/relationships/image" Target="../media/image21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9.png"/><Relationship Id="rId18" Type="http://schemas.openxmlformats.org/officeDocument/2006/relationships/image" Target="../media/image33.png"/><Relationship Id="rId3" Type="http://schemas.openxmlformats.org/officeDocument/2006/relationships/image" Target="../media/image23.png"/><Relationship Id="rId21" Type="http://schemas.openxmlformats.org/officeDocument/2006/relationships/image" Target="../media/image20.png"/><Relationship Id="rId7" Type="http://schemas.openxmlformats.org/officeDocument/2006/relationships/audio" Target="../media/audio2.wav"/><Relationship Id="rId12" Type="http://schemas.openxmlformats.org/officeDocument/2006/relationships/image" Target="../media/image6.png"/><Relationship Id="rId17" Type="http://schemas.openxmlformats.org/officeDocument/2006/relationships/image" Target="../media/image32.png"/><Relationship Id="rId2" Type="http://schemas.openxmlformats.org/officeDocument/2006/relationships/audio" Target="../media/audio3.wav"/><Relationship Id="rId16" Type="http://schemas.openxmlformats.org/officeDocument/2006/relationships/image" Target="../media/image31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14.png"/><Relationship Id="rId10" Type="http://schemas.openxmlformats.org/officeDocument/2006/relationships/image" Target="../media/image13.png"/><Relationship Id="rId19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10.png"/><Relationship Id="rId3" Type="http://schemas.openxmlformats.org/officeDocument/2006/relationships/image" Target="../media/image23.png"/><Relationship Id="rId21" Type="http://schemas.openxmlformats.org/officeDocument/2006/relationships/image" Target="../media/image28.png"/><Relationship Id="rId7" Type="http://schemas.openxmlformats.org/officeDocument/2006/relationships/audio" Target="../media/audio2.wav"/><Relationship Id="rId12" Type="http://schemas.openxmlformats.org/officeDocument/2006/relationships/image" Target="../media/image20.png"/><Relationship Id="rId17" Type="http://schemas.openxmlformats.org/officeDocument/2006/relationships/image" Target="../media/image7.png"/><Relationship Id="rId2" Type="http://schemas.openxmlformats.org/officeDocument/2006/relationships/audio" Target="../media/audio3.wav"/><Relationship Id="rId16" Type="http://schemas.openxmlformats.org/officeDocument/2006/relationships/image" Target="../media/image5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11" Type="http://schemas.openxmlformats.org/officeDocument/2006/relationships/image" Target="../media/image19.png"/><Relationship Id="rId5" Type="http://schemas.openxmlformats.org/officeDocument/2006/relationships/image" Target="../media/image25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19" Type="http://schemas.openxmlformats.org/officeDocument/2006/relationships/image" Target="../media/image13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Relationship Id="rId1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5.png"/><Relationship Id="rId1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17" Type="http://schemas.openxmlformats.org/officeDocument/2006/relationships/image" Target="../media/image9.png"/><Relationship Id="rId2" Type="http://schemas.openxmlformats.org/officeDocument/2006/relationships/audio" Target="../media/audio3.wav"/><Relationship Id="rId16" Type="http://schemas.openxmlformats.org/officeDocument/2006/relationships/image" Target="../media/image12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11" Type="http://schemas.openxmlformats.org/officeDocument/2006/relationships/image" Target="../media/image10.png"/><Relationship Id="rId5" Type="http://schemas.openxmlformats.org/officeDocument/2006/relationships/image" Target="../media/image25.png"/><Relationship Id="rId15" Type="http://schemas.openxmlformats.org/officeDocument/2006/relationships/image" Target="../media/image6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9.png"/><Relationship Id="rId18" Type="http://schemas.openxmlformats.org/officeDocument/2006/relationships/image" Target="../media/image33.png"/><Relationship Id="rId3" Type="http://schemas.openxmlformats.org/officeDocument/2006/relationships/image" Target="../media/image23.png"/><Relationship Id="rId21" Type="http://schemas.openxmlformats.org/officeDocument/2006/relationships/image" Target="../media/image20.png"/><Relationship Id="rId7" Type="http://schemas.openxmlformats.org/officeDocument/2006/relationships/audio" Target="../media/audio2.wav"/><Relationship Id="rId12" Type="http://schemas.openxmlformats.org/officeDocument/2006/relationships/image" Target="../media/image6.png"/><Relationship Id="rId17" Type="http://schemas.openxmlformats.org/officeDocument/2006/relationships/image" Target="../media/image32.png"/><Relationship Id="rId2" Type="http://schemas.openxmlformats.org/officeDocument/2006/relationships/audio" Target="../media/audio3.wav"/><Relationship Id="rId16" Type="http://schemas.openxmlformats.org/officeDocument/2006/relationships/image" Target="../media/image31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14.png"/><Relationship Id="rId10" Type="http://schemas.openxmlformats.org/officeDocument/2006/relationships/image" Target="../media/image13.png"/><Relationship Id="rId19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1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12" Type="http://schemas.openxmlformats.org/officeDocument/2006/relationships/image" Target="../media/image10.png"/><Relationship Id="rId17" Type="http://schemas.openxmlformats.org/officeDocument/2006/relationships/image" Target="../media/image24.png"/><Relationship Id="rId2" Type="http://schemas.openxmlformats.org/officeDocument/2006/relationships/audio" Target="../media/audio3.wav"/><Relationship Id="rId16" Type="http://schemas.openxmlformats.org/officeDocument/2006/relationships/image" Target="../media/image12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11" Type="http://schemas.openxmlformats.org/officeDocument/2006/relationships/image" Target="../media/image5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34.png"/><Relationship Id="rId1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png"/><Relationship Id="rId18" Type="http://schemas.openxmlformats.org/officeDocument/2006/relationships/image" Target="../media/image24.png"/><Relationship Id="rId3" Type="http://schemas.openxmlformats.org/officeDocument/2006/relationships/image" Target="../media/image23.png"/><Relationship Id="rId21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9.png"/><Relationship Id="rId17" Type="http://schemas.openxmlformats.org/officeDocument/2006/relationships/image" Target="../media/image33.png"/><Relationship Id="rId2" Type="http://schemas.openxmlformats.org/officeDocument/2006/relationships/audio" Target="../media/audio3.wav"/><Relationship Id="rId16" Type="http://schemas.openxmlformats.org/officeDocument/2006/relationships/image" Target="../media/image3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image" Target="../media/image27.png"/><Relationship Id="rId15" Type="http://schemas.openxmlformats.org/officeDocument/2006/relationships/image" Target="../media/image31.png"/><Relationship Id="rId10" Type="http://schemas.openxmlformats.org/officeDocument/2006/relationships/image" Target="../media/image30.png"/><Relationship Id="rId19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png"/><Relationship Id="rId18" Type="http://schemas.openxmlformats.org/officeDocument/2006/relationships/image" Target="../media/image24.png"/><Relationship Id="rId3" Type="http://schemas.openxmlformats.org/officeDocument/2006/relationships/image" Target="../media/image23.png"/><Relationship Id="rId21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9.png"/><Relationship Id="rId17" Type="http://schemas.openxmlformats.org/officeDocument/2006/relationships/image" Target="../media/image33.png"/><Relationship Id="rId2" Type="http://schemas.openxmlformats.org/officeDocument/2006/relationships/audio" Target="../media/audio3.wav"/><Relationship Id="rId16" Type="http://schemas.openxmlformats.org/officeDocument/2006/relationships/image" Target="../media/image3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image" Target="../media/image27.png"/><Relationship Id="rId15" Type="http://schemas.openxmlformats.org/officeDocument/2006/relationships/image" Target="../media/image31.png"/><Relationship Id="rId10" Type="http://schemas.openxmlformats.org/officeDocument/2006/relationships/image" Target="../media/image30.png"/><Relationship Id="rId19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1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12" Type="http://schemas.openxmlformats.org/officeDocument/2006/relationships/image" Target="../media/image10.png"/><Relationship Id="rId17" Type="http://schemas.openxmlformats.org/officeDocument/2006/relationships/image" Target="../media/image24.png"/><Relationship Id="rId2" Type="http://schemas.openxmlformats.org/officeDocument/2006/relationships/audio" Target="../media/audio3.wav"/><Relationship Id="rId16" Type="http://schemas.openxmlformats.org/officeDocument/2006/relationships/image" Target="../media/image12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11" Type="http://schemas.openxmlformats.org/officeDocument/2006/relationships/image" Target="../media/image5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34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1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12" Type="http://schemas.openxmlformats.org/officeDocument/2006/relationships/image" Target="../media/image10.png"/><Relationship Id="rId17" Type="http://schemas.openxmlformats.org/officeDocument/2006/relationships/image" Target="../media/image24.png"/><Relationship Id="rId2" Type="http://schemas.openxmlformats.org/officeDocument/2006/relationships/audio" Target="../media/audio3.wav"/><Relationship Id="rId16" Type="http://schemas.openxmlformats.org/officeDocument/2006/relationships/image" Target="../media/image12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11" Type="http://schemas.openxmlformats.org/officeDocument/2006/relationships/image" Target="../media/image5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34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5.png"/><Relationship Id="rId1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17" Type="http://schemas.openxmlformats.org/officeDocument/2006/relationships/image" Target="../media/image9.png"/><Relationship Id="rId2" Type="http://schemas.openxmlformats.org/officeDocument/2006/relationships/audio" Target="../media/audio3.wav"/><Relationship Id="rId16" Type="http://schemas.openxmlformats.org/officeDocument/2006/relationships/image" Target="../media/image12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11" Type="http://schemas.openxmlformats.org/officeDocument/2006/relationships/image" Target="../media/image10.png"/><Relationship Id="rId5" Type="http://schemas.openxmlformats.org/officeDocument/2006/relationships/image" Target="../media/image25.png"/><Relationship Id="rId15" Type="http://schemas.openxmlformats.org/officeDocument/2006/relationships/image" Target="../media/image6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5.png"/><Relationship Id="rId1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17" Type="http://schemas.openxmlformats.org/officeDocument/2006/relationships/image" Target="../media/image9.png"/><Relationship Id="rId2" Type="http://schemas.openxmlformats.org/officeDocument/2006/relationships/audio" Target="../media/audio3.wav"/><Relationship Id="rId16" Type="http://schemas.openxmlformats.org/officeDocument/2006/relationships/image" Target="../media/image12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11" Type="http://schemas.openxmlformats.org/officeDocument/2006/relationships/image" Target="../media/image10.png"/><Relationship Id="rId5" Type="http://schemas.openxmlformats.org/officeDocument/2006/relationships/image" Target="../media/image25.png"/><Relationship Id="rId15" Type="http://schemas.openxmlformats.org/officeDocument/2006/relationships/image" Target="../media/image6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1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36.png"/><Relationship Id="rId2" Type="http://schemas.openxmlformats.org/officeDocument/2006/relationships/audio" Target="../media/audio3.wav"/><Relationship Id="rId16" Type="http://schemas.openxmlformats.org/officeDocument/2006/relationships/image" Target="../media/image14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5" Type="http://schemas.openxmlformats.org/officeDocument/2006/relationships/image" Target="../media/image29.png"/><Relationship Id="rId10" Type="http://schemas.openxmlformats.org/officeDocument/2006/relationships/image" Target="../media/image21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09664" y="1781666"/>
            <a:ext cx="8372671" cy="296944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Kids Zone" panose="02000500000000000000" pitchFamily="50" charset="0"/>
              </a:rPr>
              <a:t>KET – PET QUIZ</a:t>
            </a:r>
            <a:b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Kids Zone" panose="02000500000000000000" pitchFamily="50" charset="0"/>
              </a:rPr>
            </a:br>
            <a:br>
              <a:rPr lang="en-US" sz="4400" b="1" dirty="0"/>
            </a:br>
            <a:endParaRPr lang="en-US" sz="4400" b="1" dirty="0"/>
          </a:p>
        </p:txBody>
      </p:sp>
      <p:sp>
        <p:nvSpPr>
          <p:cNvPr id="5" name="Скругленный прямоугольник 4">
            <a:hlinkClick r:id="" action="ppaction://hlinkshowjump?jump=nextslide"/>
          </p:cNvPr>
          <p:cNvSpPr/>
          <p:nvPr/>
        </p:nvSpPr>
        <p:spPr>
          <a:xfrm>
            <a:off x="3028215" y="5958518"/>
            <a:ext cx="1707415" cy="56288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E225C"/>
                </a:solidFill>
                <a:latin typeface="Kids Zone" panose="02000500000000000000" pitchFamily="50" charset="0"/>
              </a:rPr>
              <a:t>START</a:t>
            </a:r>
            <a:endParaRPr lang="ru-RU" sz="3600" dirty="0">
              <a:solidFill>
                <a:srgbClr val="CE22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  <p:sndAc>
          <p:stSnd>
            <p:snd r:embed="rId2" name="chimes.wav"/>
          </p:stSnd>
        </p:sndAc>
      </p:transition>
    </mc:Choice>
    <mc:Fallback xmlns="">
      <p:transition spd="slow" advClick="0">
        <p:fade/>
        <p:sndAc>
          <p:stSnd>
            <p:snd r:embed="rId4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9691"/>
            <a:ext cx="8305046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507" y="874710"/>
            <a:ext cx="8305046" cy="199405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vi-VN" sz="4200" b="1" cap="none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9.</a:t>
            </a:r>
            <a:r>
              <a:rPr lang="en-US" sz="4200" b="1" cap="none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 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was the first to invent the lightbulb?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4000" b="1" cap="none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174666" y="366616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Watson</a:t>
            </a:r>
          </a:p>
        </p:txBody>
      </p:sp>
      <p:sp>
        <p:nvSpPr>
          <p:cNvPr id="50" name="TextBox 49">
            <a:hlinkClick r:id="" action="ppaction://hlinkshowjump?jump=nextslide">
              <a:snd r:embed="rId7" name="chimes.wav"/>
            </a:hlinkClick>
          </p:cNvPr>
          <p:cNvSpPr txBox="1"/>
          <p:nvPr/>
        </p:nvSpPr>
        <p:spPr>
          <a:xfrm>
            <a:off x="4201046" y="4773283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Thomas Edison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74666" y="5913637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Alexander </a:t>
            </a:r>
            <a:r>
              <a:rPr lang="en-US" sz="3200" b="1" dirty="0" err="1">
                <a:solidFill>
                  <a:srgbClr val="CE225C"/>
                </a:solidFill>
                <a:latin typeface="laCartoonerie(RUS BY LYAJKA)" panose="020B0603050302020204" pitchFamily="34" charset="2"/>
              </a:rPr>
              <a:t>G.Bell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529">
            <a:off x="10613721" y="2423823"/>
            <a:ext cx="843867" cy="8321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80">
            <a:off x="11024547" y="3955621"/>
            <a:ext cx="360731" cy="11162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302" y="5633566"/>
            <a:ext cx="899883" cy="764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28" y="3581113"/>
            <a:ext cx="1727254" cy="13545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4" y="458374"/>
            <a:ext cx="1136865" cy="1010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91" y="188979"/>
            <a:ext cx="1795065" cy="16219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9223">
            <a:off x="10498010" y="4921915"/>
            <a:ext cx="1128225" cy="10668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" y="4120695"/>
            <a:ext cx="2349532" cy="25103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2194161" y="3309071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652101" y="2751292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2799085" y="5113118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2468896" y="4548480"/>
            <a:ext cx="590056" cy="63146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1270092" y="1801682"/>
            <a:ext cx="658051" cy="68304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22" y="211910"/>
            <a:ext cx="833546" cy="80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28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7404"/>
            <a:ext cx="8305046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860" y="839706"/>
            <a:ext cx="8205416" cy="199405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vi-VN" b="1" cap="none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10.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the capital of Germany?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4000" b="1" cap="none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167131" y="369028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London</a:t>
            </a:r>
          </a:p>
        </p:txBody>
      </p:sp>
      <p:sp>
        <p:nvSpPr>
          <p:cNvPr id="47" name="TextBox 46">
            <a:hlinkClick r:id="" action="ppaction://hlinkshowjump?jump=nextslide">
              <a:snd r:embed="rId7" name="chimes.wav"/>
            </a:hlinkClick>
          </p:cNvPr>
          <p:cNvSpPr txBox="1"/>
          <p:nvPr/>
        </p:nvSpPr>
        <p:spPr>
          <a:xfrm>
            <a:off x="4167131" y="4776931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Berlin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67131" y="5893208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Ottawa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6105">
            <a:off x="120223" y="4315585"/>
            <a:ext cx="2006543" cy="18130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8968320" y="3520969"/>
            <a:ext cx="716253" cy="955004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79" y="4462938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911" y="2166235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76" y="5945763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484179" y="577401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5800475" y="295376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96">
            <a:off x="10312545" y="999625"/>
            <a:ext cx="848757" cy="81636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3864">
            <a:off x="10147333" y="3317037"/>
            <a:ext cx="916553" cy="6197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2674423" y="3571557"/>
            <a:ext cx="617511" cy="7841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447184" y="4581344"/>
            <a:ext cx="684581" cy="73262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8" y="1712337"/>
            <a:ext cx="1120417" cy="8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86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Excellent</a:t>
            </a:r>
            <a:r>
              <a:rPr lang="ru-RU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758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28" y="489691"/>
            <a:ext cx="10097121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061" y="1001505"/>
            <a:ext cx="9817586" cy="1994055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11.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have a toothache ,…….. I must see a dentist as early as I can.</a:t>
            </a:r>
            <a:b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507">
            <a:off x="10972123" y="1810452"/>
            <a:ext cx="876306" cy="8641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46">
            <a:off x="2953713" y="4860755"/>
            <a:ext cx="308253" cy="9538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9521">
            <a:off x="10426460" y="820041"/>
            <a:ext cx="620897" cy="644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6" y="2035571"/>
            <a:ext cx="899883" cy="764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55" y="3587934"/>
            <a:ext cx="1281536" cy="10050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2278">
            <a:off x="358217" y="311272"/>
            <a:ext cx="1265213" cy="11431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0793">
            <a:off x="869095" y="2978892"/>
            <a:ext cx="932248" cy="8815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2" y="4178489"/>
            <a:ext cx="2295439" cy="2452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21" y="5915787"/>
            <a:ext cx="1010721" cy="6833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0066281" y="2689644"/>
            <a:ext cx="839982" cy="11199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793" y="4178490"/>
            <a:ext cx="2925387" cy="9204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9722">
            <a:off x="10602620" y="5302742"/>
            <a:ext cx="868971" cy="103304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3088">
            <a:off x="5683831" y="195243"/>
            <a:ext cx="824339" cy="83190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138962" y="471147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but</a:t>
            </a:r>
          </a:p>
        </p:txBody>
      </p:sp>
      <p:sp>
        <p:nvSpPr>
          <p:cNvPr id="46" name="TextBox 45">
            <a:hlinkClick r:id="" action="ppaction://hlinkshowjump?jump=nextslide">
              <a:snd r:embed="rId20" name="chimes.wav"/>
            </a:hlinkClick>
          </p:cNvPr>
          <p:cNvSpPr txBox="1"/>
          <p:nvPr/>
        </p:nvSpPr>
        <p:spPr>
          <a:xfrm>
            <a:off x="4138962" y="3624819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so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38962" y="5827747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although</a:t>
            </a:r>
          </a:p>
        </p:txBody>
      </p:sp>
    </p:spTree>
    <p:extLst>
      <p:ext uri="{BB962C8B-B14F-4D97-AF65-F5344CB8AC3E}">
        <p14:creationId xmlns:p14="http://schemas.microsoft.com/office/powerpoint/2010/main" val="1992016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7404"/>
            <a:ext cx="8305046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860" y="839706"/>
            <a:ext cx="8205416" cy="199405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cap="none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12. 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idiom: </a:t>
            </a:r>
            <a:b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Raining ….. And …….</a:t>
            </a:r>
            <a:endParaRPr lang="ru-RU" sz="4000" b="1" cap="none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167131" y="369028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Cats / tigers</a:t>
            </a:r>
          </a:p>
        </p:txBody>
      </p:sp>
      <p:sp>
        <p:nvSpPr>
          <p:cNvPr id="47" name="TextBox 46">
            <a:hlinkClick r:id="" action="ppaction://hlinkshowjump?jump=nextslide">
              <a:snd r:embed="rId7" name="chimes.wav"/>
            </a:hlinkClick>
          </p:cNvPr>
          <p:cNvSpPr txBox="1"/>
          <p:nvPr/>
        </p:nvSpPr>
        <p:spPr>
          <a:xfrm>
            <a:off x="4167131" y="4776931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Cats / dogs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67131" y="5893208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Dogs / rabbits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6105">
            <a:off x="120223" y="4315585"/>
            <a:ext cx="2006543" cy="18130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8968320" y="3520969"/>
            <a:ext cx="716253" cy="955004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79" y="4462938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911" y="2166235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76" y="5945763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484179" y="577401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5800475" y="295376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96">
            <a:off x="10312545" y="999625"/>
            <a:ext cx="848757" cy="81636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3864">
            <a:off x="10147333" y="3317037"/>
            <a:ext cx="916553" cy="6197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2674423" y="3571557"/>
            <a:ext cx="617511" cy="7841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447184" y="4581344"/>
            <a:ext cx="684581" cy="73262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8" y="1712337"/>
            <a:ext cx="1120417" cy="8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22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08" y="485269"/>
            <a:ext cx="8305046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183" y="865099"/>
            <a:ext cx="8173710" cy="1994055"/>
          </a:xfrm>
        </p:spPr>
        <p:txBody>
          <a:bodyPr>
            <a:normAutofit fontScale="90000"/>
          </a:bodyPr>
          <a:lstStyle/>
          <a:p>
            <a:r>
              <a:rPr lang="vi-VN" sz="4000" b="1" cap="none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13.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you drop when you need it and take back when you don't? </a:t>
            </a:r>
            <a:b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3200" b="1" cap="none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11355569" y="4165324"/>
            <a:ext cx="581024" cy="6030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419">
            <a:off x="10231074" y="861700"/>
            <a:ext cx="1086550" cy="9658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3" y="4874067"/>
            <a:ext cx="1795065" cy="16219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996425" y="671648"/>
            <a:ext cx="828536" cy="1052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2" y="1726060"/>
            <a:ext cx="881415" cy="5959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93454">
            <a:off x="10244158" y="3090304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2649373" y="4008246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2319184" y="3443608"/>
            <a:ext cx="590056" cy="6314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2" y="4659218"/>
            <a:ext cx="2676525" cy="17526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0923">
            <a:off x="494342" y="3370089"/>
            <a:ext cx="923598" cy="9320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84" y="2717756"/>
            <a:ext cx="717409" cy="4403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0478">
            <a:off x="9220599" y="4466680"/>
            <a:ext cx="843973" cy="4186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1637">
            <a:off x="10818705" y="2122045"/>
            <a:ext cx="684008" cy="86858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5921" y="23548"/>
            <a:ext cx="735724" cy="8746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19326" y="3701302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A stick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sp>
        <p:nvSpPr>
          <p:cNvPr id="29" name="TextBox 28">
            <a:hlinkClick r:id="" action="ppaction://hlinkshowjump?jump=nextslide">
              <a:snd r:embed="rId20" name="chimes.wav"/>
            </a:hlinkClick>
          </p:cNvPr>
          <p:cNvSpPr txBox="1"/>
          <p:nvPr/>
        </p:nvSpPr>
        <p:spPr>
          <a:xfrm>
            <a:off x="4119326" y="587766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An anchor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19326" y="4787953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A hat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87601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7404"/>
            <a:ext cx="8305046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860" y="839706"/>
            <a:ext cx="8205416" cy="199405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cap="none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12. 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 you know the ocean is friendly? 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4000" b="1" cap="none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167131" y="369028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It has water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sp>
        <p:nvSpPr>
          <p:cNvPr id="47" name="TextBox 46">
            <a:hlinkClick r:id="" action="ppaction://hlinkshowjump?jump=nextslide">
              <a:snd r:embed="rId7" name="chimes.wav"/>
            </a:hlinkClick>
          </p:cNvPr>
          <p:cNvSpPr txBox="1"/>
          <p:nvPr/>
        </p:nvSpPr>
        <p:spPr>
          <a:xfrm>
            <a:off x="4167131" y="4776931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It waves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67131" y="5893208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It’s blue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6105">
            <a:off x="120223" y="4315585"/>
            <a:ext cx="2006543" cy="18130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8968320" y="3520969"/>
            <a:ext cx="716253" cy="955004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79" y="4462938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911" y="2166235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76" y="5945763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484179" y="577401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5800475" y="295376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96">
            <a:off x="10312545" y="999625"/>
            <a:ext cx="848757" cy="81636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3864">
            <a:off x="10147333" y="3317037"/>
            <a:ext cx="916553" cy="6197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2674423" y="3571557"/>
            <a:ext cx="617511" cy="7841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447184" y="4581344"/>
            <a:ext cx="684581" cy="73262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8" y="1712337"/>
            <a:ext cx="1120417" cy="8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0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08" y="485269"/>
            <a:ext cx="8305046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776" y="1448215"/>
            <a:ext cx="8173710" cy="1801765"/>
          </a:xfrm>
        </p:spPr>
        <p:txBody>
          <a:bodyPr>
            <a:normAutofit fontScale="90000"/>
          </a:bodyPr>
          <a:lstStyle/>
          <a:p>
            <a:r>
              <a:rPr lang="vi-VN" sz="4000" b="1" cap="none" dirty="0">
                <a:solidFill>
                  <a:srgbClr val="CE225C"/>
                </a:solidFill>
                <a:effectLst/>
                <a:latin typeface="laCartoonerie(RUS BY LYAJKA)" panose="020B0603050302020204" pitchFamily="34" charset="2"/>
                <a:ea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goes through towns and over hills but never moves? 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4000" b="1" cap="none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11355569" y="4165324"/>
            <a:ext cx="581024" cy="6030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419">
            <a:off x="10231074" y="861700"/>
            <a:ext cx="1086550" cy="9658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3" y="4874067"/>
            <a:ext cx="1795065" cy="16219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996425" y="671648"/>
            <a:ext cx="828536" cy="1052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2" y="1726060"/>
            <a:ext cx="881415" cy="5959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93454">
            <a:off x="10244158" y="3090304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2649373" y="4008246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2319184" y="3443608"/>
            <a:ext cx="590056" cy="6314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2" y="4659218"/>
            <a:ext cx="2676525" cy="17526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0923">
            <a:off x="494342" y="3370089"/>
            <a:ext cx="923598" cy="9320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84" y="2717756"/>
            <a:ext cx="717409" cy="4403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0478">
            <a:off x="9220599" y="4466680"/>
            <a:ext cx="843973" cy="4186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1637">
            <a:off x="10818705" y="2122045"/>
            <a:ext cx="684008" cy="86858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5921" y="23548"/>
            <a:ext cx="735724" cy="8746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19326" y="3701302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A car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sp>
        <p:nvSpPr>
          <p:cNvPr id="29" name="TextBox 28">
            <a:hlinkClick r:id="" action="ppaction://hlinkshowjump?jump=nextslide">
              <a:snd r:embed="rId20" name="chimes.wav"/>
            </a:hlinkClick>
          </p:cNvPr>
          <p:cNvSpPr txBox="1"/>
          <p:nvPr/>
        </p:nvSpPr>
        <p:spPr>
          <a:xfrm>
            <a:off x="4119326" y="587766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A road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19326" y="4787953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A river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3926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9691"/>
            <a:ext cx="8305046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112" y="907884"/>
            <a:ext cx="7457849" cy="1994055"/>
          </a:xfrm>
        </p:spPr>
        <p:txBody>
          <a:bodyPr>
            <a:normAutofit/>
          </a:bodyPr>
          <a:lstStyle/>
          <a:p>
            <a:r>
              <a:rPr lang="vi-VN" sz="4200" b="1" cap="none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16.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 word contains 26 letters but only syllables?</a:t>
            </a: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2850">
            <a:off x="1150722" y="2043483"/>
            <a:ext cx="405055" cy="12533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10" y="806494"/>
            <a:ext cx="611643" cy="6348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0" y="544070"/>
            <a:ext cx="899883" cy="7646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5224">
            <a:off x="511328" y="5041813"/>
            <a:ext cx="1808953" cy="16079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230">
            <a:off x="10574759" y="2653345"/>
            <a:ext cx="1443695" cy="13044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3907">
            <a:off x="134964" y="1566641"/>
            <a:ext cx="842654" cy="7967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22">
            <a:off x="2097426" y="3687681"/>
            <a:ext cx="1093134" cy="7391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9440">
            <a:off x="2543950" y="4685139"/>
            <a:ext cx="672616" cy="854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727">
            <a:off x="10549270" y="1644153"/>
            <a:ext cx="696731" cy="7456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34354" y="3509128"/>
            <a:ext cx="761018" cy="9047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62">
            <a:off x="5605069" y="215884"/>
            <a:ext cx="1031290" cy="675292"/>
          </a:xfrm>
          <a:prstGeom prst="rect">
            <a:avLst/>
          </a:prstGeom>
        </p:spPr>
      </p:pic>
      <p:pic>
        <p:nvPicPr>
          <p:cNvPr id="33" name="Объект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200">
            <a:off x="8823808" y="4187737"/>
            <a:ext cx="2306386" cy="246421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" y="3455780"/>
            <a:ext cx="1568982" cy="123044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13126" y="4742294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International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sp>
        <p:nvSpPr>
          <p:cNvPr id="29" name="TextBox 28">
            <a:hlinkClick r:id="" action="ppaction://hlinkshowjump?jump=nextslide">
              <a:snd r:embed="rId20" name="chimes.wav"/>
            </a:hlinkClick>
          </p:cNvPr>
          <p:cNvSpPr txBox="1"/>
          <p:nvPr/>
        </p:nvSpPr>
        <p:spPr>
          <a:xfrm>
            <a:off x="4213126" y="3655643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Alphabet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3126" y="5858571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Twenty six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10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7404"/>
            <a:ext cx="8305046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860" y="839706"/>
            <a:ext cx="8205416" cy="199405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more of this there is, the less you see. What is it? 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4000" b="1" cap="none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167131" y="369028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water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sp>
        <p:nvSpPr>
          <p:cNvPr id="47" name="TextBox 46">
            <a:hlinkClick r:id="" action="ppaction://hlinkshowjump?jump=nextslide">
              <a:snd r:embed="rId7" name="chimes.wav"/>
            </a:hlinkClick>
          </p:cNvPr>
          <p:cNvSpPr txBox="1"/>
          <p:nvPr/>
        </p:nvSpPr>
        <p:spPr>
          <a:xfrm>
            <a:off x="4167131" y="4776931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darkness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67131" y="5893208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winds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6105">
            <a:off x="120223" y="4315585"/>
            <a:ext cx="2006543" cy="18130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8968320" y="3520969"/>
            <a:ext cx="716253" cy="955004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79" y="4462938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911" y="2166235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76" y="5945763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484179" y="577401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5800475" y="295376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96">
            <a:off x="10312545" y="999625"/>
            <a:ext cx="848757" cy="81636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3864">
            <a:off x="10147333" y="3317037"/>
            <a:ext cx="916553" cy="6197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2674423" y="3571557"/>
            <a:ext cx="617511" cy="7841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447184" y="4581344"/>
            <a:ext cx="684581" cy="73262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8" y="1712337"/>
            <a:ext cx="1120417" cy="8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5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9691"/>
            <a:ext cx="8305046" cy="28393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50619" y="976194"/>
            <a:ext cx="7473769" cy="1994055"/>
          </a:xfrm>
        </p:spPr>
        <p:txBody>
          <a:bodyPr>
            <a:normAutofit/>
          </a:bodyPr>
          <a:lstStyle/>
          <a:p>
            <a:r>
              <a:rPr lang="vi-VN" sz="4200" b="1" cap="none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1.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long does it take the moon to orbit the earth?</a:t>
            </a:r>
            <a:b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2800" b="1" cap="none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175331" y="3624819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20-25 days</a:t>
            </a:r>
          </a:p>
        </p:txBody>
      </p:sp>
      <p:sp>
        <p:nvSpPr>
          <p:cNvPr id="41" name="TextBox 40">
            <a:hlinkClick r:id="" action="ppaction://hlinkshowjump?jump=nextslide">
              <a:snd r:embed="rId7" name="chimes.wav"/>
            </a:hlinkClick>
          </p:cNvPr>
          <p:cNvSpPr txBox="1"/>
          <p:nvPr/>
        </p:nvSpPr>
        <p:spPr>
          <a:xfrm>
            <a:off x="4175331" y="4761383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28-30 days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75331" y="5827747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25-30 days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529">
            <a:off x="10613721" y="2423823"/>
            <a:ext cx="843867" cy="8321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80">
            <a:off x="11024547" y="3955621"/>
            <a:ext cx="360731" cy="11162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1251740" y="1802287"/>
            <a:ext cx="677073" cy="7027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302" y="5633566"/>
            <a:ext cx="899883" cy="764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778" y="3594246"/>
            <a:ext cx="1727254" cy="13545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4" y="458374"/>
            <a:ext cx="1136865" cy="1010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95" y="312107"/>
            <a:ext cx="1513991" cy="13679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9223">
            <a:off x="10498010" y="4921915"/>
            <a:ext cx="1128225" cy="10668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" y="4120695"/>
            <a:ext cx="2349532" cy="25103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2194161" y="3309071"/>
            <a:ext cx="834274" cy="10598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11" y="92997"/>
            <a:ext cx="1080779" cy="7307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652101" y="2751292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2799085" y="5113118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2468896" y="4548480"/>
            <a:ext cx="590056" cy="63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7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08" y="485269"/>
            <a:ext cx="8305046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776" y="1448215"/>
            <a:ext cx="8173710" cy="1801765"/>
          </a:xfrm>
        </p:spPr>
        <p:txBody>
          <a:bodyPr>
            <a:normAutofit fontScale="90000"/>
          </a:bodyPr>
          <a:lstStyle/>
          <a:p>
            <a:r>
              <a:rPr lang="vi-VN" sz="4000" b="1" cap="none" dirty="0">
                <a:solidFill>
                  <a:srgbClr val="CE225C"/>
                </a:solidFill>
                <a:effectLst/>
                <a:latin typeface="laCartoonerie(RUS BY LYAJKA)" panose="020B0603050302020204" pitchFamily="34" charset="2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vi-VN" b="1" cap="none" dirty="0">
                <a:solidFill>
                  <a:srgbClr val="CE225C"/>
                </a:solidFill>
                <a:effectLst/>
                <a:latin typeface="laCartoonerie(RUS BY LYAJKA)" panose="020B0603050302020204" pitchFamily="34" charset="2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have lakes with no water, mountains with no stone and cities with no buildings. What am I?</a:t>
            </a:r>
            <a:r>
              <a:rPr lang="vi-VN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4000" b="1" cap="none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11355569" y="4165324"/>
            <a:ext cx="581024" cy="6030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419">
            <a:off x="10231074" y="861700"/>
            <a:ext cx="1086550" cy="9658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3" y="4874067"/>
            <a:ext cx="1795065" cy="16219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996425" y="671648"/>
            <a:ext cx="828536" cy="1052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2" y="1726060"/>
            <a:ext cx="881415" cy="5959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93454">
            <a:off x="10244158" y="3090304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2649373" y="4008246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2319184" y="3443608"/>
            <a:ext cx="590056" cy="6314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2" y="4659218"/>
            <a:ext cx="2676525" cy="17526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0923">
            <a:off x="494342" y="3370089"/>
            <a:ext cx="923598" cy="9320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84" y="2717756"/>
            <a:ext cx="717409" cy="4403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0478">
            <a:off x="9220599" y="4466680"/>
            <a:ext cx="843973" cy="4186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1637">
            <a:off x="10818705" y="2122045"/>
            <a:ext cx="684008" cy="86858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5921" y="23548"/>
            <a:ext cx="735724" cy="8746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19326" y="3701302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A magazine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sp>
        <p:nvSpPr>
          <p:cNvPr id="29" name="TextBox 28">
            <a:hlinkClick r:id="" action="ppaction://hlinkshowjump?jump=nextslide">
              <a:snd r:embed="rId20" name="chimes.wav"/>
            </a:hlinkClick>
          </p:cNvPr>
          <p:cNvSpPr txBox="1"/>
          <p:nvPr/>
        </p:nvSpPr>
        <p:spPr>
          <a:xfrm>
            <a:off x="4119326" y="587766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A map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19326" y="4787953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A book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5316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7404"/>
            <a:ext cx="8305046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860" y="839706"/>
            <a:ext cx="8205416" cy="199405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vi-VN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has teeth but can't bite?  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4000" b="1" cap="none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167131" y="369028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A dog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sp>
        <p:nvSpPr>
          <p:cNvPr id="47" name="TextBox 46">
            <a:hlinkClick r:id="" action="ppaction://hlinkshowjump?jump=nextslide">
              <a:snd r:embed="rId7" name="chimes.wav"/>
            </a:hlinkClick>
          </p:cNvPr>
          <p:cNvSpPr txBox="1"/>
          <p:nvPr/>
        </p:nvSpPr>
        <p:spPr>
          <a:xfrm>
            <a:off x="4167131" y="4776931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A comb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67131" y="5893208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A lion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6105">
            <a:off x="120223" y="4315585"/>
            <a:ext cx="2006543" cy="18130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8968320" y="3520969"/>
            <a:ext cx="716253" cy="955004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79" y="4462938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911" y="2166235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76" y="5945763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484179" y="577401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5800475" y="295376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96">
            <a:off x="10312545" y="999625"/>
            <a:ext cx="848757" cy="81636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3864">
            <a:off x="10147333" y="3317037"/>
            <a:ext cx="916553" cy="6197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2674423" y="3571557"/>
            <a:ext cx="617511" cy="7841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447184" y="4581344"/>
            <a:ext cx="684581" cy="73262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8" y="1712337"/>
            <a:ext cx="1120417" cy="8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4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28" y="489691"/>
            <a:ext cx="10097121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061" y="1001505"/>
            <a:ext cx="9817586" cy="1994055"/>
          </a:xfrm>
        </p:spPr>
        <p:txBody>
          <a:bodyPr>
            <a:normAutofit/>
          </a:bodyPr>
          <a:lstStyle/>
          <a:p>
            <a:r>
              <a:rPr lang="vi-VN" sz="3200" b="1" cap="none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20. 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many legs does an ant have? 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507">
            <a:off x="10972123" y="1810452"/>
            <a:ext cx="876306" cy="8641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46">
            <a:off x="2953713" y="4860755"/>
            <a:ext cx="308253" cy="9538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9521">
            <a:off x="10426460" y="820041"/>
            <a:ext cx="620897" cy="644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6" y="2035571"/>
            <a:ext cx="899883" cy="764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55" y="3587934"/>
            <a:ext cx="1281536" cy="10050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2278">
            <a:off x="358217" y="311272"/>
            <a:ext cx="1265213" cy="11431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0793">
            <a:off x="869095" y="2978892"/>
            <a:ext cx="932248" cy="8815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2" y="4178489"/>
            <a:ext cx="2295439" cy="2452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21" y="5915787"/>
            <a:ext cx="1010721" cy="6833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0066281" y="2689644"/>
            <a:ext cx="839982" cy="11199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793" y="4178490"/>
            <a:ext cx="2925387" cy="9204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9722">
            <a:off x="10602620" y="5302742"/>
            <a:ext cx="868971" cy="103304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3088">
            <a:off x="5683831" y="195243"/>
            <a:ext cx="824339" cy="83190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138962" y="471147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8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sp>
        <p:nvSpPr>
          <p:cNvPr id="46" name="TextBox 45">
            <a:hlinkClick r:id="" action="ppaction://hlinkshowjump?jump=nextslide">
              <a:snd r:embed="rId20" name="chimes.wav"/>
            </a:hlinkClick>
          </p:cNvPr>
          <p:cNvSpPr txBox="1"/>
          <p:nvPr/>
        </p:nvSpPr>
        <p:spPr>
          <a:xfrm>
            <a:off x="4138962" y="3624819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6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38962" y="5827747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10</a:t>
            </a:r>
            <a:endParaRPr lang="en-US" sz="32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0702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CC2-78A2-EEB0-CA11-F5C04CC0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22" y="1182696"/>
            <a:ext cx="7065377" cy="1994055"/>
          </a:xfrm>
        </p:spPr>
        <p:txBody>
          <a:bodyPr>
            <a:noAutofit/>
          </a:bodyPr>
          <a:lstStyle/>
          <a:p>
            <a:r>
              <a:rPr lang="vi-VN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21. How many bones are there in the human body? - over 200 but less than 210.  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40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56FC2F-52A1-30DF-51C2-793668E8C104}"/>
              </a:ext>
            </a:extLst>
          </p:cNvPr>
          <p:cNvSpPr txBox="1">
            <a:spLocks/>
          </p:cNvSpPr>
          <p:nvPr/>
        </p:nvSpPr>
        <p:spPr>
          <a:xfrm>
            <a:off x="902676" y="3681249"/>
            <a:ext cx="7065377" cy="1994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Answer: 206</a:t>
            </a:r>
            <a:b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52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CC2-78A2-EEB0-CA11-F5C04CC0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22" y="1182696"/>
            <a:ext cx="7065377" cy="1994055"/>
          </a:xfrm>
        </p:spPr>
        <p:txBody>
          <a:bodyPr>
            <a:noAutofit/>
          </a:bodyPr>
          <a:lstStyle/>
          <a:p>
            <a:r>
              <a:rPr lang="vi-VN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vi-VN" sz="4400" b="1" dirty="0"/>
              <a:t>How often does the World Cup take place? </a:t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56FC2F-52A1-30DF-51C2-793668E8C104}"/>
              </a:ext>
            </a:extLst>
          </p:cNvPr>
          <p:cNvSpPr txBox="1">
            <a:spLocks/>
          </p:cNvSpPr>
          <p:nvPr/>
        </p:nvSpPr>
        <p:spPr>
          <a:xfrm>
            <a:off x="902676" y="3681249"/>
            <a:ext cx="7065377" cy="1994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Answer: every four years</a:t>
            </a:r>
            <a:b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4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CC2-78A2-EEB0-CA11-F5C04CC0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22" y="1182696"/>
            <a:ext cx="8943264" cy="2498553"/>
          </a:xfrm>
        </p:spPr>
        <p:txBody>
          <a:bodyPr>
            <a:noAutofit/>
          </a:bodyPr>
          <a:lstStyle/>
          <a:p>
            <a:pPr marL="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vi-VN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should go to this place if you want to see a movie. </a:t>
            </a:r>
            <a:br>
              <a:rPr lang="en-US" sz="4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vi-VN" sz="4400" b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r>
              <a:rPr lang="vi-VN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_ _ _ _ _ </a:t>
            </a:r>
            <a:br>
              <a:rPr lang="en-US" sz="4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44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56FC2F-52A1-30DF-51C2-793668E8C104}"/>
              </a:ext>
            </a:extLst>
          </p:cNvPr>
          <p:cNvSpPr txBox="1">
            <a:spLocks/>
          </p:cNvSpPr>
          <p:nvPr/>
        </p:nvSpPr>
        <p:spPr>
          <a:xfrm>
            <a:off x="902676" y="3681249"/>
            <a:ext cx="7065377" cy="1994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Answer: CINEMA</a:t>
            </a:r>
            <a:b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42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CC2-78A2-EEB0-CA11-F5C04CC0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78" y="1182696"/>
            <a:ext cx="9204521" cy="2498553"/>
          </a:xfrm>
        </p:spPr>
        <p:txBody>
          <a:bodyPr>
            <a:noAutofit/>
          </a:bodyPr>
          <a:lstStyle/>
          <a:p>
            <a:pPr marL="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animal usually lives in a hot, dry place and it can walk for months without any water.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_ _ _ _ 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40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56FC2F-52A1-30DF-51C2-793668E8C104}"/>
              </a:ext>
            </a:extLst>
          </p:cNvPr>
          <p:cNvSpPr txBox="1">
            <a:spLocks/>
          </p:cNvSpPr>
          <p:nvPr/>
        </p:nvSpPr>
        <p:spPr>
          <a:xfrm>
            <a:off x="902676" y="4678276"/>
            <a:ext cx="7065377" cy="1994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Answer: CAMEL</a:t>
            </a:r>
            <a:b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7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CC2-78A2-EEB0-CA11-F5C04CC0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78" y="1182696"/>
            <a:ext cx="10118922" cy="2498553"/>
          </a:xfrm>
        </p:spPr>
        <p:txBody>
          <a:bodyPr>
            <a:noAutofit/>
          </a:bodyPr>
          <a:lstStyle/>
          <a:p>
            <a:pPr marL="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25. 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animal is one of the cleverest animals in the world and it lives in the sea.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 _ _ _ _ _ _ 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40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56FC2F-52A1-30DF-51C2-793668E8C104}"/>
              </a:ext>
            </a:extLst>
          </p:cNvPr>
          <p:cNvSpPr txBox="1">
            <a:spLocks/>
          </p:cNvSpPr>
          <p:nvPr/>
        </p:nvSpPr>
        <p:spPr>
          <a:xfrm>
            <a:off x="902676" y="4678276"/>
            <a:ext cx="7065377" cy="1994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Answer: DOLPHIN</a:t>
            </a:r>
            <a:b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16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CC2-78A2-EEB0-CA11-F5C04CC0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77" y="1182696"/>
            <a:ext cx="10706751" cy="2498553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 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 in the missing word to complete the English proverb: </a:t>
            </a:r>
            <a:b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“Behind every great man there’s a great……..”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_ _ _ _ 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40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56FC2F-52A1-30DF-51C2-793668E8C104}"/>
              </a:ext>
            </a:extLst>
          </p:cNvPr>
          <p:cNvSpPr txBox="1">
            <a:spLocks/>
          </p:cNvSpPr>
          <p:nvPr/>
        </p:nvSpPr>
        <p:spPr>
          <a:xfrm>
            <a:off x="902676" y="4678276"/>
            <a:ext cx="7065377" cy="1994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Answer: WOMAN</a:t>
            </a:r>
            <a:b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4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CC2-78A2-EEB0-CA11-F5C04CC0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77" y="1182696"/>
            <a:ext cx="10706751" cy="2498553"/>
          </a:xfrm>
        </p:spPr>
        <p:txBody>
          <a:bodyPr>
            <a:noAutofit/>
          </a:bodyPr>
          <a:lstStyle/>
          <a:p>
            <a:pPr marL="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 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go to this place when you are ill or injured, and you are treated and taken care of by doctors and nurses.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_ _ _ _ _ _ _ 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40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56FC2F-52A1-30DF-51C2-793668E8C104}"/>
              </a:ext>
            </a:extLst>
          </p:cNvPr>
          <p:cNvSpPr txBox="1">
            <a:spLocks/>
          </p:cNvSpPr>
          <p:nvPr/>
        </p:nvSpPr>
        <p:spPr>
          <a:xfrm>
            <a:off x="902676" y="4678276"/>
            <a:ext cx="7065377" cy="1994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Answer: HOSPITAL</a:t>
            </a:r>
            <a:b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26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9691"/>
            <a:ext cx="8305046" cy="28393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50966" y="995173"/>
            <a:ext cx="7065377" cy="1994055"/>
          </a:xfrm>
        </p:spPr>
        <p:txBody>
          <a:bodyPr>
            <a:noAutofit/>
          </a:bodyPr>
          <a:lstStyle/>
          <a:p>
            <a:r>
              <a:rPr lang="vi-VN" sz="4200" b="1" cap="none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2.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long does it take the earth to rotate on its axis?</a:t>
            </a:r>
            <a:b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4000" b="1" cap="none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6105">
            <a:off x="141769" y="4250184"/>
            <a:ext cx="2132823" cy="1927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5678863" y="-71573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8968320" y="3520969"/>
            <a:ext cx="716253" cy="955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2674423" y="3571557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447184" y="4581344"/>
            <a:ext cx="684581" cy="732622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934">
            <a:off x="8845279" y="4462938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55" y="3018318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15" y="5771248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484179" y="577401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1161998" y="1888380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314" y="1603899"/>
            <a:ext cx="926919" cy="8915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099">
            <a:off x="10237213" y="517388"/>
            <a:ext cx="916553" cy="6197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174666" y="366616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20 hours</a:t>
            </a:r>
          </a:p>
        </p:txBody>
      </p:sp>
      <p:sp>
        <p:nvSpPr>
          <p:cNvPr id="45" name="TextBox 44">
            <a:hlinkClick r:id="" action="ppaction://hlinkshowjump?jump=nextslide">
              <a:snd r:embed="rId21" name="chimes.wav"/>
            </a:hlinkClick>
          </p:cNvPr>
          <p:cNvSpPr txBox="1"/>
          <p:nvPr/>
        </p:nvSpPr>
        <p:spPr>
          <a:xfrm>
            <a:off x="4201046" y="4773283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 day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74666" y="5913637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 week</a:t>
            </a:r>
          </a:p>
        </p:txBody>
      </p:sp>
    </p:spTree>
    <p:extLst>
      <p:ext uri="{BB962C8B-B14F-4D97-AF65-F5344CB8AC3E}">
        <p14:creationId xmlns:p14="http://schemas.microsoft.com/office/powerpoint/2010/main" val="3755667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CC2-78A2-EEB0-CA11-F5C04CC0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77" y="1182696"/>
            <a:ext cx="10706751" cy="2498553"/>
          </a:xfrm>
        </p:spPr>
        <p:txBody>
          <a:bodyPr>
            <a:noAutofit/>
          </a:bodyPr>
          <a:lstStyle/>
          <a:p>
            <a:pPr marL="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28. 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can go to this place if you want to catch the train.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_ _ _ _ _ _ 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40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56FC2F-52A1-30DF-51C2-793668E8C104}"/>
              </a:ext>
            </a:extLst>
          </p:cNvPr>
          <p:cNvSpPr txBox="1">
            <a:spLocks/>
          </p:cNvSpPr>
          <p:nvPr/>
        </p:nvSpPr>
        <p:spPr>
          <a:xfrm>
            <a:off x="902676" y="4678276"/>
            <a:ext cx="7065377" cy="1994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Answer: STATION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44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CC2-78A2-EEB0-CA11-F5C04CC0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77" y="1182696"/>
            <a:ext cx="10706751" cy="2498553"/>
          </a:xfrm>
        </p:spPr>
        <p:txBody>
          <a:bodyPr>
            <a:noAutofit/>
          </a:bodyPr>
          <a:lstStyle/>
          <a:p>
            <a:pPr marL="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 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It’s big and it’s in the kitchen, you can put food on it. It keeps food and drink cold.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 _ _ _ _ _ 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40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56FC2F-52A1-30DF-51C2-793668E8C104}"/>
              </a:ext>
            </a:extLst>
          </p:cNvPr>
          <p:cNvSpPr txBox="1">
            <a:spLocks/>
          </p:cNvSpPr>
          <p:nvPr/>
        </p:nvSpPr>
        <p:spPr>
          <a:xfrm>
            <a:off x="902676" y="4678276"/>
            <a:ext cx="7065377" cy="1994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Answer: FRIDGE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9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CC2-78A2-EEB0-CA11-F5C04CC0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77" y="1182696"/>
            <a:ext cx="9509323" cy="2498553"/>
          </a:xfrm>
        </p:spPr>
        <p:txBody>
          <a:bodyPr>
            <a:noAutofit/>
          </a:bodyPr>
          <a:lstStyle/>
          <a:p>
            <a:pPr marL="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 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fruit is hard. It’s brown outside and white inside.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_ _ _ _ _ _ 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40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56FC2F-52A1-30DF-51C2-793668E8C104}"/>
              </a:ext>
            </a:extLst>
          </p:cNvPr>
          <p:cNvSpPr txBox="1">
            <a:spLocks/>
          </p:cNvSpPr>
          <p:nvPr/>
        </p:nvSpPr>
        <p:spPr>
          <a:xfrm>
            <a:off x="902676" y="4678276"/>
            <a:ext cx="7065377" cy="1994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Answer: COCONUT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17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E2385-FC4D-5287-6720-AA21F987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>
                <a:solidFill>
                  <a:srgbClr val="CE225C"/>
                </a:solidFill>
              </a:rPr>
              <a:t>PRACTICE: ASK - ANSWER</a:t>
            </a:r>
            <a:endParaRPr lang="en-US" b="1" dirty="0">
              <a:solidFill>
                <a:srgbClr val="CE225C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35E200B-28A5-0EB8-DCC1-644E733FB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07098"/>
              </p:ext>
            </p:extLst>
          </p:nvPr>
        </p:nvGraphicFramePr>
        <p:xfrm>
          <a:off x="1918878" y="1822601"/>
          <a:ext cx="8128000" cy="4333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208087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70605938"/>
                    </a:ext>
                  </a:extLst>
                </a:gridCol>
              </a:tblGrid>
              <a:tr h="644229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B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40960"/>
                  </a:ext>
                </a:extLst>
              </a:tr>
              <a:tr h="1111958">
                <a:tc>
                  <a:txBody>
                    <a:bodyPr/>
                    <a:lstStyle/>
                    <a:p>
                      <a:r>
                        <a:rPr lang="vi-VN" b="1" dirty="0">
                          <a:solidFill>
                            <a:schemeClr val="tx1"/>
                          </a:solidFill>
                        </a:rPr>
                        <a:t>1. Have you </a:t>
                      </a:r>
                      <a:r>
                        <a:rPr lang="vi-VN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ever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talked </a:t>
                      </a:r>
                      <a:r>
                        <a:rPr lang="vi-VN" b="1" dirty="0">
                          <a:solidFill>
                            <a:schemeClr val="tx1"/>
                          </a:solidFill>
                        </a:rPr>
                        <a:t>to a foreigner?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>
                          <a:solidFill>
                            <a:srgbClr val="C00000"/>
                          </a:solidFill>
                        </a:rPr>
                        <a:t>1. Have you ever tried any special food? What was it?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010160"/>
                  </a:ext>
                </a:extLst>
              </a:tr>
              <a:tr h="644229">
                <a:tc>
                  <a:txBody>
                    <a:bodyPr/>
                    <a:lstStyle/>
                    <a:p>
                      <a:r>
                        <a:rPr lang="vi-VN" b="1" dirty="0">
                          <a:solidFill>
                            <a:schemeClr val="tx1"/>
                          </a:solidFill>
                        </a:rPr>
                        <a:t>2. When did you meet him / her?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>
                          <a:solidFill>
                            <a:srgbClr val="C00000"/>
                          </a:solidFill>
                        </a:rPr>
                        <a:t>2. Where did you have it?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871419"/>
                  </a:ext>
                </a:extLst>
              </a:tr>
              <a:tr h="644229">
                <a:tc>
                  <a:txBody>
                    <a:bodyPr/>
                    <a:lstStyle/>
                    <a:p>
                      <a:r>
                        <a:rPr lang="vi-VN" b="1" dirty="0">
                          <a:solidFill>
                            <a:schemeClr val="tx1"/>
                          </a:solidFill>
                        </a:rPr>
                        <a:t>3. Where did you meet him / her?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>
                          <a:solidFill>
                            <a:srgbClr val="C00000"/>
                          </a:solidFill>
                        </a:rPr>
                        <a:t>3. When did you have it?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087771"/>
                  </a:ext>
                </a:extLst>
              </a:tr>
              <a:tr h="644229">
                <a:tc>
                  <a:txBody>
                    <a:bodyPr/>
                    <a:lstStyle/>
                    <a:p>
                      <a:r>
                        <a:rPr lang="vi-VN" b="1" dirty="0">
                          <a:solidFill>
                            <a:schemeClr val="tx1"/>
                          </a:solidFill>
                        </a:rPr>
                        <a:t>4. What did you talk about?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>
                          <a:solidFill>
                            <a:srgbClr val="C00000"/>
                          </a:solidFill>
                        </a:rPr>
                        <a:t>4. Whom did you have it with?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708443"/>
                  </a:ext>
                </a:extLst>
              </a:tr>
              <a:tr h="644229">
                <a:tc>
                  <a:txBody>
                    <a:bodyPr/>
                    <a:lstStyle/>
                    <a:p>
                      <a:r>
                        <a:rPr lang="vi-VN" b="1" dirty="0">
                          <a:solidFill>
                            <a:schemeClr val="tx1"/>
                          </a:solidFill>
                        </a:rPr>
                        <a:t>5. How did you feel?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>
                          <a:solidFill>
                            <a:srgbClr val="C00000"/>
                          </a:solidFill>
                        </a:rPr>
                        <a:t>5. How did you feel about it?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984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410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F55B7-01E5-38C2-23F3-C5FE0F88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WRITING</a:t>
            </a:r>
            <a:r>
              <a:rPr lang="vi-VN" sz="2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: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29D6A-1F22-DB9E-BA93-264D64262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CA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Write </a:t>
            </a:r>
            <a:r>
              <a:rPr lang="vi-VN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three</a:t>
            </a:r>
            <a:r>
              <a:rPr lang="en-CA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things you have already done today.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CA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Write </a:t>
            </a:r>
            <a:r>
              <a:rPr lang="vi-VN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three</a:t>
            </a:r>
            <a:r>
              <a:rPr lang="en-CA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things you haven’t done yet.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6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FE350-6367-6BCC-5275-D8ED38F3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SPEAKING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BB0F0-B962-5585-F423-76C9C1499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6" y="1027906"/>
            <a:ext cx="10515600" cy="4351338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Describe a city that you have visited. You should say:</a:t>
            </a:r>
            <a:endParaRPr lang="en-US" sz="24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- Where it is</a:t>
            </a:r>
            <a:endParaRPr lang="en-US" sz="24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- When you went there</a:t>
            </a:r>
            <a:endParaRPr lang="en-US" sz="24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- What you did there</a:t>
            </a:r>
            <a:endParaRPr lang="en-US" sz="24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- And </a:t>
            </a:r>
            <a:r>
              <a:rPr lang="vi-VN" sz="2400" b="1" dirty="0">
                <a:solidFill>
                  <a:srgbClr val="0000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say</a:t>
            </a:r>
            <a:r>
              <a:rPr lang="en-US" sz="2400" b="1" dirty="0">
                <a:solidFill>
                  <a:srgbClr val="0000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how you felt about that place</a:t>
            </a:r>
            <a:endParaRPr lang="en-US" sz="24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vi-VN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_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53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B1E9-8681-5270-ED6C-5F558159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Model: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1B9F1-904B-8100-C717-D838EA6BE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12" y="141084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0" i="0" dirty="0">
                <a:solidFill>
                  <a:srgbClr val="0070C0"/>
                </a:solidFill>
                <a:effectLst/>
                <a:latin typeface="SVN-Brandon Grotesque"/>
              </a:rPr>
              <a:t>It is Bali which is an island in Indonesia. To get there from Ho Chi Minh city we need to take two flights: from Ho Chi Minh City to Kuala Lumpur, Malaysia or Singapore then another flight to Denpasar, Bali.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70C0"/>
                </a:solidFill>
                <a:effectLst/>
                <a:latin typeface="SVN-Brandon Grotesque"/>
              </a:rPr>
              <a:t>I go there in summer 2017 alone. Some people may think I was so lonely but actually, I really had a lot of fun on the trip all by myself.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70C0"/>
                </a:solidFill>
                <a:effectLst/>
                <a:latin typeface="SVN-Brandon Grotesque"/>
              </a:rPr>
              <a:t>When I was there, I went to see all the ancient temples and other historical places by bike. Besides, I have a chance to taste the local food, which is quite good. It was really a great trip because I can see so many nice natural scenes. The island also impressed me with its unique cultural identity. Finally, the local food is so yummy that I cannot forget them. 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70C0"/>
                </a:solidFill>
                <a:effectLst/>
                <a:latin typeface="SVN-Brandon Grotesque"/>
              </a:rPr>
              <a:t>So that’s all I would like to say.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61EFA2-A665-E5C5-96CD-65BF70641589}"/>
              </a:ext>
            </a:extLst>
          </p:cNvPr>
          <p:cNvCxnSpPr/>
          <p:nvPr/>
        </p:nvCxnSpPr>
        <p:spPr>
          <a:xfrm>
            <a:off x="980388" y="2837468"/>
            <a:ext cx="4430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E69B29F-0F34-C179-D063-D62519EE8E11}"/>
              </a:ext>
            </a:extLst>
          </p:cNvPr>
          <p:cNvSpPr txBox="1"/>
          <p:nvPr/>
        </p:nvSpPr>
        <p:spPr>
          <a:xfrm flipH="1">
            <a:off x="838200" y="2203762"/>
            <a:ext cx="95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7EA391-8554-FCAB-4D5A-BD24D6C6B6A4}"/>
              </a:ext>
            </a:extLst>
          </p:cNvPr>
          <p:cNvCxnSpPr>
            <a:cxnSpLocks/>
          </p:cNvCxnSpPr>
          <p:nvPr/>
        </p:nvCxnSpPr>
        <p:spPr>
          <a:xfrm>
            <a:off x="4262487" y="3885414"/>
            <a:ext cx="5640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A47D93-6A90-A5F6-4A02-B9E0C6C86D99}"/>
              </a:ext>
            </a:extLst>
          </p:cNvPr>
          <p:cNvSpPr txBox="1"/>
          <p:nvPr/>
        </p:nvSpPr>
        <p:spPr>
          <a:xfrm flipH="1">
            <a:off x="4262487" y="3355681"/>
            <a:ext cx="95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had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88DFE5-1BBF-D0AF-6128-44235AB7F27C}"/>
              </a:ext>
            </a:extLst>
          </p:cNvPr>
          <p:cNvCxnSpPr>
            <a:cxnSpLocks/>
          </p:cNvCxnSpPr>
          <p:nvPr/>
        </p:nvCxnSpPr>
        <p:spPr>
          <a:xfrm>
            <a:off x="6271967" y="4235777"/>
            <a:ext cx="5640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CF6B132-1E15-9643-4736-5514E32FD518}"/>
              </a:ext>
            </a:extLst>
          </p:cNvPr>
          <p:cNvSpPr txBox="1"/>
          <p:nvPr/>
        </p:nvSpPr>
        <p:spPr>
          <a:xfrm flipH="1">
            <a:off x="6077224" y="3654581"/>
            <a:ext cx="95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could</a:t>
            </a:r>
          </a:p>
        </p:txBody>
      </p:sp>
    </p:spTree>
    <p:extLst>
      <p:ext uri="{BB962C8B-B14F-4D97-AF65-F5344CB8AC3E}">
        <p14:creationId xmlns:p14="http://schemas.microsoft.com/office/powerpoint/2010/main" val="16730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21B88-D34F-267A-C213-7522D1E86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9691"/>
            <a:ext cx="8305046" cy="28393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50966" y="995173"/>
            <a:ext cx="7065377" cy="1994055"/>
          </a:xfrm>
        </p:spPr>
        <p:txBody>
          <a:bodyPr>
            <a:noAutofit/>
          </a:bodyPr>
          <a:lstStyle/>
          <a:p>
            <a:r>
              <a:rPr lang="vi-VN" sz="4200" b="1" cap="none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3. </a:t>
            </a:r>
            <a:r>
              <a:rPr lang="vi-VN" sz="4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long does it take the earth to orbit the sun?</a:t>
            </a:r>
            <a:br>
              <a:rPr lang="en-US" sz="4000" dirty="0">
                <a:effectLst/>
                <a:latin typeface="Palatino Linotype" panose="0204050205050503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4000" b="1" cap="none" dirty="0">
              <a:solidFill>
                <a:srgbClr val="CE225C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6105">
            <a:off x="141769" y="4250184"/>
            <a:ext cx="2132823" cy="1927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5678863" y="-71573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8968320" y="3520969"/>
            <a:ext cx="716253" cy="955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2674423" y="3571557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447184" y="4581344"/>
            <a:ext cx="684581" cy="732622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934">
            <a:off x="8845279" y="4462938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55" y="3018318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15" y="5771248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484179" y="577401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1161998" y="1888380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314" y="1603899"/>
            <a:ext cx="926919" cy="8915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099">
            <a:off x="10237213" y="517388"/>
            <a:ext cx="916553" cy="6197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174666" y="366616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360 days</a:t>
            </a:r>
          </a:p>
        </p:txBody>
      </p:sp>
      <p:sp>
        <p:nvSpPr>
          <p:cNvPr id="45" name="TextBox 44">
            <a:hlinkClick r:id="" action="ppaction://hlinkshowjump?jump=nextslide">
              <a:snd r:embed="rId21" name="chimes.wav"/>
            </a:hlinkClick>
          </p:cNvPr>
          <p:cNvSpPr txBox="1"/>
          <p:nvPr/>
        </p:nvSpPr>
        <p:spPr>
          <a:xfrm>
            <a:off x="4201046" y="4773283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365 days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74666" y="5913637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370 days</a:t>
            </a:r>
          </a:p>
        </p:txBody>
      </p:sp>
    </p:spTree>
    <p:extLst>
      <p:ext uri="{BB962C8B-B14F-4D97-AF65-F5344CB8AC3E}">
        <p14:creationId xmlns:p14="http://schemas.microsoft.com/office/powerpoint/2010/main" val="1292661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9691"/>
            <a:ext cx="8305046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061" y="1001505"/>
            <a:ext cx="8305046" cy="1994055"/>
          </a:xfrm>
        </p:spPr>
        <p:txBody>
          <a:bodyPr>
            <a:normAutofit/>
          </a:bodyPr>
          <a:lstStyle/>
          <a:p>
            <a:r>
              <a:rPr lang="vi-VN" b="1" cap="none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4. </a:t>
            </a:r>
            <a:r>
              <a:rPr lang="vi-V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was the first to invent the telephone?</a:t>
            </a:r>
            <a:b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507">
            <a:off x="10972123" y="1810452"/>
            <a:ext cx="876306" cy="8641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46">
            <a:off x="2953713" y="4860755"/>
            <a:ext cx="308253" cy="9538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9521">
            <a:off x="10426460" y="820041"/>
            <a:ext cx="620897" cy="644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6" y="2035571"/>
            <a:ext cx="899883" cy="764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55" y="3587934"/>
            <a:ext cx="1281536" cy="10050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2278">
            <a:off x="358217" y="311272"/>
            <a:ext cx="1265213" cy="11431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0793">
            <a:off x="869095" y="2978892"/>
            <a:ext cx="932248" cy="8815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2" y="4178489"/>
            <a:ext cx="2295439" cy="2452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21" y="5915787"/>
            <a:ext cx="1010721" cy="6833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0066281" y="2689644"/>
            <a:ext cx="839982" cy="11199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793" y="4178490"/>
            <a:ext cx="2925387" cy="9204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9722">
            <a:off x="10602620" y="5302742"/>
            <a:ext cx="868971" cy="103304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3088">
            <a:off x="5683831" y="195243"/>
            <a:ext cx="824339" cy="83190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89" y="3530413"/>
            <a:ext cx="5558237" cy="8718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138962" y="471147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Thomas Edison</a:t>
            </a:r>
          </a:p>
        </p:txBody>
      </p:sp>
      <p:sp>
        <p:nvSpPr>
          <p:cNvPr id="46" name="TextBox 45">
            <a:hlinkClick r:id="" action="ppaction://hlinkshowjump?jump=nextslide">
              <a:snd r:embed="rId20" name="chimes.wav"/>
            </a:hlinkClick>
          </p:cNvPr>
          <p:cNvSpPr txBox="1"/>
          <p:nvPr/>
        </p:nvSpPr>
        <p:spPr>
          <a:xfrm>
            <a:off x="4138961" y="3624819"/>
            <a:ext cx="501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Alexander Graham Bell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38962" y="5827747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Isaac Newton</a:t>
            </a:r>
          </a:p>
        </p:txBody>
      </p:sp>
    </p:spTree>
    <p:extLst>
      <p:ext uri="{BB962C8B-B14F-4D97-AF65-F5344CB8AC3E}">
        <p14:creationId xmlns:p14="http://schemas.microsoft.com/office/powerpoint/2010/main" val="1812290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9691"/>
            <a:ext cx="8305046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061" y="1001505"/>
            <a:ext cx="9817586" cy="1994055"/>
          </a:xfrm>
        </p:spPr>
        <p:txBody>
          <a:bodyPr>
            <a:normAutofit/>
          </a:bodyPr>
          <a:lstStyle/>
          <a:p>
            <a:r>
              <a:rPr lang="vi-VN" b="1" cap="none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5.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is a shrimp's heart?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507">
            <a:off x="10972123" y="1810452"/>
            <a:ext cx="876306" cy="8641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46">
            <a:off x="2953713" y="4860755"/>
            <a:ext cx="308253" cy="9538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9521">
            <a:off x="10426460" y="820041"/>
            <a:ext cx="620897" cy="644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6" y="2035571"/>
            <a:ext cx="899883" cy="764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55" y="3587934"/>
            <a:ext cx="1281536" cy="10050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2278">
            <a:off x="358217" y="311272"/>
            <a:ext cx="1265213" cy="11431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0793">
            <a:off x="869095" y="2978892"/>
            <a:ext cx="932248" cy="8815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2" y="4178489"/>
            <a:ext cx="2295439" cy="2452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21" y="5915787"/>
            <a:ext cx="1010721" cy="6833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0066281" y="2689644"/>
            <a:ext cx="839982" cy="11199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793" y="4178490"/>
            <a:ext cx="2925387" cy="9204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9722">
            <a:off x="10602620" y="5302742"/>
            <a:ext cx="868971" cy="103304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3088">
            <a:off x="5683831" y="195243"/>
            <a:ext cx="824339" cy="83190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138962" y="471147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In its stomach</a:t>
            </a:r>
          </a:p>
        </p:txBody>
      </p:sp>
      <p:sp>
        <p:nvSpPr>
          <p:cNvPr id="46" name="TextBox 45">
            <a:hlinkClick r:id="" action="ppaction://hlinkshowjump?jump=nextslide">
              <a:snd r:embed="rId20" name="chimes.wav"/>
            </a:hlinkClick>
          </p:cNvPr>
          <p:cNvSpPr txBox="1"/>
          <p:nvPr/>
        </p:nvSpPr>
        <p:spPr>
          <a:xfrm>
            <a:off x="4138962" y="3624819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In its head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38962" y="5827747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In its tail</a:t>
            </a:r>
          </a:p>
        </p:txBody>
      </p:sp>
    </p:spTree>
    <p:extLst>
      <p:ext uri="{BB962C8B-B14F-4D97-AF65-F5344CB8AC3E}">
        <p14:creationId xmlns:p14="http://schemas.microsoft.com/office/powerpoint/2010/main" val="303619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08" y="485269"/>
            <a:ext cx="8305046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182" y="865099"/>
            <a:ext cx="8356897" cy="1994055"/>
          </a:xfrm>
        </p:spPr>
        <p:txBody>
          <a:bodyPr>
            <a:normAutofit/>
          </a:bodyPr>
          <a:lstStyle/>
          <a:p>
            <a:r>
              <a:rPr lang="vi-VN" sz="4000" b="1" cap="none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6. </a:t>
            </a:r>
            <a:r>
              <a:rPr lang="vi-V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many continents are there in the world?</a:t>
            </a:r>
            <a:b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4000" b="1" cap="none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11355569" y="4165324"/>
            <a:ext cx="581024" cy="6030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419">
            <a:off x="10231074" y="861700"/>
            <a:ext cx="1086550" cy="9658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3" y="4874067"/>
            <a:ext cx="1795065" cy="16219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996425" y="671648"/>
            <a:ext cx="828536" cy="1052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2" y="1726060"/>
            <a:ext cx="881415" cy="5959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93454">
            <a:off x="10244158" y="3090304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2649373" y="4008246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2319184" y="3443608"/>
            <a:ext cx="590056" cy="6314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2" y="4659218"/>
            <a:ext cx="2676525" cy="17526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0923">
            <a:off x="494342" y="3370089"/>
            <a:ext cx="923598" cy="9320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84" y="2717756"/>
            <a:ext cx="717409" cy="4403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0478">
            <a:off x="9220599" y="4466680"/>
            <a:ext cx="843973" cy="4186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1637">
            <a:off x="10818705" y="2122045"/>
            <a:ext cx="684008" cy="86858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5921" y="23548"/>
            <a:ext cx="735724" cy="8746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19326" y="3701302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10</a:t>
            </a:r>
          </a:p>
        </p:txBody>
      </p:sp>
      <p:sp>
        <p:nvSpPr>
          <p:cNvPr id="29" name="TextBox 28">
            <a:hlinkClick r:id="" action="ppaction://hlinkshowjump?jump=nextslide">
              <a:snd r:embed="rId20" name="chimes.wav"/>
            </a:hlinkClick>
          </p:cNvPr>
          <p:cNvSpPr txBox="1"/>
          <p:nvPr/>
        </p:nvSpPr>
        <p:spPr>
          <a:xfrm>
            <a:off x="4119326" y="587766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19326" y="4787953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90631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08" y="485269"/>
            <a:ext cx="8305046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183" y="865099"/>
            <a:ext cx="8173710" cy="1994055"/>
          </a:xfrm>
        </p:spPr>
        <p:txBody>
          <a:bodyPr>
            <a:normAutofit/>
          </a:bodyPr>
          <a:lstStyle/>
          <a:p>
            <a:r>
              <a:rPr lang="vi-VN" sz="4000" b="1" cap="none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7. 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What’s a polar bear’s skin color?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4000" b="1" cap="none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11355569" y="4165324"/>
            <a:ext cx="581024" cy="6030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419">
            <a:off x="10231074" y="861700"/>
            <a:ext cx="1086550" cy="9658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3" y="4874067"/>
            <a:ext cx="1795065" cy="16219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996425" y="671648"/>
            <a:ext cx="828536" cy="1052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2" y="1726060"/>
            <a:ext cx="881415" cy="5959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93454">
            <a:off x="10244158" y="3090304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2649373" y="4008246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2319184" y="3443608"/>
            <a:ext cx="590056" cy="6314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2" y="4659218"/>
            <a:ext cx="2676525" cy="17526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0923">
            <a:off x="494342" y="3370089"/>
            <a:ext cx="923598" cy="9320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84" y="2717756"/>
            <a:ext cx="717409" cy="4403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0478">
            <a:off x="9220599" y="4466680"/>
            <a:ext cx="843973" cy="4186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1637">
            <a:off x="10818705" y="2122045"/>
            <a:ext cx="684008" cy="86858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5921" y="23548"/>
            <a:ext cx="735724" cy="8746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19326" y="3701302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white</a:t>
            </a:r>
          </a:p>
        </p:txBody>
      </p:sp>
      <p:sp>
        <p:nvSpPr>
          <p:cNvPr id="29" name="TextBox 28">
            <a:hlinkClick r:id="" action="ppaction://hlinkshowjump?jump=nextslide">
              <a:snd r:embed="rId20" name="chimes.wav"/>
            </a:hlinkClick>
          </p:cNvPr>
          <p:cNvSpPr txBox="1"/>
          <p:nvPr/>
        </p:nvSpPr>
        <p:spPr>
          <a:xfrm>
            <a:off x="4119326" y="587766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black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19326" y="4787953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738532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9691"/>
            <a:ext cx="8305046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112" y="907884"/>
            <a:ext cx="7457849" cy="1994055"/>
          </a:xfrm>
        </p:spPr>
        <p:txBody>
          <a:bodyPr>
            <a:normAutofit fontScale="90000"/>
          </a:bodyPr>
          <a:lstStyle/>
          <a:p>
            <a:r>
              <a:rPr lang="vi-VN" sz="4200" b="1" cap="none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8.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was the first human to step on the moon?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E225C"/>
              </a:solidFill>
              <a:latin typeface="laCartoonerie(RUS BY LYAJKA)" panose="020B0603050302020204" pitchFamily="34" charset="2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2850">
            <a:off x="1150722" y="2043483"/>
            <a:ext cx="405055" cy="12533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10" y="806494"/>
            <a:ext cx="611643" cy="6348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0" y="544070"/>
            <a:ext cx="899883" cy="7646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5224">
            <a:off x="511328" y="5041813"/>
            <a:ext cx="1808953" cy="16079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230">
            <a:off x="10574759" y="2653345"/>
            <a:ext cx="1443695" cy="13044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3907">
            <a:off x="134964" y="1566641"/>
            <a:ext cx="842654" cy="7967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22">
            <a:off x="2097426" y="3687681"/>
            <a:ext cx="1093134" cy="7391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9440">
            <a:off x="2543950" y="4685139"/>
            <a:ext cx="672616" cy="854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727">
            <a:off x="10549270" y="1644153"/>
            <a:ext cx="696731" cy="7456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34354" y="3509128"/>
            <a:ext cx="761018" cy="9047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62">
            <a:off x="5605069" y="215884"/>
            <a:ext cx="1031290" cy="675292"/>
          </a:xfrm>
          <a:prstGeom prst="rect">
            <a:avLst/>
          </a:prstGeom>
        </p:spPr>
      </p:pic>
      <p:pic>
        <p:nvPicPr>
          <p:cNvPr id="33" name="Объект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200">
            <a:off x="8823808" y="4187737"/>
            <a:ext cx="2306386" cy="246421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" y="3455780"/>
            <a:ext cx="1568982" cy="123044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13126" y="4742294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B.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Nguyen Tuan</a:t>
            </a:r>
          </a:p>
        </p:txBody>
      </p:sp>
      <p:sp>
        <p:nvSpPr>
          <p:cNvPr id="29" name="TextBox 28">
            <a:hlinkClick r:id="" action="ppaction://hlinkshowjump?jump=nextslide">
              <a:snd r:embed="rId20" name="chimes.wav"/>
            </a:hlinkClick>
          </p:cNvPr>
          <p:cNvSpPr txBox="1"/>
          <p:nvPr/>
        </p:nvSpPr>
        <p:spPr>
          <a:xfrm>
            <a:off x="4213126" y="3655643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A.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Nail Armstrong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13126" y="5858571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C. </a:t>
            </a:r>
            <a:r>
              <a:rPr lang="en-US" sz="3200" b="1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Gagarin</a:t>
            </a:r>
          </a:p>
        </p:txBody>
      </p:sp>
    </p:spTree>
    <p:extLst>
      <p:ext uri="{BB962C8B-B14F-4D97-AF65-F5344CB8AC3E}">
        <p14:creationId xmlns:p14="http://schemas.microsoft.com/office/powerpoint/2010/main" val="2243365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3">
  <a:themeElements>
    <a:clrScheme name="Небеса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3" id="{B518D470-23F4-46CC-85B6-5B051514F269}" vid="{4734D276-843E-4C14-A53D-330AAF77212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231DFE-ADDA-40FD-A6A5-EFD850C1BD29}">
  <ds:schemaRefs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2547570a-e5f4-4946-a4c3-82580e42479e"/>
    <ds:schemaRef ds:uri="6ee78bd2-4339-4042-adc0-bcc64641998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BE33EC6-7D6C-4AA5-A9D5-3E5B46E49B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437E90-8AFE-4137-B07C-618C80369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0</TotalTime>
  <Words>1168</Words>
  <Application>Microsoft Office PowerPoint</Application>
  <PresentationFormat>Widescreen</PresentationFormat>
  <Paragraphs>136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3" baseType="lpstr">
      <vt:lpstr>Arial</vt:lpstr>
      <vt:lpstr>Palatino Linotype</vt:lpstr>
      <vt:lpstr>Times New Roman</vt:lpstr>
      <vt:lpstr>Kids Zone</vt:lpstr>
      <vt:lpstr>Cambria Math</vt:lpstr>
      <vt:lpstr>Helvetica</vt:lpstr>
      <vt:lpstr>laCartoonerie(RUS BY LYAJKA)</vt:lpstr>
      <vt:lpstr>Calibri</vt:lpstr>
      <vt:lpstr>Calibri Light</vt:lpstr>
      <vt:lpstr>Comic Sans MS</vt:lpstr>
      <vt:lpstr>Trebuchet MS</vt:lpstr>
      <vt:lpstr>SVN-Brandon Grotesque</vt:lpstr>
      <vt:lpstr>Wingdings 3</vt:lpstr>
      <vt:lpstr>Тема13</vt:lpstr>
      <vt:lpstr>1_Office Theme</vt:lpstr>
      <vt:lpstr>Facet</vt:lpstr>
      <vt:lpstr>KET – PET QUIZ  </vt:lpstr>
      <vt:lpstr>1. How long does it take the moon to orbit the earth? </vt:lpstr>
      <vt:lpstr>2. How long does it take the earth to rotate on its axis? </vt:lpstr>
      <vt:lpstr>3. How long does it take the earth to orbit the sun? </vt:lpstr>
      <vt:lpstr>4. Who was the first to invent the telephone? </vt:lpstr>
      <vt:lpstr>5. Where is a shrimp's heart? </vt:lpstr>
      <vt:lpstr>6. How many continents are there in the world? </vt:lpstr>
      <vt:lpstr>7. What’s a polar bear’s skin color? </vt:lpstr>
      <vt:lpstr>8. Who was the first human to step on the moon? </vt:lpstr>
      <vt:lpstr>9. Who was the first to invent the lightbulb? </vt:lpstr>
      <vt:lpstr>10. What is the capital of Germany? </vt:lpstr>
      <vt:lpstr>Excellent!</vt:lpstr>
      <vt:lpstr>11. I have a toothache ,…….. I must see a dentist as early as I can. </vt:lpstr>
      <vt:lpstr>12.  12. ComPlete the idiom:  Raining ….. And …….</vt:lpstr>
      <vt:lpstr>13. what do you drop when you need it and take back when you don't?  </vt:lpstr>
      <vt:lpstr>12.  14. How do you know the ocean is friendly?  </vt:lpstr>
      <vt:lpstr>15. What goes through towns and over hills but never moves?   </vt:lpstr>
      <vt:lpstr>16. Which word contains 26 letters but only syllables?  </vt:lpstr>
      <vt:lpstr>17. The more of this there is, the less you see. What is it?  </vt:lpstr>
      <vt:lpstr>18. I have lakes with no water, mountains with no stone and cities with no buildings. What am I?   </vt:lpstr>
      <vt:lpstr> 19. What has teeth but can't bite?   </vt:lpstr>
      <vt:lpstr>20. How many legs does an ant have?  </vt:lpstr>
      <vt:lpstr>21. How many bones are there in the human body? - over 200 but less than 210.   </vt:lpstr>
      <vt:lpstr>22. How often does the World Cup take place?  </vt:lpstr>
      <vt:lpstr>23. You should go to this place if you want to see a movie.  ⇒ C _ _ _ _ _  </vt:lpstr>
      <vt:lpstr>24. This animal usually lives in a hot, dry place and it can walk for months without any water. ⇒ C _ _ _ _  </vt:lpstr>
      <vt:lpstr>25. This animal is one of the cleverest animals in the world and it lives in the sea. ⇒ D _ _ _ _ _ _  </vt:lpstr>
      <vt:lpstr>26. Fill in the missing word to complete the English proverb:  “Behind every great man there’s a great……..” ⇒ W _ _ _ _  </vt:lpstr>
      <vt:lpstr>27. You go to this place when you are ill or injured, and you are treated and taken care of by doctors and nurses. ⇒ H _ _ _ _ _ _ _   </vt:lpstr>
      <vt:lpstr>28. You can go to this place if you want to catch the train. ⇒ S _ _ _ _ _ _   </vt:lpstr>
      <vt:lpstr>29. It’s big and it’s in the kitchen, you can put food on it. It keeps food and drink cold. ⇒ F _ _ _ _ _    </vt:lpstr>
      <vt:lpstr>30. This fruit is hard. It’s brown outside and white inside. ⇒ C _ _ _ _ _ _     </vt:lpstr>
      <vt:lpstr>PRACTICE: ASK - ANSWER</vt:lpstr>
      <vt:lpstr>WRITING: </vt:lpstr>
      <vt:lpstr>SPEAKING </vt:lpstr>
      <vt:lpstr>Model: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2020-04-27T10:08:22Z</dcterms:created>
  <dcterms:modified xsi:type="dcterms:W3CDTF">2023-07-21T09:09:13Z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