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58" r:id="rId4"/>
    <p:sldMasterId id="2147483679" r:id="rId5"/>
    <p:sldMasterId id="2147483692" r:id="rId6"/>
    <p:sldMasterId id="2147483709" r:id="rId7"/>
  </p:sldMasterIdLst>
  <p:handoutMasterIdLst>
    <p:handoutMasterId r:id="rId32"/>
  </p:handoutMasterIdLst>
  <p:sldIdLst>
    <p:sldId id="287" r:id="rId8"/>
    <p:sldId id="288" r:id="rId9"/>
    <p:sldId id="289" r:id="rId10"/>
    <p:sldId id="296" r:id="rId11"/>
    <p:sldId id="295" r:id="rId12"/>
    <p:sldId id="293" r:id="rId13"/>
    <p:sldId id="294" r:id="rId14"/>
    <p:sldId id="256" r:id="rId15"/>
    <p:sldId id="260" r:id="rId16"/>
    <p:sldId id="261" r:id="rId17"/>
    <p:sldId id="290" r:id="rId18"/>
    <p:sldId id="262" r:id="rId19"/>
    <p:sldId id="291" r:id="rId20"/>
    <p:sldId id="264" r:id="rId21"/>
    <p:sldId id="292" r:id="rId22"/>
    <p:sldId id="266" r:id="rId23"/>
    <p:sldId id="274" r:id="rId24"/>
    <p:sldId id="270" r:id="rId25"/>
    <p:sldId id="275" r:id="rId26"/>
    <p:sldId id="297" r:id="rId27"/>
    <p:sldId id="298" r:id="rId28"/>
    <p:sldId id="299" r:id="rId29"/>
    <p:sldId id="300" r:id="rId30"/>
    <p:sldId id="301"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Comic Sans MS" panose="030F0702030302020204" pitchFamily="66" charset="0"/>
      <p:regular r:id="rId39"/>
      <p:bold r:id="rId40"/>
      <p:italic r:id="rId41"/>
      <p:boldItalic r:id="rId42"/>
    </p:embeddedFont>
    <p:embeddedFont>
      <p:font typeface="Helvetica" panose="020B0604020202020204" pitchFamily="34" charset="0"/>
      <p:regular r:id="rId43"/>
      <p:bold r:id="rId44"/>
      <p:italic r:id="rId45"/>
      <p:boldItalic r:id="rId46"/>
    </p:embeddedFont>
    <p:embeddedFont>
      <p:font typeface="Kids Zone" panose="020B0604020202020204" charset="0"/>
      <p:regular r:id="rId47"/>
    </p:embeddedFont>
    <p:embeddedFont>
      <p:font typeface="laCartoonerie(RUS BY LYAJKA)" panose="020B0603050302020204" charset="2"/>
      <p:regular r:id="rId48"/>
    </p:embeddedFont>
    <p:embeddedFont>
      <p:font typeface="Tahoma" panose="020B0604030504040204" pitchFamily="34" charset="0"/>
      <p:regular r:id="rId49"/>
      <p:bold r:id="rId50"/>
    </p:embeddedFont>
    <p:embeddedFont>
      <p:font typeface="Trebuchet MS" panose="020B0603020202020204" pitchFamily="34" charset="0"/>
      <p:regular r:id="rId51"/>
      <p:bold r:id="rId52"/>
      <p:italic r:id="rId53"/>
      <p:boldItalic r:id="rId54"/>
    </p:embeddedFont>
    <p:embeddedFont>
      <p:font typeface="Wingdings 3" panose="05040102010807070707" pitchFamily="18" charset="2"/>
      <p:regular r:id="rId5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E225C"/>
    <a:srgbClr val="003399"/>
    <a:srgbClr val="AEEFFC"/>
    <a:srgbClr val="97EAFB"/>
    <a:srgbClr val="97F1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1" d="100"/>
          <a:sy n="81" d="100"/>
        </p:scale>
        <p:origin x="706" y="6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25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7.fntdata"/><Relationship Id="rId21" Type="http://schemas.openxmlformats.org/officeDocument/2006/relationships/slide" Target="slides/slide14.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font" Target="fonts/font19.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12.fntdata"/><Relationship Id="rId52" Type="http://schemas.openxmlformats.org/officeDocument/2006/relationships/font" Target="fonts/font2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1043CB-B768-41E0-9FBE-91E76D71338D}" type="datetimeFigureOut">
              <a:rPr lang="ru-RU" smtClean="0"/>
              <a:t>29.06.2023</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8C7947-BB5E-4C61-BA50-1045C0442D60}" type="slidenum">
              <a:rPr lang="ru-RU" smtClean="0"/>
              <a:t>‹#›</a:t>
            </a:fld>
            <a:endParaRPr lang="ru-RU"/>
          </a:p>
        </p:txBody>
      </p:sp>
    </p:spTree>
    <p:extLst>
      <p:ext uri="{BB962C8B-B14F-4D97-AF65-F5344CB8AC3E}">
        <p14:creationId xmlns:p14="http://schemas.microsoft.com/office/powerpoint/2010/main" val="1891668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slideMaster" Target="../slideMasters/slideMaster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audio" Target="../media/audio1.wav"/><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slideMaster" Target="../slideMasters/slideMaster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audio" Target="../media/audio1.wav"/><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BE4486B-DF37-423E-8C0E-8B0A7D7B8583}" type="datetime1">
              <a:rPr lang="en-US" smtClean="0"/>
              <a:t>6/29/2023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94866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58FE1CF-BF02-4F53-B996-5D977101E57B}" type="datetime1">
              <a:rPr lang="en-US"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10605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CA91489-38ED-420B-A711-91BE2ECFD287}"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96720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1943CF0-75E2-4598-9A90-FC0B155BD91F}"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46794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C0E536A-369B-40F2-AE85-BEA2D0FC3074}"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9285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EDBE7CF-0B71-4C66-88C6-206633DC7E5F}"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86941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BCFDE1-1482-4351-AF89-35BD75AB3825}"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0682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2BAA728-1577-4793-B167-52C01593DB7D}"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4054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B2E17C-8369-4872-9932-4F6322AFEDD8}"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70125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746" y="669318"/>
            <a:ext cx="9934575" cy="3946653"/>
          </a:xfrm>
          <a:prstGeom prst="rect">
            <a:avLst/>
          </a:prstGeom>
        </p:spPr>
      </p:pic>
      <p:sp>
        <p:nvSpPr>
          <p:cNvPr id="2" name="Заголовок 1"/>
          <p:cNvSpPr>
            <a:spLocks noGrp="1"/>
          </p:cNvSpPr>
          <p:nvPr>
            <p:ph type="ctrTitle" hasCustomPrompt="1"/>
          </p:nvPr>
        </p:nvSpPr>
        <p:spPr>
          <a:xfrm>
            <a:off x="1909666" y="1107661"/>
            <a:ext cx="8372671" cy="2967134"/>
          </a:xfrm>
        </p:spPr>
        <p:txBody>
          <a:bodyPr anchor="ctr">
            <a:normAutofit/>
          </a:bodyPr>
          <a:lstStyle>
            <a:lvl1pPr algn="ctr">
              <a:defRPr sz="4800">
                <a:latin typeface="Comic Sans MS" panose="030F0702030302020204" pitchFamily="66" charset="0"/>
              </a:defRPr>
            </a:lvl1pPr>
          </a:lstStyle>
          <a:p>
            <a:r>
              <a:rPr lang="ru-RU" dirty="0"/>
              <a:t>Введите сюда название презентации</a:t>
            </a:r>
            <a:endParaRPr lang="en-US" dirty="0"/>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12" y="3994064"/>
            <a:ext cx="2580477" cy="2757066"/>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83426" y="4701021"/>
            <a:ext cx="2676525" cy="1752600"/>
          </a:xfrm>
          <a:prstGeom prst="rect">
            <a:avLst/>
          </a:prstGeom>
        </p:spPr>
      </p:pic>
      <p:pic>
        <p:nvPicPr>
          <p:cNvPr id="16" name="Рисунок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23555" y="73078"/>
            <a:ext cx="1514475" cy="1924050"/>
          </a:xfrm>
          <a:prstGeom prst="rect">
            <a:avLst/>
          </a:prstGeom>
        </p:spPr>
      </p:pic>
      <p:pic>
        <p:nvPicPr>
          <p:cNvPr id="17" name="Рисунок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83750" y="0"/>
            <a:ext cx="1247775" cy="1200150"/>
          </a:xfrm>
          <a:prstGeom prst="rect">
            <a:avLst/>
          </a:prstGeom>
        </p:spPr>
      </p:pic>
      <p:pic>
        <p:nvPicPr>
          <p:cNvPr id="18" name="Рисунок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12363" y="5925827"/>
            <a:ext cx="962025" cy="590550"/>
          </a:xfrm>
          <a:prstGeom prst="rect">
            <a:avLst/>
          </a:prstGeom>
        </p:spPr>
      </p:pic>
      <p:pic>
        <p:nvPicPr>
          <p:cNvPr id="19" name="Рисунок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5298" y="2305121"/>
            <a:ext cx="1335317" cy="902856"/>
          </a:xfrm>
          <a:prstGeom prst="rect">
            <a:avLst/>
          </a:prstGeom>
        </p:spPr>
      </p:pic>
      <p:pic>
        <p:nvPicPr>
          <p:cNvPr id="20" name="Рисунок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846981">
            <a:off x="2877094" y="5027739"/>
            <a:ext cx="1190625" cy="590550"/>
          </a:xfrm>
          <a:prstGeom prst="rect">
            <a:avLst/>
          </a:prstGeom>
        </p:spPr>
      </p:pic>
      <p:pic>
        <p:nvPicPr>
          <p:cNvPr id="21" name="Рисунок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21447133">
            <a:off x="4857827" y="5583801"/>
            <a:ext cx="1038225" cy="1047750"/>
          </a:xfrm>
          <a:prstGeom prst="rect">
            <a:avLst/>
          </a:prstGeom>
        </p:spPr>
      </p:pic>
      <p:pic>
        <p:nvPicPr>
          <p:cNvPr id="22" name="Рисунок 2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901725">
            <a:off x="11182911" y="2147012"/>
            <a:ext cx="971551" cy="1295400"/>
          </a:xfrm>
          <a:prstGeom prst="rect">
            <a:avLst/>
          </a:prstGeom>
        </p:spPr>
      </p:pic>
      <p:pic>
        <p:nvPicPr>
          <p:cNvPr id="24" name="Рисунок 2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22058" y="160446"/>
            <a:ext cx="1189375" cy="1413942"/>
          </a:xfrm>
          <a:prstGeom prst="rect">
            <a:avLst/>
          </a:prstGeom>
        </p:spPr>
      </p:pic>
      <p:pic>
        <p:nvPicPr>
          <p:cNvPr id="27" name="Рисунок 2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50978" y="4143435"/>
            <a:ext cx="1200151" cy="1524000"/>
          </a:xfrm>
          <a:prstGeom prst="rect">
            <a:avLst/>
          </a:prstGeom>
        </p:spPr>
      </p:pic>
    </p:spTree>
    <p:extLst>
      <p:ext uri="{BB962C8B-B14F-4D97-AF65-F5344CB8AC3E}">
        <p14:creationId xmlns:p14="http://schemas.microsoft.com/office/powerpoint/2010/main" val="2968999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Вопрос">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563312" y="889686"/>
            <a:ext cx="7065377" cy="1994055"/>
          </a:xfrm>
        </p:spPr>
        <p:txBody>
          <a:bodyPr/>
          <a:lstStyle>
            <a:lvl1pPr algn="ctr">
              <a:defRPr lang="ru-RU" sz="3600" kern="1200" baseline="0" dirty="0" smtClean="0">
                <a:solidFill>
                  <a:schemeClr val="tx1"/>
                </a:solidFill>
                <a:latin typeface="Comic Sans MS" panose="030F0702030302020204" pitchFamily="66" charset="0"/>
                <a:ea typeface="+mj-ea"/>
                <a:cs typeface="+mj-cs"/>
              </a:defRPr>
            </a:lvl1pPr>
          </a:lstStyle>
          <a:p>
            <a:r>
              <a:rPr lang="ru-RU" dirty="0"/>
              <a:t>Введите сюда вопрос</a:t>
            </a:r>
          </a:p>
        </p:txBody>
      </p:sp>
    </p:spTree>
    <p:extLst>
      <p:ext uri="{BB962C8B-B14F-4D97-AF65-F5344CB8AC3E}">
        <p14:creationId xmlns:p14="http://schemas.microsoft.com/office/powerpoint/2010/main" val="1010834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002320-67E0-421F-8F58-ADC802F282D2}"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696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Финальный слайд">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3703" y="1148799"/>
            <a:ext cx="7520662" cy="2987692"/>
          </a:xfrm>
          <a:prstGeom prst="rect">
            <a:avLst/>
          </a:prstGeom>
        </p:spPr>
      </p:pic>
      <p:sp>
        <p:nvSpPr>
          <p:cNvPr id="2" name="Заголовок 1"/>
          <p:cNvSpPr>
            <a:spLocks noGrp="1"/>
          </p:cNvSpPr>
          <p:nvPr>
            <p:ph type="ctrTitle" hasCustomPrompt="1"/>
          </p:nvPr>
        </p:nvSpPr>
        <p:spPr>
          <a:xfrm>
            <a:off x="2926866" y="1619854"/>
            <a:ext cx="6338272" cy="1942748"/>
          </a:xfrm>
        </p:spPr>
        <p:txBody>
          <a:bodyPr anchor="ctr">
            <a:normAutofit/>
          </a:bodyPr>
          <a:lstStyle>
            <a:lvl1pPr algn="ctr">
              <a:defRPr sz="4800">
                <a:latin typeface="Comic Sans MS" panose="030F0702030302020204" pitchFamily="66" charset="0"/>
              </a:defRPr>
            </a:lvl1pPr>
          </a:lstStyle>
          <a:p>
            <a:r>
              <a:rPr lang="ru-RU" dirty="0"/>
              <a:t>Молодец !</a:t>
            </a:r>
            <a:endParaRPr lang="en-US" dirty="0"/>
          </a:p>
        </p:txBody>
      </p:sp>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13" y="3994064"/>
            <a:ext cx="2316132" cy="2474631"/>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32986" y="4607546"/>
            <a:ext cx="1932896" cy="1265669"/>
          </a:xfrm>
          <a:prstGeom prst="rect">
            <a:avLst/>
          </a:prstGeom>
        </p:spPr>
      </p:pic>
      <p:pic>
        <p:nvPicPr>
          <p:cNvPr id="16" name="Рисунок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97655" y="408441"/>
            <a:ext cx="1080658" cy="1372911"/>
          </a:xfrm>
          <a:prstGeom prst="rect">
            <a:avLst/>
          </a:prstGeom>
        </p:spPr>
      </p:pic>
      <p:pic>
        <p:nvPicPr>
          <p:cNvPr id="17" name="Рисунок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87277" y="250836"/>
            <a:ext cx="1247775" cy="1200150"/>
          </a:xfrm>
          <a:prstGeom prst="rect">
            <a:avLst/>
          </a:prstGeom>
        </p:spPr>
      </p:pic>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83307" y="5561242"/>
            <a:ext cx="808329" cy="496202"/>
          </a:xfrm>
          <a:prstGeom prst="rect">
            <a:avLst/>
          </a:prstGeom>
        </p:spPr>
      </p:pic>
      <p:pic>
        <p:nvPicPr>
          <p:cNvPr id="19" name="Рисунок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90344" y="1619854"/>
            <a:ext cx="1442735" cy="975486"/>
          </a:xfrm>
          <a:prstGeom prst="rect">
            <a:avLst/>
          </a:prstGeom>
        </p:spPr>
      </p:pic>
      <p:pic>
        <p:nvPicPr>
          <p:cNvPr id="20" name="Рисунок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20712733">
            <a:off x="3095022" y="5531869"/>
            <a:ext cx="1190625" cy="590550"/>
          </a:xfrm>
          <a:prstGeom prst="rect">
            <a:avLst/>
          </a:prstGeom>
        </p:spPr>
      </p:pic>
      <p:pic>
        <p:nvPicPr>
          <p:cNvPr id="21" name="Рисунок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20567752">
            <a:off x="4870713" y="5547467"/>
            <a:ext cx="941707" cy="950347"/>
          </a:xfrm>
          <a:prstGeom prst="rect">
            <a:avLst/>
          </a:prstGeom>
        </p:spPr>
      </p:pic>
      <p:pic>
        <p:nvPicPr>
          <p:cNvPr id="22" name="Рисунок 2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901725">
            <a:off x="10178792" y="2153101"/>
            <a:ext cx="924327" cy="1232435"/>
          </a:xfrm>
          <a:prstGeom prst="rect">
            <a:avLst/>
          </a:prstGeom>
        </p:spPr>
      </p:pic>
      <p:pic>
        <p:nvPicPr>
          <p:cNvPr id="24" name="Рисунок 2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66831" y="157018"/>
            <a:ext cx="1088456" cy="1293968"/>
          </a:xfrm>
          <a:prstGeom prst="rect">
            <a:avLst/>
          </a:prstGeom>
        </p:spPr>
      </p:pic>
      <p:pic>
        <p:nvPicPr>
          <p:cNvPr id="27" name="Рисунок 2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6356" y="4096790"/>
            <a:ext cx="781485" cy="992362"/>
          </a:xfrm>
          <a:prstGeom prst="rect">
            <a:avLst/>
          </a:prstGeom>
        </p:spPr>
      </p:pic>
      <p:pic>
        <p:nvPicPr>
          <p:cNvPr id="15" name="Рисунок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963787" y="5658514"/>
            <a:ext cx="821592" cy="810181"/>
          </a:xfrm>
          <a:prstGeom prst="rect">
            <a:avLst/>
          </a:prstGeom>
        </p:spPr>
      </p:pic>
      <p:pic>
        <p:nvPicPr>
          <p:cNvPr id="23" name="Рисунок 2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7819884">
            <a:off x="2562843" y="4138241"/>
            <a:ext cx="334800" cy="1035983"/>
          </a:xfrm>
          <a:prstGeom prst="rect">
            <a:avLst/>
          </a:prstGeom>
        </p:spPr>
      </p:pic>
      <p:pic>
        <p:nvPicPr>
          <p:cNvPr id="25" name="Рисунок 2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195312" y="4106455"/>
            <a:ext cx="762106" cy="791047"/>
          </a:xfrm>
          <a:prstGeom prst="rect">
            <a:avLst/>
          </a:prstGeom>
        </p:spPr>
      </p:pic>
      <p:pic>
        <p:nvPicPr>
          <p:cNvPr id="26" name="Рисунок 2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85959" y="2938641"/>
            <a:ext cx="913483" cy="776162"/>
          </a:xfrm>
          <a:prstGeom prst="rect">
            <a:avLst/>
          </a:prstGeom>
        </p:spPr>
      </p:pic>
      <p:pic>
        <p:nvPicPr>
          <p:cNvPr id="28" name="Рисунок 2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768575" y="97483"/>
            <a:ext cx="1340567" cy="1051316"/>
          </a:xfrm>
          <a:prstGeom prst="rect">
            <a:avLst/>
          </a:prstGeom>
        </p:spPr>
      </p:pic>
      <p:pic>
        <p:nvPicPr>
          <p:cNvPr id="29" name="Рисунок 2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8905327" y="166197"/>
            <a:ext cx="1342076" cy="1192957"/>
          </a:xfrm>
          <a:prstGeom prst="rect">
            <a:avLst/>
          </a:prstGeom>
        </p:spPr>
      </p:pic>
      <p:pic>
        <p:nvPicPr>
          <p:cNvPr id="31" name="Рисунок 3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20699386">
            <a:off x="4786126" y="4446131"/>
            <a:ext cx="928595" cy="878059"/>
          </a:xfrm>
          <a:prstGeom prst="rect">
            <a:avLst/>
          </a:prstGeom>
        </p:spPr>
      </p:pic>
    </p:spTree>
    <p:extLst>
      <p:ext uri="{BB962C8B-B14F-4D97-AF65-F5344CB8AC3E}">
        <p14:creationId xmlns:p14="http://schemas.microsoft.com/office/powerpoint/2010/main" val="263575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2000" fill="hold"/>
                                        <p:tgtEl>
                                          <p:spTgt spid="20"/>
                                        </p:tgtEl>
                                        <p:attrNameLst>
                                          <p:attrName>ppt_w</p:attrName>
                                        </p:attrNameLst>
                                      </p:cBhvr>
                                      <p:tavLst>
                                        <p:tav tm="0">
                                          <p:val>
                                            <p:fltVal val="0"/>
                                          </p:val>
                                        </p:tav>
                                        <p:tav tm="100000">
                                          <p:val>
                                            <p:strVal val="#ppt_w"/>
                                          </p:val>
                                        </p:tav>
                                      </p:tavLst>
                                    </p:anim>
                                    <p:anim calcmode="lin" valueType="num">
                                      <p:cBhvr>
                                        <p:cTn id="8" dur="2000" fill="hold"/>
                                        <p:tgtEl>
                                          <p:spTgt spid="20"/>
                                        </p:tgtEl>
                                        <p:attrNameLst>
                                          <p:attrName>ppt_h</p:attrName>
                                        </p:attrNameLst>
                                      </p:cBhvr>
                                      <p:tavLst>
                                        <p:tav tm="0">
                                          <p:val>
                                            <p:fltVal val="0"/>
                                          </p:val>
                                        </p:tav>
                                        <p:tav tm="100000">
                                          <p:val>
                                            <p:strVal val="#ppt_h"/>
                                          </p:val>
                                        </p:tav>
                                      </p:tavLst>
                                    </p:anim>
                                    <p:anim calcmode="lin" valueType="num">
                                      <p:cBhvr>
                                        <p:cTn id="9" dur="2000" fill="hold"/>
                                        <p:tgtEl>
                                          <p:spTgt spid="20"/>
                                        </p:tgtEl>
                                        <p:attrNameLst>
                                          <p:attrName>style.rotation</p:attrName>
                                        </p:attrNameLst>
                                      </p:cBhvr>
                                      <p:tavLst>
                                        <p:tav tm="0">
                                          <p:val>
                                            <p:fltVal val="90"/>
                                          </p:val>
                                        </p:tav>
                                        <p:tav tm="100000">
                                          <p:val>
                                            <p:fltVal val="0"/>
                                          </p:val>
                                        </p:tav>
                                      </p:tavLst>
                                    </p:anim>
                                    <p:animEffect transition="in" filter="fade">
                                      <p:cBhvr>
                                        <p:cTn id="10" dur="20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1" name="applause.wav"/>
                                        </p:tgtEl>
                                      </p:cMediaNode>
                                    </p:audio>
                                  </p:subTnLst>
                                </p:cTn>
                              </p:par>
                              <p:par>
                                <p:cTn id="11" presetID="3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2000" fill="hold"/>
                                        <p:tgtEl>
                                          <p:spTgt spid="21"/>
                                        </p:tgtEl>
                                        <p:attrNameLst>
                                          <p:attrName>ppt_w</p:attrName>
                                        </p:attrNameLst>
                                      </p:cBhvr>
                                      <p:tavLst>
                                        <p:tav tm="0">
                                          <p:val>
                                            <p:fltVal val="0"/>
                                          </p:val>
                                        </p:tav>
                                        <p:tav tm="100000">
                                          <p:val>
                                            <p:strVal val="#ppt_w"/>
                                          </p:val>
                                        </p:tav>
                                      </p:tavLst>
                                    </p:anim>
                                    <p:anim calcmode="lin" valueType="num">
                                      <p:cBhvr>
                                        <p:cTn id="14" dur="2000" fill="hold"/>
                                        <p:tgtEl>
                                          <p:spTgt spid="21"/>
                                        </p:tgtEl>
                                        <p:attrNameLst>
                                          <p:attrName>ppt_h</p:attrName>
                                        </p:attrNameLst>
                                      </p:cBhvr>
                                      <p:tavLst>
                                        <p:tav tm="0">
                                          <p:val>
                                            <p:fltVal val="0"/>
                                          </p:val>
                                        </p:tav>
                                        <p:tav tm="100000">
                                          <p:val>
                                            <p:strVal val="#ppt_h"/>
                                          </p:val>
                                        </p:tav>
                                      </p:tavLst>
                                    </p:anim>
                                    <p:anim calcmode="lin" valueType="num">
                                      <p:cBhvr>
                                        <p:cTn id="15" dur="2000" fill="hold"/>
                                        <p:tgtEl>
                                          <p:spTgt spid="21"/>
                                        </p:tgtEl>
                                        <p:attrNameLst>
                                          <p:attrName>style.rotation</p:attrName>
                                        </p:attrNameLst>
                                      </p:cBhvr>
                                      <p:tavLst>
                                        <p:tav tm="0">
                                          <p:val>
                                            <p:fltVal val="90"/>
                                          </p:val>
                                        </p:tav>
                                        <p:tav tm="100000">
                                          <p:val>
                                            <p:fltVal val="0"/>
                                          </p:val>
                                        </p:tav>
                                      </p:tavLst>
                                    </p:anim>
                                    <p:animEffect transition="in" filter="fade">
                                      <p:cBhvr>
                                        <p:cTn id="16" dur="2000"/>
                                        <p:tgtEl>
                                          <p:spTgt spid="21"/>
                                        </p:tgtEl>
                                      </p:cBhvr>
                                    </p:animEffect>
                                  </p:childTnLst>
                                  <p:subTnLst>
                                    <p:audio>
                                      <p:cMediaNode>
                                        <p:cTn display="0" masterRel="sameClick">
                                          <p:stCondLst>
                                            <p:cond evt="begin" delay="0">
                                              <p:tn val="11"/>
                                            </p:cond>
                                          </p:stCondLst>
                                          <p:endCondLst>
                                            <p:cond evt="onStopAudio" delay="0">
                                              <p:tgtEl>
                                                <p:sldTgt/>
                                              </p:tgtEl>
                                            </p:cond>
                                          </p:endCondLst>
                                        </p:cTn>
                                        <p:tgtEl>
                                          <p:sndTgt r:embed="rId1" name="applause.wav"/>
                                        </p:tgtEl>
                                      </p:cMediaNode>
                                    </p:audio>
                                  </p:subTnLst>
                                </p:cTn>
                              </p:par>
                              <p:par>
                                <p:cTn id="17" presetID="3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2000" fill="hold"/>
                                        <p:tgtEl>
                                          <p:spTgt spid="31"/>
                                        </p:tgtEl>
                                        <p:attrNameLst>
                                          <p:attrName>ppt_w</p:attrName>
                                        </p:attrNameLst>
                                      </p:cBhvr>
                                      <p:tavLst>
                                        <p:tav tm="0">
                                          <p:val>
                                            <p:fltVal val="0"/>
                                          </p:val>
                                        </p:tav>
                                        <p:tav tm="100000">
                                          <p:val>
                                            <p:strVal val="#ppt_w"/>
                                          </p:val>
                                        </p:tav>
                                      </p:tavLst>
                                    </p:anim>
                                    <p:anim calcmode="lin" valueType="num">
                                      <p:cBhvr>
                                        <p:cTn id="20" dur="2000" fill="hold"/>
                                        <p:tgtEl>
                                          <p:spTgt spid="31"/>
                                        </p:tgtEl>
                                        <p:attrNameLst>
                                          <p:attrName>ppt_h</p:attrName>
                                        </p:attrNameLst>
                                      </p:cBhvr>
                                      <p:tavLst>
                                        <p:tav tm="0">
                                          <p:val>
                                            <p:fltVal val="0"/>
                                          </p:val>
                                        </p:tav>
                                        <p:tav tm="100000">
                                          <p:val>
                                            <p:strVal val="#ppt_h"/>
                                          </p:val>
                                        </p:tav>
                                      </p:tavLst>
                                    </p:anim>
                                    <p:anim calcmode="lin" valueType="num">
                                      <p:cBhvr>
                                        <p:cTn id="21" dur="2000" fill="hold"/>
                                        <p:tgtEl>
                                          <p:spTgt spid="31"/>
                                        </p:tgtEl>
                                        <p:attrNameLst>
                                          <p:attrName>style.rotation</p:attrName>
                                        </p:attrNameLst>
                                      </p:cBhvr>
                                      <p:tavLst>
                                        <p:tav tm="0">
                                          <p:val>
                                            <p:fltVal val="90"/>
                                          </p:val>
                                        </p:tav>
                                        <p:tav tm="100000">
                                          <p:val>
                                            <p:fltVal val="0"/>
                                          </p:val>
                                        </p:tav>
                                      </p:tavLst>
                                    </p:anim>
                                    <p:animEffect transition="in" filter="fade">
                                      <p:cBhvr>
                                        <p:cTn id="22" dur="2000"/>
                                        <p:tgtEl>
                                          <p:spTgt spid="31"/>
                                        </p:tgtEl>
                                      </p:cBhvr>
                                    </p:animEffect>
                                  </p:childTnLst>
                                  <p:subTnLst>
                                    <p:audio>
                                      <p:cMediaNode>
                                        <p:cTn display="0" masterRel="sameClick">
                                          <p:stCondLst>
                                            <p:cond evt="begin" delay="0">
                                              <p:tn val="17"/>
                                            </p:cond>
                                          </p:stCondLst>
                                          <p:endCondLst>
                                            <p:cond evt="onStopAudio" delay="0">
                                              <p:tgtEl>
                                                <p:sldTgt/>
                                              </p:tgtEl>
                                            </p:cond>
                                          </p:endCondLst>
                                        </p:cTn>
                                        <p:tgtEl>
                                          <p:sndTgt r:embed="rId1" name="applause.wav"/>
                                        </p:tgtEl>
                                      </p:cMediaNode>
                                    </p:audio>
                                  </p:sub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000" fill="hold"/>
                                        <p:tgtEl>
                                          <p:spTgt spid="11"/>
                                        </p:tgtEl>
                                        <p:attrNameLst>
                                          <p:attrName>ppt_w</p:attrName>
                                        </p:attrNameLst>
                                      </p:cBhvr>
                                      <p:tavLst>
                                        <p:tav tm="0">
                                          <p:val>
                                            <p:fltVal val="0"/>
                                          </p:val>
                                        </p:tav>
                                        <p:tav tm="100000">
                                          <p:val>
                                            <p:strVal val="#ppt_w"/>
                                          </p:val>
                                        </p:tav>
                                      </p:tavLst>
                                    </p:anim>
                                    <p:anim calcmode="lin" valueType="num">
                                      <p:cBhvr>
                                        <p:cTn id="26" dur="2000" fill="hold"/>
                                        <p:tgtEl>
                                          <p:spTgt spid="11"/>
                                        </p:tgtEl>
                                        <p:attrNameLst>
                                          <p:attrName>ppt_h</p:attrName>
                                        </p:attrNameLst>
                                      </p:cBhvr>
                                      <p:tavLst>
                                        <p:tav tm="0">
                                          <p:val>
                                            <p:fltVal val="0"/>
                                          </p:val>
                                        </p:tav>
                                        <p:tav tm="100000">
                                          <p:val>
                                            <p:strVal val="#ppt_h"/>
                                          </p:val>
                                        </p:tav>
                                      </p:tavLst>
                                    </p:anim>
                                    <p:anim calcmode="lin" valueType="num">
                                      <p:cBhvr>
                                        <p:cTn id="27" dur="2000" fill="hold"/>
                                        <p:tgtEl>
                                          <p:spTgt spid="11"/>
                                        </p:tgtEl>
                                        <p:attrNameLst>
                                          <p:attrName>style.rotation</p:attrName>
                                        </p:attrNameLst>
                                      </p:cBhvr>
                                      <p:tavLst>
                                        <p:tav tm="0">
                                          <p:val>
                                            <p:fltVal val="90"/>
                                          </p:val>
                                        </p:tav>
                                        <p:tav tm="100000">
                                          <p:val>
                                            <p:fltVal val="0"/>
                                          </p:val>
                                        </p:tav>
                                      </p:tavLst>
                                    </p:anim>
                                    <p:animEffect transition="in" filter="fade">
                                      <p:cBhvr>
                                        <p:cTn id="28" dur="20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1" name="applause.wav"/>
                                        </p:tgtEl>
                                      </p:cMediaNode>
                                    </p:audio>
                                  </p:sub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000" fill="hold"/>
                                        <p:tgtEl>
                                          <p:spTgt spid="8"/>
                                        </p:tgtEl>
                                        <p:attrNameLst>
                                          <p:attrName>ppt_w</p:attrName>
                                        </p:attrNameLst>
                                      </p:cBhvr>
                                      <p:tavLst>
                                        <p:tav tm="0">
                                          <p:val>
                                            <p:fltVal val="0"/>
                                          </p:val>
                                        </p:tav>
                                        <p:tav tm="100000">
                                          <p:val>
                                            <p:strVal val="#ppt_w"/>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 calcmode="lin" valueType="num">
                                      <p:cBhvr>
                                        <p:cTn id="33" dur="2000" fill="hold"/>
                                        <p:tgtEl>
                                          <p:spTgt spid="8"/>
                                        </p:tgtEl>
                                        <p:attrNameLst>
                                          <p:attrName>style.rotation</p:attrName>
                                        </p:attrNameLst>
                                      </p:cBhvr>
                                      <p:tavLst>
                                        <p:tav tm="0">
                                          <p:val>
                                            <p:fltVal val="90"/>
                                          </p:val>
                                        </p:tav>
                                        <p:tav tm="100000">
                                          <p:val>
                                            <p:fltVal val="0"/>
                                          </p:val>
                                        </p:tav>
                                      </p:tavLst>
                                    </p:anim>
                                    <p:animEffect transition="in" filter="fade">
                                      <p:cBhvr>
                                        <p:cTn id="34" dur="20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1" name="applause.wav"/>
                                        </p:tgtEl>
                                      </p:cMediaNode>
                                    </p:audio>
                                  </p:subTnLst>
                                </p:cTn>
                              </p:par>
                              <p:par>
                                <p:cTn id="35" presetID="3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2000" fill="hold"/>
                                        <p:tgtEl>
                                          <p:spTgt spid="23"/>
                                        </p:tgtEl>
                                        <p:attrNameLst>
                                          <p:attrName>ppt_w</p:attrName>
                                        </p:attrNameLst>
                                      </p:cBhvr>
                                      <p:tavLst>
                                        <p:tav tm="0">
                                          <p:val>
                                            <p:fltVal val="0"/>
                                          </p:val>
                                        </p:tav>
                                        <p:tav tm="100000">
                                          <p:val>
                                            <p:strVal val="#ppt_w"/>
                                          </p:val>
                                        </p:tav>
                                      </p:tavLst>
                                    </p:anim>
                                    <p:anim calcmode="lin" valueType="num">
                                      <p:cBhvr>
                                        <p:cTn id="38" dur="2000" fill="hold"/>
                                        <p:tgtEl>
                                          <p:spTgt spid="23"/>
                                        </p:tgtEl>
                                        <p:attrNameLst>
                                          <p:attrName>ppt_h</p:attrName>
                                        </p:attrNameLst>
                                      </p:cBhvr>
                                      <p:tavLst>
                                        <p:tav tm="0">
                                          <p:val>
                                            <p:fltVal val="0"/>
                                          </p:val>
                                        </p:tav>
                                        <p:tav tm="100000">
                                          <p:val>
                                            <p:strVal val="#ppt_h"/>
                                          </p:val>
                                        </p:tav>
                                      </p:tavLst>
                                    </p:anim>
                                    <p:anim calcmode="lin" valueType="num">
                                      <p:cBhvr>
                                        <p:cTn id="39" dur="2000" fill="hold"/>
                                        <p:tgtEl>
                                          <p:spTgt spid="23"/>
                                        </p:tgtEl>
                                        <p:attrNameLst>
                                          <p:attrName>style.rotation</p:attrName>
                                        </p:attrNameLst>
                                      </p:cBhvr>
                                      <p:tavLst>
                                        <p:tav tm="0">
                                          <p:val>
                                            <p:fltVal val="90"/>
                                          </p:val>
                                        </p:tav>
                                        <p:tav tm="100000">
                                          <p:val>
                                            <p:fltVal val="0"/>
                                          </p:val>
                                        </p:tav>
                                      </p:tavLst>
                                    </p:anim>
                                    <p:animEffect transition="in" filter="fade">
                                      <p:cBhvr>
                                        <p:cTn id="40" dur="2000"/>
                                        <p:tgtEl>
                                          <p:spTgt spid="23"/>
                                        </p:tgtEl>
                                      </p:cBhvr>
                                    </p:animEffect>
                                  </p:childTnLst>
                                  <p:subTnLst>
                                    <p:audio>
                                      <p:cMediaNode>
                                        <p:cTn display="0" masterRel="sameClick">
                                          <p:stCondLst>
                                            <p:cond evt="begin" delay="0">
                                              <p:tn val="35"/>
                                            </p:cond>
                                          </p:stCondLst>
                                          <p:endCondLst>
                                            <p:cond evt="onStopAudio" delay="0">
                                              <p:tgtEl>
                                                <p:sldTgt/>
                                              </p:tgtEl>
                                            </p:cond>
                                          </p:endCondLst>
                                        </p:cTn>
                                        <p:tgtEl>
                                          <p:sndTgt r:embed="rId1" name="applause.wav"/>
                                        </p:tgtEl>
                                      </p:cMediaNode>
                                    </p:audio>
                                  </p:subTnLst>
                                </p:cTn>
                              </p:par>
                              <p:par>
                                <p:cTn id="41" presetID="3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2000" fill="hold"/>
                                        <p:tgtEl>
                                          <p:spTgt spid="26"/>
                                        </p:tgtEl>
                                        <p:attrNameLst>
                                          <p:attrName>ppt_w</p:attrName>
                                        </p:attrNameLst>
                                      </p:cBhvr>
                                      <p:tavLst>
                                        <p:tav tm="0">
                                          <p:val>
                                            <p:fltVal val="0"/>
                                          </p:val>
                                        </p:tav>
                                        <p:tav tm="100000">
                                          <p:val>
                                            <p:strVal val="#ppt_w"/>
                                          </p:val>
                                        </p:tav>
                                      </p:tavLst>
                                    </p:anim>
                                    <p:anim calcmode="lin" valueType="num">
                                      <p:cBhvr>
                                        <p:cTn id="44" dur="2000" fill="hold"/>
                                        <p:tgtEl>
                                          <p:spTgt spid="26"/>
                                        </p:tgtEl>
                                        <p:attrNameLst>
                                          <p:attrName>ppt_h</p:attrName>
                                        </p:attrNameLst>
                                      </p:cBhvr>
                                      <p:tavLst>
                                        <p:tav tm="0">
                                          <p:val>
                                            <p:fltVal val="0"/>
                                          </p:val>
                                        </p:tav>
                                        <p:tav tm="100000">
                                          <p:val>
                                            <p:strVal val="#ppt_h"/>
                                          </p:val>
                                        </p:tav>
                                      </p:tavLst>
                                    </p:anim>
                                    <p:anim calcmode="lin" valueType="num">
                                      <p:cBhvr>
                                        <p:cTn id="45" dur="2000" fill="hold"/>
                                        <p:tgtEl>
                                          <p:spTgt spid="26"/>
                                        </p:tgtEl>
                                        <p:attrNameLst>
                                          <p:attrName>style.rotation</p:attrName>
                                        </p:attrNameLst>
                                      </p:cBhvr>
                                      <p:tavLst>
                                        <p:tav tm="0">
                                          <p:val>
                                            <p:fltVal val="90"/>
                                          </p:val>
                                        </p:tav>
                                        <p:tav tm="100000">
                                          <p:val>
                                            <p:fltVal val="0"/>
                                          </p:val>
                                        </p:tav>
                                      </p:tavLst>
                                    </p:anim>
                                    <p:animEffect transition="in" filter="fade">
                                      <p:cBhvr>
                                        <p:cTn id="46" dur="2000"/>
                                        <p:tgtEl>
                                          <p:spTgt spid="26"/>
                                        </p:tgtEl>
                                      </p:cBhvr>
                                    </p:animEffect>
                                  </p:childTnLst>
                                  <p:subTnLst>
                                    <p:audio>
                                      <p:cMediaNode>
                                        <p:cTn display="0" masterRel="sameClick">
                                          <p:stCondLst>
                                            <p:cond evt="begin" delay="0">
                                              <p:tn val="41"/>
                                            </p:cond>
                                          </p:stCondLst>
                                          <p:endCondLst>
                                            <p:cond evt="onStopAudio" delay="0">
                                              <p:tgtEl>
                                                <p:sldTgt/>
                                              </p:tgtEl>
                                            </p:cond>
                                          </p:endCondLst>
                                        </p:cTn>
                                        <p:tgtEl>
                                          <p:sndTgt r:embed="rId1" name="applause.wav"/>
                                        </p:tgtEl>
                                      </p:cMediaNode>
                                    </p:audio>
                                  </p:subTnLst>
                                </p:cTn>
                              </p:par>
                              <p:par>
                                <p:cTn id="47" presetID="3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2000" fill="hold"/>
                                        <p:tgtEl>
                                          <p:spTgt spid="19"/>
                                        </p:tgtEl>
                                        <p:attrNameLst>
                                          <p:attrName>ppt_w</p:attrName>
                                        </p:attrNameLst>
                                      </p:cBhvr>
                                      <p:tavLst>
                                        <p:tav tm="0">
                                          <p:val>
                                            <p:fltVal val="0"/>
                                          </p:val>
                                        </p:tav>
                                        <p:tav tm="100000">
                                          <p:val>
                                            <p:strVal val="#ppt_w"/>
                                          </p:val>
                                        </p:tav>
                                      </p:tavLst>
                                    </p:anim>
                                    <p:anim calcmode="lin" valueType="num">
                                      <p:cBhvr>
                                        <p:cTn id="50" dur="2000" fill="hold"/>
                                        <p:tgtEl>
                                          <p:spTgt spid="19"/>
                                        </p:tgtEl>
                                        <p:attrNameLst>
                                          <p:attrName>ppt_h</p:attrName>
                                        </p:attrNameLst>
                                      </p:cBhvr>
                                      <p:tavLst>
                                        <p:tav tm="0">
                                          <p:val>
                                            <p:fltVal val="0"/>
                                          </p:val>
                                        </p:tav>
                                        <p:tav tm="100000">
                                          <p:val>
                                            <p:strVal val="#ppt_h"/>
                                          </p:val>
                                        </p:tav>
                                      </p:tavLst>
                                    </p:anim>
                                    <p:anim calcmode="lin" valueType="num">
                                      <p:cBhvr>
                                        <p:cTn id="51" dur="2000" fill="hold"/>
                                        <p:tgtEl>
                                          <p:spTgt spid="19"/>
                                        </p:tgtEl>
                                        <p:attrNameLst>
                                          <p:attrName>style.rotation</p:attrName>
                                        </p:attrNameLst>
                                      </p:cBhvr>
                                      <p:tavLst>
                                        <p:tav tm="0">
                                          <p:val>
                                            <p:fltVal val="90"/>
                                          </p:val>
                                        </p:tav>
                                        <p:tav tm="100000">
                                          <p:val>
                                            <p:fltVal val="0"/>
                                          </p:val>
                                        </p:tav>
                                      </p:tavLst>
                                    </p:anim>
                                    <p:animEffect transition="in" filter="fade">
                                      <p:cBhvr>
                                        <p:cTn id="52" dur="2000"/>
                                        <p:tgtEl>
                                          <p:spTgt spid="19"/>
                                        </p:tgtEl>
                                      </p:cBhvr>
                                    </p:animEffect>
                                  </p:childTnLst>
                                  <p:subTnLst>
                                    <p:audio>
                                      <p:cMediaNode>
                                        <p:cTn display="0" masterRel="sameClick">
                                          <p:stCondLst>
                                            <p:cond evt="begin" delay="0">
                                              <p:tn val="47"/>
                                            </p:cond>
                                          </p:stCondLst>
                                          <p:endCondLst>
                                            <p:cond evt="onStopAudio" delay="0">
                                              <p:tgtEl>
                                                <p:sldTgt/>
                                              </p:tgtEl>
                                            </p:cond>
                                          </p:endCondLst>
                                        </p:cTn>
                                        <p:tgtEl>
                                          <p:sndTgt r:embed="rId1" name="applause.wav"/>
                                        </p:tgtEl>
                                      </p:cMediaNode>
                                    </p:audio>
                                  </p:subTnLst>
                                </p:cTn>
                              </p:par>
                              <p:par>
                                <p:cTn id="53" presetID="3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2000" fill="hold"/>
                                        <p:tgtEl>
                                          <p:spTgt spid="24"/>
                                        </p:tgtEl>
                                        <p:attrNameLst>
                                          <p:attrName>ppt_w</p:attrName>
                                        </p:attrNameLst>
                                      </p:cBhvr>
                                      <p:tavLst>
                                        <p:tav tm="0">
                                          <p:val>
                                            <p:fltVal val="0"/>
                                          </p:val>
                                        </p:tav>
                                        <p:tav tm="100000">
                                          <p:val>
                                            <p:strVal val="#ppt_w"/>
                                          </p:val>
                                        </p:tav>
                                      </p:tavLst>
                                    </p:anim>
                                    <p:anim calcmode="lin" valueType="num">
                                      <p:cBhvr>
                                        <p:cTn id="56" dur="2000" fill="hold"/>
                                        <p:tgtEl>
                                          <p:spTgt spid="24"/>
                                        </p:tgtEl>
                                        <p:attrNameLst>
                                          <p:attrName>ppt_h</p:attrName>
                                        </p:attrNameLst>
                                      </p:cBhvr>
                                      <p:tavLst>
                                        <p:tav tm="0">
                                          <p:val>
                                            <p:fltVal val="0"/>
                                          </p:val>
                                        </p:tav>
                                        <p:tav tm="100000">
                                          <p:val>
                                            <p:strVal val="#ppt_h"/>
                                          </p:val>
                                        </p:tav>
                                      </p:tavLst>
                                    </p:anim>
                                    <p:anim calcmode="lin" valueType="num">
                                      <p:cBhvr>
                                        <p:cTn id="57" dur="2000" fill="hold"/>
                                        <p:tgtEl>
                                          <p:spTgt spid="24"/>
                                        </p:tgtEl>
                                        <p:attrNameLst>
                                          <p:attrName>style.rotation</p:attrName>
                                        </p:attrNameLst>
                                      </p:cBhvr>
                                      <p:tavLst>
                                        <p:tav tm="0">
                                          <p:val>
                                            <p:fltVal val="90"/>
                                          </p:val>
                                        </p:tav>
                                        <p:tav tm="100000">
                                          <p:val>
                                            <p:fltVal val="0"/>
                                          </p:val>
                                        </p:tav>
                                      </p:tavLst>
                                    </p:anim>
                                    <p:animEffect transition="in" filter="fade">
                                      <p:cBhvr>
                                        <p:cTn id="58" dur="2000"/>
                                        <p:tgtEl>
                                          <p:spTgt spid="24"/>
                                        </p:tgtEl>
                                      </p:cBhvr>
                                    </p:animEffect>
                                  </p:childTnLst>
                                  <p:subTnLst>
                                    <p:audio>
                                      <p:cMediaNode>
                                        <p:cTn display="0" masterRel="sameClick">
                                          <p:stCondLst>
                                            <p:cond evt="begin" delay="0">
                                              <p:tn val="53"/>
                                            </p:cond>
                                          </p:stCondLst>
                                          <p:endCondLst>
                                            <p:cond evt="onStopAudio" delay="0">
                                              <p:tgtEl>
                                                <p:sldTgt/>
                                              </p:tgtEl>
                                            </p:cond>
                                          </p:endCondLst>
                                        </p:cTn>
                                        <p:tgtEl>
                                          <p:sndTgt r:embed="rId1" name="applause.wav"/>
                                        </p:tgtEl>
                                      </p:cMediaNode>
                                    </p:audio>
                                  </p:subTnLst>
                                </p:cTn>
                              </p:par>
                              <p:par>
                                <p:cTn id="59" presetID="3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2000" fill="hold"/>
                                        <p:tgtEl>
                                          <p:spTgt spid="17"/>
                                        </p:tgtEl>
                                        <p:attrNameLst>
                                          <p:attrName>ppt_w</p:attrName>
                                        </p:attrNameLst>
                                      </p:cBhvr>
                                      <p:tavLst>
                                        <p:tav tm="0">
                                          <p:val>
                                            <p:fltVal val="0"/>
                                          </p:val>
                                        </p:tav>
                                        <p:tav tm="100000">
                                          <p:val>
                                            <p:strVal val="#ppt_w"/>
                                          </p:val>
                                        </p:tav>
                                      </p:tavLst>
                                    </p:anim>
                                    <p:anim calcmode="lin" valueType="num">
                                      <p:cBhvr>
                                        <p:cTn id="62" dur="2000" fill="hold"/>
                                        <p:tgtEl>
                                          <p:spTgt spid="17"/>
                                        </p:tgtEl>
                                        <p:attrNameLst>
                                          <p:attrName>ppt_h</p:attrName>
                                        </p:attrNameLst>
                                      </p:cBhvr>
                                      <p:tavLst>
                                        <p:tav tm="0">
                                          <p:val>
                                            <p:fltVal val="0"/>
                                          </p:val>
                                        </p:tav>
                                        <p:tav tm="100000">
                                          <p:val>
                                            <p:strVal val="#ppt_h"/>
                                          </p:val>
                                        </p:tav>
                                      </p:tavLst>
                                    </p:anim>
                                    <p:anim calcmode="lin" valueType="num">
                                      <p:cBhvr>
                                        <p:cTn id="63" dur="2000" fill="hold"/>
                                        <p:tgtEl>
                                          <p:spTgt spid="17"/>
                                        </p:tgtEl>
                                        <p:attrNameLst>
                                          <p:attrName>style.rotation</p:attrName>
                                        </p:attrNameLst>
                                      </p:cBhvr>
                                      <p:tavLst>
                                        <p:tav tm="0">
                                          <p:val>
                                            <p:fltVal val="90"/>
                                          </p:val>
                                        </p:tav>
                                        <p:tav tm="100000">
                                          <p:val>
                                            <p:fltVal val="0"/>
                                          </p:val>
                                        </p:tav>
                                      </p:tavLst>
                                    </p:anim>
                                    <p:animEffect transition="in" filter="fade">
                                      <p:cBhvr>
                                        <p:cTn id="64" dur="2000"/>
                                        <p:tgtEl>
                                          <p:spTgt spid="17"/>
                                        </p:tgtEl>
                                      </p:cBhvr>
                                    </p:animEffect>
                                  </p:childTnLst>
                                  <p:subTnLst>
                                    <p:audio>
                                      <p:cMediaNode>
                                        <p:cTn display="0" masterRel="sameClick">
                                          <p:stCondLst>
                                            <p:cond evt="begin" delay="0">
                                              <p:tn val="59"/>
                                            </p:cond>
                                          </p:stCondLst>
                                          <p:endCondLst>
                                            <p:cond evt="onStopAudio" delay="0">
                                              <p:tgtEl>
                                                <p:sldTgt/>
                                              </p:tgtEl>
                                            </p:cond>
                                          </p:endCondLst>
                                        </p:cTn>
                                        <p:tgtEl>
                                          <p:sndTgt r:embed="rId1" name="applause.wav"/>
                                        </p:tgtEl>
                                      </p:cMediaNode>
                                    </p:audio>
                                  </p:subTnLst>
                                </p:cTn>
                              </p:par>
                              <p:par>
                                <p:cTn id="65" presetID="3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2000" fill="hold"/>
                                        <p:tgtEl>
                                          <p:spTgt spid="28"/>
                                        </p:tgtEl>
                                        <p:attrNameLst>
                                          <p:attrName>ppt_w</p:attrName>
                                        </p:attrNameLst>
                                      </p:cBhvr>
                                      <p:tavLst>
                                        <p:tav tm="0">
                                          <p:val>
                                            <p:fltVal val="0"/>
                                          </p:val>
                                        </p:tav>
                                        <p:tav tm="100000">
                                          <p:val>
                                            <p:strVal val="#ppt_w"/>
                                          </p:val>
                                        </p:tav>
                                      </p:tavLst>
                                    </p:anim>
                                    <p:anim calcmode="lin" valueType="num">
                                      <p:cBhvr>
                                        <p:cTn id="68" dur="2000" fill="hold"/>
                                        <p:tgtEl>
                                          <p:spTgt spid="28"/>
                                        </p:tgtEl>
                                        <p:attrNameLst>
                                          <p:attrName>ppt_h</p:attrName>
                                        </p:attrNameLst>
                                      </p:cBhvr>
                                      <p:tavLst>
                                        <p:tav tm="0">
                                          <p:val>
                                            <p:fltVal val="0"/>
                                          </p:val>
                                        </p:tav>
                                        <p:tav tm="100000">
                                          <p:val>
                                            <p:strVal val="#ppt_h"/>
                                          </p:val>
                                        </p:tav>
                                      </p:tavLst>
                                    </p:anim>
                                    <p:anim calcmode="lin" valueType="num">
                                      <p:cBhvr>
                                        <p:cTn id="69" dur="2000" fill="hold"/>
                                        <p:tgtEl>
                                          <p:spTgt spid="28"/>
                                        </p:tgtEl>
                                        <p:attrNameLst>
                                          <p:attrName>style.rotation</p:attrName>
                                        </p:attrNameLst>
                                      </p:cBhvr>
                                      <p:tavLst>
                                        <p:tav tm="0">
                                          <p:val>
                                            <p:fltVal val="90"/>
                                          </p:val>
                                        </p:tav>
                                        <p:tav tm="100000">
                                          <p:val>
                                            <p:fltVal val="0"/>
                                          </p:val>
                                        </p:tav>
                                      </p:tavLst>
                                    </p:anim>
                                    <p:animEffect transition="in" filter="fade">
                                      <p:cBhvr>
                                        <p:cTn id="70" dur="2000"/>
                                        <p:tgtEl>
                                          <p:spTgt spid="28"/>
                                        </p:tgtEl>
                                      </p:cBhvr>
                                    </p:animEffect>
                                  </p:childTnLst>
                                  <p:subTnLst>
                                    <p:audio>
                                      <p:cMediaNode>
                                        <p:cTn display="0" masterRel="sameClick">
                                          <p:stCondLst>
                                            <p:cond evt="begin" delay="0">
                                              <p:tn val="65"/>
                                            </p:cond>
                                          </p:stCondLst>
                                          <p:endCondLst>
                                            <p:cond evt="onStopAudio" delay="0">
                                              <p:tgtEl>
                                                <p:sldTgt/>
                                              </p:tgtEl>
                                            </p:cond>
                                          </p:endCondLst>
                                        </p:cTn>
                                        <p:tgtEl>
                                          <p:sndTgt r:embed="rId1" name="applause.wav"/>
                                        </p:tgtEl>
                                      </p:cMediaNode>
                                    </p:audio>
                                  </p:subTnLst>
                                </p:cTn>
                              </p:par>
                              <p:par>
                                <p:cTn id="71" presetID="31"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2000" fill="hold"/>
                                        <p:tgtEl>
                                          <p:spTgt spid="29"/>
                                        </p:tgtEl>
                                        <p:attrNameLst>
                                          <p:attrName>ppt_w</p:attrName>
                                        </p:attrNameLst>
                                      </p:cBhvr>
                                      <p:tavLst>
                                        <p:tav tm="0">
                                          <p:val>
                                            <p:fltVal val="0"/>
                                          </p:val>
                                        </p:tav>
                                        <p:tav tm="100000">
                                          <p:val>
                                            <p:strVal val="#ppt_w"/>
                                          </p:val>
                                        </p:tav>
                                      </p:tavLst>
                                    </p:anim>
                                    <p:anim calcmode="lin" valueType="num">
                                      <p:cBhvr>
                                        <p:cTn id="74" dur="2000" fill="hold"/>
                                        <p:tgtEl>
                                          <p:spTgt spid="29"/>
                                        </p:tgtEl>
                                        <p:attrNameLst>
                                          <p:attrName>ppt_h</p:attrName>
                                        </p:attrNameLst>
                                      </p:cBhvr>
                                      <p:tavLst>
                                        <p:tav tm="0">
                                          <p:val>
                                            <p:fltVal val="0"/>
                                          </p:val>
                                        </p:tav>
                                        <p:tav tm="100000">
                                          <p:val>
                                            <p:strVal val="#ppt_h"/>
                                          </p:val>
                                        </p:tav>
                                      </p:tavLst>
                                    </p:anim>
                                    <p:anim calcmode="lin" valueType="num">
                                      <p:cBhvr>
                                        <p:cTn id="75" dur="2000" fill="hold"/>
                                        <p:tgtEl>
                                          <p:spTgt spid="29"/>
                                        </p:tgtEl>
                                        <p:attrNameLst>
                                          <p:attrName>style.rotation</p:attrName>
                                        </p:attrNameLst>
                                      </p:cBhvr>
                                      <p:tavLst>
                                        <p:tav tm="0">
                                          <p:val>
                                            <p:fltVal val="90"/>
                                          </p:val>
                                        </p:tav>
                                        <p:tav tm="100000">
                                          <p:val>
                                            <p:fltVal val="0"/>
                                          </p:val>
                                        </p:tav>
                                      </p:tavLst>
                                    </p:anim>
                                    <p:animEffect transition="in" filter="fade">
                                      <p:cBhvr>
                                        <p:cTn id="76" dur="2000"/>
                                        <p:tgtEl>
                                          <p:spTgt spid="29"/>
                                        </p:tgtEl>
                                      </p:cBhvr>
                                    </p:animEffect>
                                  </p:childTnLst>
                                  <p:subTnLst>
                                    <p:audio>
                                      <p:cMediaNode>
                                        <p:cTn display="0" masterRel="sameClick">
                                          <p:stCondLst>
                                            <p:cond evt="begin" delay="0">
                                              <p:tn val="71"/>
                                            </p:cond>
                                          </p:stCondLst>
                                          <p:endCondLst>
                                            <p:cond evt="onStopAudio" delay="0">
                                              <p:tgtEl>
                                                <p:sldTgt/>
                                              </p:tgtEl>
                                            </p:cond>
                                          </p:endCondLst>
                                        </p:cTn>
                                        <p:tgtEl>
                                          <p:sndTgt r:embed="rId1" name="applause.wav"/>
                                        </p:tgtEl>
                                      </p:cMediaNode>
                                    </p:audio>
                                  </p:subTnLst>
                                </p:cTn>
                              </p:par>
                              <p:par>
                                <p:cTn id="77" presetID="31"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2000" fill="hold"/>
                                        <p:tgtEl>
                                          <p:spTgt spid="16"/>
                                        </p:tgtEl>
                                        <p:attrNameLst>
                                          <p:attrName>ppt_w</p:attrName>
                                        </p:attrNameLst>
                                      </p:cBhvr>
                                      <p:tavLst>
                                        <p:tav tm="0">
                                          <p:val>
                                            <p:fltVal val="0"/>
                                          </p:val>
                                        </p:tav>
                                        <p:tav tm="100000">
                                          <p:val>
                                            <p:strVal val="#ppt_w"/>
                                          </p:val>
                                        </p:tav>
                                      </p:tavLst>
                                    </p:anim>
                                    <p:anim calcmode="lin" valueType="num">
                                      <p:cBhvr>
                                        <p:cTn id="80" dur="2000" fill="hold"/>
                                        <p:tgtEl>
                                          <p:spTgt spid="16"/>
                                        </p:tgtEl>
                                        <p:attrNameLst>
                                          <p:attrName>ppt_h</p:attrName>
                                        </p:attrNameLst>
                                      </p:cBhvr>
                                      <p:tavLst>
                                        <p:tav tm="0">
                                          <p:val>
                                            <p:fltVal val="0"/>
                                          </p:val>
                                        </p:tav>
                                        <p:tav tm="100000">
                                          <p:val>
                                            <p:strVal val="#ppt_h"/>
                                          </p:val>
                                        </p:tav>
                                      </p:tavLst>
                                    </p:anim>
                                    <p:anim calcmode="lin" valueType="num">
                                      <p:cBhvr>
                                        <p:cTn id="81" dur="2000" fill="hold"/>
                                        <p:tgtEl>
                                          <p:spTgt spid="16"/>
                                        </p:tgtEl>
                                        <p:attrNameLst>
                                          <p:attrName>style.rotation</p:attrName>
                                        </p:attrNameLst>
                                      </p:cBhvr>
                                      <p:tavLst>
                                        <p:tav tm="0">
                                          <p:val>
                                            <p:fltVal val="90"/>
                                          </p:val>
                                        </p:tav>
                                        <p:tav tm="100000">
                                          <p:val>
                                            <p:fltVal val="0"/>
                                          </p:val>
                                        </p:tav>
                                      </p:tavLst>
                                    </p:anim>
                                    <p:animEffect transition="in" filter="fade">
                                      <p:cBhvr>
                                        <p:cTn id="82" dur="2000"/>
                                        <p:tgtEl>
                                          <p:spTgt spid="16"/>
                                        </p:tgtEl>
                                      </p:cBhvr>
                                    </p:animEffect>
                                  </p:childTnLst>
                                  <p:subTnLst>
                                    <p:audio>
                                      <p:cMediaNode>
                                        <p:cTn display="0" masterRel="sameClick">
                                          <p:stCondLst>
                                            <p:cond evt="begin" delay="0">
                                              <p:tn val="77"/>
                                            </p:cond>
                                          </p:stCondLst>
                                          <p:endCondLst>
                                            <p:cond evt="onStopAudio" delay="0">
                                              <p:tgtEl>
                                                <p:sldTgt/>
                                              </p:tgtEl>
                                            </p:cond>
                                          </p:endCondLst>
                                        </p:cTn>
                                        <p:tgtEl>
                                          <p:sndTgt r:embed="rId1" name="applause.wav"/>
                                        </p:tgtEl>
                                      </p:cMediaNode>
                                    </p:audio>
                                  </p:subTnLst>
                                </p:cTn>
                              </p:par>
                              <p:par>
                                <p:cTn id="83" presetID="31"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2000" fill="hold"/>
                                        <p:tgtEl>
                                          <p:spTgt spid="22"/>
                                        </p:tgtEl>
                                        <p:attrNameLst>
                                          <p:attrName>ppt_w</p:attrName>
                                        </p:attrNameLst>
                                      </p:cBhvr>
                                      <p:tavLst>
                                        <p:tav tm="0">
                                          <p:val>
                                            <p:fltVal val="0"/>
                                          </p:val>
                                        </p:tav>
                                        <p:tav tm="100000">
                                          <p:val>
                                            <p:strVal val="#ppt_w"/>
                                          </p:val>
                                        </p:tav>
                                      </p:tavLst>
                                    </p:anim>
                                    <p:anim calcmode="lin" valueType="num">
                                      <p:cBhvr>
                                        <p:cTn id="86" dur="2000" fill="hold"/>
                                        <p:tgtEl>
                                          <p:spTgt spid="22"/>
                                        </p:tgtEl>
                                        <p:attrNameLst>
                                          <p:attrName>ppt_h</p:attrName>
                                        </p:attrNameLst>
                                      </p:cBhvr>
                                      <p:tavLst>
                                        <p:tav tm="0">
                                          <p:val>
                                            <p:fltVal val="0"/>
                                          </p:val>
                                        </p:tav>
                                        <p:tav tm="100000">
                                          <p:val>
                                            <p:strVal val="#ppt_h"/>
                                          </p:val>
                                        </p:tav>
                                      </p:tavLst>
                                    </p:anim>
                                    <p:anim calcmode="lin" valueType="num">
                                      <p:cBhvr>
                                        <p:cTn id="87" dur="2000" fill="hold"/>
                                        <p:tgtEl>
                                          <p:spTgt spid="22"/>
                                        </p:tgtEl>
                                        <p:attrNameLst>
                                          <p:attrName>style.rotation</p:attrName>
                                        </p:attrNameLst>
                                      </p:cBhvr>
                                      <p:tavLst>
                                        <p:tav tm="0">
                                          <p:val>
                                            <p:fltVal val="90"/>
                                          </p:val>
                                        </p:tav>
                                        <p:tav tm="100000">
                                          <p:val>
                                            <p:fltVal val="0"/>
                                          </p:val>
                                        </p:tav>
                                      </p:tavLst>
                                    </p:anim>
                                    <p:animEffect transition="in" filter="fade">
                                      <p:cBhvr>
                                        <p:cTn id="88" dur="2000"/>
                                        <p:tgtEl>
                                          <p:spTgt spid="22"/>
                                        </p:tgtEl>
                                      </p:cBhvr>
                                    </p:animEffect>
                                  </p:childTnLst>
                                  <p:subTnLst>
                                    <p:audio>
                                      <p:cMediaNode>
                                        <p:cTn display="0" masterRel="sameClick">
                                          <p:stCondLst>
                                            <p:cond evt="begin" delay="0">
                                              <p:tn val="83"/>
                                            </p:cond>
                                          </p:stCondLst>
                                          <p:endCondLst>
                                            <p:cond evt="onStopAudio" delay="0">
                                              <p:tgtEl>
                                                <p:sldTgt/>
                                              </p:tgtEl>
                                            </p:cond>
                                          </p:endCondLst>
                                        </p:cTn>
                                        <p:tgtEl>
                                          <p:sndTgt r:embed="rId1" name="applause.wav"/>
                                        </p:tgtEl>
                                      </p:cMediaNode>
                                    </p:audio>
                                  </p:subTnLst>
                                </p:cTn>
                              </p:par>
                              <p:par>
                                <p:cTn id="89" presetID="31"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2000" fill="hold"/>
                                        <p:tgtEl>
                                          <p:spTgt spid="25"/>
                                        </p:tgtEl>
                                        <p:attrNameLst>
                                          <p:attrName>ppt_w</p:attrName>
                                        </p:attrNameLst>
                                      </p:cBhvr>
                                      <p:tavLst>
                                        <p:tav tm="0">
                                          <p:val>
                                            <p:fltVal val="0"/>
                                          </p:val>
                                        </p:tav>
                                        <p:tav tm="100000">
                                          <p:val>
                                            <p:strVal val="#ppt_w"/>
                                          </p:val>
                                        </p:tav>
                                      </p:tavLst>
                                    </p:anim>
                                    <p:anim calcmode="lin" valueType="num">
                                      <p:cBhvr>
                                        <p:cTn id="92" dur="2000" fill="hold"/>
                                        <p:tgtEl>
                                          <p:spTgt spid="25"/>
                                        </p:tgtEl>
                                        <p:attrNameLst>
                                          <p:attrName>ppt_h</p:attrName>
                                        </p:attrNameLst>
                                      </p:cBhvr>
                                      <p:tavLst>
                                        <p:tav tm="0">
                                          <p:val>
                                            <p:fltVal val="0"/>
                                          </p:val>
                                        </p:tav>
                                        <p:tav tm="100000">
                                          <p:val>
                                            <p:strVal val="#ppt_h"/>
                                          </p:val>
                                        </p:tav>
                                      </p:tavLst>
                                    </p:anim>
                                    <p:anim calcmode="lin" valueType="num">
                                      <p:cBhvr>
                                        <p:cTn id="93" dur="2000" fill="hold"/>
                                        <p:tgtEl>
                                          <p:spTgt spid="25"/>
                                        </p:tgtEl>
                                        <p:attrNameLst>
                                          <p:attrName>style.rotation</p:attrName>
                                        </p:attrNameLst>
                                      </p:cBhvr>
                                      <p:tavLst>
                                        <p:tav tm="0">
                                          <p:val>
                                            <p:fltVal val="90"/>
                                          </p:val>
                                        </p:tav>
                                        <p:tav tm="100000">
                                          <p:val>
                                            <p:fltVal val="0"/>
                                          </p:val>
                                        </p:tav>
                                      </p:tavLst>
                                    </p:anim>
                                    <p:animEffect transition="in" filter="fade">
                                      <p:cBhvr>
                                        <p:cTn id="94" dur="2000"/>
                                        <p:tgtEl>
                                          <p:spTgt spid="25"/>
                                        </p:tgtEl>
                                      </p:cBhvr>
                                    </p:animEffect>
                                  </p:childTnLst>
                                  <p:subTnLst>
                                    <p:audio>
                                      <p:cMediaNode>
                                        <p:cTn display="0" masterRel="sameClick">
                                          <p:stCondLst>
                                            <p:cond evt="begin" delay="0">
                                              <p:tn val="89"/>
                                            </p:cond>
                                          </p:stCondLst>
                                          <p:endCondLst>
                                            <p:cond evt="onStopAudio" delay="0">
                                              <p:tgtEl>
                                                <p:sldTgt/>
                                              </p:tgtEl>
                                            </p:cond>
                                          </p:endCondLst>
                                        </p:cTn>
                                        <p:tgtEl>
                                          <p:sndTgt r:embed="rId1" name="applause.wav"/>
                                        </p:tgtEl>
                                      </p:cMediaNode>
                                    </p:audio>
                                  </p:subTnLst>
                                </p:cTn>
                              </p:par>
                              <p:par>
                                <p:cTn id="95" presetID="31" presetClass="entr" presetSubtype="0"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2000" fill="hold"/>
                                        <p:tgtEl>
                                          <p:spTgt spid="27"/>
                                        </p:tgtEl>
                                        <p:attrNameLst>
                                          <p:attrName>ppt_w</p:attrName>
                                        </p:attrNameLst>
                                      </p:cBhvr>
                                      <p:tavLst>
                                        <p:tav tm="0">
                                          <p:val>
                                            <p:fltVal val="0"/>
                                          </p:val>
                                        </p:tav>
                                        <p:tav tm="100000">
                                          <p:val>
                                            <p:strVal val="#ppt_w"/>
                                          </p:val>
                                        </p:tav>
                                      </p:tavLst>
                                    </p:anim>
                                    <p:anim calcmode="lin" valueType="num">
                                      <p:cBhvr>
                                        <p:cTn id="98" dur="2000" fill="hold"/>
                                        <p:tgtEl>
                                          <p:spTgt spid="27"/>
                                        </p:tgtEl>
                                        <p:attrNameLst>
                                          <p:attrName>ppt_h</p:attrName>
                                        </p:attrNameLst>
                                      </p:cBhvr>
                                      <p:tavLst>
                                        <p:tav tm="0">
                                          <p:val>
                                            <p:fltVal val="0"/>
                                          </p:val>
                                        </p:tav>
                                        <p:tav tm="100000">
                                          <p:val>
                                            <p:strVal val="#ppt_h"/>
                                          </p:val>
                                        </p:tav>
                                      </p:tavLst>
                                    </p:anim>
                                    <p:anim calcmode="lin" valueType="num">
                                      <p:cBhvr>
                                        <p:cTn id="99" dur="2000" fill="hold"/>
                                        <p:tgtEl>
                                          <p:spTgt spid="27"/>
                                        </p:tgtEl>
                                        <p:attrNameLst>
                                          <p:attrName>style.rotation</p:attrName>
                                        </p:attrNameLst>
                                      </p:cBhvr>
                                      <p:tavLst>
                                        <p:tav tm="0">
                                          <p:val>
                                            <p:fltVal val="90"/>
                                          </p:val>
                                        </p:tav>
                                        <p:tav tm="100000">
                                          <p:val>
                                            <p:fltVal val="0"/>
                                          </p:val>
                                        </p:tav>
                                      </p:tavLst>
                                    </p:anim>
                                    <p:animEffect transition="in" filter="fade">
                                      <p:cBhvr>
                                        <p:cTn id="100" dur="2000"/>
                                        <p:tgtEl>
                                          <p:spTgt spid="27"/>
                                        </p:tgtEl>
                                      </p:cBhvr>
                                    </p:animEffect>
                                  </p:childTnLst>
                                  <p:subTnLst>
                                    <p:audio>
                                      <p:cMediaNode>
                                        <p:cTn display="0" masterRel="sameClick">
                                          <p:stCondLst>
                                            <p:cond evt="begin" delay="0">
                                              <p:tn val="95"/>
                                            </p:cond>
                                          </p:stCondLst>
                                          <p:endCondLst>
                                            <p:cond evt="onStopAudio" delay="0">
                                              <p:tgtEl>
                                                <p:sldTgt/>
                                              </p:tgtEl>
                                            </p:cond>
                                          </p:endCondLst>
                                        </p:cTn>
                                        <p:tgtEl>
                                          <p:sndTgt r:embed="rId1" name="applause.wav"/>
                                        </p:tgtEl>
                                      </p:cMediaNode>
                                    </p:audio>
                                  </p:subTnLst>
                                </p:cTn>
                              </p:par>
                              <p:par>
                                <p:cTn id="101" presetID="31" presetClass="entr" presetSubtype="0"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2000" fill="hold"/>
                                        <p:tgtEl>
                                          <p:spTgt spid="18"/>
                                        </p:tgtEl>
                                        <p:attrNameLst>
                                          <p:attrName>ppt_w</p:attrName>
                                        </p:attrNameLst>
                                      </p:cBhvr>
                                      <p:tavLst>
                                        <p:tav tm="0">
                                          <p:val>
                                            <p:fltVal val="0"/>
                                          </p:val>
                                        </p:tav>
                                        <p:tav tm="100000">
                                          <p:val>
                                            <p:strVal val="#ppt_w"/>
                                          </p:val>
                                        </p:tav>
                                      </p:tavLst>
                                    </p:anim>
                                    <p:anim calcmode="lin" valueType="num">
                                      <p:cBhvr>
                                        <p:cTn id="104" dur="2000" fill="hold"/>
                                        <p:tgtEl>
                                          <p:spTgt spid="18"/>
                                        </p:tgtEl>
                                        <p:attrNameLst>
                                          <p:attrName>ppt_h</p:attrName>
                                        </p:attrNameLst>
                                      </p:cBhvr>
                                      <p:tavLst>
                                        <p:tav tm="0">
                                          <p:val>
                                            <p:fltVal val="0"/>
                                          </p:val>
                                        </p:tav>
                                        <p:tav tm="100000">
                                          <p:val>
                                            <p:strVal val="#ppt_h"/>
                                          </p:val>
                                        </p:tav>
                                      </p:tavLst>
                                    </p:anim>
                                    <p:anim calcmode="lin" valueType="num">
                                      <p:cBhvr>
                                        <p:cTn id="105" dur="2000" fill="hold"/>
                                        <p:tgtEl>
                                          <p:spTgt spid="18"/>
                                        </p:tgtEl>
                                        <p:attrNameLst>
                                          <p:attrName>style.rotation</p:attrName>
                                        </p:attrNameLst>
                                      </p:cBhvr>
                                      <p:tavLst>
                                        <p:tav tm="0">
                                          <p:val>
                                            <p:fltVal val="90"/>
                                          </p:val>
                                        </p:tav>
                                        <p:tav tm="100000">
                                          <p:val>
                                            <p:fltVal val="0"/>
                                          </p:val>
                                        </p:tav>
                                      </p:tavLst>
                                    </p:anim>
                                    <p:animEffect transition="in" filter="fade">
                                      <p:cBhvr>
                                        <p:cTn id="106" dur="2000"/>
                                        <p:tgtEl>
                                          <p:spTgt spid="18"/>
                                        </p:tgtEl>
                                      </p:cBhvr>
                                    </p:animEffect>
                                  </p:childTnLst>
                                  <p:subTnLst>
                                    <p:audio>
                                      <p:cMediaNode>
                                        <p:cTn display="0" masterRel="sameClick">
                                          <p:stCondLst>
                                            <p:cond evt="begin" delay="0">
                                              <p:tn val="101"/>
                                            </p:cond>
                                          </p:stCondLst>
                                          <p:endCondLst>
                                            <p:cond evt="onStopAudio" delay="0">
                                              <p:tgtEl>
                                                <p:sldTgt/>
                                              </p:tgtEl>
                                            </p:cond>
                                          </p:endCondLst>
                                        </p:cTn>
                                        <p:tgtEl>
                                          <p:sndTgt r:embed="rId1" name="applause.wav"/>
                                        </p:tgtEl>
                                      </p:cMediaNode>
                                    </p:audio>
                                  </p:subTnLst>
                                </p:cTn>
                              </p:par>
                              <p:par>
                                <p:cTn id="107" presetID="31" presetClass="entr" presetSubtype="0" fill="hold" nodeType="withEffect">
                                  <p:stCondLst>
                                    <p:cond delay="0"/>
                                  </p:stCondLst>
                                  <p:childTnLst>
                                    <p:set>
                                      <p:cBhvr>
                                        <p:cTn id="108" dur="1" fill="hold">
                                          <p:stCondLst>
                                            <p:cond delay="0"/>
                                          </p:stCondLst>
                                        </p:cTn>
                                        <p:tgtEl>
                                          <p:spTgt spid="15"/>
                                        </p:tgtEl>
                                        <p:attrNameLst>
                                          <p:attrName>style.visibility</p:attrName>
                                        </p:attrNameLst>
                                      </p:cBhvr>
                                      <p:to>
                                        <p:strVal val="visible"/>
                                      </p:to>
                                    </p:set>
                                    <p:anim calcmode="lin" valueType="num">
                                      <p:cBhvr>
                                        <p:cTn id="109" dur="2000" fill="hold"/>
                                        <p:tgtEl>
                                          <p:spTgt spid="15"/>
                                        </p:tgtEl>
                                        <p:attrNameLst>
                                          <p:attrName>ppt_w</p:attrName>
                                        </p:attrNameLst>
                                      </p:cBhvr>
                                      <p:tavLst>
                                        <p:tav tm="0">
                                          <p:val>
                                            <p:fltVal val="0"/>
                                          </p:val>
                                        </p:tav>
                                        <p:tav tm="100000">
                                          <p:val>
                                            <p:strVal val="#ppt_w"/>
                                          </p:val>
                                        </p:tav>
                                      </p:tavLst>
                                    </p:anim>
                                    <p:anim calcmode="lin" valueType="num">
                                      <p:cBhvr>
                                        <p:cTn id="110" dur="2000" fill="hold"/>
                                        <p:tgtEl>
                                          <p:spTgt spid="15"/>
                                        </p:tgtEl>
                                        <p:attrNameLst>
                                          <p:attrName>ppt_h</p:attrName>
                                        </p:attrNameLst>
                                      </p:cBhvr>
                                      <p:tavLst>
                                        <p:tav tm="0">
                                          <p:val>
                                            <p:fltVal val="0"/>
                                          </p:val>
                                        </p:tav>
                                        <p:tav tm="100000">
                                          <p:val>
                                            <p:strVal val="#ppt_h"/>
                                          </p:val>
                                        </p:tav>
                                      </p:tavLst>
                                    </p:anim>
                                    <p:anim calcmode="lin" valueType="num">
                                      <p:cBhvr>
                                        <p:cTn id="111" dur="2000" fill="hold"/>
                                        <p:tgtEl>
                                          <p:spTgt spid="15"/>
                                        </p:tgtEl>
                                        <p:attrNameLst>
                                          <p:attrName>style.rotation</p:attrName>
                                        </p:attrNameLst>
                                      </p:cBhvr>
                                      <p:tavLst>
                                        <p:tav tm="0">
                                          <p:val>
                                            <p:fltVal val="90"/>
                                          </p:val>
                                        </p:tav>
                                        <p:tav tm="100000">
                                          <p:val>
                                            <p:fltVal val="0"/>
                                          </p:val>
                                        </p:tav>
                                      </p:tavLst>
                                    </p:anim>
                                    <p:animEffect transition="in" filter="fade">
                                      <p:cBhvr>
                                        <p:cTn id="112" dur="2000"/>
                                        <p:tgtEl>
                                          <p:spTgt spid="15"/>
                                        </p:tgtEl>
                                      </p:cBhvr>
                                    </p:animEffect>
                                  </p:childTnLst>
                                  <p:subTnLst>
                                    <p:audio>
                                      <p:cMediaNode>
                                        <p:cTn display="0" masterRel="sameClick">
                                          <p:stCondLst>
                                            <p:cond evt="begin" delay="0">
                                              <p:tn val="107"/>
                                            </p:cond>
                                          </p:stCondLst>
                                          <p:endCondLst>
                                            <p:cond evt="onStopAudio" delay="0">
                                              <p:tgtEl>
                                                <p:sldTgt/>
                                              </p:tgtEl>
                                            </p:cond>
                                          </p:endCondLst>
                                        </p:cTn>
                                        <p:tgtEl>
                                          <p:sndTgt r:embed="rId1" name="applause.wav"/>
                                        </p:tgtEl>
                                      </p:cMediaNode>
                                    </p:audio>
                                  </p:subTnLst>
                                </p:cTn>
                              </p:par>
                              <p:par>
                                <p:cTn id="113" presetID="34" presetClass="emph" presetSubtype="0" repeatCount="indefinite" fill="hold" grpId="0" nodeType="withEffect">
                                  <p:stCondLst>
                                    <p:cond delay="0"/>
                                  </p:stCondLst>
                                  <p:iterate type="lt">
                                    <p:tmPct val="10000"/>
                                  </p:iterate>
                                  <p:childTnLst>
                                    <p:animMotion origin="layout" path="M 0 2.22222E-6 L 0 -0.03797 " pathEditMode="relative" rAng="0" ptsTypes="AA">
                                      <p:cBhvr>
                                        <p:cTn id="114" dur="750" accel="50000" decel="50000" autoRev="1" fill="hold">
                                          <p:stCondLst>
                                            <p:cond delay="0"/>
                                          </p:stCondLst>
                                        </p:cTn>
                                        <p:tgtEl>
                                          <p:spTgt spid="2"/>
                                        </p:tgtEl>
                                        <p:attrNameLst>
                                          <p:attrName>ppt_x</p:attrName>
                                          <p:attrName>ppt_y</p:attrName>
                                        </p:attrNameLst>
                                      </p:cBhvr>
                                      <p:rCtr x="0" y="-1898"/>
                                    </p:animMotion>
                                    <p:animRot by="1500000">
                                      <p:cBhvr>
                                        <p:cTn id="115" dur="375" fill="hold">
                                          <p:stCondLst>
                                            <p:cond delay="0"/>
                                          </p:stCondLst>
                                        </p:cTn>
                                        <p:tgtEl>
                                          <p:spTgt spid="2"/>
                                        </p:tgtEl>
                                        <p:attrNameLst>
                                          <p:attrName>r</p:attrName>
                                        </p:attrNameLst>
                                      </p:cBhvr>
                                    </p:animRot>
                                    <p:animRot by="-1500000">
                                      <p:cBhvr>
                                        <p:cTn id="116" dur="375" fill="hold">
                                          <p:stCondLst>
                                            <p:cond delay="375"/>
                                          </p:stCondLst>
                                        </p:cTn>
                                        <p:tgtEl>
                                          <p:spTgt spid="2"/>
                                        </p:tgtEl>
                                        <p:attrNameLst>
                                          <p:attrName>r</p:attrName>
                                        </p:attrNameLst>
                                      </p:cBhvr>
                                    </p:animRot>
                                    <p:animRot by="-1500000">
                                      <p:cBhvr>
                                        <p:cTn id="117" dur="375" fill="hold">
                                          <p:stCondLst>
                                            <p:cond delay="750"/>
                                          </p:stCondLst>
                                        </p:cTn>
                                        <p:tgtEl>
                                          <p:spTgt spid="2"/>
                                        </p:tgtEl>
                                        <p:attrNameLst>
                                          <p:attrName>r</p:attrName>
                                        </p:attrNameLst>
                                      </p:cBhvr>
                                    </p:animRot>
                                    <p:animRot by="1500000">
                                      <p:cBhvr>
                                        <p:cTn id="118" dur="375" fill="hold">
                                          <p:stCondLst>
                                            <p:cond delay="112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76F6-CBBB-FABB-6712-2D2E4CAE2E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5636A7-C2AB-7519-A17E-5911E40AB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09CC8-CE5C-D5B4-B2D4-C0B9294DFEFF}"/>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a:extLst>
              <a:ext uri="{FF2B5EF4-FFF2-40B4-BE49-F238E27FC236}">
                <a16:creationId xmlns:a16="http://schemas.microsoft.com/office/drawing/2014/main" id="{8F0B334B-1CF0-8C5D-2673-B18A999DE6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96F24B-E227-8D4A-7A65-68C883AAED1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276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6E57F-8292-A453-B1D0-56A37F64A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CA826C-FB8C-557F-6E22-4CFA829D5C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092FF-C62A-B911-F651-F17594A16ACF}"/>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a:extLst>
              <a:ext uri="{FF2B5EF4-FFF2-40B4-BE49-F238E27FC236}">
                <a16:creationId xmlns:a16="http://schemas.microsoft.com/office/drawing/2014/main" id="{C0D9B998-F09F-8F7D-43F8-5FF5AB493D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824812-39EF-1CE5-8164-C1AE722F8DA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5750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3DCB-BF3D-F445-9796-80E450E215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109E79-F541-F81A-2FDF-88E6D82402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481A55-AEBD-DB10-C482-0C7797E8270C}"/>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a:extLst>
              <a:ext uri="{FF2B5EF4-FFF2-40B4-BE49-F238E27FC236}">
                <a16:creationId xmlns:a16="http://schemas.microsoft.com/office/drawing/2014/main" id="{53128C50-4F7E-03C0-C542-425B8F1C9B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5AD326-0D65-58F2-16AB-E3B0F9656D9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9480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E0AE-94D1-DE31-37FE-BABD4CBF1C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6114E2-27AA-50AE-EBB7-6B47042847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200FE1-8E94-EDFD-0D54-32D532FFED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7601D3-F464-C1BE-001A-BAB2D88C9178}"/>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6" name="Footer Placeholder 5">
            <a:extLst>
              <a:ext uri="{FF2B5EF4-FFF2-40B4-BE49-F238E27FC236}">
                <a16:creationId xmlns:a16="http://schemas.microsoft.com/office/drawing/2014/main" id="{9D9A3006-DD4C-51E6-6C35-7C6E22D52A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80F0B4-5FE2-8E2B-3490-3F52ED42433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3244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73FD-8822-A5A1-7767-7ED190E15B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AF6A77-00DF-E9D9-7122-56018ABE1F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45E7F-4003-2CA3-FF84-95792059A1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4C1F1C-74F3-B077-AD32-B7CBA71D7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503F0-7DBC-056D-C31F-CC994C6951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1AE59D-311A-B791-70C3-F75BE31FCFE1}"/>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8" name="Footer Placeholder 7">
            <a:extLst>
              <a:ext uri="{FF2B5EF4-FFF2-40B4-BE49-F238E27FC236}">
                <a16:creationId xmlns:a16="http://schemas.microsoft.com/office/drawing/2014/main" id="{FA77A094-288C-A396-1FC4-1AEA1BC940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65D698F-2774-182D-CEC7-AAA8D484C0D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102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8889-440E-DBFE-C615-4077A37A24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1F4B9F-A484-9AA0-85B5-7D27B1C2E6B5}"/>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4" name="Footer Placeholder 3">
            <a:extLst>
              <a:ext uri="{FF2B5EF4-FFF2-40B4-BE49-F238E27FC236}">
                <a16:creationId xmlns:a16="http://schemas.microsoft.com/office/drawing/2014/main" id="{6593F9BD-8823-9810-08DA-C2F993D7CA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71B230C-512C-82DB-08CE-952A8A21219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1304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E624D2-7964-8C42-C50D-A343CD8DF3CA}"/>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3" name="Footer Placeholder 2">
            <a:extLst>
              <a:ext uri="{FF2B5EF4-FFF2-40B4-BE49-F238E27FC236}">
                <a16:creationId xmlns:a16="http://schemas.microsoft.com/office/drawing/2014/main" id="{10358AB2-8C50-422E-985F-4D9F1DB1BB8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CEAA000-96C9-59AD-7AFA-EC207DBF5F6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7926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FD69-18E7-1F44-9CD3-C72B65C25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EA10F8-FFD9-15A3-D7FD-D28B1EBCAB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3A9532-9430-9F03-897E-2178F0694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4A4D7-A8D2-E2B5-AB3C-F922871E2FC3}"/>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6" name="Footer Placeholder 5">
            <a:extLst>
              <a:ext uri="{FF2B5EF4-FFF2-40B4-BE49-F238E27FC236}">
                <a16:creationId xmlns:a16="http://schemas.microsoft.com/office/drawing/2014/main" id="{74A7BFAD-E90A-96A8-B747-09F63C6B61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6648E0-0EFB-A662-6379-FAB5B85FFA5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6216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FF90-19EA-ED0B-DEC6-86B2220F7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57A596-B38A-CEB3-731D-6E2F424B0C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C1E89F-85FF-45B1-DD7C-F5F152432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7AC354-1EEB-A813-967D-94FF78CC4B5C}"/>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6" name="Footer Placeholder 5">
            <a:extLst>
              <a:ext uri="{FF2B5EF4-FFF2-40B4-BE49-F238E27FC236}">
                <a16:creationId xmlns:a16="http://schemas.microsoft.com/office/drawing/2014/main" id="{4AC1C8AB-BE32-D093-9FC1-E01028DB22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857DA5-52C8-A64A-F616-741BCF97638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556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F80861A-D832-46A2-A685-46E24E2D7727}"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3595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75204-F37E-9072-33DB-3D56105E08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D10B5D-9254-9100-BA13-3633D0493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E7F40-A1DD-F4FF-2D5A-D415F64BD992}"/>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a:extLst>
              <a:ext uri="{FF2B5EF4-FFF2-40B4-BE49-F238E27FC236}">
                <a16:creationId xmlns:a16="http://schemas.microsoft.com/office/drawing/2014/main" id="{3124928B-824D-5948-5346-50CDF487C6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F3394F-E10D-8657-F722-9C18554A56B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5357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934C43-A773-D643-6934-9DB69DAA28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C46DB5-DD05-C913-CA53-FCC0FFFC2F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15D8F-79C0-B5F1-391D-58C29222E404}"/>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a:extLst>
              <a:ext uri="{FF2B5EF4-FFF2-40B4-BE49-F238E27FC236}">
                <a16:creationId xmlns:a16="http://schemas.microsoft.com/office/drawing/2014/main" id="{C33E5D3F-4A6F-1123-AD97-C6EC819502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3DCFA3-66AC-1A64-ED90-934750F9DF0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7002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Финальный слайд">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3703" y="1148799"/>
            <a:ext cx="7520662" cy="2987692"/>
          </a:xfrm>
          <a:prstGeom prst="rect">
            <a:avLst/>
          </a:prstGeom>
        </p:spPr>
      </p:pic>
      <p:sp>
        <p:nvSpPr>
          <p:cNvPr id="2" name="Заголовок 1"/>
          <p:cNvSpPr>
            <a:spLocks noGrp="1"/>
          </p:cNvSpPr>
          <p:nvPr>
            <p:ph type="ctrTitle" hasCustomPrompt="1"/>
          </p:nvPr>
        </p:nvSpPr>
        <p:spPr>
          <a:xfrm>
            <a:off x="2926866" y="1619854"/>
            <a:ext cx="6338272" cy="1942748"/>
          </a:xfrm>
        </p:spPr>
        <p:txBody>
          <a:bodyPr anchor="ctr">
            <a:normAutofit/>
          </a:bodyPr>
          <a:lstStyle>
            <a:lvl1pPr algn="ctr">
              <a:defRPr sz="4800">
                <a:latin typeface="Comic Sans MS" panose="030F0702030302020204" pitchFamily="66" charset="0"/>
              </a:defRPr>
            </a:lvl1pPr>
          </a:lstStyle>
          <a:p>
            <a:r>
              <a:rPr lang="ru-RU" dirty="0"/>
              <a:t>Молодец !</a:t>
            </a:r>
            <a:endParaRPr lang="en-US" dirty="0"/>
          </a:p>
        </p:txBody>
      </p:sp>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13" y="3994064"/>
            <a:ext cx="2316132" cy="2474631"/>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32986" y="4607546"/>
            <a:ext cx="1932896" cy="1265669"/>
          </a:xfrm>
          <a:prstGeom prst="rect">
            <a:avLst/>
          </a:prstGeom>
        </p:spPr>
      </p:pic>
      <p:pic>
        <p:nvPicPr>
          <p:cNvPr id="16" name="Рисунок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97655" y="408441"/>
            <a:ext cx="1080658" cy="1372911"/>
          </a:xfrm>
          <a:prstGeom prst="rect">
            <a:avLst/>
          </a:prstGeom>
        </p:spPr>
      </p:pic>
      <p:pic>
        <p:nvPicPr>
          <p:cNvPr id="17" name="Рисунок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87277" y="250836"/>
            <a:ext cx="1247775" cy="1200150"/>
          </a:xfrm>
          <a:prstGeom prst="rect">
            <a:avLst/>
          </a:prstGeom>
        </p:spPr>
      </p:pic>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83307" y="5561242"/>
            <a:ext cx="808329" cy="496202"/>
          </a:xfrm>
          <a:prstGeom prst="rect">
            <a:avLst/>
          </a:prstGeom>
        </p:spPr>
      </p:pic>
      <p:pic>
        <p:nvPicPr>
          <p:cNvPr id="19" name="Рисунок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90344" y="1619854"/>
            <a:ext cx="1442735" cy="975486"/>
          </a:xfrm>
          <a:prstGeom prst="rect">
            <a:avLst/>
          </a:prstGeom>
        </p:spPr>
      </p:pic>
      <p:pic>
        <p:nvPicPr>
          <p:cNvPr id="20" name="Рисунок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20712733">
            <a:off x="3095022" y="5531869"/>
            <a:ext cx="1190625" cy="590550"/>
          </a:xfrm>
          <a:prstGeom prst="rect">
            <a:avLst/>
          </a:prstGeom>
        </p:spPr>
      </p:pic>
      <p:pic>
        <p:nvPicPr>
          <p:cNvPr id="21" name="Рисунок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20567752">
            <a:off x="4870713" y="5547467"/>
            <a:ext cx="941707" cy="950347"/>
          </a:xfrm>
          <a:prstGeom prst="rect">
            <a:avLst/>
          </a:prstGeom>
        </p:spPr>
      </p:pic>
      <p:pic>
        <p:nvPicPr>
          <p:cNvPr id="22" name="Рисунок 2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901725">
            <a:off x="10178792" y="2153101"/>
            <a:ext cx="924327" cy="1232435"/>
          </a:xfrm>
          <a:prstGeom prst="rect">
            <a:avLst/>
          </a:prstGeom>
        </p:spPr>
      </p:pic>
      <p:pic>
        <p:nvPicPr>
          <p:cNvPr id="24" name="Рисунок 2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66831" y="157018"/>
            <a:ext cx="1088456" cy="1293968"/>
          </a:xfrm>
          <a:prstGeom prst="rect">
            <a:avLst/>
          </a:prstGeom>
        </p:spPr>
      </p:pic>
      <p:pic>
        <p:nvPicPr>
          <p:cNvPr id="27" name="Рисунок 2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6356" y="4096790"/>
            <a:ext cx="781485" cy="992362"/>
          </a:xfrm>
          <a:prstGeom prst="rect">
            <a:avLst/>
          </a:prstGeom>
        </p:spPr>
      </p:pic>
      <p:pic>
        <p:nvPicPr>
          <p:cNvPr id="15" name="Рисунок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963787" y="5658514"/>
            <a:ext cx="821592" cy="810181"/>
          </a:xfrm>
          <a:prstGeom prst="rect">
            <a:avLst/>
          </a:prstGeom>
        </p:spPr>
      </p:pic>
      <p:pic>
        <p:nvPicPr>
          <p:cNvPr id="23" name="Рисунок 2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7819884">
            <a:off x="2562843" y="4138241"/>
            <a:ext cx="334800" cy="1035983"/>
          </a:xfrm>
          <a:prstGeom prst="rect">
            <a:avLst/>
          </a:prstGeom>
        </p:spPr>
      </p:pic>
      <p:pic>
        <p:nvPicPr>
          <p:cNvPr id="25" name="Рисунок 2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195312" y="4106455"/>
            <a:ext cx="762106" cy="791047"/>
          </a:xfrm>
          <a:prstGeom prst="rect">
            <a:avLst/>
          </a:prstGeom>
        </p:spPr>
      </p:pic>
      <p:pic>
        <p:nvPicPr>
          <p:cNvPr id="26" name="Рисунок 2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85959" y="2938641"/>
            <a:ext cx="913483" cy="776162"/>
          </a:xfrm>
          <a:prstGeom prst="rect">
            <a:avLst/>
          </a:prstGeom>
        </p:spPr>
      </p:pic>
      <p:pic>
        <p:nvPicPr>
          <p:cNvPr id="28" name="Рисунок 2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768575" y="97483"/>
            <a:ext cx="1340567" cy="1051316"/>
          </a:xfrm>
          <a:prstGeom prst="rect">
            <a:avLst/>
          </a:prstGeom>
        </p:spPr>
      </p:pic>
      <p:pic>
        <p:nvPicPr>
          <p:cNvPr id="29" name="Рисунок 2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8905327" y="166197"/>
            <a:ext cx="1342076" cy="1192957"/>
          </a:xfrm>
          <a:prstGeom prst="rect">
            <a:avLst/>
          </a:prstGeom>
        </p:spPr>
      </p:pic>
      <p:pic>
        <p:nvPicPr>
          <p:cNvPr id="31" name="Рисунок 3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20699386">
            <a:off x="4786126" y="4446131"/>
            <a:ext cx="928595" cy="878059"/>
          </a:xfrm>
          <a:prstGeom prst="rect">
            <a:avLst/>
          </a:prstGeom>
        </p:spPr>
      </p:pic>
    </p:spTree>
    <p:extLst>
      <p:ext uri="{BB962C8B-B14F-4D97-AF65-F5344CB8AC3E}">
        <p14:creationId xmlns:p14="http://schemas.microsoft.com/office/powerpoint/2010/main" val="514497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2000" fill="hold"/>
                                        <p:tgtEl>
                                          <p:spTgt spid="20"/>
                                        </p:tgtEl>
                                        <p:attrNameLst>
                                          <p:attrName>ppt_w</p:attrName>
                                        </p:attrNameLst>
                                      </p:cBhvr>
                                      <p:tavLst>
                                        <p:tav tm="0">
                                          <p:val>
                                            <p:fltVal val="0"/>
                                          </p:val>
                                        </p:tav>
                                        <p:tav tm="100000">
                                          <p:val>
                                            <p:strVal val="#ppt_w"/>
                                          </p:val>
                                        </p:tav>
                                      </p:tavLst>
                                    </p:anim>
                                    <p:anim calcmode="lin" valueType="num">
                                      <p:cBhvr>
                                        <p:cTn id="8" dur="2000" fill="hold"/>
                                        <p:tgtEl>
                                          <p:spTgt spid="20"/>
                                        </p:tgtEl>
                                        <p:attrNameLst>
                                          <p:attrName>ppt_h</p:attrName>
                                        </p:attrNameLst>
                                      </p:cBhvr>
                                      <p:tavLst>
                                        <p:tav tm="0">
                                          <p:val>
                                            <p:fltVal val="0"/>
                                          </p:val>
                                        </p:tav>
                                        <p:tav tm="100000">
                                          <p:val>
                                            <p:strVal val="#ppt_h"/>
                                          </p:val>
                                        </p:tav>
                                      </p:tavLst>
                                    </p:anim>
                                    <p:anim calcmode="lin" valueType="num">
                                      <p:cBhvr>
                                        <p:cTn id="9" dur="2000" fill="hold"/>
                                        <p:tgtEl>
                                          <p:spTgt spid="20"/>
                                        </p:tgtEl>
                                        <p:attrNameLst>
                                          <p:attrName>style.rotation</p:attrName>
                                        </p:attrNameLst>
                                      </p:cBhvr>
                                      <p:tavLst>
                                        <p:tav tm="0">
                                          <p:val>
                                            <p:fltVal val="90"/>
                                          </p:val>
                                        </p:tav>
                                        <p:tav tm="100000">
                                          <p:val>
                                            <p:fltVal val="0"/>
                                          </p:val>
                                        </p:tav>
                                      </p:tavLst>
                                    </p:anim>
                                    <p:animEffect transition="in" filter="fade">
                                      <p:cBhvr>
                                        <p:cTn id="10" dur="20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1" name="applause.wav"/>
                                        </p:tgtEl>
                                      </p:cMediaNode>
                                    </p:audio>
                                  </p:subTnLst>
                                </p:cTn>
                              </p:par>
                              <p:par>
                                <p:cTn id="11" presetID="3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2000" fill="hold"/>
                                        <p:tgtEl>
                                          <p:spTgt spid="21"/>
                                        </p:tgtEl>
                                        <p:attrNameLst>
                                          <p:attrName>ppt_w</p:attrName>
                                        </p:attrNameLst>
                                      </p:cBhvr>
                                      <p:tavLst>
                                        <p:tav tm="0">
                                          <p:val>
                                            <p:fltVal val="0"/>
                                          </p:val>
                                        </p:tav>
                                        <p:tav tm="100000">
                                          <p:val>
                                            <p:strVal val="#ppt_w"/>
                                          </p:val>
                                        </p:tav>
                                      </p:tavLst>
                                    </p:anim>
                                    <p:anim calcmode="lin" valueType="num">
                                      <p:cBhvr>
                                        <p:cTn id="14" dur="2000" fill="hold"/>
                                        <p:tgtEl>
                                          <p:spTgt spid="21"/>
                                        </p:tgtEl>
                                        <p:attrNameLst>
                                          <p:attrName>ppt_h</p:attrName>
                                        </p:attrNameLst>
                                      </p:cBhvr>
                                      <p:tavLst>
                                        <p:tav tm="0">
                                          <p:val>
                                            <p:fltVal val="0"/>
                                          </p:val>
                                        </p:tav>
                                        <p:tav tm="100000">
                                          <p:val>
                                            <p:strVal val="#ppt_h"/>
                                          </p:val>
                                        </p:tav>
                                      </p:tavLst>
                                    </p:anim>
                                    <p:anim calcmode="lin" valueType="num">
                                      <p:cBhvr>
                                        <p:cTn id="15" dur="2000" fill="hold"/>
                                        <p:tgtEl>
                                          <p:spTgt spid="21"/>
                                        </p:tgtEl>
                                        <p:attrNameLst>
                                          <p:attrName>style.rotation</p:attrName>
                                        </p:attrNameLst>
                                      </p:cBhvr>
                                      <p:tavLst>
                                        <p:tav tm="0">
                                          <p:val>
                                            <p:fltVal val="90"/>
                                          </p:val>
                                        </p:tav>
                                        <p:tav tm="100000">
                                          <p:val>
                                            <p:fltVal val="0"/>
                                          </p:val>
                                        </p:tav>
                                      </p:tavLst>
                                    </p:anim>
                                    <p:animEffect transition="in" filter="fade">
                                      <p:cBhvr>
                                        <p:cTn id="16" dur="2000"/>
                                        <p:tgtEl>
                                          <p:spTgt spid="21"/>
                                        </p:tgtEl>
                                      </p:cBhvr>
                                    </p:animEffect>
                                  </p:childTnLst>
                                  <p:subTnLst>
                                    <p:audio>
                                      <p:cMediaNode>
                                        <p:cTn display="0" masterRel="sameClick">
                                          <p:stCondLst>
                                            <p:cond evt="begin" delay="0">
                                              <p:tn val="11"/>
                                            </p:cond>
                                          </p:stCondLst>
                                          <p:endCondLst>
                                            <p:cond evt="onStopAudio" delay="0">
                                              <p:tgtEl>
                                                <p:sldTgt/>
                                              </p:tgtEl>
                                            </p:cond>
                                          </p:endCondLst>
                                        </p:cTn>
                                        <p:tgtEl>
                                          <p:sndTgt r:embed="rId1" name="applause.wav"/>
                                        </p:tgtEl>
                                      </p:cMediaNode>
                                    </p:audio>
                                  </p:subTnLst>
                                </p:cTn>
                              </p:par>
                              <p:par>
                                <p:cTn id="17" presetID="3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2000" fill="hold"/>
                                        <p:tgtEl>
                                          <p:spTgt spid="31"/>
                                        </p:tgtEl>
                                        <p:attrNameLst>
                                          <p:attrName>ppt_w</p:attrName>
                                        </p:attrNameLst>
                                      </p:cBhvr>
                                      <p:tavLst>
                                        <p:tav tm="0">
                                          <p:val>
                                            <p:fltVal val="0"/>
                                          </p:val>
                                        </p:tav>
                                        <p:tav tm="100000">
                                          <p:val>
                                            <p:strVal val="#ppt_w"/>
                                          </p:val>
                                        </p:tav>
                                      </p:tavLst>
                                    </p:anim>
                                    <p:anim calcmode="lin" valueType="num">
                                      <p:cBhvr>
                                        <p:cTn id="20" dur="2000" fill="hold"/>
                                        <p:tgtEl>
                                          <p:spTgt spid="31"/>
                                        </p:tgtEl>
                                        <p:attrNameLst>
                                          <p:attrName>ppt_h</p:attrName>
                                        </p:attrNameLst>
                                      </p:cBhvr>
                                      <p:tavLst>
                                        <p:tav tm="0">
                                          <p:val>
                                            <p:fltVal val="0"/>
                                          </p:val>
                                        </p:tav>
                                        <p:tav tm="100000">
                                          <p:val>
                                            <p:strVal val="#ppt_h"/>
                                          </p:val>
                                        </p:tav>
                                      </p:tavLst>
                                    </p:anim>
                                    <p:anim calcmode="lin" valueType="num">
                                      <p:cBhvr>
                                        <p:cTn id="21" dur="2000" fill="hold"/>
                                        <p:tgtEl>
                                          <p:spTgt spid="31"/>
                                        </p:tgtEl>
                                        <p:attrNameLst>
                                          <p:attrName>style.rotation</p:attrName>
                                        </p:attrNameLst>
                                      </p:cBhvr>
                                      <p:tavLst>
                                        <p:tav tm="0">
                                          <p:val>
                                            <p:fltVal val="90"/>
                                          </p:val>
                                        </p:tav>
                                        <p:tav tm="100000">
                                          <p:val>
                                            <p:fltVal val="0"/>
                                          </p:val>
                                        </p:tav>
                                      </p:tavLst>
                                    </p:anim>
                                    <p:animEffect transition="in" filter="fade">
                                      <p:cBhvr>
                                        <p:cTn id="22" dur="2000"/>
                                        <p:tgtEl>
                                          <p:spTgt spid="31"/>
                                        </p:tgtEl>
                                      </p:cBhvr>
                                    </p:animEffect>
                                  </p:childTnLst>
                                  <p:subTnLst>
                                    <p:audio>
                                      <p:cMediaNode>
                                        <p:cTn display="0" masterRel="sameClick">
                                          <p:stCondLst>
                                            <p:cond evt="begin" delay="0">
                                              <p:tn val="17"/>
                                            </p:cond>
                                          </p:stCondLst>
                                          <p:endCondLst>
                                            <p:cond evt="onStopAudio" delay="0">
                                              <p:tgtEl>
                                                <p:sldTgt/>
                                              </p:tgtEl>
                                            </p:cond>
                                          </p:endCondLst>
                                        </p:cTn>
                                        <p:tgtEl>
                                          <p:sndTgt r:embed="rId1" name="applause.wav"/>
                                        </p:tgtEl>
                                      </p:cMediaNode>
                                    </p:audio>
                                  </p:sub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000" fill="hold"/>
                                        <p:tgtEl>
                                          <p:spTgt spid="11"/>
                                        </p:tgtEl>
                                        <p:attrNameLst>
                                          <p:attrName>ppt_w</p:attrName>
                                        </p:attrNameLst>
                                      </p:cBhvr>
                                      <p:tavLst>
                                        <p:tav tm="0">
                                          <p:val>
                                            <p:fltVal val="0"/>
                                          </p:val>
                                        </p:tav>
                                        <p:tav tm="100000">
                                          <p:val>
                                            <p:strVal val="#ppt_w"/>
                                          </p:val>
                                        </p:tav>
                                      </p:tavLst>
                                    </p:anim>
                                    <p:anim calcmode="lin" valueType="num">
                                      <p:cBhvr>
                                        <p:cTn id="26" dur="2000" fill="hold"/>
                                        <p:tgtEl>
                                          <p:spTgt spid="11"/>
                                        </p:tgtEl>
                                        <p:attrNameLst>
                                          <p:attrName>ppt_h</p:attrName>
                                        </p:attrNameLst>
                                      </p:cBhvr>
                                      <p:tavLst>
                                        <p:tav tm="0">
                                          <p:val>
                                            <p:fltVal val="0"/>
                                          </p:val>
                                        </p:tav>
                                        <p:tav tm="100000">
                                          <p:val>
                                            <p:strVal val="#ppt_h"/>
                                          </p:val>
                                        </p:tav>
                                      </p:tavLst>
                                    </p:anim>
                                    <p:anim calcmode="lin" valueType="num">
                                      <p:cBhvr>
                                        <p:cTn id="27" dur="2000" fill="hold"/>
                                        <p:tgtEl>
                                          <p:spTgt spid="11"/>
                                        </p:tgtEl>
                                        <p:attrNameLst>
                                          <p:attrName>style.rotation</p:attrName>
                                        </p:attrNameLst>
                                      </p:cBhvr>
                                      <p:tavLst>
                                        <p:tav tm="0">
                                          <p:val>
                                            <p:fltVal val="90"/>
                                          </p:val>
                                        </p:tav>
                                        <p:tav tm="100000">
                                          <p:val>
                                            <p:fltVal val="0"/>
                                          </p:val>
                                        </p:tav>
                                      </p:tavLst>
                                    </p:anim>
                                    <p:animEffect transition="in" filter="fade">
                                      <p:cBhvr>
                                        <p:cTn id="28" dur="20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1" name="applause.wav"/>
                                        </p:tgtEl>
                                      </p:cMediaNode>
                                    </p:audio>
                                  </p:sub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000" fill="hold"/>
                                        <p:tgtEl>
                                          <p:spTgt spid="8"/>
                                        </p:tgtEl>
                                        <p:attrNameLst>
                                          <p:attrName>ppt_w</p:attrName>
                                        </p:attrNameLst>
                                      </p:cBhvr>
                                      <p:tavLst>
                                        <p:tav tm="0">
                                          <p:val>
                                            <p:fltVal val="0"/>
                                          </p:val>
                                        </p:tav>
                                        <p:tav tm="100000">
                                          <p:val>
                                            <p:strVal val="#ppt_w"/>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 calcmode="lin" valueType="num">
                                      <p:cBhvr>
                                        <p:cTn id="33" dur="2000" fill="hold"/>
                                        <p:tgtEl>
                                          <p:spTgt spid="8"/>
                                        </p:tgtEl>
                                        <p:attrNameLst>
                                          <p:attrName>style.rotation</p:attrName>
                                        </p:attrNameLst>
                                      </p:cBhvr>
                                      <p:tavLst>
                                        <p:tav tm="0">
                                          <p:val>
                                            <p:fltVal val="90"/>
                                          </p:val>
                                        </p:tav>
                                        <p:tav tm="100000">
                                          <p:val>
                                            <p:fltVal val="0"/>
                                          </p:val>
                                        </p:tav>
                                      </p:tavLst>
                                    </p:anim>
                                    <p:animEffect transition="in" filter="fade">
                                      <p:cBhvr>
                                        <p:cTn id="34" dur="20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1" name="applause.wav"/>
                                        </p:tgtEl>
                                      </p:cMediaNode>
                                    </p:audio>
                                  </p:subTnLst>
                                </p:cTn>
                              </p:par>
                              <p:par>
                                <p:cTn id="35" presetID="3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2000" fill="hold"/>
                                        <p:tgtEl>
                                          <p:spTgt spid="23"/>
                                        </p:tgtEl>
                                        <p:attrNameLst>
                                          <p:attrName>ppt_w</p:attrName>
                                        </p:attrNameLst>
                                      </p:cBhvr>
                                      <p:tavLst>
                                        <p:tav tm="0">
                                          <p:val>
                                            <p:fltVal val="0"/>
                                          </p:val>
                                        </p:tav>
                                        <p:tav tm="100000">
                                          <p:val>
                                            <p:strVal val="#ppt_w"/>
                                          </p:val>
                                        </p:tav>
                                      </p:tavLst>
                                    </p:anim>
                                    <p:anim calcmode="lin" valueType="num">
                                      <p:cBhvr>
                                        <p:cTn id="38" dur="2000" fill="hold"/>
                                        <p:tgtEl>
                                          <p:spTgt spid="23"/>
                                        </p:tgtEl>
                                        <p:attrNameLst>
                                          <p:attrName>ppt_h</p:attrName>
                                        </p:attrNameLst>
                                      </p:cBhvr>
                                      <p:tavLst>
                                        <p:tav tm="0">
                                          <p:val>
                                            <p:fltVal val="0"/>
                                          </p:val>
                                        </p:tav>
                                        <p:tav tm="100000">
                                          <p:val>
                                            <p:strVal val="#ppt_h"/>
                                          </p:val>
                                        </p:tav>
                                      </p:tavLst>
                                    </p:anim>
                                    <p:anim calcmode="lin" valueType="num">
                                      <p:cBhvr>
                                        <p:cTn id="39" dur="2000" fill="hold"/>
                                        <p:tgtEl>
                                          <p:spTgt spid="23"/>
                                        </p:tgtEl>
                                        <p:attrNameLst>
                                          <p:attrName>style.rotation</p:attrName>
                                        </p:attrNameLst>
                                      </p:cBhvr>
                                      <p:tavLst>
                                        <p:tav tm="0">
                                          <p:val>
                                            <p:fltVal val="90"/>
                                          </p:val>
                                        </p:tav>
                                        <p:tav tm="100000">
                                          <p:val>
                                            <p:fltVal val="0"/>
                                          </p:val>
                                        </p:tav>
                                      </p:tavLst>
                                    </p:anim>
                                    <p:animEffect transition="in" filter="fade">
                                      <p:cBhvr>
                                        <p:cTn id="40" dur="2000"/>
                                        <p:tgtEl>
                                          <p:spTgt spid="23"/>
                                        </p:tgtEl>
                                      </p:cBhvr>
                                    </p:animEffect>
                                  </p:childTnLst>
                                  <p:subTnLst>
                                    <p:audio>
                                      <p:cMediaNode>
                                        <p:cTn display="0" masterRel="sameClick">
                                          <p:stCondLst>
                                            <p:cond evt="begin" delay="0">
                                              <p:tn val="35"/>
                                            </p:cond>
                                          </p:stCondLst>
                                          <p:endCondLst>
                                            <p:cond evt="onStopAudio" delay="0">
                                              <p:tgtEl>
                                                <p:sldTgt/>
                                              </p:tgtEl>
                                            </p:cond>
                                          </p:endCondLst>
                                        </p:cTn>
                                        <p:tgtEl>
                                          <p:sndTgt r:embed="rId1" name="applause.wav"/>
                                        </p:tgtEl>
                                      </p:cMediaNode>
                                    </p:audio>
                                  </p:subTnLst>
                                </p:cTn>
                              </p:par>
                              <p:par>
                                <p:cTn id="41" presetID="3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2000" fill="hold"/>
                                        <p:tgtEl>
                                          <p:spTgt spid="26"/>
                                        </p:tgtEl>
                                        <p:attrNameLst>
                                          <p:attrName>ppt_w</p:attrName>
                                        </p:attrNameLst>
                                      </p:cBhvr>
                                      <p:tavLst>
                                        <p:tav tm="0">
                                          <p:val>
                                            <p:fltVal val="0"/>
                                          </p:val>
                                        </p:tav>
                                        <p:tav tm="100000">
                                          <p:val>
                                            <p:strVal val="#ppt_w"/>
                                          </p:val>
                                        </p:tav>
                                      </p:tavLst>
                                    </p:anim>
                                    <p:anim calcmode="lin" valueType="num">
                                      <p:cBhvr>
                                        <p:cTn id="44" dur="2000" fill="hold"/>
                                        <p:tgtEl>
                                          <p:spTgt spid="26"/>
                                        </p:tgtEl>
                                        <p:attrNameLst>
                                          <p:attrName>ppt_h</p:attrName>
                                        </p:attrNameLst>
                                      </p:cBhvr>
                                      <p:tavLst>
                                        <p:tav tm="0">
                                          <p:val>
                                            <p:fltVal val="0"/>
                                          </p:val>
                                        </p:tav>
                                        <p:tav tm="100000">
                                          <p:val>
                                            <p:strVal val="#ppt_h"/>
                                          </p:val>
                                        </p:tav>
                                      </p:tavLst>
                                    </p:anim>
                                    <p:anim calcmode="lin" valueType="num">
                                      <p:cBhvr>
                                        <p:cTn id="45" dur="2000" fill="hold"/>
                                        <p:tgtEl>
                                          <p:spTgt spid="26"/>
                                        </p:tgtEl>
                                        <p:attrNameLst>
                                          <p:attrName>style.rotation</p:attrName>
                                        </p:attrNameLst>
                                      </p:cBhvr>
                                      <p:tavLst>
                                        <p:tav tm="0">
                                          <p:val>
                                            <p:fltVal val="90"/>
                                          </p:val>
                                        </p:tav>
                                        <p:tav tm="100000">
                                          <p:val>
                                            <p:fltVal val="0"/>
                                          </p:val>
                                        </p:tav>
                                      </p:tavLst>
                                    </p:anim>
                                    <p:animEffect transition="in" filter="fade">
                                      <p:cBhvr>
                                        <p:cTn id="46" dur="2000"/>
                                        <p:tgtEl>
                                          <p:spTgt spid="26"/>
                                        </p:tgtEl>
                                      </p:cBhvr>
                                    </p:animEffect>
                                  </p:childTnLst>
                                  <p:subTnLst>
                                    <p:audio>
                                      <p:cMediaNode>
                                        <p:cTn display="0" masterRel="sameClick">
                                          <p:stCondLst>
                                            <p:cond evt="begin" delay="0">
                                              <p:tn val="41"/>
                                            </p:cond>
                                          </p:stCondLst>
                                          <p:endCondLst>
                                            <p:cond evt="onStopAudio" delay="0">
                                              <p:tgtEl>
                                                <p:sldTgt/>
                                              </p:tgtEl>
                                            </p:cond>
                                          </p:endCondLst>
                                        </p:cTn>
                                        <p:tgtEl>
                                          <p:sndTgt r:embed="rId1" name="applause.wav"/>
                                        </p:tgtEl>
                                      </p:cMediaNode>
                                    </p:audio>
                                  </p:subTnLst>
                                </p:cTn>
                              </p:par>
                              <p:par>
                                <p:cTn id="47" presetID="3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2000" fill="hold"/>
                                        <p:tgtEl>
                                          <p:spTgt spid="19"/>
                                        </p:tgtEl>
                                        <p:attrNameLst>
                                          <p:attrName>ppt_w</p:attrName>
                                        </p:attrNameLst>
                                      </p:cBhvr>
                                      <p:tavLst>
                                        <p:tav tm="0">
                                          <p:val>
                                            <p:fltVal val="0"/>
                                          </p:val>
                                        </p:tav>
                                        <p:tav tm="100000">
                                          <p:val>
                                            <p:strVal val="#ppt_w"/>
                                          </p:val>
                                        </p:tav>
                                      </p:tavLst>
                                    </p:anim>
                                    <p:anim calcmode="lin" valueType="num">
                                      <p:cBhvr>
                                        <p:cTn id="50" dur="2000" fill="hold"/>
                                        <p:tgtEl>
                                          <p:spTgt spid="19"/>
                                        </p:tgtEl>
                                        <p:attrNameLst>
                                          <p:attrName>ppt_h</p:attrName>
                                        </p:attrNameLst>
                                      </p:cBhvr>
                                      <p:tavLst>
                                        <p:tav tm="0">
                                          <p:val>
                                            <p:fltVal val="0"/>
                                          </p:val>
                                        </p:tav>
                                        <p:tav tm="100000">
                                          <p:val>
                                            <p:strVal val="#ppt_h"/>
                                          </p:val>
                                        </p:tav>
                                      </p:tavLst>
                                    </p:anim>
                                    <p:anim calcmode="lin" valueType="num">
                                      <p:cBhvr>
                                        <p:cTn id="51" dur="2000" fill="hold"/>
                                        <p:tgtEl>
                                          <p:spTgt spid="19"/>
                                        </p:tgtEl>
                                        <p:attrNameLst>
                                          <p:attrName>style.rotation</p:attrName>
                                        </p:attrNameLst>
                                      </p:cBhvr>
                                      <p:tavLst>
                                        <p:tav tm="0">
                                          <p:val>
                                            <p:fltVal val="90"/>
                                          </p:val>
                                        </p:tav>
                                        <p:tav tm="100000">
                                          <p:val>
                                            <p:fltVal val="0"/>
                                          </p:val>
                                        </p:tav>
                                      </p:tavLst>
                                    </p:anim>
                                    <p:animEffect transition="in" filter="fade">
                                      <p:cBhvr>
                                        <p:cTn id="52" dur="2000"/>
                                        <p:tgtEl>
                                          <p:spTgt spid="19"/>
                                        </p:tgtEl>
                                      </p:cBhvr>
                                    </p:animEffect>
                                  </p:childTnLst>
                                  <p:subTnLst>
                                    <p:audio>
                                      <p:cMediaNode>
                                        <p:cTn display="0" masterRel="sameClick">
                                          <p:stCondLst>
                                            <p:cond evt="begin" delay="0">
                                              <p:tn val="47"/>
                                            </p:cond>
                                          </p:stCondLst>
                                          <p:endCondLst>
                                            <p:cond evt="onStopAudio" delay="0">
                                              <p:tgtEl>
                                                <p:sldTgt/>
                                              </p:tgtEl>
                                            </p:cond>
                                          </p:endCondLst>
                                        </p:cTn>
                                        <p:tgtEl>
                                          <p:sndTgt r:embed="rId1" name="applause.wav"/>
                                        </p:tgtEl>
                                      </p:cMediaNode>
                                    </p:audio>
                                  </p:subTnLst>
                                </p:cTn>
                              </p:par>
                              <p:par>
                                <p:cTn id="53" presetID="3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2000" fill="hold"/>
                                        <p:tgtEl>
                                          <p:spTgt spid="24"/>
                                        </p:tgtEl>
                                        <p:attrNameLst>
                                          <p:attrName>ppt_w</p:attrName>
                                        </p:attrNameLst>
                                      </p:cBhvr>
                                      <p:tavLst>
                                        <p:tav tm="0">
                                          <p:val>
                                            <p:fltVal val="0"/>
                                          </p:val>
                                        </p:tav>
                                        <p:tav tm="100000">
                                          <p:val>
                                            <p:strVal val="#ppt_w"/>
                                          </p:val>
                                        </p:tav>
                                      </p:tavLst>
                                    </p:anim>
                                    <p:anim calcmode="lin" valueType="num">
                                      <p:cBhvr>
                                        <p:cTn id="56" dur="2000" fill="hold"/>
                                        <p:tgtEl>
                                          <p:spTgt spid="24"/>
                                        </p:tgtEl>
                                        <p:attrNameLst>
                                          <p:attrName>ppt_h</p:attrName>
                                        </p:attrNameLst>
                                      </p:cBhvr>
                                      <p:tavLst>
                                        <p:tav tm="0">
                                          <p:val>
                                            <p:fltVal val="0"/>
                                          </p:val>
                                        </p:tav>
                                        <p:tav tm="100000">
                                          <p:val>
                                            <p:strVal val="#ppt_h"/>
                                          </p:val>
                                        </p:tav>
                                      </p:tavLst>
                                    </p:anim>
                                    <p:anim calcmode="lin" valueType="num">
                                      <p:cBhvr>
                                        <p:cTn id="57" dur="2000" fill="hold"/>
                                        <p:tgtEl>
                                          <p:spTgt spid="24"/>
                                        </p:tgtEl>
                                        <p:attrNameLst>
                                          <p:attrName>style.rotation</p:attrName>
                                        </p:attrNameLst>
                                      </p:cBhvr>
                                      <p:tavLst>
                                        <p:tav tm="0">
                                          <p:val>
                                            <p:fltVal val="90"/>
                                          </p:val>
                                        </p:tav>
                                        <p:tav tm="100000">
                                          <p:val>
                                            <p:fltVal val="0"/>
                                          </p:val>
                                        </p:tav>
                                      </p:tavLst>
                                    </p:anim>
                                    <p:animEffect transition="in" filter="fade">
                                      <p:cBhvr>
                                        <p:cTn id="58" dur="2000"/>
                                        <p:tgtEl>
                                          <p:spTgt spid="24"/>
                                        </p:tgtEl>
                                      </p:cBhvr>
                                    </p:animEffect>
                                  </p:childTnLst>
                                  <p:subTnLst>
                                    <p:audio>
                                      <p:cMediaNode>
                                        <p:cTn display="0" masterRel="sameClick">
                                          <p:stCondLst>
                                            <p:cond evt="begin" delay="0">
                                              <p:tn val="53"/>
                                            </p:cond>
                                          </p:stCondLst>
                                          <p:endCondLst>
                                            <p:cond evt="onStopAudio" delay="0">
                                              <p:tgtEl>
                                                <p:sldTgt/>
                                              </p:tgtEl>
                                            </p:cond>
                                          </p:endCondLst>
                                        </p:cTn>
                                        <p:tgtEl>
                                          <p:sndTgt r:embed="rId1" name="applause.wav"/>
                                        </p:tgtEl>
                                      </p:cMediaNode>
                                    </p:audio>
                                  </p:subTnLst>
                                </p:cTn>
                              </p:par>
                              <p:par>
                                <p:cTn id="59" presetID="3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2000" fill="hold"/>
                                        <p:tgtEl>
                                          <p:spTgt spid="17"/>
                                        </p:tgtEl>
                                        <p:attrNameLst>
                                          <p:attrName>ppt_w</p:attrName>
                                        </p:attrNameLst>
                                      </p:cBhvr>
                                      <p:tavLst>
                                        <p:tav tm="0">
                                          <p:val>
                                            <p:fltVal val="0"/>
                                          </p:val>
                                        </p:tav>
                                        <p:tav tm="100000">
                                          <p:val>
                                            <p:strVal val="#ppt_w"/>
                                          </p:val>
                                        </p:tav>
                                      </p:tavLst>
                                    </p:anim>
                                    <p:anim calcmode="lin" valueType="num">
                                      <p:cBhvr>
                                        <p:cTn id="62" dur="2000" fill="hold"/>
                                        <p:tgtEl>
                                          <p:spTgt spid="17"/>
                                        </p:tgtEl>
                                        <p:attrNameLst>
                                          <p:attrName>ppt_h</p:attrName>
                                        </p:attrNameLst>
                                      </p:cBhvr>
                                      <p:tavLst>
                                        <p:tav tm="0">
                                          <p:val>
                                            <p:fltVal val="0"/>
                                          </p:val>
                                        </p:tav>
                                        <p:tav tm="100000">
                                          <p:val>
                                            <p:strVal val="#ppt_h"/>
                                          </p:val>
                                        </p:tav>
                                      </p:tavLst>
                                    </p:anim>
                                    <p:anim calcmode="lin" valueType="num">
                                      <p:cBhvr>
                                        <p:cTn id="63" dur="2000" fill="hold"/>
                                        <p:tgtEl>
                                          <p:spTgt spid="17"/>
                                        </p:tgtEl>
                                        <p:attrNameLst>
                                          <p:attrName>style.rotation</p:attrName>
                                        </p:attrNameLst>
                                      </p:cBhvr>
                                      <p:tavLst>
                                        <p:tav tm="0">
                                          <p:val>
                                            <p:fltVal val="90"/>
                                          </p:val>
                                        </p:tav>
                                        <p:tav tm="100000">
                                          <p:val>
                                            <p:fltVal val="0"/>
                                          </p:val>
                                        </p:tav>
                                      </p:tavLst>
                                    </p:anim>
                                    <p:animEffect transition="in" filter="fade">
                                      <p:cBhvr>
                                        <p:cTn id="64" dur="2000"/>
                                        <p:tgtEl>
                                          <p:spTgt spid="17"/>
                                        </p:tgtEl>
                                      </p:cBhvr>
                                    </p:animEffect>
                                  </p:childTnLst>
                                  <p:subTnLst>
                                    <p:audio>
                                      <p:cMediaNode>
                                        <p:cTn display="0" masterRel="sameClick">
                                          <p:stCondLst>
                                            <p:cond evt="begin" delay="0">
                                              <p:tn val="59"/>
                                            </p:cond>
                                          </p:stCondLst>
                                          <p:endCondLst>
                                            <p:cond evt="onStopAudio" delay="0">
                                              <p:tgtEl>
                                                <p:sldTgt/>
                                              </p:tgtEl>
                                            </p:cond>
                                          </p:endCondLst>
                                        </p:cTn>
                                        <p:tgtEl>
                                          <p:sndTgt r:embed="rId1" name="applause.wav"/>
                                        </p:tgtEl>
                                      </p:cMediaNode>
                                    </p:audio>
                                  </p:subTnLst>
                                </p:cTn>
                              </p:par>
                              <p:par>
                                <p:cTn id="65" presetID="3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2000" fill="hold"/>
                                        <p:tgtEl>
                                          <p:spTgt spid="28"/>
                                        </p:tgtEl>
                                        <p:attrNameLst>
                                          <p:attrName>ppt_w</p:attrName>
                                        </p:attrNameLst>
                                      </p:cBhvr>
                                      <p:tavLst>
                                        <p:tav tm="0">
                                          <p:val>
                                            <p:fltVal val="0"/>
                                          </p:val>
                                        </p:tav>
                                        <p:tav tm="100000">
                                          <p:val>
                                            <p:strVal val="#ppt_w"/>
                                          </p:val>
                                        </p:tav>
                                      </p:tavLst>
                                    </p:anim>
                                    <p:anim calcmode="lin" valueType="num">
                                      <p:cBhvr>
                                        <p:cTn id="68" dur="2000" fill="hold"/>
                                        <p:tgtEl>
                                          <p:spTgt spid="28"/>
                                        </p:tgtEl>
                                        <p:attrNameLst>
                                          <p:attrName>ppt_h</p:attrName>
                                        </p:attrNameLst>
                                      </p:cBhvr>
                                      <p:tavLst>
                                        <p:tav tm="0">
                                          <p:val>
                                            <p:fltVal val="0"/>
                                          </p:val>
                                        </p:tav>
                                        <p:tav tm="100000">
                                          <p:val>
                                            <p:strVal val="#ppt_h"/>
                                          </p:val>
                                        </p:tav>
                                      </p:tavLst>
                                    </p:anim>
                                    <p:anim calcmode="lin" valueType="num">
                                      <p:cBhvr>
                                        <p:cTn id="69" dur="2000" fill="hold"/>
                                        <p:tgtEl>
                                          <p:spTgt spid="28"/>
                                        </p:tgtEl>
                                        <p:attrNameLst>
                                          <p:attrName>style.rotation</p:attrName>
                                        </p:attrNameLst>
                                      </p:cBhvr>
                                      <p:tavLst>
                                        <p:tav tm="0">
                                          <p:val>
                                            <p:fltVal val="90"/>
                                          </p:val>
                                        </p:tav>
                                        <p:tav tm="100000">
                                          <p:val>
                                            <p:fltVal val="0"/>
                                          </p:val>
                                        </p:tav>
                                      </p:tavLst>
                                    </p:anim>
                                    <p:animEffect transition="in" filter="fade">
                                      <p:cBhvr>
                                        <p:cTn id="70" dur="2000"/>
                                        <p:tgtEl>
                                          <p:spTgt spid="28"/>
                                        </p:tgtEl>
                                      </p:cBhvr>
                                    </p:animEffect>
                                  </p:childTnLst>
                                  <p:subTnLst>
                                    <p:audio>
                                      <p:cMediaNode>
                                        <p:cTn display="0" masterRel="sameClick">
                                          <p:stCondLst>
                                            <p:cond evt="begin" delay="0">
                                              <p:tn val="65"/>
                                            </p:cond>
                                          </p:stCondLst>
                                          <p:endCondLst>
                                            <p:cond evt="onStopAudio" delay="0">
                                              <p:tgtEl>
                                                <p:sldTgt/>
                                              </p:tgtEl>
                                            </p:cond>
                                          </p:endCondLst>
                                        </p:cTn>
                                        <p:tgtEl>
                                          <p:sndTgt r:embed="rId1" name="applause.wav"/>
                                        </p:tgtEl>
                                      </p:cMediaNode>
                                    </p:audio>
                                  </p:subTnLst>
                                </p:cTn>
                              </p:par>
                              <p:par>
                                <p:cTn id="71" presetID="31"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2000" fill="hold"/>
                                        <p:tgtEl>
                                          <p:spTgt spid="29"/>
                                        </p:tgtEl>
                                        <p:attrNameLst>
                                          <p:attrName>ppt_w</p:attrName>
                                        </p:attrNameLst>
                                      </p:cBhvr>
                                      <p:tavLst>
                                        <p:tav tm="0">
                                          <p:val>
                                            <p:fltVal val="0"/>
                                          </p:val>
                                        </p:tav>
                                        <p:tav tm="100000">
                                          <p:val>
                                            <p:strVal val="#ppt_w"/>
                                          </p:val>
                                        </p:tav>
                                      </p:tavLst>
                                    </p:anim>
                                    <p:anim calcmode="lin" valueType="num">
                                      <p:cBhvr>
                                        <p:cTn id="74" dur="2000" fill="hold"/>
                                        <p:tgtEl>
                                          <p:spTgt spid="29"/>
                                        </p:tgtEl>
                                        <p:attrNameLst>
                                          <p:attrName>ppt_h</p:attrName>
                                        </p:attrNameLst>
                                      </p:cBhvr>
                                      <p:tavLst>
                                        <p:tav tm="0">
                                          <p:val>
                                            <p:fltVal val="0"/>
                                          </p:val>
                                        </p:tav>
                                        <p:tav tm="100000">
                                          <p:val>
                                            <p:strVal val="#ppt_h"/>
                                          </p:val>
                                        </p:tav>
                                      </p:tavLst>
                                    </p:anim>
                                    <p:anim calcmode="lin" valueType="num">
                                      <p:cBhvr>
                                        <p:cTn id="75" dur="2000" fill="hold"/>
                                        <p:tgtEl>
                                          <p:spTgt spid="29"/>
                                        </p:tgtEl>
                                        <p:attrNameLst>
                                          <p:attrName>style.rotation</p:attrName>
                                        </p:attrNameLst>
                                      </p:cBhvr>
                                      <p:tavLst>
                                        <p:tav tm="0">
                                          <p:val>
                                            <p:fltVal val="90"/>
                                          </p:val>
                                        </p:tav>
                                        <p:tav tm="100000">
                                          <p:val>
                                            <p:fltVal val="0"/>
                                          </p:val>
                                        </p:tav>
                                      </p:tavLst>
                                    </p:anim>
                                    <p:animEffect transition="in" filter="fade">
                                      <p:cBhvr>
                                        <p:cTn id="76" dur="2000"/>
                                        <p:tgtEl>
                                          <p:spTgt spid="29"/>
                                        </p:tgtEl>
                                      </p:cBhvr>
                                    </p:animEffect>
                                  </p:childTnLst>
                                  <p:subTnLst>
                                    <p:audio>
                                      <p:cMediaNode>
                                        <p:cTn display="0" masterRel="sameClick">
                                          <p:stCondLst>
                                            <p:cond evt="begin" delay="0">
                                              <p:tn val="71"/>
                                            </p:cond>
                                          </p:stCondLst>
                                          <p:endCondLst>
                                            <p:cond evt="onStopAudio" delay="0">
                                              <p:tgtEl>
                                                <p:sldTgt/>
                                              </p:tgtEl>
                                            </p:cond>
                                          </p:endCondLst>
                                        </p:cTn>
                                        <p:tgtEl>
                                          <p:sndTgt r:embed="rId1" name="applause.wav"/>
                                        </p:tgtEl>
                                      </p:cMediaNode>
                                    </p:audio>
                                  </p:subTnLst>
                                </p:cTn>
                              </p:par>
                              <p:par>
                                <p:cTn id="77" presetID="31"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2000" fill="hold"/>
                                        <p:tgtEl>
                                          <p:spTgt spid="16"/>
                                        </p:tgtEl>
                                        <p:attrNameLst>
                                          <p:attrName>ppt_w</p:attrName>
                                        </p:attrNameLst>
                                      </p:cBhvr>
                                      <p:tavLst>
                                        <p:tav tm="0">
                                          <p:val>
                                            <p:fltVal val="0"/>
                                          </p:val>
                                        </p:tav>
                                        <p:tav tm="100000">
                                          <p:val>
                                            <p:strVal val="#ppt_w"/>
                                          </p:val>
                                        </p:tav>
                                      </p:tavLst>
                                    </p:anim>
                                    <p:anim calcmode="lin" valueType="num">
                                      <p:cBhvr>
                                        <p:cTn id="80" dur="2000" fill="hold"/>
                                        <p:tgtEl>
                                          <p:spTgt spid="16"/>
                                        </p:tgtEl>
                                        <p:attrNameLst>
                                          <p:attrName>ppt_h</p:attrName>
                                        </p:attrNameLst>
                                      </p:cBhvr>
                                      <p:tavLst>
                                        <p:tav tm="0">
                                          <p:val>
                                            <p:fltVal val="0"/>
                                          </p:val>
                                        </p:tav>
                                        <p:tav tm="100000">
                                          <p:val>
                                            <p:strVal val="#ppt_h"/>
                                          </p:val>
                                        </p:tav>
                                      </p:tavLst>
                                    </p:anim>
                                    <p:anim calcmode="lin" valueType="num">
                                      <p:cBhvr>
                                        <p:cTn id="81" dur="2000" fill="hold"/>
                                        <p:tgtEl>
                                          <p:spTgt spid="16"/>
                                        </p:tgtEl>
                                        <p:attrNameLst>
                                          <p:attrName>style.rotation</p:attrName>
                                        </p:attrNameLst>
                                      </p:cBhvr>
                                      <p:tavLst>
                                        <p:tav tm="0">
                                          <p:val>
                                            <p:fltVal val="90"/>
                                          </p:val>
                                        </p:tav>
                                        <p:tav tm="100000">
                                          <p:val>
                                            <p:fltVal val="0"/>
                                          </p:val>
                                        </p:tav>
                                      </p:tavLst>
                                    </p:anim>
                                    <p:animEffect transition="in" filter="fade">
                                      <p:cBhvr>
                                        <p:cTn id="82" dur="2000"/>
                                        <p:tgtEl>
                                          <p:spTgt spid="16"/>
                                        </p:tgtEl>
                                      </p:cBhvr>
                                    </p:animEffect>
                                  </p:childTnLst>
                                  <p:subTnLst>
                                    <p:audio>
                                      <p:cMediaNode>
                                        <p:cTn display="0" masterRel="sameClick">
                                          <p:stCondLst>
                                            <p:cond evt="begin" delay="0">
                                              <p:tn val="77"/>
                                            </p:cond>
                                          </p:stCondLst>
                                          <p:endCondLst>
                                            <p:cond evt="onStopAudio" delay="0">
                                              <p:tgtEl>
                                                <p:sldTgt/>
                                              </p:tgtEl>
                                            </p:cond>
                                          </p:endCondLst>
                                        </p:cTn>
                                        <p:tgtEl>
                                          <p:sndTgt r:embed="rId1" name="applause.wav"/>
                                        </p:tgtEl>
                                      </p:cMediaNode>
                                    </p:audio>
                                  </p:subTnLst>
                                </p:cTn>
                              </p:par>
                              <p:par>
                                <p:cTn id="83" presetID="31"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2000" fill="hold"/>
                                        <p:tgtEl>
                                          <p:spTgt spid="22"/>
                                        </p:tgtEl>
                                        <p:attrNameLst>
                                          <p:attrName>ppt_w</p:attrName>
                                        </p:attrNameLst>
                                      </p:cBhvr>
                                      <p:tavLst>
                                        <p:tav tm="0">
                                          <p:val>
                                            <p:fltVal val="0"/>
                                          </p:val>
                                        </p:tav>
                                        <p:tav tm="100000">
                                          <p:val>
                                            <p:strVal val="#ppt_w"/>
                                          </p:val>
                                        </p:tav>
                                      </p:tavLst>
                                    </p:anim>
                                    <p:anim calcmode="lin" valueType="num">
                                      <p:cBhvr>
                                        <p:cTn id="86" dur="2000" fill="hold"/>
                                        <p:tgtEl>
                                          <p:spTgt spid="22"/>
                                        </p:tgtEl>
                                        <p:attrNameLst>
                                          <p:attrName>ppt_h</p:attrName>
                                        </p:attrNameLst>
                                      </p:cBhvr>
                                      <p:tavLst>
                                        <p:tav tm="0">
                                          <p:val>
                                            <p:fltVal val="0"/>
                                          </p:val>
                                        </p:tav>
                                        <p:tav tm="100000">
                                          <p:val>
                                            <p:strVal val="#ppt_h"/>
                                          </p:val>
                                        </p:tav>
                                      </p:tavLst>
                                    </p:anim>
                                    <p:anim calcmode="lin" valueType="num">
                                      <p:cBhvr>
                                        <p:cTn id="87" dur="2000" fill="hold"/>
                                        <p:tgtEl>
                                          <p:spTgt spid="22"/>
                                        </p:tgtEl>
                                        <p:attrNameLst>
                                          <p:attrName>style.rotation</p:attrName>
                                        </p:attrNameLst>
                                      </p:cBhvr>
                                      <p:tavLst>
                                        <p:tav tm="0">
                                          <p:val>
                                            <p:fltVal val="90"/>
                                          </p:val>
                                        </p:tav>
                                        <p:tav tm="100000">
                                          <p:val>
                                            <p:fltVal val="0"/>
                                          </p:val>
                                        </p:tav>
                                      </p:tavLst>
                                    </p:anim>
                                    <p:animEffect transition="in" filter="fade">
                                      <p:cBhvr>
                                        <p:cTn id="88" dur="2000"/>
                                        <p:tgtEl>
                                          <p:spTgt spid="22"/>
                                        </p:tgtEl>
                                      </p:cBhvr>
                                    </p:animEffect>
                                  </p:childTnLst>
                                  <p:subTnLst>
                                    <p:audio>
                                      <p:cMediaNode>
                                        <p:cTn display="0" masterRel="sameClick">
                                          <p:stCondLst>
                                            <p:cond evt="begin" delay="0">
                                              <p:tn val="83"/>
                                            </p:cond>
                                          </p:stCondLst>
                                          <p:endCondLst>
                                            <p:cond evt="onStopAudio" delay="0">
                                              <p:tgtEl>
                                                <p:sldTgt/>
                                              </p:tgtEl>
                                            </p:cond>
                                          </p:endCondLst>
                                        </p:cTn>
                                        <p:tgtEl>
                                          <p:sndTgt r:embed="rId1" name="applause.wav"/>
                                        </p:tgtEl>
                                      </p:cMediaNode>
                                    </p:audio>
                                  </p:subTnLst>
                                </p:cTn>
                              </p:par>
                              <p:par>
                                <p:cTn id="89" presetID="31"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2000" fill="hold"/>
                                        <p:tgtEl>
                                          <p:spTgt spid="25"/>
                                        </p:tgtEl>
                                        <p:attrNameLst>
                                          <p:attrName>ppt_w</p:attrName>
                                        </p:attrNameLst>
                                      </p:cBhvr>
                                      <p:tavLst>
                                        <p:tav tm="0">
                                          <p:val>
                                            <p:fltVal val="0"/>
                                          </p:val>
                                        </p:tav>
                                        <p:tav tm="100000">
                                          <p:val>
                                            <p:strVal val="#ppt_w"/>
                                          </p:val>
                                        </p:tav>
                                      </p:tavLst>
                                    </p:anim>
                                    <p:anim calcmode="lin" valueType="num">
                                      <p:cBhvr>
                                        <p:cTn id="92" dur="2000" fill="hold"/>
                                        <p:tgtEl>
                                          <p:spTgt spid="25"/>
                                        </p:tgtEl>
                                        <p:attrNameLst>
                                          <p:attrName>ppt_h</p:attrName>
                                        </p:attrNameLst>
                                      </p:cBhvr>
                                      <p:tavLst>
                                        <p:tav tm="0">
                                          <p:val>
                                            <p:fltVal val="0"/>
                                          </p:val>
                                        </p:tav>
                                        <p:tav tm="100000">
                                          <p:val>
                                            <p:strVal val="#ppt_h"/>
                                          </p:val>
                                        </p:tav>
                                      </p:tavLst>
                                    </p:anim>
                                    <p:anim calcmode="lin" valueType="num">
                                      <p:cBhvr>
                                        <p:cTn id="93" dur="2000" fill="hold"/>
                                        <p:tgtEl>
                                          <p:spTgt spid="25"/>
                                        </p:tgtEl>
                                        <p:attrNameLst>
                                          <p:attrName>style.rotation</p:attrName>
                                        </p:attrNameLst>
                                      </p:cBhvr>
                                      <p:tavLst>
                                        <p:tav tm="0">
                                          <p:val>
                                            <p:fltVal val="90"/>
                                          </p:val>
                                        </p:tav>
                                        <p:tav tm="100000">
                                          <p:val>
                                            <p:fltVal val="0"/>
                                          </p:val>
                                        </p:tav>
                                      </p:tavLst>
                                    </p:anim>
                                    <p:animEffect transition="in" filter="fade">
                                      <p:cBhvr>
                                        <p:cTn id="94" dur="2000"/>
                                        <p:tgtEl>
                                          <p:spTgt spid="25"/>
                                        </p:tgtEl>
                                      </p:cBhvr>
                                    </p:animEffect>
                                  </p:childTnLst>
                                  <p:subTnLst>
                                    <p:audio>
                                      <p:cMediaNode>
                                        <p:cTn display="0" masterRel="sameClick">
                                          <p:stCondLst>
                                            <p:cond evt="begin" delay="0">
                                              <p:tn val="89"/>
                                            </p:cond>
                                          </p:stCondLst>
                                          <p:endCondLst>
                                            <p:cond evt="onStopAudio" delay="0">
                                              <p:tgtEl>
                                                <p:sldTgt/>
                                              </p:tgtEl>
                                            </p:cond>
                                          </p:endCondLst>
                                        </p:cTn>
                                        <p:tgtEl>
                                          <p:sndTgt r:embed="rId1" name="applause.wav"/>
                                        </p:tgtEl>
                                      </p:cMediaNode>
                                    </p:audio>
                                  </p:subTnLst>
                                </p:cTn>
                              </p:par>
                              <p:par>
                                <p:cTn id="95" presetID="31" presetClass="entr" presetSubtype="0"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2000" fill="hold"/>
                                        <p:tgtEl>
                                          <p:spTgt spid="27"/>
                                        </p:tgtEl>
                                        <p:attrNameLst>
                                          <p:attrName>ppt_w</p:attrName>
                                        </p:attrNameLst>
                                      </p:cBhvr>
                                      <p:tavLst>
                                        <p:tav tm="0">
                                          <p:val>
                                            <p:fltVal val="0"/>
                                          </p:val>
                                        </p:tav>
                                        <p:tav tm="100000">
                                          <p:val>
                                            <p:strVal val="#ppt_w"/>
                                          </p:val>
                                        </p:tav>
                                      </p:tavLst>
                                    </p:anim>
                                    <p:anim calcmode="lin" valueType="num">
                                      <p:cBhvr>
                                        <p:cTn id="98" dur="2000" fill="hold"/>
                                        <p:tgtEl>
                                          <p:spTgt spid="27"/>
                                        </p:tgtEl>
                                        <p:attrNameLst>
                                          <p:attrName>ppt_h</p:attrName>
                                        </p:attrNameLst>
                                      </p:cBhvr>
                                      <p:tavLst>
                                        <p:tav tm="0">
                                          <p:val>
                                            <p:fltVal val="0"/>
                                          </p:val>
                                        </p:tav>
                                        <p:tav tm="100000">
                                          <p:val>
                                            <p:strVal val="#ppt_h"/>
                                          </p:val>
                                        </p:tav>
                                      </p:tavLst>
                                    </p:anim>
                                    <p:anim calcmode="lin" valueType="num">
                                      <p:cBhvr>
                                        <p:cTn id="99" dur="2000" fill="hold"/>
                                        <p:tgtEl>
                                          <p:spTgt spid="27"/>
                                        </p:tgtEl>
                                        <p:attrNameLst>
                                          <p:attrName>style.rotation</p:attrName>
                                        </p:attrNameLst>
                                      </p:cBhvr>
                                      <p:tavLst>
                                        <p:tav tm="0">
                                          <p:val>
                                            <p:fltVal val="90"/>
                                          </p:val>
                                        </p:tav>
                                        <p:tav tm="100000">
                                          <p:val>
                                            <p:fltVal val="0"/>
                                          </p:val>
                                        </p:tav>
                                      </p:tavLst>
                                    </p:anim>
                                    <p:animEffect transition="in" filter="fade">
                                      <p:cBhvr>
                                        <p:cTn id="100" dur="2000"/>
                                        <p:tgtEl>
                                          <p:spTgt spid="27"/>
                                        </p:tgtEl>
                                      </p:cBhvr>
                                    </p:animEffect>
                                  </p:childTnLst>
                                  <p:subTnLst>
                                    <p:audio>
                                      <p:cMediaNode>
                                        <p:cTn display="0" masterRel="sameClick">
                                          <p:stCondLst>
                                            <p:cond evt="begin" delay="0">
                                              <p:tn val="95"/>
                                            </p:cond>
                                          </p:stCondLst>
                                          <p:endCondLst>
                                            <p:cond evt="onStopAudio" delay="0">
                                              <p:tgtEl>
                                                <p:sldTgt/>
                                              </p:tgtEl>
                                            </p:cond>
                                          </p:endCondLst>
                                        </p:cTn>
                                        <p:tgtEl>
                                          <p:sndTgt r:embed="rId1" name="applause.wav"/>
                                        </p:tgtEl>
                                      </p:cMediaNode>
                                    </p:audio>
                                  </p:subTnLst>
                                </p:cTn>
                              </p:par>
                              <p:par>
                                <p:cTn id="101" presetID="31" presetClass="entr" presetSubtype="0"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2000" fill="hold"/>
                                        <p:tgtEl>
                                          <p:spTgt spid="18"/>
                                        </p:tgtEl>
                                        <p:attrNameLst>
                                          <p:attrName>ppt_w</p:attrName>
                                        </p:attrNameLst>
                                      </p:cBhvr>
                                      <p:tavLst>
                                        <p:tav tm="0">
                                          <p:val>
                                            <p:fltVal val="0"/>
                                          </p:val>
                                        </p:tav>
                                        <p:tav tm="100000">
                                          <p:val>
                                            <p:strVal val="#ppt_w"/>
                                          </p:val>
                                        </p:tav>
                                      </p:tavLst>
                                    </p:anim>
                                    <p:anim calcmode="lin" valueType="num">
                                      <p:cBhvr>
                                        <p:cTn id="104" dur="2000" fill="hold"/>
                                        <p:tgtEl>
                                          <p:spTgt spid="18"/>
                                        </p:tgtEl>
                                        <p:attrNameLst>
                                          <p:attrName>ppt_h</p:attrName>
                                        </p:attrNameLst>
                                      </p:cBhvr>
                                      <p:tavLst>
                                        <p:tav tm="0">
                                          <p:val>
                                            <p:fltVal val="0"/>
                                          </p:val>
                                        </p:tav>
                                        <p:tav tm="100000">
                                          <p:val>
                                            <p:strVal val="#ppt_h"/>
                                          </p:val>
                                        </p:tav>
                                      </p:tavLst>
                                    </p:anim>
                                    <p:anim calcmode="lin" valueType="num">
                                      <p:cBhvr>
                                        <p:cTn id="105" dur="2000" fill="hold"/>
                                        <p:tgtEl>
                                          <p:spTgt spid="18"/>
                                        </p:tgtEl>
                                        <p:attrNameLst>
                                          <p:attrName>style.rotation</p:attrName>
                                        </p:attrNameLst>
                                      </p:cBhvr>
                                      <p:tavLst>
                                        <p:tav tm="0">
                                          <p:val>
                                            <p:fltVal val="90"/>
                                          </p:val>
                                        </p:tav>
                                        <p:tav tm="100000">
                                          <p:val>
                                            <p:fltVal val="0"/>
                                          </p:val>
                                        </p:tav>
                                      </p:tavLst>
                                    </p:anim>
                                    <p:animEffect transition="in" filter="fade">
                                      <p:cBhvr>
                                        <p:cTn id="106" dur="2000"/>
                                        <p:tgtEl>
                                          <p:spTgt spid="18"/>
                                        </p:tgtEl>
                                      </p:cBhvr>
                                    </p:animEffect>
                                  </p:childTnLst>
                                  <p:subTnLst>
                                    <p:audio>
                                      <p:cMediaNode>
                                        <p:cTn display="0" masterRel="sameClick">
                                          <p:stCondLst>
                                            <p:cond evt="begin" delay="0">
                                              <p:tn val="101"/>
                                            </p:cond>
                                          </p:stCondLst>
                                          <p:endCondLst>
                                            <p:cond evt="onStopAudio" delay="0">
                                              <p:tgtEl>
                                                <p:sldTgt/>
                                              </p:tgtEl>
                                            </p:cond>
                                          </p:endCondLst>
                                        </p:cTn>
                                        <p:tgtEl>
                                          <p:sndTgt r:embed="rId1" name="applause.wav"/>
                                        </p:tgtEl>
                                      </p:cMediaNode>
                                    </p:audio>
                                  </p:subTnLst>
                                </p:cTn>
                              </p:par>
                              <p:par>
                                <p:cTn id="107" presetID="31" presetClass="entr" presetSubtype="0" fill="hold" nodeType="withEffect">
                                  <p:stCondLst>
                                    <p:cond delay="0"/>
                                  </p:stCondLst>
                                  <p:childTnLst>
                                    <p:set>
                                      <p:cBhvr>
                                        <p:cTn id="108" dur="1" fill="hold">
                                          <p:stCondLst>
                                            <p:cond delay="0"/>
                                          </p:stCondLst>
                                        </p:cTn>
                                        <p:tgtEl>
                                          <p:spTgt spid="15"/>
                                        </p:tgtEl>
                                        <p:attrNameLst>
                                          <p:attrName>style.visibility</p:attrName>
                                        </p:attrNameLst>
                                      </p:cBhvr>
                                      <p:to>
                                        <p:strVal val="visible"/>
                                      </p:to>
                                    </p:set>
                                    <p:anim calcmode="lin" valueType="num">
                                      <p:cBhvr>
                                        <p:cTn id="109" dur="2000" fill="hold"/>
                                        <p:tgtEl>
                                          <p:spTgt spid="15"/>
                                        </p:tgtEl>
                                        <p:attrNameLst>
                                          <p:attrName>ppt_w</p:attrName>
                                        </p:attrNameLst>
                                      </p:cBhvr>
                                      <p:tavLst>
                                        <p:tav tm="0">
                                          <p:val>
                                            <p:fltVal val="0"/>
                                          </p:val>
                                        </p:tav>
                                        <p:tav tm="100000">
                                          <p:val>
                                            <p:strVal val="#ppt_w"/>
                                          </p:val>
                                        </p:tav>
                                      </p:tavLst>
                                    </p:anim>
                                    <p:anim calcmode="lin" valueType="num">
                                      <p:cBhvr>
                                        <p:cTn id="110" dur="2000" fill="hold"/>
                                        <p:tgtEl>
                                          <p:spTgt spid="15"/>
                                        </p:tgtEl>
                                        <p:attrNameLst>
                                          <p:attrName>ppt_h</p:attrName>
                                        </p:attrNameLst>
                                      </p:cBhvr>
                                      <p:tavLst>
                                        <p:tav tm="0">
                                          <p:val>
                                            <p:fltVal val="0"/>
                                          </p:val>
                                        </p:tav>
                                        <p:tav tm="100000">
                                          <p:val>
                                            <p:strVal val="#ppt_h"/>
                                          </p:val>
                                        </p:tav>
                                      </p:tavLst>
                                    </p:anim>
                                    <p:anim calcmode="lin" valueType="num">
                                      <p:cBhvr>
                                        <p:cTn id="111" dur="2000" fill="hold"/>
                                        <p:tgtEl>
                                          <p:spTgt spid="15"/>
                                        </p:tgtEl>
                                        <p:attrNameLst>
                                          <p:attrName>style.rotation</p:attrName>
                                        </p:attrNameLst>
                                      </p:cBhvr>
                                      <p:tavLst>
                                        <p:tav tm="0">
                                          <p:val>
                                            <p:fltVal val="90"/>
                                          </p:val>
                                        </p:tav>
                                        <p:tav tm="100000">
                                          <p:val>
                                            <p:fltVal val="0"/>
                                          </p:val>
                                        </p:tav>
                                      </p:tavLst>
                                    </p:anim>
                                    <p:animEffect transition="in" filter="fade">
                                      <p:cBhvr>
                                        <p:cTn id="112" dur="2000"/>
                                        <p:tgtEl>
                                          <p:spTgt spid="15"/>
                                        </p:tgtEl>
                                      </p:cBhvr>
                                    </p:animEffect>
                                  </p:childTnLst>
                                  <p:subTnLst>
                                    <p:audio>
                                      <p:cMediaNode>
                                        <p:cTn display="0" masterRel="sameClick">
                                          <p:stCondLst>
                                            <p:cond evt="begin" delay="0">
                                              <p:tn val="107"/>
                                            </p:cond>
                                          </p:stCondLst>
                                          <p:endCondLst>
                                            <p:cond evt="onStopAudio" delay="0">
                                              <p:tgtEl>
                                                <p:sldTgt/>
                                              </p:tgtEl>
                                            </p:cond>
                                          </p:endCondLst>
                                        </p:cTn>
                                        <p:tgtEl>
                                          <p:sndTgt r:embed="rId1" name="applause.wav"/>
                                        </p:tgtEl>
                                      </p:cMediaNode>
                                    </p:audio>
                                  </p:subTnLst>
                                </p:cTn>
                              </p:par>
                              <p:par>
                                <p:cTn id="113" presetID="34" presetClass="emph" presetSubtype="0" repeatCount="indefinite" fill="hold" grpId="0" nodeType="withEffect">
                                  <p:stCondLst>
                                    <p:cond delay="0"/>
                                  </p:stCondLst>
                                  <p:iterate type="lt">
                                    <p:tmPct val="10000"/>
                                  </p:iterate>
                                  <p:childTnLst>
                                    <p:animMotion origin="layout" path="M 0 2.22222E-6 L 0 -0.03797 " pathEditMode="relative" rAng="0" ptsTypes="AA">
                                      <p:cBhvr>
                                        <p:cTn id="114" dur="750" accel="50000" decel="50000" autoRev="1" fill="hold">
                                          <p:stCondLst>
                                            <p:cond delay="0"/>
                                          </p:stCondLst>
                                        </p:cTn>
                                        <p:tgtEl>
                                          <p:spTgt spid="2"/>
                                        </p:tgtEl>
                                        <p:attrNameLst>
                                          <p:attrName>ppt_x</p:attrName>
                                          <p:attrName>ppt_y</p:attrName>
                                        </p:attrNameLst>
                                      </p:cBhvr>
                                      <p:rCtr x="0" y="-1898"/>
                                    </p:animMotion>
                                    <p:animRot by="1500000">
                                      <p:cBhvr>
                                        <p:cTn id="115" dur="375" fill="hold">
                                          <p:stCondLst>
                                            <p:cond delay="0"/>
                                          </p:stCondLst>
                                        </p:cTn>
                                        <p:tgtEl>
                                          <p:spTgt spid="2"/>
                                        </p:tgtEl>
                                        <p:attrNameLst>
                                          <p:attrName>r</p:attrName>
                                        </p:attrNameLst>
                                      </p:cBhvr>
                                    </p:animRot>
                                    <p:animRot by="-1500000">
                                      <p:cBhvr>
                                        <p:cTn id="116" dur="375" fill="hold">
                                          <p:stCondLst>
                                            <p:cond delay="375"/>
                                          </p:stCondLst>
                                        </p:cTn>
                                        <p:tgtEl>
                                          <p:spTgt spid="2"/>
                                        </p:tgtEl>
                                        <p:attrNameLst>
                                          <p:attrName>r</p:attrName>
                                        </p:attrNameLst>
                                      </p:cBhvr>
                                    </p:animRot>
                                    <p:animRot by="-1500000">
                                      <p:cBhvr>
                                        <p:cTn id="117" dur="375" fill="hold">
                                          <p:stCondLst>
                                            <p:cond delay="750"/>
                                          </p:stCondLst>
                                        </p:cTn>
                                        <p:tgtEl>
                                          <p:spTgt spid="2"/>
                                        </p:tgtEl>
                                        <p:attrNameLst>
                                          <p:attrName>r</p:attrName>
                                        </p:attrNameLst>
                                      </p:cBhvr>
                                    </p:animRot>
                                    <p:animRot by="1500000">
                                      <p:cBhvr>
                                        <p:cTn id="118" dur="375" fill="hold">
                                          <p:stCondLst>
                                            <p:cond delay="112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6776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620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2581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0E51EF-F90F-479E-92B2-2E8DA25AFA3B}" type="datetime1">
              <a:rPr lang="en-US"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150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0E51EF-F90F-479E-92B2-2E8DA25AFA3B}" type="datetime1">
              <a:rPr lang="en-US" smtClean="0"/>
              <a:t>6/29/2023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2062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0E51EF-F90F-479E-92B2-2E8DA25AFA3B}" type="datetime1">
              <a:rPr lang="en-US" smtClean="0"/>
              <a:t>6/29/2023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8054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E51EF-F90F-479E-92B2-2E8DA25AFA3B}" type="datetime1">
              <a:rPr lang="en-US" smtClean="0"/>
              <a:t>6/29/2023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3054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11C00B6-690B-48F5-9A03-4C5B81563D3B}" type="datetime1">
              <a:rPr lang="en-US"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87671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0E51EF-F90F-479E-92B2-2E8DA25AFA3B}" type="datetime1">
              <a:rPr lang="en-US"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8510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0E51EF-F90F-479E-92B2-2E8DA25AFA3B}" type="datetime1">
              <a:rPr lang="en-US"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8383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7886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414111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6112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17700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523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24810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009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D2B6-EAF7-5E10-E152-889D31E11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81AE04-55C6-5AA2-4B23-3FE30A6CA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798469-94C8-58F5-5C21-54C8BE670626}"/>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a:extLst>
              <a:ext uri="{FF2B5EF4-FFF2-40B4-BE49-F238E27FC236}">
                <a16:creationId xmlns:a16="http://schemas.microsoft.com/office/drawing/2014/main" id="{BBAF08C8-537C-79EB-03AA-3C5F2A7618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F41E27-E89B-F136-E6CC-7440CB3D797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337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1BDB28B-CD62-4DA2-BAB7-B3FA0A85C2CA}" type="datetime1">
              <a:rPr lang="en-US" smtClean="0"/>
              <a:t>6/29/2023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2809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F75C-8E3E-EEAB-90AB-17100E3B6F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C44B7A-E125-0857-04C8-92F3A94902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B544F-5AFD-6269-695D-F83436572AC0}"/>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a:extLst>
              <a:ext uri="{FF2B5EF4-FFF2-40B4-BE49-F238E27FC236}">
                <a16:creationId xmlns:a16="http://schemas.microsoft.com/office/drawing/2014/main" id="{4E5C4EE9-2F74-2D67-538F-D6D88FD140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190548-B686-110C-AB13-35470490642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0089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B3D5-1065-6436-8819-6C989FFB5F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971645-F0B8-8BF1-2D26-7911C2B0C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2BAC8-344B-B1CE-3BC3-62300F6DB1A9}"/>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a:extLst>
              <a:ext uri="{FF2B5EF4-FFF2-40B4-BE49-F238E27FC236}">
                <a16:creationId xmlns:a16="http://schemas.microsoft.com/office/drawing/2014/main" id="{FB890796-7081-7AA2-F64B-698BE82AC2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4F54D4-82F6-E25C-8F24-60E72ADD10B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47447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0380-406A-595A-8470-052775E701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C56BD0-A91B-BD13-BB6E-DB77B6892D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2B22E3-D17D-AF43-943D-671DA5E206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9C9D27-3EE1-FD8C-7A62-3DD00D83DFD7}"/>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6" name="Footer Placeholder 5">
            <a:extLst>
              <a:ext uri="{FF2B5EF4-FFF2-40B4-BE49-F238E27FC236}">
                <a16:creationId xmlns:a16="http://schemas.microsoft.com/office/drawing/2014/main" id="{C116B475-E6CE-3D1C-1399-E928ADE6B1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ED3D0E-3F3A-CB0E-8F2A-A6BFA3B871A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303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EF98-6AB4-57D8-6911-153446F1DB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9C10DA-86E6-661C-6561-5BB826E77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595974-2652-20FC-9222-B1AA7AEE68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4956F8-05C0-817C-C939-8855A50D54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0F35EA-3525-D369-9F99-2AD6B49E48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D1BDC2-B4EE-DFBA-0715-3DD7BF6B5A76}"/>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8" name="Footer Placeholder 7">
            <a:extLst>
              <a:ext uri="{FF2B5EF4-FFF2-40B4-BE49-F238E27FC236}">
                <a16:creationId xmlns:a16="http://schemas.microsoft.com/office/drawing/2014/main" id="{3C199456-EBE7-0173-3843-2F37766DBFB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397655-2D95-5FBD-4F8C-C36FD913613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85151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799A-030F-E796-E02A-3CA3640869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523AE-77E3-3FEB-C7CB-6B5418664B67}"/>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4" name="Footer Placeholder 3">
            <a:extLst>
              <a:ext uri="{FF2B5EF4-FFF2-40B4-BE49-F238E27FC236}">
                <a16:creationId xmlns:a16="http://schemas.microsoft.com/office/drawing/2014/main" id="{221D6FD7-B7DA-F706-7ED1-691C7BD48E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9D00ADC-52DF-B03B-3551-917CDEDDD63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7481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6DC236-9BD1-BBED-8418-BDF9041403EB}"/>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3" name="Footer Placeholder 2">
            <a:extLst>
              <a:ext uri="{FF2B5EF4-FFF2-40B4-BE49-F238E27FC236}">
                <a16:creationId xmlns:a16="http://schemas.microsoft.com/office/drawing/2014/main" id="{94185D30-E8F8-00B4-6287-3B27007496F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5064B6-7870-0595-02F5-AAE49D6EFD9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05128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B09F-5F9A-AD0C-EDD8-71F93A1966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B56AF1-D4C8-D456-7CF7-2252371621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DB99C9-AAE1-7A78-68C6-39E2D81ED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69231C-8FCD-8A61-CAD6-CC67DF584CCC}"/>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6" name="Footer Placeholder 5">
            <a:extLst>
              <a:ext uri="{FF2B5EF4-FFF2-40B4-BE49-F238E27FC236}">
                <a16:creationId xmlns:a16="http://schemas.microsoft.com/office/drawing/2014/main" id="{B03C84F1-FF71-C290-3717-FD371E34CF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31F6A7-06B6-AABA-683A-622C5B1E16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4968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4D25D-C2FC-B70A-541D-A833D7B493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D6E96D-6802-D129-0EEF-24F6BC1BD4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F24E8E-1C05-60F6-9171-B16765B7B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5AA35-1587-B372-8E08-ED85EB160596}"/>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6" name="Footer Placeholder 5">
            <a:extLst>
              <a:ext uri="{FF2B5EF4-FFF2-40B4-BE49-F238E27FC236}">
                <a16:creationId xmlns:a16="http://schemas.microsoft.com/office/drawing/2014/main" id="{9C10F84C-422A-4234-CC8F-2678BD97A0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9B3FFF-BAF8-FF37-E910-7EC812AB130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5025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F0B8-535D-99C6-408E-D669DFF7B5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E960F-09CC-DE5C-9DAF-38590B1415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354ED-3111-825A-00F6-68F17FE15DDA}"/>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a:extLst>
              <a:ext uri="{FF2B5EF4-FFF2-40B4-BE49-F238E27FC236}">
                <a16:creationId xmlns:a16="http://schemas.microsoft.com/office/drawing/2014/main" id="{63588C6F-B184-C56B-3D97-8A4AFAB63D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87122D-BDD1-686C-BDE4-79CE7F1AD9D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61551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A8CA1-3478-BE80-2449-B92AC26768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4F457C-10F0-8CBA-D820-B112D2F193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2AF44-FEE7-F517-BA36-7F552F69C170}"/>
              </a:ext>
            </a:extLst>
          </p:cNvPr>
          <p:cNvSpPr>
            <a:spLocks noGrp="1"/>
          </p:cNvSpPr>
          <p:nvPr>
            <p:ph type="dt" sz="half" idx="10"/>
          </p:nvPr>
        </p:nvSpPr>
        <p:spPr/>
        <p:txBody>
          <a:bodyPr/>
          <a:lstStyle/>
          <a:p>
            <a:fld id="{DC0E51EF-F90F-479E-92B2-2E8DA25AFA3B}" type="datetime1">
              <a:rPr lang="en-US" smtClean="0"/>
              <a:t>6/29/2023</a:t>
            </a:fld>
            <a:endParaRPr lang="en-US" dirty="0"/>
          </a:p>
        </p:txBody>
      </p:sp>
      <p:sp>
        <p:nvSpPr>
          <p:cNvPr id="5" name="Footer Placeholder 4">
            <a:extLst>
              <a:ext uri="{FF2B5EF4-FFF2-40B4-BE49-F238E27FC236}">
                <a16:creationId xmlns:a16="http://schemas.microsoft.com/office/drawing/2014/main" id="{1BCA9011-80AE-A1C6-4DD1-DD8964558C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A3B918-7C4D-47AF-6E1A-15D5D7EAC07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320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155DAAC-0DFB-446E-8AAC-F014EEA08B06}" type="datetime1">
              <a:rPr lang="en-US" smtClean="0"/>
              <a:t>6/29/2023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4304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63CFB6A7-D1AA-4982-BA08-7D4E5CBEFA9F}" type="datetime1">
              <a:rPr lang="en-US" smtClean="0"/>
              <a:t>6/29/2023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93353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7E7A100-5777-4EB7-BF24-D8A00607A436}" type="datetime1">
              <a:rPr lang="en-US"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9113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ECE734B-B4D5-40C8-B4D1-10049FC9A02C}" type="datetime1">
              <a:rPr lang="en-US"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45774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0E51EF-F90F-479E-92B2-2E8DA25AFA3B}" type="datetime1">
              <a:rPr lang="en-US" smtClean="0"/>
              <a:t>6/29/2023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17489205"/>
      </p:ext>
    </p:extLst>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40B06-1C1A-F939-EF3C-175DC475E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6047F-062C-09F1-3F2D-2DF5BE58A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B9051-7A40-3210-1FBF-5F08F2230C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E51EF-F90F-479E-92B2-2E8DA25AFA3B}" type="datetime1">
              <a:rPr lang="en-US" smtClean="0"/>
              <a:t>6/29/2023</a:t>
            </a:fld>
            <a:endParaRPr lang="en-US" dirty="0"/>
          </a:p>
        </p:txBody>
      </p:sp>
      <p:sp>
        <p:nvSpPr>
          <p:cNvPr id="5" name="Footer Placeholder 4">
            <a:extLst>
              <a:ext uri="{FF2B5EF4-FFF2-40B4-BE49-F238E27FC236}">
                <a16:creationId xmlns:a16="http://schemas.microsoft.com/office/drawing/2014/main" id="{44A84A9C-DCDD-AAF6-C06B-0089D515E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E8F4C39-7276-2309-CF9E-AA878ADC8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40184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0E51EF-F90F-479E-92B2-2E8DA25AFA3B}" type="datetime1">
              <a:rPr lang="en-US" smtClean="0"/>
              <a:t>6/29/2023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015814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270978-F0D0-4040-86E4-62E35648C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D83FFF-2991-EFEC-39EC-D0B2BE9B6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3F51C-03FD-CD7C-215B-904661FE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E51EF-F90F-479E-92B2-2E8DA25AFA3B}" type="datetime1">
              <a:rPr lang="en-US" smtClean="0"/>
              <a:t>6/29/2023</a:t>
            </a:fld>
            <a:endParaRPr lang="en-US" dirty="0"/>
          </a:p>
        </p:txBody>
      </p:sp>
      <p:sp>
        <p:nvSpPr>
          <p:cNvPr id="5" name="Footer Placeholder 4">
            <a:extLst>
              <a:ext uri="{FF2B5EF4-FFF2-40B4-BE49-F238E27FC236}">
                <a16:creationId xmlns:a16="http://schemas.microsoft.com/office/drawing/2014/main" id="{96992EE9-F15F-1A96-ADA7-DD26B0CAA7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21BCB2-46BB-750D-66E6-07348A34D0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66346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png"/><Relationship Id="rId18" Type="http://schemas.openxmlformats.org/officeDocument/2006/relationships/image" Target="../media/image25.png"/><Relationship Id="rId3" Type="http://schemas.openxmlformats.org/officeDocument/2006/relationships/image" Target="../media/image24.png"/><Relationship Id="rId21"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9.png"/><Relationship Id="rId17" Type="http://schemas.openxmlformats.org/officeDocument/2006/relationships/image" Target="../media/image34.png"/><Relationship Id="rId2" Type="http://schemas.openxmlformats.org/officeDocument/2006/relationships/audio" Target="../media/audio3.wav"/><Relationship Id="rId16" Type="http://schemas.openxmlformats.org/officeDocument/2006/relationships/image" Target="../media/image33.png"/><Relationship Id="rId20" Type="http://schemas.openxmlformats.org/officeDocument/2006/relationships/image" Target="../media/image27.png"/><Relationship Id="rId1" Type="http://schemas.openxmlformats.org/officeDocument/2006/relationships/slideLayout" Target="../slideLayouts/slideLayout19.xml"/><Relationship Id="rId6" Type="http://schemas.openxmlformats.org/officeDocument/2006/relationships/image" Target="../media/image7.png"/><Relationship Id="rId11" Type="http://schemas.openxmlformats.org/officeDocument/2006/relationships/image" Target="../media/image6.png"/><Relationship Id="rId5" Type="http://schemas.openxmlformats.org/officeDocument/2006/relationships/image" Target="../media/image28.png"/><Relationship Id="rId15" Type="http://schemas.openxmlformats.org/officeDocument/2006/relationships/image" Target="../media/image32.png"/><Relationship Id="rId10" Type="http://schemas.openxmlformats.org/officeDocument/2006/relationships/image" Target="../media/image31.png"/><Relationship Id="rId19"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30.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png"/><Relationship Id="rId18" Type="http://schemas.openxmlformats.org/officeDocument/2006/relationships/image" Target="../media/image25.png"/><Relationship Id="rId3" Type="http://schemas.openxmlformats.org/officeDocument/2006/relationships/image" Target="../media/image24.png"/><Relationship Id="rId21"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9.png"/><Relationship Id="rId17" Type="http://schemas.openxmlformats.org/officeDocument/2006/relationships/image" Target="../media/image34.png"/><Relationship Id="rId2" Type="http://schemas.openxmlformats.org/officeDocument/2006/relationships/audio" Target="../media/audio3.wav"/><Relationship Id="rId16" Type="http://schemas.openxmlformats.org/officeDocument/2006/relationships/image" Target="../media/image33.png"/><Relationship Id="rId20" Type="http://schemas.openxmlformats.org/officeDocument/2006/relationships/image" Target="../media/image27.png"/><Relationship Id="rId1" Type="http://schemas.openxmlformats.org/officeDocument/2006/relationships/slideLayout" Target="../slideLayouts/slideLayout19.xml"/><Relationship Id="rId6" Type="http://schemas.openxmlformats.org/officeDocument/2006/relationships/image" Target="../media/image7.png"/><Relationship Id="rId11" Type="http://schemas.openxmlformats.org/officeDocument/2006/relationships/image" Target="../media/image6.png"/><Relationship Id="rId5" Type="http://schemas.openxmlformats.org/officeDocument/2006/relationships/image" Target="../media/image28.png"/><Relationship Id="rId15" Type="http://schemas.openxmlformats.org/officeDocument/2006/relationships/image" Target="../media/image32.png"/><Relationship Id="rId10" Type="http://schemas.openxmlformats.org/officeDocument/2006/relationships/image" Target="../media/image31.png"/><Relationship Id="rId19"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30.png"/><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png"/><Relationship Id="rId1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19.png"/><Relationship Id="rId12" Type="http://schemas.openxmlformats.org/officeDocument/2006/relationships/image" Target="../media/image10.png"/><Relationship Id="rId17" Type="http://schemas.openxmlformats.org/officeDocument/2006/relationships/image" Target="../media/image25.png"/><Relationship Id="rId2" Type="http://schemas.openxmlformats.org/officeDocument/2006/relationships/audio" Target="../media/audio3.wav"/><Relationship Id="rId16" Type="http://schemas.openxmlformats.org/officeDocument/2006/relationships/image" Target="../media/image12.png"/><Relationship Id="rId20"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image" Target="../media/image18.png"/><Relationship Id="rId11" Type="http://schemas.openxmlformats.org/officeDocument/2006/relationships/image" Target="../media/image5.png"/><Relationship Id="rId5" Type="http://schemas.openxmlformats.org/officeDocument/2006/relationships/image" Target="../media/image17.png"/><Relationship Id="rId15" Type="http://schemas.openxmlformats.org/officeDocument/2006/relationships/image" Target="../media/image14.png"/><Relationship Id="rId10" Type="http://schemas.openxmlformats.org/officeDocument/2006/relationships/image" Target="../media/image22.png"/><Relationship Id="rId19"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35.pn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png"/><Relationship Id="rId1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19.png"/><Relationship Id="rId12" Type="http://schemas.openxmlformats.org/officeDocument/2006/relationships/image" Target="../media/image10.png"/><Relationship Id="rId17" Type="http://schemas.openxmlformats.org/officeDocument/2006/relationships/image" Target="../media/image25.png"/><Relationship Id="rId2" Type="http://schemas.openxmlformats.org/officeDocument/2006/relationships/audio" Target="../media/audio3.wav"/><Relationship Id="rId16" Type="http://schemas.openxmlformats.org/officeDocument/2006/relationships/image" Target="../media/image12.png"/><Relationship Id="rId20"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image" Target="../media/image18.png"/><Relationship Id="rId11" Type="http://schemas.openxmlformats.org/officeDocument/2006/relationships/image" Target="../media/image5.png"/><Relationship Id="rId5" Type="http://schemas.openxmlformats.org/officeDocument/2006/relationships/image" Target="../media/image17.png"/><Relationship Id="rId15" Type="http://schemas.openxmlformats.org/officeDocument/2006/relationships/image" Target="../media/image14.png"/><Relationship Id="rId10" Type="http://schemas.openxmlformats.org/officeDocument/2006/relationships/image" Target="../media/image22.png"/><Relationship Id="rId19"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35.png"/><Relationship Id="rId1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5.png"/><Relationship Id="rId18"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18.png"/><Relationship Id="rId12" Type="http://schemas.openxmlformats.org/officeDocument/2006/relationships/image" Target="../media/image13.png"/><Relationship Id="rId17" Type="http://schemas.openxmlformats.org/officeDocument/2006/relationships/image" Target="../media/image9.png"/><Relationship Id="rId2" Type="http://schemas.openxmlformats.org/officeDocument/2006/relationships/audio" Target="../media/audio3.wav"/><Relationship Id="rId16" Type="http://schemas.openxmlformats.org/officeDocument/2006/relationships/image" Target="../media/image12.png"/><Relationship Id="rId20"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image" Target="../media/image27.png"/><Relationship Id="rId11" Type="http://schemas.openxmlformats.org/officeDocument/2006/relationships/image" Target="../media/image10.png"/><Relationship Id="rId5" Type="http://schemas.openxmlformats.org/officeDocument/2006/relationships/image" Target="../media/image26.png"/><Relationship Id="rId15" Type="http://schemas.openxmlformats.org/officeDocument/2006/relationships/image" Target="../media/image6.png"/><Relationship Id="rId10" Type="http://schemas.openxmlformats.org/officeDocument/2006/relationships/image" Target="../media/image7.png"/><Relationship Id="rId19" Type="http://schemas.openxmlformats.org/officeDocument/2006/relationships/image" Target="../media/image14.pn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5.png"/><Relationship Id="rId18"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18.png"/><Relationship Id="rId12" Type="http://schemas.openxmlformats.org/officeDocument/2006/relationships/image" Target="../media/image13.png"/><Relationship Id="rId17" Type="http://schemas.openxmlformats.org/officeDocument/2006/relationships/image" Target="../media/image9.png"/><Relationship Id="rId2" Type="http://schemas.openxmlformats.org/officeDocument/2006/relationships/audio" Target="../media/audio3.wav"/><Relationship Id="rId16" Type="http://schemas.openxmlformats.org/officeDocument/2006/relationships/image" Target="../media/image12.png"/><Relationship Id="rId20"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image" Target="../media/image27.png"/><Relationship Id="rId11" Type="http://schemas.openxmlformats.org/officeDocument/2006/relationships/image" Target="../media/image10.png"/><Relationship Id="rId5" Type="http://schemas.openxmlformats.org/officeDocument/2006/relationships/image" Target="../media/image26.png"/><Relationship Id="rId15" Type="http://schemas.openxmlformats.org/officeDocument/2006/relationships/image" Target="../media/image6.png"/><Relationship Id="rId10" Type="http://schemas.openxmlformats.org/officeDocument/2006/relationships/image" Target="../media/image7.png"/><Relationship Id="rId19" Type="http://schemas.openxmlformats.org/officeDocument/2006/relationships/image" Target="../media/image14.pn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0.png"/><Relationship Id="rId18"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37.png"/><Relationship Id="rId2" Type="http://schemas.openxmlformats.org/officeDocument/2006/relationships/audio" Target="../media/audio3.wav"/><Relationship Id="rId16" Type="http://schemas.openxmlformats.org/officeDocument/2006/relationships/image" Target="../media/image14.png"/><Relationship Id="rId20"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image" Target="../media/image27.png"/><Relationship Id="rId11" Type="http://schemas.openxmlformats.org/officeDocument/2006/relationships/image" Target="../media/image28.png"/><Relationship Id="rId5" Type="http://schemas.openxmlformats.org/officeDocument/2006/relationships/image" Target="../media/image26.png"/><Relationship Id="rId15" Type="http://schemas.openxmlformats.org/officeDocument/2006/relationships/image" Target="../media/image30.png"/><Relationship Id="rId10" Type="http://schemas.openxmlformats.org/officeDocument/2006/relationships/image" Target="../media/image21.png"/><Relationship Id="rId19" Type="http://schemas.openxmlformats.org/officeDocument/2006/relationships/image" Target="../media/image20.png"/><Relationship Id="rId4" Type="http://schemas.openxmlformats.org/officeDocument/2006/relationships/image" Target="../media/image25.png"/><Relationship Id="rId9" Type="http://schemas.openxmlformats.org/officeDocument/2006/relationships/image" Target="../media/image19.png"/><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8.png"/><Relationship Id="rId18" Type="http://schemas.openxmlformats.org/officeDocument/2006/relationships/image" Target="../media/image15.png"/><Relationship Id="rId3" Type="http://schemas.openxmlformats.org/officeDocument/2006/relationships/image" Target="../media/image24.png"/><Relationship Id="rId21" Type="http://schemas.openxmlformats.org/officeDocument/2006/relationships/image" Target="../media/image8.png"/><Relationship Id="rId7" Type="http://schemas.openxmlformats.org/officeDocument/2006/relationships/audio" Target="../media/audio2.wav"/><Relationship Id="rId12" Type="http://schemas.openxmlformats.org/officeDocument/2006/relationships/image" Target="../media/image21.png"/><Relationship Id="rId17" Type="http://schemas.openxmlformats.org/officeDocument/2006/relationships/image" Target="../media/image13.png"/><Relationship Id="rId2" Type="http://schemas.openxmlformats.org/officeDocument/2006/relationships/audio" Target="../media/audio3.wav"/><Relationship Id="rId16" Type="http://schemas.openxmlformats.org/officeDocument/2006/relationships/image" Target="../media/image7.png"/><Relationship Id="rId20"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7.png"/><Relationship Id="rId11" Type="http://schemas.openxmlformats.org/officeDocument/2006/relationships/image" Target="../media/image20.png"/><Relationship Id="rId5" Type="http://schemas.openxmlformats.org/officeDocument/2006/relationships/image" Target="../media/image26.png"/><Relationship Id="rId15" Type="http://schemas.openxmlformats.org/officeDocument/2006/relationships/image" Target="../media/image5.png"/><Relationship Id="rId10" Type="http://schemas.openxmlformats.org/officeDocument/2006/relationships/image" Target="../media/image19.png"/><Relationship Id="rId19"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17.png"/><Relationship Id="rId1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9.png"/><Relationship Id="rId18" Type="http://schemas.openxmlformats.org/officeDocument/2006/relationships/image" Target="../media/image34.png"/><Relationship Id="rId3" Type="http://schemas.openxmlformats.org/officeDocument/2006/relationships/image" Target="../media/image24.png"/><Relationship Id="rId21" Type="http://schemas.openxmlformats.org/officeDocument/2006/relationships/image" Target="../media/image20.png"/><Relationship Id="rId7" Type="http://schemas.openxmlformats.org/officeDocument/2006/relationships/audio" Target="../media/audio2.wav"/><Relationship Id="rId12" Type="http://schemas.openxmlformats.org/officeDocument/2006/relationships/image" Target="../media/image6.png"/><Relationship Id="rId17" Type="http://schemas.openxmlformats.org/officeDocument/2006/relationships/image" Target="../media/image33.png"/><Relationship Id="rId2" Type="http://schemas.openxmlformats.org/officeDocument/2006/relationships/audio" Target="../media/audio3.wav"/><Relationship Id="rId16" Type="http://schemas.openxmlformats.org/officeDocument/2006/relationships/image" Target="../media/image32.png"/><Relationship Id="rId20" Type="http://schemas.openxmlformats.org/officeDocument/2006/relationships/image" Target="../media/image30.png"/><Relationship Id="rId1" Type="http://schemas.openxmlformats.org/officeDocument/2006/relationships/slideLayout" Target="../slideLayouts/slideLayout19.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5" Type="http://schemas.openxmlformats.org/officeDocument/2006/relationships/image" Target="../media/image14.png"/><Relationship Id="rId10" Type="http://schemas.openxmlformats.org/officeDocument/2006/relationships/image" Target="../media/image13.png"/><Relationship Id="rId19" Type="http://schemas.openxmlformats.org/officeDocument/2006/relationships/image" Target="../media/image15.pn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10.png"/><Relationship Id="rId3" Type="http://schemas.openxmlformats.org/officeDocument/2006/relationships/image" Target="../media/image24.png"/><Relationship Id="rId21" Type="http://schemas.openxmlformats.org/officeDocument/2006/relationships/image" Target="../media/image29.png"/><Relationship Id="rId7" Type="http://schemas.openxmlformats.org/officeDocument/2006/relationships/audio" Target="../media/audio2.wav"/><Relationship Id="rId12" Type="http://schemas.openxmlformats.org/officeDocument/2006/relationships/image" Target="../media/image20.png"/><Relationship Id="rId17" Type="http://schemas.openxmlformats.org/officeDocument/2006/relationships/image" Target="../media/image7.png"/><Relationship Id="rId2" Type="http://schemas.openxmlformats.org/officeDocument/2006/relationships/audio" Target="../media/audio3.wav"/><Relationship Id="rId16" Type="http://schemas.openxmlformats.org/officeDocument/2006/relationships/image" Target="../media/image5.png"/><Relationship Id="rId20"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image" Target="../media/image27.png"/><Relationship Id="rId11" Type="http://schemas.openxmlformats.org/officeDocument/2006/relationships/image" Target="../media/image19.png"/><Relationship Id="rId5" Type="http://schemas.openxmlformats.org/officeDocument/2006/relationships/image" Target="../media/image26.png"/><Relationship Id="rId15" Type="http://schemas.openxmlformats.org/officeDocument/2006/relationships/image" Target="../media/image22.png"/><Relationship Id="rId10" Type="http://schemas.openxmlformats.org/officeDocument/2006/relationships/image" Target="../media/image18.png"/><Relationship Id="rId19" Type="http://schemas.openxmlformats.org/officeDocument/2006/relationships/image" Target="../media/image13.png"/><Relationship Id="rId4" Type="http://schemas.openxmlformats.org/officeDocument/2006/relationships/image" Target="../media/image25.png"/><Relationship Id="rId9" Type="http://schemas.openxmlformats.org/officeDocument/2006/relationships/image" Target="../media/image17.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682F6-6DB9-1AD1-C941-3A5BB945072D}"/>
              </a:ext>
            </a:extLst>
          </p:cNvPr>
          <p:cNvPicPr>
            <a:picLocks noChangeAspect="1"/>
          </p:cNvPicPr>
          <p:nvPr/>
        </p:nvPicPr>
        <p:blipFill>
          <a:blip r:embed="rId2"/>
          <a:stretch>
            <a:fillRect/>
          </a:stretch>
        </p:blipFill>
        <p:spPr>
          <a:xfrm>
            <a:off x="8279834" y="273112"/>
            <a:ext cx="3590476" cy="3600000"/>
          </a:xfrm>
          <a:prstGeom prst="rect">
            <a:avLst/>
          </a:prstGeom>
        </p:spPr>
      </p:pic>
      <p:sp>
        <p:nvSpPr>
          <p:cNvPr id="4" name="Subtitle 3">
            <a:extLst>
              <a:ext uri="{FF2B5EF4-FFF2-40B4-BE49-F238E27FC236}">
                <a16:creationId xmlns:a16="http://schemas.microsoft.com/office/drawing/2014/main" id="{25DA3750-EF7A-0F98-0606-7A71E3202716}"/>
              </a:ext>
            </a:extLst>
          </p:cNvPr>
          <p:cNvSpPr>
            <a:spLocks noGrp="1"/>
          </p:cNvSpPr>
          <p:nvPr>
            <p:ph type="subTitle" idx="1"/>
          </p:nvPr>
        </p:nvSpPr>
        <p:spPr>
          <a:xfrm>
            <a:off x="9385957" y="1225351"/>
            <a:ext cx="1831942" cy="622302"/>
          </a:xfrm>
        </p:spPr>
        <p:txBody>
          <a:bodyPr>
            <a:noAutofit/>
          </a:bodyPr>
          <a:lstStyle/>
          <a:p>
            <a:r>
              <a:rPr lang="en-US" sz="3600" b="1" dirty="0">
                <a:solidFill>
                  <a:srgbClr val="FFFF00"/>
                </a:solidFill>
              </a:rPr>
              <a:t>Mary</a:t>
            </a:r>
          </a:p>
        </p:txBody>
      </p:sp>
      <p:sp>
        <p:nvSpPr>
          <p:cNvPr id="6" name="Subtitle 3">
            <a:extLst>
              <a:ext uri="{FF2B5EF4-FFF2-40B4-BE49-F238E27FC236}">
                <a16:creationId xmlns:a16="http://schemas.microsoft.com/office/drawing/2014/main" id="{26C93137-9438-6D3F-50D1-1DE521B7565D}"/>
              </a:ext>
            </a:extLst>
          </p:cNvPr>
          <p:cNvSpPr txBox="1">
            <a:spLocks/>
          </p:cNvSpPr>
          <p:nvPr/>
        </p:nvSpPr>
        <p:spPr>
          <a:xfrm>
            <a:off x="188536" y="273113"/>
            <a:ext cx="7975076" cy="8581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vi-VN" sz="2800" b="1" dirty="0">
                <a:solidFill>
                  <a:srgbClr val="C00000"/>
                </a:solidFill>
                <a:latin typeface="+mj-lt"/>
              </a:rPr>
              <a:t>Mary</a:t>
            </a:r>
            <a:r>
              <a:rPr lang="en-US" sz="2800" b="1" dirty="0">
                <a:solidFill>
                  <a:srgbClr val="C00000"/>
                </a:solidFill>
                <a:latin typeface="+mj-lt"/>
              </a:rPr>
              <a:t> </a:t>
            </a:r>
            <a:r>
              <a:rPr lang="en-US" sz="2800" b="1" dirty="0">
                <a:solidFill>
                  <a:srgbClr val="C00000"/>
                </a:solidFill>
                <a:latin typeface="Times New Roman" panose="02020603050405020304" pitchFamily="18" charset="0"/>
                <a:cs typeface="Times New Roman" panose="02020603050405020304" pitchFamily="18" charset="0"/>
              </a:rPr>
              <a:t>is having a dinner party tonight</a:t>
            </a:r>
            <a:r>
              <a:rPr lang="vi-VN" sz="2800" b="1" dirty="0">
                <a:solidFill>
                  <a:srgbClr val="C00000"/>
                </a:solidFill>
                <a:latin typeface="Times New Roman" panose="02020603050405020304" pitchFamily="18" charset="0"/>
                <a:cs typeface="Times New Roman" panose="02020603050405020304" pitchFamily="18" charset="0"/>
              </a:rPr>
              <a:t>. </a:t>
            </a:r>
            <a:r>
              <a:rPr lang="vi-VN" sz="2800" b="1" dirty="0">
                <a:solidFill>
                  <a:srgbClr val="C00000"/>
                </a:solidFill>
                <a:latin typeface="+mj-lt"/>
              </a:rPr>
              <a:t>Read the text and list out the things she has / hasn’t done</a:t>
            </a:r>
            <a:endParaRPr lang="en-US" sz="2800" b="1" dirty="0">
              <a:solidFill>
                <a:srgbClr val="C00000"/>
              </a:solidFill>
              <a:latin typeface="+mj-lt"/>
            </a:endParaRPr>
          </a:p>
        </p:txBody>
      </p:sp>
      <p:sp>
        <p:nvSpPr>
          <p:cNvPr id="8" name="TextBox 7">
            <a:extLst>
              <a:ext uri="{FF2B5EF4-FFF2-40B4-BE49-F238E27FC236}">
                <a16:creationId xmlns:a16="http://schemas.microsoft.com/office/drawing/2014/main" id="{2230C243-4AF9-74DD-D7FE-913D390C0724}"/>
              </a:ext>
            </a:extLst>
          </p:cNvPr>
          <p:cNvSpPr txBox="1"/>
          <p:nvPr/>
        </p:nvSpPr>
        <p:spPr>
          <a:xfrm>
            <a:off x="321690" y="1300900"/>
            <a:ext cx="7975076" cy="5078313"/>
          </a:xfrm>
          <a:prstGeom prst="rect">
            <a:avLst/>
          </a:prstGeom>
          <a:noFill/>
        </p:spPr>
        <p:txBody>
          <a:bodyPr wrap="square">
            <a:spAutoFit/>
          </a:bodyPr>
          <a:lstStyle/>
          <a:p>
            <a:pPr marL="0" marR="0">
              <a:spcBef>
                <a:spcPts val="0"/>
              </a:spcBef>
              <a:spcAft>
                <a:spcPts val="0"/>
              </a:spcAft>
            </a:pPr>
            <a:r>
              <a:rPr lang="en-CA" sz="1800" b="1" dirty="0">
                <a:effectLst/>
                <a:latin typeface="Comic Sans MS" panose="030F0702030302020204" pitchFamily="66" charset="0"/>
                <a:ea typeface="Times New Roman" panose="02020603050405020304" pitchFamily="18" charset="0"/>
              </a:rPr>
              <a:t>My name is Mary and today is a busy day for us. We are having a dinner party tonight. The dinner party is special because my husband has never invited his boss to dinner before and this is the first time he will be at our home.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800" b="1" dirty="0">
                <a:effectLst/>
                <a:latin typeface="Comic Sans MS" panose="030F0702030302020204" pitchFamily="66" charset="0"/>
                <a:ea typeface="Times New Roman" panose="02020603050405020304" pitchFamily="18" charset="0"/>
              </a:rPr>
              <a:t>We have had many parties before, but we have never had parties with people we work with.</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800" b="1" dirty="0">
                <a:effectLst/>
                <a:latin typeface="Comic Sans MS" panose="030F0702030302020204" pitchFamily="66" charset="0"/>
                <a:ea typeface="Times New Roman" panose="02020603050405020304" pitchFamily="18" charset="0"/>
              </a:rPr>
              <a:t>There is a lot of cleaning and preparation that has to be done.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800" b="1" dirty="0">
                <a:effectLst/>
                <a:latin typeface="Comic Sans MS" panose="030F0702030302020204" pitchFamily="66" charset="0"/>
                <a:ea typeface="Times New Roman" panose="02020603050405020304" pitchFamily="18" charset="0"/>
              </a:rPr>
              <a:t>I have already</a:t>
            </a:r>
            <a:r>
              <a:rPr lang="vi-VN" b="1" dirty="0">
                <a:latin typeface="Comic Sans MS" panose="030F0702030302020204" pitchFamily="66" charset="0"/>
                <a:ea typeface="Times New Roman" panose="02020603050405020304" pitchFamily="18" charset="0"/>
              </a:rPr>
              <a:t> </a:t>
            </a:r>
            <a:r>
              <a:rPr lang="en-CA" sz="1800" b="1" dirty="0">
                <a:effectLst/>
                <a:latin typeface="Comic Sans MS" panose="030F0702030302020204" pitchFamily="66" charset="0"/>
                <a:ea typeface="Times New Roman" panose="02020603050405020304" pitchFamily="18" charset="0"/>
              </a:rPr>
              <a:t>done the dusting</a:t>
            </a:r>
            <a:r>
              <a:rPr lang="vi-VN" sz="1800" b="1" dirty="0">
                <a:effectLst/>
                <a:latin typeface="Comic Sans MS" panose="030F0702030302020204" pitchFamily="66" charset="0"/>
                <a:ea typeface="Times New Roman" panose="02020603050405020304" pitchFamily="18" charset="0"/>
              </a:rPr>
              <a:t>.</a:t>
            </a:r>
            <a:r>
              <a:rPr lang="en-CA" sz="1800" b="1" dirty="0">
                <a:effectLst/>
                <a:latin typeface="Comic Sans MS" panose="030F0702030302020204" pitchFamily="66" charset="0"/>
                <a:ea typeface="Times New Roman" panose="02020603050405020304" pitchFamily="18" charset="0"/>
              </a:rPr>
              <a:t> I have already washed the dishes</a:t>
            </a:r>
            <a:r>
              <a:rPr lang="vi-VN" sz="1800" b="1" dirty="0">
                <a:effectLst/>
                <a:latin typeface="Comic Sans MS" panose="030F0702030302020204" pitchFamily="66" charset="0"/>
                <a:ea typeface="Times New Roman" panose="02020603050405020304" pitchFamily="18" charset="0"/>
              </a:rPr>
              <a:t>.</a:t>
            </a:r>
            <a:r>
              <a:rPr lang="en-CA" sz="1800" b="1" dirty="0">
                <a:effectLst/>
                <a:latin typeface="Comic Sans MS" panose="030F0702030302020204" pitchFamily="66" charset="0"/>
                <a:ea typeface="Times New Roman" panose="02020603050405020304" pitchFamily="18" charset="0"/>
              </a:rPr>
              <a:t> I have already done the laundry.  I have already washed the washrooms and I have already made the beds.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800" b="1" dirty="0">
                <a:effectLst/>
                <a:latin typeface="Comic Sans MS" panose="030F0702030302020204" pitchFamily="66" charset="0"/>
                <a:ea typeface="Times New Roman" panose="02020603050405020304" pitchFamily="18" charset="0"/>
              </a:rPr>
              <a:t>I haven’t finished the vacuuming yet.  I haven’t done the grocery shopping yet.  I haven’t made the salad yet.  I haven’t prepared the supper yet.  I haven’t baked a cake yet.</a:t>
            </a:r>
          </a:p>
          <a:p>
            <a:pPr marL="0" marR="0">
              <a:spcBef>
                <a:spcPts val="0"/>
              </a:spcBef>
              <a:spcAft>
                <a:spcPts val="0"/>
              </a:spcAft>
            </a:pPr>
            <a:r>
              <a:rPr lang="en-CA" sz="1800" b="1" dirty="0">
                <a:effectLst/>
                <a:latin typeface="Comic Sans MS" panose="030F0702030302020204" pitchFamily="66" charset="0"/>
                <a:ea typeface="Times New Roman" panose="02020603050405020304" pitchFamily="18" charset="0"/>
              </a:rPr>
              <a:t>I would like to make a </a:t>
            </a:r>
            <a:r>
              <a:rPr lang="en-CA" sz="1800" b="1" dirty="0" err="1">
                <a:effectLst/>
                <a:latin typeface="Comic Sans MS" panose="030F0702030302020204" pitchFamily="66" charset="0"/>
                <a:ea typeface="Times New Roman" panose="02020603050405020304" pitchFamily="18" charset="0"/>
              </a:rPr>
              <a:t>blackforest</a:t>
            </a:r>
            <a:r>
              <a:rPr lang="en-CA" sz="1800" b="1" dirty="0">
                <a:effectLst/>
                <a:latin typeface="Comic Sans MS" panose="030F0702030302020204" pitchFamily="66" charset="0"/>
                <a:ea typeface="Times New Roman" panose="02020603050405020304" pitchFamily="18" charset="0"/>
              </a:rPr>
              <a:t> cake, but I have never made a </a:t>
            </a:r>
            <a:r>
              <a:rPr lang="en-CA" sz="1800" b="1" dirty="0" err="1">
                <a:effectLst/>
                <a:latin typeface="Comic Sans MS" panose="030F0702030302020204" pitchFamily="66" charset="0"/>
                <a:ea typeface="Times New Roman" panose="02020603050405020304" pitchFamily="18" charset="0"/>
              </a:rPr>
              <a:t>blackforest</a:t>
            </a:r>
            <a:r>
              <a:rPr lang="en-CA" sz="1800" b="1" dirty="0">
                <a:effectLst/>
                <a:latin typeface="Comic Sans MS" panose="030F0702030302020204" pitchFamily="66" charset="0"/>
                <a:ea typeface="Times New Roman" panose="02020603050405020304" pitchFamily="18" charset="0"/>
              </a:rPr>
              <a:t> cake.  I have made pies many times, but I haven’t really baked too many cakes.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800" b="1" dirty="0">
                <a:effectLst/>
                <a:latin typeface="Comic Sans MS" panose="030F0702030302020204" pitchFamily="66" charset="0"/>
                <a:ea typeface="Times New Roman" panose="02020603050405020304" pitchFamily="18" charset="0"/>
              </a:rPr>
              <a:t>I hope our party will be a success.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3163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p:sp>
        <p:nvSpPr>
          <p:cNvPr id="3" name="Заголовок 2"/>
          <p:cNvSpPr>
            <a:spLocks noGrp="1"/>
          </p:cNvSpPr>
          <p:nvPr>
            <p:ph type="title"/>
          </p:nvPr>
        </p:nvSpPr>
        <p:spPr>
          <a:xfrm>
            <a:off x="2650966" y="995173"/>
            <a:ext cx="7065377" cy="1994055"/>
          </a:xfrm>
        </p:spPr>
        <p:txBody>
          <a:bodyPr>
            <a:noAutofit/>
          </a:bodyPr>
          <a:lstStyle/>
          <a:p>
            <a:r>
              <a:rPr lang="vi-VN" sz="4200" b="1" cap="none" dirty="0">
                <a:solidFill>
                  <a:srgbClr val="CE225C"/>
                </a:solidFill>
                <a:latin typeface="laCartoonerie(RUS BY LYAJKA)" panose="020B0603050302020204" pitchFamily="34" charset="2"/>
              </a:rPr>
              <a:t>2.</a:t>
            </a:r>
            <a:r>
              <a:rPr lang="en-US" sz="4200" b="1" cap="none" dirty="0">
                <a:solidFill>
                  <a:srgbClr val="CE225C"/>
                </a:solidFill>
                <a:latin typeface="laCartoonerie(RUS BY LYAJKA)" panose="020B0603050302020204" pitchFamily="34" charset="2"/>
              </a:rPr>
              <a:t>____ Peter visit his grandparents last night ?</a:t>
            </a:r>
            <a:endParaRPr lang="ru-RU" sz="4200" b="1" cap="none" dirty="0">
              <a:solidFill>
                <a:srgbClr val="CE225C"/>
              </a:solidFill>
              <a:latin typeface="laCartoonerie(RUS BY LYAJKA)" panose="020B0603050302020204" pitchFamily="34" charset="2"/>
            </a:endParaRPr>
          </a:p>
        </p:txBody>
      </p:sp>
      <p:pic>
        <p:nvPicPr>
          <p:cNvPr id="19" name="Рисунок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66574">
            <a:off x="241178" y="2896444"/>
            <a:ext cx="1130408" cy="1004808"/>
          </a:xfrm>
          <a:prstGeom prst="rect">
            <a:avLst/>
          </a:prstGeom>
        </p:spPr>
      </p:pic>
      <p:pic>
        <p:nvPicPr>
          <p:cNvPr id="20" name="Рисунок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736105">
            <a:off x="141769" y="4250184"/>
            <a:ext cx="2132823" cy="1927119"/>
          </a:xfrm>
          <a:prstGeom prst="rect">
            <a:avLst/>
          </a:prstGeom>
        </p:spPr>
      </p:pic>
      <p:pic>
        <p:nvPicPr>
          <p:cNvPr id="23" name="Рисунок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04363">
            <a:off x="5678863" y="-71573"/>
            <a:ext cx="834274" cy="1059896"/>
          </a:xfrm>
          <a:prstGeom prst="rect">
            <a:avLst/>
          </a:prstGeom>
        </p:spPr>
      </p:pic>
      <p:pic>
        <p:nvPicPr>
          <p:cNvPr id="25" name="Рисунок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01725">
            <a:off x="8968320" y="3520969"/>
            <a:ext cx="716253" cy="955004"/>
          </a:xfrm>
          <a:prstGeom prst="rect">
            <a:avLst/>
          </a:prstGeom>
        </p:spPr>
      </p:pic>
      <p:pic>
        <p:nvPicPr>
          <p:cNvPr id="26" name="Рисунок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1298067">
            <a:off x="2674423" y="3571557"/>
            <a:ext cx="617511" cy="784141"/>
          </a:xfrm>
          <a:prstGeom prst="rect">
            <a:avLst/>
          </a:prstGeom>
        </p:spPr>
      </p:pic>
      <p:pic>
        <p:nvPicPr>
          <p:cNvPr id="27" name="Рисунок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623738">
            <a:off x="2447184" y="4581344"/>
            <a:ext cx="684581" cy="732622"/>
          </a:xfrm>
          <a:prstGeom prst="rect">
            <a:avLst/>
          </a:prstGeom>
        </p:spPr>
      </p:pic>
      <p:pic>
        <p:nvPicPr>
          <p:cNvPr id="28" name="Объект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430934">
            <a:off x="8845279" y="4462938"/>
            <a:ext cx="2094777" cy="2238129"/>
          </a:xfrm>
          <a:prstGeom prst="rect">
            <a:avLst/>
          </a:prstGeom>
        </p:spPr>
      </p:pic>
      <p:pic>
        <p:nvPicPr>
          <p:cNvPr id="30" name="Рисунок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21555" y="3018318"/>
            <a:ext cx="1301519" cy="852240"/>
          </a:xfrm>
          <a:prstGeom prst="rect">
            <a:avLst/>
          </a:prstGeom>
        </p:spPr>
      </p:pic>
      <p:pic>
        <p:nvPicPr>
          <p:cNvPr id="31" name="Рисунок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0115" y="5771248"/>
            <a:ext cx="713257" cy="437841"/>
          </a:xfrm>
          <a:prstGeom prst="rect">
            <a:avLst/>
          </a:prstGeom>
        </p:spPr>
      </p:pic>
      <p:pic>
        <p:nvPicPr>
          <p:cNvPr id="33" name="Рисунок 3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1373483">
            <a:off x="484179" y="577401"/>
            <a:ext cx="804589" cy="811970"/>
          </a:xfrm>
          <a:prstGeom prst="rect">
            <a:avLst/>
          </a:prstGeom>
        </p:spPr>
      </p:pic>
      <p:pic>
        <p:nvPicPr>
          <p:cNvPr id="34" name="Рисунок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4799940">
            <a:off x="11166939" y="4129127"/>
            <a:ext cx="712269" cy="846753"/>
          </a:xfrm>
          <a:prstGeom prst="rect">
            <a:avLst/>
          </a:prstGeom>
        </p:spPr>
      </p:pic>
      <p:pic>
        <p:nvPicPr>
          <p:cNvPr id="35" name="Рисунок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807994">
            <a:off x="1161998" y="1888380"/>
            <a:ext cx="870754" cy="431894"/>
          </a:xfrm>
          <a:prstGeom prst="rect">
            <a:avLst/>
          </a:prstGeom>
        </p:spPr>
      </p:pic>
      <p:pic>
        <p:nvPicPr>
          <p:cNvPr id="36" name="Рисунок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872314" y="1603899"/>
            <a:ext cx="926919" cy="891540"/>
          </a:xfrm>
          <a:prstGeom prst="rect">
            <a:avLst/>
          </a:prstGeom>
        </p:spPr>
      </p:pic>
      <p:pic>
        <p:nvPicPr>
          <p:cNvPr id="38" name="Рисунок 3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9070099">
            <a:off x="10237213" y="517388"/>
            <a:ext cx="916553" cy="619715"/>
          </a:xfrm>
          <a:prstGeom prst="rect">
            <a:avLst/>
          </a:prstGeom>
        </p:spPr>
      </p:pic>
      <p:pic>
        <p:nvPicPr>
          <p:cNvPr id="29" name="Рисунок 2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37" name="Рисунок 3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39" name="Рисунок 3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sp>
        <p:nvSpPr>
          <p:cNvPr id="40" name="TextBox 39"/>
          <p:cNvSpPr txBox="1"/>
          <p:nvPr/>
        </p:nvSpPr>
        <p:spPr>
          <a:xfrm>
            <a:off x="4174666" y="3666160"/>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A. </a:t>
            </a:r>
            <a:r>
              <a:rPr lang="en-US" sz="3200" b="1" dirty="0">
                <a:solidFill>
                  <a:srgbClr val="CE225C"/>
                </a:solidFill>
                <a:latin typeface="laCartoonerie(RUS BY LYAJKA)" panose="020B0603050302020204" pitchFamily="34" charset="2"/>
              </a:rPr>
              <a:t>Do</a:t>
            </a:r>
          </a:p>
        </p:txBody>
      </p:sp>
      <p:sp>
        <p:nvSpPr>
          <p:cNvPr id="45" name="TextBox 44">
            <a:hlinkClick r:id="" action="ppaction://hlinkshowjump?jump=nextslide">
              <a:snd r:embed="rId21" name="chimes.wav"/>
            </a:hlinkClick>
          </p:cNvPr>
          <p:cNvSpPr txBox="1"/>
          <p:nvPr/>
        </p:nvSpPr>
        <p:spPr>
          <a:xfrm>
            <a:off x="4201046" y="4773283"/>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B. </a:t>
            </a:r>
            <a:r>
              <a:rPr lang="en-US" sz="3200" b="1" dirty="0">
                <a:solidFill>
                  <a:srgbClr val="CE225C"/>
                </a:solidFill>
                <a:latin typeface="laCartoonerie(RUS BY LYAJKA)" panose="020B0603050302020204" pitchFamily="34" charset="2"/>
              </a:rPr>
              <a:t>Did</a:t>
            </a:r>
          </a:p>
        </p:txBody>
      </p:sp>
      <p:sp>
        <p:nvSpPr>
          <p:cNvPr id="46" name="TextBox 45"/>
          <p:cNvSpPr txBox="1"/>
          <p:nvPr/>
        </p:nvSpPr>
        <p:spPr>
          <a:xfrm>
            <a:off x="4174666" y="5913637"/>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C. </a:t>
            </a:r>
            <a:r>
              <a:rPr lang="en-US" sz="3200" b="1" dirty="0">
                <a:solidFill>
                  <a:srgbClr val="CE225C"/>
                </a:solidFill>
                <a:latin typeface="laCartoonerie(RUS BY LYAJKA)" panose="020B0603050302020204" pitchFamily="34" charset="2"/>
              </a:rPr>
              <a:t>Does</a:t>
            </a:r>
          </a:p>
        </p:txBody>
      </p:sp>
    </p:spTree>
    <p:extLst>
      <p:ext uri="{BB962C8B-B14F-4D97-AF65-F5344CB8AC3E}">
        <p14:creationId xmlns:p14="http://schemas.microsoft.com/office/powerpoint/2010/main" val="3755667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40"/>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0"/>
                  </p:tgtEl>
                </p:cond>
              </p:nextCondLst>
            </p:seq>
            <p:seq concurrent="1" nextAc="seek">
              <p:cTn id="7" restart="whenNotActive" fill="hold" evtFilter="cancelBubble" nodeType="interactiveSeq">
                <p:stCondLst>
                  <p:cond evt="onClick" delay="0">
                    <p:tgtEl>
                      <p:spTgt spid="45"/>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45"/>
                                        </p:tgtEl>
                                        <p:attrNameLst>
                                          <p:attrName>style.color</p:attrName>
                                        </p:attrNameLst>
                                      </p:cBhvr>
                                      <p:to>
                                        <p:clrVal>
                                          <a:srgbClr val="33B305"/>
                                        </p:clrVal>
                                      </p:to>
                                    </p:set>
                                  </p:childTnLst>
                                </p:cTn>
                              </p:par>
                            </p:childTnLst>
                          </p:cTn>
                        </p:par>
                      </p:childTnLst>
                    </p:cTn>
                  </p:par>
                </p:childTnLst>
              </p:cTn>
              <p:nextCondLst>
                <p:cond evt="onClick" delay="0">
                  <p:tgtEl>
                    <p:spTgt spid="45"/>
                  </p:tgtEl>
                </p:cond>
              </p:nextCondLst>
            </p:seq>
            <p:seq concurrent="1" nextAc="seek">
              <p:cTn id="12" restart="whenNotActive" fill="hold" evtFilter="cancelBubble" nodeType="interactiveSeq">
                <p:stCondLst>
                  <p:cond evt="onClick" delay="0">
                    <p:tgtEl>
                      <p:spTgt spid="46"/>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46"/>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6"/>
                  </p:tgtEl>
                </p:cond>
              </p:nextCondLst>
            </p:seq>
          </p:childTnLst>
        </p:cTn>
      </p:par>
    </p:tnLst>
    <p:bldLst>
      <p:bldP spid="40"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p:sp>
        <p:nvSpPr>
          <p:cNvPr id="3" name="Заголовок 2"/>
          <p:cNvSpPr>
            <a:spLocks noGrp="1"/>
          </p:cNvSpPr>
          <p:nvPr>
            <p:ph type="title"/>
          </p:nvPr>
        </p:nvSpPr>
        <p:spPr>
          <a:xfrm>
            <a:off x="2650966" y="995173"/>
            <a:ext cx="7065377" cy="1994055"/>
          </a:xfrm>
        </p:spPr>
        <p:txBody>
          <a:bodyPr>
            <a:noAutofit/>
          </a:bodyPr>
          <a:lstStyle/>
          <a:p>
            <a:r>
              <a:rPr lang="vi-VN" sz="4200" b="1" cap="none" dirty="0">
                <a:solidFill>
                  <a:srgbClr val="CE225C"/>
                </a:solidFill>
                <a:latin typeface="laCartoonerie(RUS BY LYAJKA)" panose="020B0603050302020204" pitchFamily="34" charset="2"/>
              </a:rPr>
              <a:t>3. </a:t>
            </a:r>
            <a:r>
              <a:rPr lang="en-US" sz="4200" b="1" cap="none" dirty="0">
                <a:solidFill>
                  <a:srgbClr val="CE225C"/>
                </a:solidFill>
                <a:latin typeface="laCartoonerie(RUS BY LYAJKA)" panose="020B0603050302020204" pitchFamily="34" charset="2"/>
              </a:rPr>
              <a:t>Mrs. Jenkin _____ the head teacher for three years. </a:t>
            </a:r>
            <a:endParaRPr lang="ru-RU" sz="4200" b="1" cap="none" dirty="0">
              <a:solidFill>
                <a:srgbClr val="CE225C"/>
              </a:solidFill>
              <a:latin typeface="laCartoonerie(RUS BY LYAJKA)" panose="020B0603050302020204" pitchFamily="34" charset="2"/>
            </a:endParaRPr>
          </a:p>
        </p:txBody>
      </p:sp>
      <p:pic>
        <p:nvPicPr>
          <p:cNvPr id="19" name="Рисунок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66574">
            <a:off x="241178" y="2896444"/>
            <a:ext cx="1130408" cy="1004808"/>
          </a:xfrm>
          <a:prstGeom prst="rect">
            <a:avLst/>
          </a:prstGeom>
        </p:spPr>
      </p:pic>
      <p:pic>
        <p:nvPicPr>
          <p:cNvPr id="20" name="Рисунок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736105">
            <a:off x="141769" y="4250184"/>
            <a:ext cx="2132823" cy="1927119"/>
          </a:xfrm>
          <a:prstGeom prst="rect">
            <a:avLst/>
          </a:prstGeom>
        </p:spPr>
      </p:pic>
      <p:pic>
        <p:nvPicPr>
          <p:cNvPr id="23" name="Рисунок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04363">
            <a:off x="5678863" y="-71573"/>
            <a:ext cx="834274" cy="1059896"/>
          </a:xfrm>
          <a:prstGeom prst="rect">
            <a:avLst/>
          </a:prstGeom>
        </p:spPr>
      </p:pic>
      <p:pic>
        <p:nvPicPr>
          <p:cNvPr id="25" name="Рисунок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01725">
            <a:off x="8968320" y="3520969"/>
            <a:ext cx="716253" cy="955004"/>
          </a:xfrm>
          <a:prstGeom prst="rect">
            <a:avLst/>
          </a:prstGeom>
        </p:spPr>
      </p:pic>
      <p:pic>
        <p:nvPicPr>
          <p:cNvPr id="26" name="Рисунок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1298067">
            <a:off x="2674423" y="3571557"/>
            <a:ext cx="617511" cy="784141"/>
          </a:xfrm>
          <a:prstGeom prst="rect">
            <a:avLst/>
          </a:prstGeom>
        </p:spPr>
      </p:pic>
      <p:pic>
        <p:nvPicPr>
          <p:cNvPr id="27" name="Рисунок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623738">
            <a:off x="2447184" y="4581344"/>
            <a:ext cx="684581" cy="732622"/>
          </a:xfrm>
          <a:prstGeom prst="rect">
            <a:avLst/>
          </a:prstGeom>
        </p:spPr>
      </p:pic>
      <p:pic>
        <p:nvPicPr>
          <p:cNvPr id="28" name="Объект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430934">
            <a:off x="8845279" y="4462938"/>
            <a:ext cx="2094777" cy="2238129"/>
          </a:xfrm>
          <a:prstGeom prst="rect">
            <a:avLst/>
          </a:prstGeom>
        </p:spPr>
      </p:pic>
      <p:pic>
        <p:nvPicPr>
          <p:cNvPr id="30" name="Рисунок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21555" y="3018318"/>
            <a:ext cx="1301519" cy="852240"/>
          </a:xfrm>
          <a:prstGeom prst="rect">
            <a:avLst/>
          </a:prstGeom>
        </p:spPr>
      </p:pic>
      <p:pic>
        <p:nvPicPr>
          <p:cNvPr id="31" name="Рисунок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0115" y="5771248"/>
            <a:ext cx="713257" cy="437841"/>
          </a:xfrm>
          <a:prstGeom prst="rect">
            <a:avLst/>
          </a:prstGeom>
        </p:spPr>
      </p:pic>
      <p:pic>
        <p:nvPicPr>
          <p:cNvPr id="33" name="Рисунок 3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1373483">
            <a:off x="484179" y="577401"/>
            <a:ext cx="804589" cy="811970"/>
          </a:xfrm>
          <a:prstGeom prst="rect">
            <a:avLst/>
          </a:prstGeom>
        </p:spPr>
      </p:pic>
      <p:pic>
        <p:nvPicPr>
          <p:cNvPr id="34" name="Рисунок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4799940">
            <a:off x="11166939" y="4129127"/>
            <a:ext cx="712269" cy="846753"/>
          </a:xfrm>
          <a:prstGeom prst="rect">
            <a:avLst/>
          </a:prstGeom>
        </p:spPr>
      </p:pic>
      <p:pic>
        <p:nvPicPr>
          <p:cNvPr id="35" name="Рисунок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807994">
            <a:off x="1161998" y="1888380"/>
            <a:ext cx="870754" cy="431894"/>
          </a:xfrm>
          <a:prstGeom prst="rect">
            <a:avLst/>
          </a:prstGeom>
        </p:spPr>
      </p:pic>
      <p:pic>
        <p:nvPicPr>
          <p:cNvPr id="36" name="Рисунок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872314" y="1603899"/>
            <a:ext cx="926919" cy="891540"/>
          </a:xfrm>
          <a:prstGeom prst="rect">
            <a:avLst/>
          </a:prstGeom>
        </p:spPr>
      </p:pic>
      <p:pic>
        <p:nvPicPr>
          <p:cNvPr id="38" name="Рисунок 3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9070099">
            <a:off x="10237213" y="517388"/>
            <a:ext cx="916553" cy="619715"/>
          </a:xfrm>
          <a:prstGeom prst="rect">
            <a:avLst/>
          </a:prstGeom>
        </p:spPr>
      </p:pic>
      <p:pic>
        <p:nvPicPr>
          <p:cNvPr id="29" name="Рисунок 2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37" name="Рисунок 3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39" name="Рисунок 3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sp>
        <p:nvSpPr>
          <p:cNvPr id="40" name="TextBox 39"/>
          <p:cNvSpPr txBox="1"/>
          <p:nvPr/>
        </p:nvSpPr>
        <p:spPr>
          <a:xfrm>
            <a:off x="4174666" y="3666160"/>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A. </a:t>
            </a:r>
            <a:r>
              <a:rPr lang="en-US" sz="3200" b="1" dirty="0">
                <a:solidFill>
                  <a:srgbClr val="CE225C"/>
                </a:solidFill>
                <a:latin typeface="laCartoonerie(RUS BY LYAJKA)" panose="020B0603050302020204" pitchFamily="34" charset="2"/>
              </a:rPr>
              <a:t>is</a:t>
            </a:r>
          </a:p>
        </p:txBody>
      </p:sp>
      <p:sp>
        <p:nvSpPr>
          <p:cNvPr id="45" name="TextBox 44">
            <a:hlinkClick r:id="" action="ppaction://hlinkshowjump?jump=nextslide">
              <a:snd r:embed="rId21" name="chimes.wav"/>
            </a:hlinkClick>
          </p:cNvPr>
          <p:cNvSpPr txBox="1"/>
          <p:nvPr/>
        </p:nvSpPr>
        <p:spPr>
          <a:xfrm>
            <a:off x="4201046" y="4773283"/>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B. </a:t>
            </a:r>
            <a:r>
              <a:rPr lang="en-US" sz="3200" b="1" dirty="0">
                <a:solidFill>
                  <a:srgbClr val="CE225C"/>
                </a:solidFill>
                <a:latin typeface="laCartoonerie(RUS BY LYAJKA)" panose="020B0603050302020204" pitchFamily="34" charset="2"/>
              </a:rPr>
              <a:t>has been</a:t>
            </a:r>
          </a:p>
        </p:txBody>
      </p:sp>
      <p:sp>
        <p:nvSpPr>
          <p:cNvPr id="46" name="TextBox 45"/>
          <p:cNvSpPr txBox="1"/>
          <p:nvPr/>
        </p:nvSpPr>
        <p:spPr>
          <a:xfrm>
            <a:off x="4174666" y="5913637"/>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C. </a:t>
            </a:r>
            <a:r>
              <a:rPr lang="en-US" sz="3200" b="1" dirty="0">
                <a:solidFill>
                  <a:srgbClr val="CE225C"/>
                </a:solidFill>
                <a:latin typeface="laCartoonerie(RUS BY LYAJKA)" panose="020B0603050302020204" pitchFamily="34" charset="2"/>
              </a:rPr>
              <a:t>was</a:t>
            </a:r>
          </a:p>
        </p:txBody>
      </p:sp>
    </p:spTree>
    <p:extLst>
      <p:ext uri="{BB962C8B-B14F-4D97-AF65-F5344CB8AC3E}">
        <p14:creationId xmlns:p14="http://schemas.microsoft.com/office/powerpoint/2010/main" val="1292661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40"/>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0"/>
                  </p:tgtEl>
                </p:cond>
              </p:nextCondLst>
            </p:seq>
            <p:seq concurrent="1" nextAc="seek">
              <p:cTn id="7" restart="whenNotActive" fill="hold" evtFilter="cancelBubble" nodeType="interactiveSeq">
                <p:stCondLst>
                  <p:cond evt="onClick" delay="0">
                    <p:tgtEl>
                      <p:spTgt spid="45"/>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45"/>
                                        </p:tgtEl>
                                        <p:attrNameLst>
                                          <p:attrName>style.color</p:attrName>
                                        </p:attrNameLst>
                                      </p:cBhvr>
                                      <p:to>
                                        <p:clrVal>
                                          <a:srgbClr val="33B305"/>
                                        </p:clrVal>
                                      </p:to>
                                    </p:set>
                                  </p:childTnLst>
                                </p:cTn>
                              </p:par>
                            </p:childTnLst>
                          </p:cTn>
                        </p:par>
                      </p:childTnLst>
                    </p:cTn>
                  </p:par>
                </p:childTnLst>
              </p:cTn>
              <p:nextCondLst>
                <p:cond evt="onClick" delay="0">
                  <p:tgtEl>
                    <p:spTgt spid="45"/>
                  </p:tgtEl>
                </p:cond>
              </p:nextCondLst>
            </p:seq>
            <p:seq concurrent="1" nextAc="seek">
              <p:cTn id="12" restart="whenNotActive" fill="hold" evtFilter="cancelBubble" nodeType="interactiveSeq">
                <p:stCondLst>
                  <p:cond evt="onClick" delay="0">
                    <p:tgtEl>
                      <p:spTgt spid="46"/>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46"/>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6"/>
                  </p:tgtEl>
                </p:cond>
              </p:nextCondLst>
            </p:seq>
          </p:childTnLst>
        </p:cTn>
      </p:par>
    </p:tnLst>
    <p:bldLst>
      <p:bldP spid="40"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p:sp>
        <p:nvSpPr>
          <p:cNvPr id="2" name="Заголовок 1"/>
          <p:cNvSpPr>
            <a:spLocks noGrp="1"/>
          </p:cNvSpPr>
          <p:nvPr>
            <p:ph type="title"/>
          </p:nvPr>
        </p:nvSpPr>
        <p:spPr>
          <a:xfrm>
            <a:off x="1269061" y="1001505"/>
            <a:ext cx="9817586" cy="1994055"/>
          </a:xfrm>
        </p:spPr>
        <p:txBody>
          <a:bodyPr>
            <a:normAutofit/>
          </a:bodyPr>
          <a:lstStyle/>
          <a:p>
            <a:r>
              <a:rPr lang="vi-VN" b="1" cap="none" dirty="0">
                <a:solidFill>
                  <a:srgbClr val="CE225C"/>
                </a:solidFill>
                <a:latin typeface="laCartoonerie(RUS BY LYAJKA)" panose="020B0603050302020204" pitchFamily="34" charset="2"/>
              </a:rPr>
              <a:t>4. </a:t>
            </a:r>
            <a:r>
              <a:rPr lang="en-US" b="1" cap="none" dirty="0">
                <a:solidFill>
                  <a:srgbClr val="CE225C"/>
                </a:solidFill>
                <a:latin typeface="laCartoonerie(RUS BY LYAJKA)" panose="020B0603050302020204" pitchFamily="34" charset="2"/>
              </a:rPr>
              <a:t>What did you do yesterday morning? </a:t>
            </a:r>
            <a:br>
              <a:rPr lang="en-US" b="1" cap="none" dirty="0">
                <a:solidFill>
                  <a:srgbClr val="CE225C"/>
                </a:solidFill>
                <a:latin typeface="laCartoonerie(RUS BY LYAJKA)" panose="020B0603050302020204" pitchFamily="34" charset="2"/>
              </a:rPr>
            </a:br>
            <a:r>
              <a:rPr lang="en-US" b="1" cap="none" dirty="0">
                <a:solidFill>
                  <a:srgbClr val="CE225C"/>
                </a:solidFill>
                <a:latin typeface="laCartoonerie(RUS BY LYAJKA)" panose="020B0603050302020204" pitchFamily="34" charset="2"/>
              </a:rPr>
              <a:t>I____ chess with my father.</a:t>
            </a:r>
            <a:endParaRPr lang="ru-RU" sz="4000" dirty="0">
              <a:solidFill>
                <a:srgbClr val="CE225C"/>
              </a:solidFill>
              <a:latin typeface="laCartoonerie(RUS BY LYAJKA)" panose="020B0603050302020204" pitchFamily="34" charset="2"/>
            </a:endParaRPr>
          </a:p>
        </p:txBody>
      </p:sp>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70507">
            <a:off x="10972123" y="1810452"/>
            <a:ext cx="876306" cy="864135"/>
          </a:xfrm>
          <a:prstGeom prst="rect">
            <a:avLst/>
          </a:prstGeom>
        </p:spPr>
      </p:pic>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9546">
            <a:off x="2953713" y="4860755"/>
            <a:ext cx="308253" cy="953838"/>
          </a:xfrm>
          <a:prstGeom prst="rect">
            <a:avLst/>
          </a:prstGeom>
        </p:spPr>
      </p:pic>
      <p:pic>
        <p:nvPicPr>
          <p:cNvPr id="16" name="Рисунок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079521">
            <a:off x="10426460" y="820041"/>
            <a:ext cx="620897" cy="644475"/>
          </a:xfrm>
          <a:prstGeom prst="rect">
            <a:avLst/>
          </a:prstGeom>
        </p:spPr>
      </p:pic>
      <p:pic>
        <p:nvPicPr>
          <p:cNvPr id="17" name="Рисунок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636" y="2035571"/>
            <a:ext cx="899883" cy="764606"/>
          </a:xfrm>
          <a:prstGeom prst="rect">
            <a:avLst/>
          </a:prstGeom>
        </p:spPr>
      </p:pic>
      <p:pic>
        <p:nvPicPr>
          <p:cNvPr id="18" name="Рисунок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6555" y="3587934"/>
            <a:ext cx="1281536" cy="1005022"/>
          </a:xfrm>
          <a:prstGeom prst="rect">
            <a:avLst/>
          </a:prstGeom>
        </p:spPr>
      </p:pic>
      <p:pic>
        <p:nvPicPr>
          <p:cNvPr id="20" name="Рисунок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412278">
            <a:off x="358217" y="311272"/>
            <a:ext cx="1265213" cy="1143187"/>
          </a:xfrm>
          <a:prstGeom prst="rect">
            <a:avLst/>
          </a:prstGeom>
        </p:spPr>
      </p:pic>
      <p:pic>
        <p:nvPicPr>
          <p:cNvPr id="21" name="Рисунок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6110793">
            <a:off x="869095" y="2978892"/>
            <a:ext cx="932248" cy="881513"/>
          </a:xfrm>
          <a:prstGeom prst="rect">
            <a:avLst/>
          </a:prstGeom>
        </p:spPr>
      </p:pic>
      <p:pic>
        <p:nvPicPr>
          <p:cNvPr id="22" name="Рисунок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5272" y="4178489"/>
            <a:ext cx="2295439" cy="2452521"/>
          </a:xfrm>
          <a:prstGeom prst="rect">
            <a:avLst/>
          </a:prstGeom>
        </p:spPr>
      </p:pic>
      <p:pic>
        <p:nvPicPr>
          <p:cNvPr id="24" name="Рисунок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89821" y="5915787"/>
            <a:ext cx="1010721" cy="683385"/>
          </a:xfrm>
          <a:prstGeom prst="rect">
            <a:avLst/>
          </a:prstGeom>
        </p:spPr>
      </p:pic>
      <p:pic>
        <p:nvPicPr>
          <p:cNvPr id="25" name="Рисунок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901725">
            <a:off x="10066281" y="2689644"/>
            <a:ext cx="839982" cy="1119976"/>
          </a:xfrm>
          <a:prstGeom prst="rect">
            <a:avLst/>
          </a:prstGeom>
        </p:spPr>
      </p:pic>
      <p:pic>
        <p:nvPicPr>
          <p:cNvPr id="29" name="Рисунок 2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91793" y="4178490"/>
            <a:ext cx="2925387" cy="920412"/>
          </a:xfrm>
          <a:prstGeom prst="rect">
            <a:avLst/>
          </a:prstGeom>
        </p:spPr>
      </p:pic>
      <p:pic>
        <p:nvPicPr>
          <p:cNvPr id="30" name="Рисунок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7599722">
            <a:off x="10602620" y="5302742"/>
            <a:ext cx="868971" cy="1033042"/>
          </a:xfrm>
          <a:prstGeom prst="rect">
            <a:avLst/>
          </a:prstGeom>
        </p:spPr>
      </p:pic>
      <p:pic>
        <p:nvPicPr>
          <p:cNvPr id="32" name="Рисунок 3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20063088">
            <a:off x="5683831" y="195243"/>
            <a:ext cx="824339" cy="831901"/>
          </a:xfrm>
          <a:prstGeom prst="rect">
            <a:avLst/>
          </a:prstGeom>
        </p:spPr>
      </p:pic>
      <p:pic>
        <p:nvPicPr>
          <p:cNvPr id="35" name="Рисунок 3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37" name="Рисунок 3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44" name="Рисунок 4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sp>
        <p:nvSpPr>
          <p:cNvPr id="45" name="TextBox 44"/>
          <p:cNvSpPr txBox="1"/>
          <p:nvPr/>
        </p:nvSpPr>
        <p:spPr>
          <a:xfrm>
            <a:off x="4138962" y="4711470"/>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B. </a:t>
            </a:r>
            <a:r>
              <a:rPr lang="en-US" sz="3200" b="1" dirty="0">
                <a:solidFill>
                  <a:srgbClr val="CE225C"/>
                </a:solidFill>
                <a:latin typeface="laCartoonerie(RUS BY LYAJKA)" panose="020B0603050302020204" pitchFamily="34" charset="2"/>
              </a:rPr>
              <a:t>play</a:t>
            </a:r>
          </a:p>
        </p:txBody>
      </p:sp>
      <p:sp>
        <p:nvSpPr>
          <p:cNvPr id="46" name="TextBox 45">
            <a:hlinkClick r:id="" action="ppaction://hlinkshowjump?jump=nextslide">
              <a:snd r:embed="rId20" name="chimes.wav"/>
            </a:hlinkClick>
          </p:cNvPr>
          <p:cNvSpPr txBox="1"/>
          <p:nvPr/>
        </p:nvSpPr>
        <p:spPr>
          <a:xfrm>
            <a:off x="4138962" y="3624819"/>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A. </a:t>
            </a:r>
            <a:r>
              <a:rPr lang="en-US" sz="3200" b="1" dirty="0">
                <a:solidFill>
                  <a:srgbClr val="CE225C"/>
                </a:solidFill>
                <a:latin typeface="laCartoonerie(RUS BY LYAJKA)" panose="020B0603050302020204" pitchFamily="34" charset="2"/>
              </a:rPr>
              <a:t>played</a:t>
            </a:r>
          </a:p>
        </p:txBody>
      </p:sp>
      <p:sp>
        <p:nvSpPr>
          <p:cNvPr id="47" name="TextBox 46"/>
          <p:cNvSpPr txBox="1"/>
          <p:nvPr/>
        </p:nvSpPr>
        <p:spPr>
          <a:xfrm>
            <a:off x="4138962" y="5827747"/>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C. </a:t>
            </a:r>
            <a:r>
              <a:rPr lang="en-US" sz="3200" b="1" dirty="0">
                <a:solidFill>
                  <a:srgbClr val="CE225C"/>
                </a:solidFill>
                <a:latin typeface="laCartoonerie(RUS BY LYAJKA)" panose="020B0603050302020204" pitchFamily="34" charset="2"/>
              </a:rPr>
              <a:t>plays</a:t>
            </a:r>
          </a:p>
        </p:txBody>
      </p:sp>
    </p:spTree>
    <p:extLst>
      <p:ext uri="{BB962C8B-B14F-4D97-AF65-F5344CB8AC3E}">
        <p14:creationId xmlns:p14="http://schemas.microsoft.com/office/powerpoint/2010/main" val="1812290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45"/>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5"/>
                  </p:tgtEl>
                </p:cond>
              </p:nextCondLst>
            </p:seq>
            <p:seq concurrent="1" nextAc="seek">
              <p:cTn id="7" restart="whenNotActive" fill="hold" evtFilter="cancelBubble" nodeType="interactiveSeq">
                <p:stCondLst>
                  <p:cond evt="onClick" delay="0">
                    <p:tgtEl>
                      <p:spTgt spid="46"/>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46"/>
                                        </p:tgtEl>
                                        <p:attrNameLst>
                                          <p:attrName>style.color</p:attrName>
                                        </p:attrNameLst>
                                      </p:cBhvr>
                                      <p:to>
                                        <p:clrVal>
                                          <a:srgbClr val="33B305"/>
                                        </p:clrVal>
                                      </p:to>
                                    </p:set>
                                  </p:childTnLst>
                                </p:cTn>
                              </p:par>
                            </p:childTnLst>
                          </p:cTn>
                        </p:par>
                      </p:childTnLst>
                    </p:cTn>
                  </p:par>
                </p:childTnLst>
              </p:cTn>
              <p:nextCondLst>
                <p:cond evt="onClick" delay="0">
                  <p:tgtEl>
                    <p:spTgt spid="46"/>
                  </p:tgtEl>
                </p:cond>
              </p:nextCondLst>
            </p:seq>
            <p:seq concurrent="1" nextAc="seek">
              <p:cTn id="12" restart="whenNotActive" fill="hold" evtFilter="cancelBubble" nodeType="interactiveSeq">
                <p:stCondLst>
                  <p:cond evt="onClick" delay="0">
                    <p:tgtEl>
                      <p:spTgt spid="47"/>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47"/>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7"/>
                  </p:tgtEl>
                </p:cond>
              </p:nextCondLst>
            </p:seq>
          </p:childTnLst>
        </p:cTn>
      </p:par>
    </p:tnLst>
    <p:bldLst>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p:sp>
        <p:nvSpPr>
          <p:cNvPr id="2" name="Заголовок 1"/>
          <p:cNvSpPr>
            <a:spLocks noGrp="1"/>
          </p:cNvSpPr>
          <p:nvPr>
            <p:ph type="title"/>
          </p:nvPr>
        </p:nvSpPr>
        <p:spPr>
          <a:xfrm>
            <a:off x="1269061" y="1001505"/>
            <a:ext cx="9817586" cy="1994055"/>
          </a:xfrm>
        </p:spPr>
        <p:txBody>
          <a:bodyPr>
            <a:normAutofit/>
          </a:bodyPr>
          <a:lstStyle/>
          <a:p>
            <a:r>
              <a:rPr lang="vi-VN" b="1" cap="none" dirty="0">
                <a:solidFill>
                  <a:srgbClr val="CE225C"/>
                </a:solidFill>
                <a:latin typeface="laCartoonerie(RUS BY LYAJKA)" panose="020B0603050302020204" pitchFamily="34" charset="2"/>
              </a:rPr>
              <a:t>5. </a:t>
            </a:r>
            <a:r>
              <a:rPr lang="en-US" b="1" cap="none" dirty="0">
                <a:solidFill>
                  <a:srgbClr val="CE225C"/>
                </a:solidFill>
                <a:latin typeface="laCartoonerie(RUS BY LYAJKA)" panose="020B0603050302020204" pitchFamily="34" charset="2"/>
              </a:rPr>
              <a:t>We haven’t check the answer ____</a:t>
            </a:r>
            <a:endParaRPr lang="ru-RU" sz="4000" dirty="0">
              <a:solidFill>
                <a:srgbClr val="CE225C"/>
              </a:solidFill>
              <a:latin typeface="laCartoonerie(RUS BY LYAJKA)" panose="020B0603050302020204" pitchFamily="34" charset="2"/>
            </a:endParaRPr>
          </a:p>
        </p:txBody>
      </p:sp>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70507">
            <a:off x="10972123" y="1810452"/>
            <a:ext cx="876306" cy="864135"/>
          </a:xfrm>
          <a:prstGeom prst="rect">
            <a:avLst/>
          </a:prstGeom>
        </p:spPr>
      </p:pic>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9546">
            <a:off x="2953713" y="4860755"/>
            <a:ext cx="308253" cy="953838"/>
          </a:xfrm>
          <a:prstGeom prst="rect">
            <a:avLst/>
          </a:prstGeom>
        </p:spPr>
      </p:pic>
      <p:pic>
        <p:nvPicPr>
          <p:cNvPr id="16" name="Рисунок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079521">
            <a:off x="10426460" y="820041"/>
            <a:ext cx="620897" cy="644475"/>
          </a:xfrm>
          <a:prstGeom prst="rect">
            <a:avLst/>
          </a:prstGeom>
        </p:spPr>
      </p:pic>
      <p:pic>
        <p:nvPicPr>
          <p:cNvPr id="17" name="Рисунок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636" y="2035571"/>
            <a:ext cx="899883" cy="764606"/>
          </a:xfrm>
          <a:prstGeom prst="rect">
            <a:avLst/>
          </a:prstGeom>
        </p:spPr>
      </p:pic>
      <p:pic>
        <p:nvPicPr>
          <p:cNvPr id="18" name="Рисунок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6555" y="3587934"/>
            <a:ext cx="1281536" cy="1005022"/>
          </a:xfrm>
          <a:prstGeom prst="rect">
            <a:avLst/>
          </a:prstGeom>
        </p:spPr>
      </p:pic>
      <p:pic>
        <p:nvPicPr>
          <p:cNvPr id="20" name="Рисунок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412278">
            <a:off x="358217" y="311272"/>
            <a:ext cx="1265213" cy="1143187"/>
          </a:xfrm>
          <a:prstGeom prst="rect">
            <a:avLst/>
          </a:prstGeom>
        </p:spPr>
      </p:pic>
      <p:pic>
        <p:nvPicPr>
          <p:cNvPr id="21" name="Рисунок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6110793">
            <a:off x="869095" y="2978892"/>
            <a:ext cx="932248" cy="881513"/>
          </a:xfrm>
          <a:prstGeom prst="rect">
            <a:avLst/>
          </a:prstGeom>
        </p:spPr>
      </p:pic>
      <p:pic>
        <p:nvPicPr>
          <p:cNvPr id="22" name="Рисунок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5272" y="4178489"/>
            <a:ext cx="2295439" cy="2452521"/>
          </a:xfrm>
          <a:prstGeom prst="rect">
            <a:avLst/>
          </a:prstGeom>
        </p:spPr>
      </p:pic>
      <p:pic>
        <p:nvPicPr>
          <p:cNvPr id="24" name="Рисунок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89821" y="5915787"/>
            <a:ext cx="1010721" cy="683385"/>
          </a:xfrm>
          <a:prstGeom prst="rect">
            <a:avLst/>
          </a:prstGeom>
        </p:spPr>
      </p:pic>
      <p:pic>
        <p:nvPicPr>
          <p:cNvPr id="25" name="Рисунок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901725">
            <a:off x="10066281" y="2689644"/>
            <a:ext cx="839982" cy="1119976"/>
          </a:xfrm>
          <a:prstGeom prst="rect">
            <a:avLst/>
          </a:prstGeom>
        </p:spPr>
      </p:pic>
      <p:pic>
        <p:nvPicPr>
          <p:cNvPr id="29" name="Рисунок 2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91793" y="4178490"/>
            <a:ext cx="2925387" cy="920412"/>
          </a:xfrm>
          <a:prstGeom prst="rect">
            <a:avLst/>
          </a:prstGeom>
        </p:spPr>
      </p:pic>
      <p:pic>
        <p:nvPicPr>
          <p:cNvPr id="30" name="Рисунок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7599722">
            <a:off x="10602620" y="5302742"/>
            <a:ext cx="868971" cy="1033042"/>
          </a:xfrm>
          <a:prstGeom prst="rect">
            <a:avLst/>
          </a:prstGeom>
        </p:spPr>
      </p:pic>
      <p:pic>
        <p:nvPicPr>
          <p:cNvPr id="32" name="Рисунок 3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20063088">
            <a:off x="5683831" y="195243"/>
            <a:ext cx="824339" cy="831901"/>
          </a:xfrm>
          <a:prstGeom prst="rect">
            <a:avLst/>
          </a:prstGeom>
        </p:spPr>
      </p:pic>
      <p:pic>
        <p:nvPicPr>
          <p:cNvPr id="35" name="Рисунок 3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37" name="Рисунок 3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44" name="Рисунок 4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sp>
        <p:nvSpPr>
          <p:cNvPr id="45" name="TextBox 44"/>
          <p:cNvSpPr txBox="1"/>
          <p:nvPr/>
        </p:nvSpPr>
        <p:spPr>
          <a:xfrm>
            <a:off x="4138962" y="4711470"/>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B. </a:t>
            </a:r>
            <a:r>
              <a:rPr lang="en-US" sz="3200" b="1" dirty="0">
                <a:solidFill>
                  <a:srgbClr val="CE225C"/>
                </a:solidFill>
                <a:latin typeface="laCartoonerie(RUS BY LYAJKA)" panose="020B0603050302020204" pitchFamily="34" charset="2"/>
              </a:rPr>
              <a:t>already</a:t>
            </a:r>
          </a:p>
        </p:txBody>
      </p:sp>
      <p:sp>
        <p:nvSpPr>
          <p:cNvPr id="46" name="TextBox 45">
            <a:hlinkClick r:id="" action="ppaction://hlinkshowjump?jump=nextslide">
              <a:snd r:embed="rId20" name="chimes.wav"/>
            </a:hlinkClick>
          </p:cNvPr>
          <p:cNvSpPr txBox="1"/>
          <p:nvPr/>
        </p:nvSpPr>
        <p:spPr>
          <a:xfrm>
            <a:off x="4138962" y="3624819"/>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A. </a:t>
            </a:r>
            <a:r>
              <a:rPr lang="en-US" sz="3200" b="1" dirty="0">
                <a:solidFill>
                  <a:srgbClr val="CE225C"/>
                </a:solidFill>
                <a:latin typeface="laCartoonerie(RUS BY LYAJKA)" panose="020B0603050302020204" pitchFamily="34" charset="2"/>
              </a:rPr>
              <a:t>yet</a:t>
            </a:r>
          </a:p>
        </p:txBody>
      </p:sp>
      <p:sp>
        <p:nvSpPr>
          <p:cNvPr id="47" name="TextBox 46"/>
          <p:cNvSpPr txBox="1"/>
          <p:nvPr/>
        </p:nvSpPr>
        <p:spPr>
          <a:xfrm>
            <a:off x="4138962" y="5827747"/>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C. </a:t>
            </a:r>
            <a:r>
              <a:rPr lang="en-US" sz="3200" b="1" dirty="0">
                <a:solidFill>
                  <a:srgbClr val="CE225C"/>
                </a:solidFill>
                <a:latin typeface="laCartoonerie(RUS BY LYAJKA)" panose="020B0603050302020204" pitchFamily="34" charset="2"/>
              </a:rPr>
              <a:t>never</a:t>
            </a:r>
          </a:p>
        </p:txBody>
      </p:sp>
    </p:spTree>
    <p:extLst>
      <p:ext uri="{BB962C8B-B14F-4D97-AF65-F5344CB8AC3E}">
        <p14:creationId xmlns:p14="http://schemas.microsoft.com/office/powerpoint/2010/main" val="3036190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45"/>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5"/>
                  </p:tgtEl>
                </p:cond>
              </p:nextCondLst>
            </p:seq>
            <p:seq concurrent="1" nextAc="seek">
              <p:cTn id="7" restart="whenNotActive" fill="hold" evtFilter="cancelBubble" nodeType="interactiveSeq">
                <p:stCondLst>
                  <p:cond evt="onClick" delay="0">
                    <p:tgtEl>
                      <p:spTgt spid="46"/>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46"/>
                                        </p:tgtEl>
                                        <p:attrNameLst>
                                          <p:attrName>style.color</p:attrName>
                                        </p:attrNameLst>
                                      </p:cBhvr>
                                      <p:to>
                                        <p:clrVal>
                                          <a:srgbClr val="33B305"/>
                                        </p:clrVal>
                                      </p:to>
                                    </p:set>
                                  </p:childTnLst>
                                </p:cTn>
                              </p:par>
                            </p:childTnLst>
                          </p:cTn>
                        </p:par>
                      </p:childTnLst>
                    </p:cTn>
                  </p:par>
                </p:childTnLst>
              </p:cTn>
              <p:nextCondLst>
                <p:cond evt="onClick" delay="0">
                  <p:tgtEl>
                    <p:spTgt spid="46"/>
                  </p:tgtEl>
                </p:cond>
              </p:nextCondLst>
            </p:seq>
            <p:seq concurrent="1" nextAc="seek">
              <p:cTn id="12" restart="whenNotActive" fill="hold" evtFilter="cancelBubble" nodeType="interactiveSeq">
                <p:stCondLst>
                  <p:cond evt="onClick" delay="0">
                    <p:tgtEl>
                      <p:spTgt spid="47"/>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47"/>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7"/>
                  </p:tgtEl>
                </p:cond>
              </p:nextCondLst>
            </p:seq>
          </p:childTnLst>
        </p:cTn>
      </p:par>
    </p:tnLst>
    <p:bldLst>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2108" y="485269"/>
            <a:ext cx="8305046" cy="2839390"/>
          </a:xfrm>
          <a:prstGeom prst="rect">
            <a:avLst/>
          </a:prstGeom>
        </p:spPr>
      </p:pic>
      <p:sp>
        <p:nvSpPr>
          <p:cNvPr id="2" name="Заголовок 1"/>
          <p:cNvSpPr>
            <a:spLocks noGrp="1"/>
          </p:cNvSpPr>
          <p:nvPr>
            <p:ph type="title"/>
          </p:nvPr>
        </p:nvSpPr>
        <p:spPr>
          <a:xfrm>
            <a:off x="1996182" y="865099"/>
            <a:ext cx="8356897" cy="1994055"/>
          </a:xfrm>
        </p:spPr>
        <p:txBody>
          <a:bodyPr>
            <a:normAutofit/>
          </a:bodyPr>
          <a:lstStyle/>
          <a:p>
            <a:r>
              <a:rPr lang="vi-VN" sz="4000" b="1" cap="none" dirty="0">
                <a:solidFill>
                  <a:srgbClr val="CE225C"/>
                </a:solidFill>
                <a:latin typeface="laCartoonerie(RUS BY LYAJKA)" panose="020B0603050302020204" pitchFamily="34" charset="2"/>
              </a:rPr>
              <a:t>6. </a:t>
            </a:r>
            <a:r>
              <a:rPr lang="en-US" sz="4000" b="1" cap="none" dirty="0">
                <a:solidFill>
                  <a:srgbClr val="CE225C"/>
                </a:solidFill>
                <a:latin typeface="laCartoonerie(RUS BY LYAJKA)" panose="020B0603050302020204" pitchFamily="34" charset="2"/>
              </a:rPr>
              <a:t>Did they ___ to the swimming pool yesterday afternoon?</a:t>
            </a:r>
            <a:endParaRPr lang="ru-RU" sz="4000" b="1" cap="none" dirty="0">
              <a:solidFill>
                <a:srgbClr val="CE225C"/>
              </a:solidFill>
              <a:latin typeface="laCartoonerie(RUS BY LYAJKA)" panose="020B0603050302020204" pitchFamily="34" charset="2"/>
            </a:endParaRPr>
          </a:p>
        </p:txBody>
      </p:sp>
      <p:pic>
        <p:nvPicPr>
          <p:cNvPr id="42" name="Рисунок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43" name="Рисунок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44" name="Рисунок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pic>
        <p:nvPicPr>
          <p:cNvPr id="16" name="Рисунок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73714">
            <a:off x="11355569" y="4165324"/>
            <a:ext cx="581024" cy="603088"/>
          </a:xfrm>
          <a:prstGeom prst="rect">
            <a:avLst/>
          </a:prstGeom>
        </p:spPr>
      </p:pic>
      <p:pic>
        <p:nvPicPr>
          <p:cNvPr id="19" name="Рисунок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95419">
            <a:off x="10231074" y="861700"/>
            <a:ext cx="1086550" cy="965822"/>
          </a:xfrm>
          <a:prstGeom prst="rect">
            <a:avLst/>
          </a:prstGeom>
        </p:spPr>
      </p:pic>
      <p:pic>
        <p:nvPicPr>
          <p:cNvPr id="20" name="Рисунок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34403" y="4874067"/>
            <a:ext cx="1795065" cy="1621937"/>
          </a:xfrm>
          <a:prstGeom prst="rect">
            <a:avLst/>
          </a:prstGeom>
        </p:spPr>
      </p:pic>
      <p:pic>
        <p:nvPicPr>
          <p:cNvPr id="23" name="Рисунок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04363">
            <a:off x="996425" y="671648"/>
            <a:ext cx="828536" cy="1052606"/>
          </a:xfrm>
          <a:prstGeom prst="rect">
            <a:avLst/>
          </a:prstGeom>
        </p:spPr>
      </p:pic>
      <p:pic>
        <p:nvPicPr>
          <p:cNvPr id="24" name="Рисунок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4662" y="1726060"/>
            <a:ext cx="881415" cy="595957"/>
          </a:xfrm>
          <a:prstGeom prst="rect">
            <a:avLst/>
          </a:prstGeom>
        </p:spPr>
      </p:pic>
      <p:pic>
        <p:nvPicPr>
          <p:cNvPr id="25" name="Рисунок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2193454">
            <a:off x="10244158" y="3090304"/>
            <a:ext cx="839982" cy="1119976"/>
          </a:xfrm>
          <a:prstGeom prst="rect">
            <a:avLst/>
          </a:prstGeom>
        </p:spPr>
      </p:pic>
      <p:pic>
        <p:nvPicPr>
          <p:cNvPr id="26" name="Рисунок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5324297">
            <a:off x="2649373" y="4008246"/>
            <a:ext cx="617511" cy="784141"/>
          </a:xfrm>
          <a:prstGeom prst="rect">
            <a:avLst/>
          </a:prstGeom>
        </p:spPr>
      </p:pic>
      <p:pic>
        <p:nvPicPr>
          <p:cNvPr id="27" name="Рисунок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169843">
            <a:off x="2319184" y="3443608"/>
            <a:ext cx="590056" cy="631464"/>
          </a:xfrm>
          <a:prstGeom prst="rect">
            <a:avLst/>
          </a:prstGeom>
        </p:spPr>
      </p:pic>
      <p:pic>
        <p:nvPicPr>
          <p:cNvPr id="30" name="Рисунок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4662" y="4659218"/>
            <a:ext cx="2676525" cy="1752600"/>
          </a:xfrm>
          <a:prstGeom prst="rect">
            <a:avLst/>
          </a:prstGeom>
        </p:spPr>
      </p:pic>
      <p:pic>
        <p:nvPicPr>
          <p:cNvPr id="31" name="Рисунок 3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20330923">
            <a:off x="494342" y="3370089"/>
            <a:ext cx="923598" cy="932071"/>
          </a:xfrm>
          <a:prstGeom prst="rect">
            <a:avLst/>
          </a:prstGeom>
        </p:spPr>
      </p:pic>
      <p:pic>
        <p:nvPicPr>
          <p:cNvPr id="34" name="Рисунок 3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75484" y="2717756"/>
            <a:ext cx="717409" cy="440390"/>
          </a:xfrm>
          <a:prstGeom prst="rect">
            <a:avLst/>
          </a:prstGeom>
        </p:spPr>
      </p:pic>
      <p:pic>
        <p:nvPicPr>
          <p:cNvPr id="35" name="Рисунок 3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9160478">
            <a:off x="9220599" y="4466680"/>
            <a:ext cx="843973" cy="418611"/>
          </a:xfrm>
          <a:prstGeom prst="rect">
            <a:avLst/>
          </a:prstGeom>
        </p:spPr>
      </p:pic>
      <p:pic>
        <p:nvPicPr>
          <p:cNvPr id="37" name="Рисунок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4401637">
            <a:off x="10818705" y="2122045"/>
            <a:ext cx="684008" cy="868582"/>
          </a:xfrm>
          <a:prstGeom prst="rect">
            <a:avLst/>
          </a:prstGeom>
        </p:spPr>
      </p:pic>
      <p:pic>
        <p:nvPicPr>
          <p:cNvPr id="38" name="Рисунок 3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5400000">
            <a:off x="5765921" y="23548"/>
            <a:ext cx="735724" cy="874636"/>
          </a:xfrm>
          <a:prstGeom prst="rect">
            <a:avLst/>
          </a:prstGeom>
        </p:spPr>
      </p:pic>
      <p:sp>
        <p:nvSpPr>
          <p:cNvPr id="28" name="TextBox 27"/>
          <p:cNvSpPr txBox="1"/>
          <p:nvPr/>
        </p:nvSpPr>
        <p:spPr>
          <a:xfrm>
            <a:off x="4119326" y="3701302"/>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A. </a:t>
            </a:r>
            <a:r>
              <a:rPr lang="en-US" sz="3200" b="1" dirty="0">
                <a:solidFill>
                  <a:srgbClr val="CE225C"/>
                </a:solidFill>
                <a:latin typeface="laCartoonerie(RUS BY LYAJKA)" panose="020B0603050302020204" pitchFamily="34" charset="2"/>
              </a:rPr>
              <a:t>going</a:t>
            </a:r>
          </a:p>
        </p:txBody>
      </p:sp>
      <p:sp>
        <p:nvSpPr>
          <p:cNvPr id="29" name="TextBox 28">
            <a:hlinkClick r:id="" action="ppaction://hlinkshowjump?jump=nextslide">
              <a:snd r:embed="rId20" name="chimes.wav"/>
            </a:hlinkClick>
          </p:cNvPr>
          <p:cNvSpPr txBox="1"/>
          <p:nvPr/>
        </p:nvSpPr>
        <p:spPr>
          <a:xfrm>
            <a:off x="4119326" y="5877660"/>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C. </a:t>
            </a:r>
            <a:r>
              <a:rPr lang="en-US" sz="3200" b="1" dirty="0">
                <a:solidFill>
                  <a:srgbClr val="CE225C"/>
                </a:solidFill>
                <a:latin typeface="laCartoonerie(RUS BY LYAJKA)" panose="020B0603050302020204" pitchFamily="34" charset="2"/>
              </a:rPr>
              <a:t>go</a:t>
            </a:r>
          </a:p>
        </p:txBody>
      </p:sp>
      <p:sp>
        <p:nvSpPr>
          <p:cNvPr id="32" name="TextBox 31"/>
          <p:cNvSpPr txBox="1"/>
          <p:nvPr/>
        </p:nvSpPr>
        <p:spPr>
          <a:xfrm>
            <a:off x="4119326" y="4787953"/>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B. </a:t>
            </a:r>
            <a:r>
              <a:rPr lang="en-US" sz="3200" b="1" dirty="0">
                <a:solidFill>
                  <a:srgbClr val="CE225C"/>
                </a:solidFill>
                <a:latin typeface="laCartoonerie(RUS BY LYAJKA)" panose="020B0603050302020204" pitchFamily="34" charset="2"/>
              </a:rPr>
              <a:t>went</a:t>
            </a:r>
          </a:p>
        </p:txBody>
      </p:sp>
    </p:spTree>
    <p:extLst>
      <p:ext uri="{BB962C8B-B14F-4D97-AF65-F5344CB8AC3E}">
        <p14:creationId xmlns:p14="http://schemas.microsoft.com/office/powerpoint/2010/main" val="3290631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28"/>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28"/>
                  </p:tgtEl>
                </p:cond>
              </p:nextCondLst>
            </p:seq>
            <p:seq concurrent="1" nextAc="seek">
              <p:cTn id="7" restart="whenNotActive" fill="hold" evtFilter="cancelBubble" nodeType="interactiveSeq">
                <p:stCondLst>
                  <p:cond evt="onClick" delay="0">
                    <p:tgtEl>
                      <p:spTgt spid="29"/>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29"/>
                                        </p:tgtEl>
                                        <p:attrNameLst>
                                          <p:attrName>style.color</p:attrName>
                                        </p:attrNameLst>
                                      </p:cBhvr>
                                      <p:to>
                                        <p:clrVal>
                                          <a:srgbClr val="33B305"/>
                                        </p:clrVal>
                                      </p:to>
                                    </p:set>
                                  </p:childTnLst>
                                </p:cTn>
                              </p:par>
                            </p:childTnLst>
                          </p:cTn>
                        </p:par>
                      </p:childTnLst>
                    </p:cTn>
                  </p:par>
                </p:childTnLst>
              </p:cTn>
              <p:nextCondLst>
                <p:cond evt="onClick" delay="0">
                  <p:tgtEl>
                    <p:spTgt spid="29"/>
                  </p:tgtEl>
                </p:cond>
              </p:nextCondLst>
            </p:seq>
            <p:seq concurrent="1" nextAc="seek">
              <p:cTn id="12" restart="whenNotActive" fill="hold" evtFilter="cancelBubble" nodeType="interactiveSeq">
                <p:stCondLst>
                  <p:cond evt="onClick" delay="0">
                    <p:tgtEl>
                      <p:spTgt spid="32"/>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32"/>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32"/>
                  </p:tgtEl>
                </p:cond>
              </p:nextCondLst>
            </p:seq>
          </p:childTnLst>
        </p:cTn>
      </p:par>
    </p:tnLst>
    <p:bldLst>
      <p:bldP spid="28" grpId="0"/>
      <p:bldP spid="29"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2108" y="485269"/>
            <a:ext cx="8305046" cy="2839390"/>
          </a:xfrm>
          <a:prstGeom prst="rect">
            <a:avLst/>
          </a:prstGeom>
        </p:spPr>
      </p:pic>
      <p:sp>
        <p:nvSpPr>
          <p:cNvPr id="2" name="Заголовок 1"/>
          <p:cNvSpPr>
            <a:spLocks noGrp="1"/>
          </p:cNvSpPr>
          <p:nvPr>
            <p:ph type="title"/>
          </p:nvPr>
        </p:nvSpPr>
        <p:spPr>
          <a:xfrm>
            <a:off x="1996183" y="865099"/>
            <a:ext cx="8173710" cy="1994055"/>
          </a:xfrm>
        </p:spPr>
        <p:txBody>
          <a:bodyPr>
            <a:normAutofit/>
          </a:bodyPr>
          <a:lstStyle/>
          <a:p>
            <a:r>
              <a:rPr lang="vi-VN" sz="4000" b="1" cap="none" dirty="0">
                <a:solidFill>
                  <a:srgbClr val="CE225C"/>
                </a:solidFill>
                <a:latin typeface="laCartoonerie(RUS BY LYAJKA)" panose="020B0603050302020204" pitchFamily="34" charset="2"/>
              </a:rPr>
              <a:t>7. </a:t>
            </a:r>
            <a:r>
              <a:rPr lang="en-US" sz="4000" b="1" cap="none" dirty="0">
                <a:solidFill>
                  <a:srgbClr val="CE225C"/>
                </a:solidFill>
                <a:latin typeface="laCartoonerie(RUS BY LYAJKA)" panose="020B0603050302020204" pitchFamily="34" charset="2"/>
              </a:rPr>
              <a:t>This is the first time we _____ a video in class. </a:t>
            </a:r>
            <a:endParaRPr lang="ru-RU" sz="4000" b="1" cap="none" dirty="0">
              <a:solidFill>
                <a:srgbClr val="CE225C"/>
              </a:solidFill>
              <a:latin typeface="laCartoonerie(RUS BY LYAJKA)" panose="020B0603050302020204" pitchFamily="34" charset="2"/>
            </a:endParaRPr>
          </a:p>
        </p:txBody>
      </p:sp>
      <p:pic>
        <p:nvPicPr>
          <p:cNvPr id="42" name="Рисунок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43" name="Рисунок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44" name="Рисунок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pic>
        <p:nvPicPr>
          <p:cNvPr id="16" name="Рисунок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73714">
            <a:off x="11355569" y="4165324"/>
            <a:ext cx="581024" cy="603088"/>
          </a:xfrm>
          <a:prstGeom prst="rect">
            <a:avLst/>
          </a:prstGeom>
        </p:spPr>
      </p:pic>
      <p:pic>
        <p:nvPicPr>
          <p:cNvPr id="19" name="Рисунок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95419">
            <a:off x="10231074" y="861700"/>
            <a:ext cx="1086550" cy="965822"/>
          </a:xfrm>
          <a:prstGeom prst="rect">
            <a:avLst/>
          </a:prstGeom>
        </p:spPr>
      </p:pic>
      <p:pic>
        <p:nvPicPr>
          <p:cNvPr id="20" name="Рисунок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34403" y="4874067"/>
            <a:ext cx="1795065" cy="1621937"/>
          </a:xfrm>
          <a:prstGeom prst="rect">
            <a:avLst/>
          </a:prstGeom>
        </p:spPr>
      </p:pic>
      <p:pic>
        <p:nvPicPr>
          <p:cNvPr id="23" name="Рисунок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04363">
            <a:off x="996425" y="671648"/>
            <a:ext cx="828536" cy="1052606"/>
          </a:xfrm>
          <a:prstGeom prst="rect">
            <a:avLst/>
          </a:prstGeom>
        </p:spPr>
      </p:pic>
      <p:pic>
        <p:nvPicPr>
          <p:cNvPr id="24" name="Рисунок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4662" y="1726060"/>
            <a:ext cx="881415" cy="595957"/>
          </a:xfrm>
          <a:prstGeom prst="rect">
            <a:avLst/>
          </a:prstGeom>
        </p:spPr>
      </p:pic>
      <p:pic>
        <p:nvPicPr>
          <p:cNvPr id="25" name="Рисунок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2193454">
            <a:off x="10244158" y="3090304"/>
            <a:ext cx="839982" cy="1119976"/>
          </a:xfrm>
          <a:prstGeom prst="rect">
            <a:avLst/>
          </a:prstGeom>
        </p:spPr>
      </p:pic>
      <p:pic>
        <p:nvPicPr>
          <p:cNvPr id="26" name="Рисунок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5324297">
            <a:off x="2649373" y="4008246"/>
            <a:ext cx="617511" cy="784141"/>
          </a:xfrm>
          <a:prstGeom prst="rect">
            <a:avLst/>
          </a:prstGeom>
        </p:spPr>
      </p:pic>
      <p:pic>
        <p:nvPicPr>
          <p:cNvPr id="27" name="Рисунок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169843">
            <a:off x="2319184" y="3443608"/>
            <a:ext cx="590056" cy="631464"/>
          </a:xfrm>
          <a:prstGeom prst="rect">
            <a:avLst/>
          </a:prstGeom>
        </p:spPr>
      </p:pic>
      <p:pic>
        <p:nvPicPr>
          <p:cNvPr id="30" name="Рисунок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4662" y="4659218"/>
            <a:ext cx="2676525" cy="1752600"/>
          </a:xfrm>
          <a:prstGeom prst="rect">
            <a:avLst/>
          </a:prstGeom>
        </p:spPr>
      </p:pic>
      <p:pic>
        <p:nvPicPr>
          <p:cNvPr id="31" name="Рисунок 3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20330923">
            <a:off x="494342" y="3370089"/>
            <a:ext cx="923598" cy="932071"/>
          </a:xfrm>
          <a:prstGeom prst="rect">
            <a:avLst/>
          </a:prstGeom>
        </p:spPr>
      </p:pic>
      <p:pic>
        <p:nvPicPr>
          <p:cNvPr id="34" name="Рисунок 3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75484" y="2717756"/>
            <a:ext cx="717409" cy="440390"/>
          </a:xfrm>
          <a:prstGeom prst="rect">
            <a:avLst/>
          </a:prstGeom>
        </p:spPr>
      </p:pic>
      <p:pic>
        <p:nvPicPr>
          <p:cNvPr id="35" name="Рисунок 3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9160478">
            <a:off x="9220599" y="4466680"/>
            <a:ext cx="843973" cy="418611"/>
          </a:xfrm>
          <a:prstGeom prst="rect">
            <a:avLst/>
          </a:prstGeom>
        </p:spPr>
      </p:pic>
      <p:pic>
        <p:nvPicPr>
          <p:cNvPr id="37" name="Рисунок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4401637">
            <a:off x="10818705" y="2122045"/>
            <a:ext cx="684008" cy="868582"/>
          </a:xfrm>
          <a:prstGeom prst="rect">
            <a:avLst/>
          </a:prstGeom>
        </p:spPr>
      </p:pic>
      <p:pic>
        <p:nvPicPr>
          <p:cNvPr id="38" name="Рисунок 3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5400000">
            <a:off x="5765921" y="23548"/>
            <a:ext cx="735724" cy="874636"/>
          </a:xfrm>
          <a:prstGeom prst="rect">
            <a:avLst/>
          </a:prstGeom>
        </p:spPr>
      </p:pic>
      <p:sp>
        <p:nvSpPr>
          <p:cNvPr id="28" name="TextBox 27"/>
          <p:cNvSpPr txBox="1"/>
          <p:nvPr/>
        </p:nvSpPr>
        <p:spPr>
          <a:xfrm>
            <a:off x="4119326" y="3701302"/>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A. </a:t>
            </a:r>
            <a:r>
              <a:rPr lang="en-US" sz="3200" b="1" dirty="0">
                <a:solidFill>
                  <a:srgbClr val="CE225C"/>
                </a:solidFill>
                <a:latin typeface="laCartoonerie(RUS BY LYAJKA)" panose="020B0603050302020204" pitchFamily="34" charset="2"/>
              </a:rPr>
              <a:t>watch</a:t>
            </a:r>
          </a:p>
        </p:txBody>
      </p:sp>
      <p:sp>
        <p:nvSpPr>
          <p:cNvPr id="29" name="TextBox 28">
            <a:hlinkClick r:id="" action="ppaction://hlinkshowjump?jump=nextslide">
              <a:snd r:embed="rId20" name="chimes.wav"/>
            </a:hlinkClick>
          </p:cNvPr>
          <p:cNvSpPr txBox="1"/>
          <p:nvPr/>
        </p:nvSpPr>
        <p:spPr>
          <a:xfrm>
            <a:off x="4119326" y="5877660"/>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C. </a:t>
            </a:r>
            <a:r>
              <a:rPr lang="en-US" sz="3200" b="1" dirty="0">
                <a:solidFill>
                  <a:srgbClr val="CE225C"/>
                </a:solidFill>
                <a:latin typeface="laCartoonerie(RUS BY LYAJKA)" panose="020B0603050302020204" pitchFamily="34" charset="2"/>
              </a:rPr>
              <a:t>have watched</a:t>
            </a:r>
          </a:p>
        </p:txBody>
      </p:sp>
      <p:sp>
        <p:nvSpPr>
          <p:cNvPr id="32" name="TextBox 31"/>
          <p:cNvSpPr txBox="1"/>
          <p:nvPr/>
        </p:nvSpPr>
        <p:spPr>
          <a:xfrm>
            <a:off x="4119326" y="4787953"/>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B. </a:t>
            </a:r>
            <a:r>
              <a:rPr lang="en-US" sz="3200" b="1" dirty="0">
                <a:solidFill>
                  <a:srgbClr val="CE225C"/>
                </a:solidFill>
                <a:latin typeface="laCartoonerie(RUS BY LYAJKA)" panose="020B0603050302020204" pitchFamily="34" charset="2"/>
              </a:rPr>
              <a:t>watched</a:t>
            </a:r>
          </a:p>
        </p:txBody>
      </p:sp>
    </p:spTree>
    <p:extLst>
      <p:ext uri="{BB962C8B-B14F-4D97-AF65-F5344CB8AC3E}">
        <p14:creationId xmlns:p14="http://schemas.microsoft.com/office/powerpoint/2010/main" val="738532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28"/>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28"/>
                  </p:tgtEl>
                </p:cond>
              </p:nextCondLst>
            </p:seq>
            <p:seq concurrent="1" nextAc="seek">
              <p:cTn id="7" restart="whenNotActive" fill="hold" evtFilter="cancelBubble" nodeType="interactiveSeq">
                <p:stCondLst>
                  <p:cond evt="onClick" delay="0">
                    <p:tgtEl>
                      <p:spTgt spid="29"/>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29"/>
                                        </p:tgtEl>
                                        <p:attrNameLst>
                                          <p:attrName>style.color</p:attrName>
                                        </p:attrNameLst>
                                      </p:cBhvr>
                                      <p:to>
                                        <p:clrVal>
                                          <a:srgbClr val="33B305"/>
                                        </p:clrVal>
                                      </p:to>
                                    </p:set>
                                  </p:childTnLst>
                                </p:cTn>
                              </p:par>
                            </p:childTnLst>
                          </p:cTn>
                        </p:par>
                      </p:childTnLst>
                    </p:cTn>
                  </p:par>
                </p:childTnLst>
              </p:cTn>
              <p:nextCondLst>
                <p:cond evt="onClick" delay="0">
                  <p:tgtEl>
                    <p:spTgt spid="29"/>
                  </p:tgtEl>
                </p:cond>
              </p:nextCondLst>
            </p:seq>
            <p:seq concurrent="1" nextAc="seek">
              <p:cTn id="12" restart="whenNotActive" fill="hold" evtFilter="cancelBubble" nodeType="interactiveSeq">
                <p:stCondLst>
                  <p:cond evt="onClick" delay="0">
                    <p:tgtEl>
                      <p:spTgt spid="32"/>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32"/>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32"/>
                  </p:tgtEl>
                </p:cond>
              </p:nextCondLst>
            </p:seq>
          </p:childTnLst>
        </p:cTn>
      </p:par>
    </p:tnLst>
    <p:bldLst>
      <p:bldP spid="28" grpId="0"/>
      <p:bldP spid="29"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p:sp>
        <p:nvSpPr>
          <p:cNvPr id="2" name="Заголовок 1"/>
          <p:cNvSpPr>
            <a:spLocks noGrp="1"/>
          </p:cNvSpPr>
          <p:nvPr>
            <p:ph type="title"/>
          </p:nvPr>
        </p:nvSpPr>
        <p:spPr>
          <a:xfrm>
            <a:off x="2657112" y="907884"/>
            <a:ext cx="7457849" cy="1994055"/>
          </a:xfrm>
        </p:spPr>
        <p:txBody>
          <a:bodyPr>
            <a:normAutofit/>
          </a:bodyPr>
          <a:lstStyle/>
          <a:p>
            <a:r>
              <a:rPr lang="vi-VN" sz="4200" b="1" cap="none" dirty="0">
                <a:solidFill>
                  <a:srgbClr val="CE225C"/>
                </a:solidFill>
                <a:latin typeface="laCartoonerie(RUS BY LYAJKA)" panose="020B0603050302020204" pitchFamily="34" charset="2"/>
              </a:rPr>
              <a:t>8.</a:t>
            </a:r>
            <a:r>
              <a:rPr lang="en-US" sz="4200" b="1" cap="none" dirty="0">
                <a:solidFill>
                  <a:srgbClr val="CE225C"/>
                </a:solidFill>
                <a:latin typeface="laCartoonerie(RUS BY LYAJKA)" panose="020B0603050302020204" pitchFamily="34" charset="2"/>
              </a:rPr>
              <a:t>- </a:t>
            </a:r>
            <a:r>
              <a:rPr lang="en-US" sz="4000" b="1" cap="none" dirty="0">
                <a:solidFill>
                  <a:srgbClr val="CE225C"/>
                </a:solidFill>
                <a:latin typeface="laCartoonerie(RUS BY LYAJKA)" panose="020B0603050302020204" pitchFamily="34" charset="2"/>
              </a:rPr>
              <a:t>Where ___ you yesterday?</a:t>
            </a:r>
            <a:br>
              <a:rPr lang="en-US" sz="4000" b="1" cap="none" dirty="0">
                <a:solidFill>
                  <a:srgbClr val="CE225C"/>
                </a:solidFill>
                <a:latin typeface="laCartoonerie(RUS BY LYAJKA)" panose="020B0603050302020204" pitchFamily="34" charset="2"/>
              </a:rPr>
            </a:br>
            <a:r>
              <a:rPr lang="en-US" sz="4000" b="1" cap="none" dirty="0">
                <a:solidFill>
                  <a:srgbClr val="CE225C"/>
                </a:solidFill>
                <a:latin typeface="laCartoonerie(RUS BY LYAJKA)" panose="020B0603050302020204" pitchFamily="34" charset="2"/>
              </a:rPr>
              <a:t> I ___ at home. </a:t>
            </a:r>
            <a:endParaRPr lang="ru-RU" sz="4200" b="1" dirty="0">
              <a:solidFill>
                <a:srgbClr val="CE225C"/>
              </a:solidFill>
              <a:latin typeface="laCartoonerie(RUS BY LYAJKA)" panose="020B0603050302020204" pitchFamily="34" charset="2"/>
            </a:endParaRPr>
          </a:p>
        </p:txBody>
      </p:sp>
      <p:pic>
        <p:nvPicPr>
          <p:cNvPr id="39" name="Рисунок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40" name="Рисунок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41" name="Рисунок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pic>
        <p:nvPicPr>
          <p:cNvPr id="15" name="Рисунок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12850">
            <a:off x="1150722" y="2043483"/>
            <a:ext cx="405055" cy="1253377"/>
          </a:xfrm>
          <a:prstGeom prst="rect">
            <a:avLst/>
          </a:prstGeom>
        </p:spPr>
      </p:pic>
      <p:pic>
        <p:nvPicPr>
          <p:cNvPr id="16" name="Рисунок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1910" y="806494"/>
            <a:ext cx="611643" cy="634870"/>
          </a:xfrm>
          <a:prstGeom prst="rect">
            <a:avLst/>
          </a:prstGeom>
        </p:spPr>
      </p:pic>
      <p:pic>
        <p:nvPicPr>
          <p:cNvPr id="17" name="Рисунок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0200" y="544070"/>
            <a:ext cx="899883" cy="764606"/>
          </a:xfrm>
          <a:prstGeom prst="rect">
            <a:avLst/>
          </a:prstGeom>
        </p:spPr>
      </p:pic>
      <p:pic>
        <p:nvPicPr>
          <p:cNvPr id="19" name="Рисунок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765224">
            <a:off x="511328" y="5041813"/>
            <a:ext cx="1808953" cy="1607958"/>
          </a:xfrm>
          <a:prstGeom prst="rect">
            <a:avLst/>
          </a:prstGeom>
        </p:spPr>
      </p:pic>
      <p:pic>
        <p:nvPicPr>
          <p:cNvPr id="20" name="Рисунок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455230">
            <a:off x="10574759" y="2653345"/>
            <a:ext cx="1443695" cy="1304455"/>
          </a:xfrm>
          <a:prstGeom prst="rect">
            <a:avLst/>
          </a:prstGeom>
        </p:spPr>
      </p:pic>
      <p:pic>
        <p:nvPicPr>
          <p:cNvPr id="21" name="Рисунок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003907">
            <a:off x="134964" y="1566641"/>
            <a:ext cx="842654" cy="796795"/>
          </a:xfrm>
          <a:prstGeom prst="rect">
            <a:avLst/>
          </a:prstGeom>
        </p:spPr>
      </p:pic>
      <p:pic>
        <p:nvPicPr>
          <p:cNvPr id="24" name="Рисунок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7822">
            <a:off x="2097426" y="3687681"/>
            <a:ext cx="1093134" cy="739108"/>
          </a:xfrm>
          <a:prstGeom prst="rect">
            <a:avLst/>
          </a:prstGeom>
        </p:spPr>
      </p:pic>
      <p:pic>
        <p:nvPicPr>
          <p:cNvPr id="26" name="Рисунок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2279440">
            <a:off x="2543950" y="4685139"/>
            <a:ext cx="672616" cy="854116"/>
          </a:xfrm>
          <a:prstGeom prst="rect">
            <a:avLst/>
          </a:prstGeom>
        </p:spPr>
      </p:pic>
      <p:pic>
        <p:nvPicPr>
          <p:cNvPr id="27" name="Рисунок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7313727">
            <a:off x="10549270" y="1644153"/>
            <a:ext cx="696731" cy="745625"/>
          </a:xfrm>
          <a:prstGeom prst="rect">
            <a:avLst/>
          </a:prstGeom>
        </p:spPr>
      </p:pic>
      <p:pic>
        <p:nvPicPr>
          <p:cNvPr id="28" name="Рисунок 2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5400000">
            <a:off x="8834354" y="3509128"/>
            <a:ext cx="761018" cy="904706"/>
          </a:xfrm>
          <a:prstGeom prst="rect">
            <a:avLst/>
          </a:prstGeom>
        </p:spPr>
      </p:pic>
      <p:pic>
        <p:nvPicPr>
          <p:cNvPr id="32" name="Рисунок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1116462">
            <a:off x="5605069" y="215884"/>
            <a:ext cx="1031290" cy="675292"/>
          </a:xfrm>
          <a:prstGeom prst="rect">
            <a:avLst/>
          </a:prstGeom>
        </p:spPr>
      </p:pic>
      <p:pic>
        <p:nvPicPr>
          <p:cNvPr id="33" name="Объект 1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0877200">
            <a:off x="8823808" y="4187737"/>
            <a:ext cx="2306386" cy="2464218"/>
          </a:xfrm>
          <a:prstGeom prst="rect">
            <a:avLst/>
          </a:prstGeom>
        </p:spPr>
      </p:pic>
      <p:pic>
        <p:nvPicPr>
          <p:cNvPr id="34" name="Рисунок 3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0227" y="3455780"/>
            <a:ext cx="1568982" cy="1230447"/>
          </a:xfrm>
          <a:prstGeom prst="rect">
            <a:avLst/>
          </a:prstGeom>
        </p:spPr>
      </p:pic>
      <p:sp>
        <p:nvSpPr>
          <p:cNvPr id="25" name="TextBox 24"/>
          <p:cNvSpPr txBox="1"/>
          <p:nvPr/>
        </p:nvSpPr>
        <p:spPr>
          <a:xfrm>
            <a:off x="4213126" y="4742294"/>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B. </a:t>
            </a:r>
            <a:r>
              <a:rPr lang="en-US" sz="3200" b="1" dirty="0">
                <a:solidFill>
                  <a:srgbClr val="CE225C"/>
                </a:solidFill>
                <a:latin typeface="laCartoonerie(RUS BY LYAJKA)" panose="020B0603050302020204" pitchFamily="34" charset="2"/>
              </a:rPr>
              <a:t>was / were</a:t>
            </a:r>
          </a:p>
        </p:txBody>
      </p:sp>
      <p:sp>
        <p:nvSpPr>
          <p:cNvPr id="29" name="TextBox 28">
            <a:hlinkClick r:id="" action="ppaction://hlinkshowjump?jump=nextslide">
              <a:snd r:embed="rId20" name="chimes.wav"/>
            </a:hlinkClick>
          </p:cNvPr>
          <p:cNvSpPr txBox="1"/>
          <p:nvPr/>
        </p:nvSpPr>
        <p:spPr>
          <a:xfrm>
            <a:off x="4213126" y="3655643"/>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A. </a:t>
            </a:r>
            <a:r>
              <a:rPr lang="en-US" sz="3200" b="1" dirty="0">
                <a:solidFill>
                  <a:srgbClr val="CE225C"/>
                </a:solidFill>
                <a:latin typeface="laCartoonerie(RUS BY LYAJKA)" panose="020B0603050302020204" pitchFamily="34" charset="2"/>
              </a:rPr>
              <a:t>were /was</a:t>
            </a:r>
          </a:p>
        </p:txBody>
      </p:sp>
      <p:sp>
        <p:nvSpPr>
          <p:cNvPr id="30" name="TextBox 29"/>
          <p:cNvSpPr txBox="1"/>
          <p:nvPr/>
        </p:nvSpPr>
        <p:spPr>
          <a:xfrm>
            <a:off x="4213126" y="5858571"/>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C. </a:t>
            </a:r>
            <a:r>
              <a:rPr lang="en-US" sz="3200" b="1" dirty="0">
                <a:solidFill>
                  <a:srgbClr val="CE225C"/>
                </a:solidFill>
                <a:latin typeface="laCartoonerie(RUS BY LYAJKA)" panose="020B0603050302020204" pitchFamily="34" charset="2"/>
              </a:rPr>
              <a:t>were /were</a:t>
            </a:r>
          </a:p>
        </p:txBody>
      </p:sp>
    </p:spTree>
    <p:extLst>
      <p:ext uri="{BB962C8B-B14F-4D97-AF65-F5344CB8AC3E}">
        <p14:creationId xmlns:p14="http://schemas.microsoft.com/office/powerpoint/2010/main" val="2243365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25"/>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29"/>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29"/>
                                        </p:tgtEl>
                                        <p:attrNameLst>
                                          <p:attrName>style.color</p:attrName>
                                        </p:attrNameLst>
                                      </p:cBhvr>
                                      <p:to>
                                        <p:clrVal>
                                          <a:srgbClr val="33B305"/>
                                        </p:clrVal>
                                      </p:to>
                                    </p:set>
                                  </p:childTnLst>
                                </p:cTn>
                              </p:par>
                            </p:childTnLst>
                          </p:cTn>
                        </p:par>
                      </p:childTnLst>
                    </p:cTn>
                  </p:par>
                </p:childTnLst>
              </p:cTn>
              <p:nextCondLst>
                <p:cond evt="onClick" delay="0">
                  <p:tgtEl>
                    <p:spTgt spid="29"/>
                  </p:tgtEl>
                </p:cond>
              </p:nextCondLst>
            </p:seq>
            <p:seq concurrent="1" nextAc="seek">
              <p:cTn id="12" restart="whenNotActive" fill="hold" evtFilter="cancelBubble" nodeType="interactiveSeq">
                <p:stCondLst>
                  <p:cond evt="onClick" delay="0">
                    <p:tgtEl>
                      <p:spTgt spid="30"/>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30"/>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30"/>
                  </p:tgtEl>
                </p:cond>
              </p:nextCondLst>
            </p:seq>
          </p:childTnLst>
        </p:cTn>
      </p:par>
    </p:tnLst>
    <p:bldLst>
      <p:bldP spid="25"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p:sp>
        <p:nvSpPr>
          <p:cNvPr id="2" name="Заголовок 1"/>
          <p:cNvSpPr>
            <a:spLocks noGrp="1"/>
          </p:cNvSpPr>
          <p:nvPr>
            <p:ph type="title"/>
          </p:nvPr>
        </p:nvSpPr>
        <p:spPr>
          <a:xfrm>
            <a:off x="1918507" y="874710"/>
            <a:ext cx="8305046" cy="1994055"/>
          </a:xfrm>
        </p:spPr>
        <p:txBody>
          <a:bodyPr>
            <a:normAutofit/>
          </a:bodyPr>
          <a:lstStyle/>
          <a:p>
            <a:pPr>
              <a:lnSpc>
                <a:spcPct val="150000"/>
              </a:lnSpc>
            </a:pPr>
            <a:r>
              <a:rPr lang="vi-VN" sz="4200" b="1" cap="none" dirty="0">
                <a:solidFill>
                  <a:srgbClr val="CE225C"/>
                </a:solidFill>
                <a:latin typeface="laCartoonerie(RUS BY LYAJKA)" panose="020B0603050302020204" pitchFamily="34" charset="2"/>
              </a:rPr>
              <a:t>9.</a:t>
            </a:r>
            <a:r>
              <a:rPr lang="en-US" sz="4200" b="1" cap="none" dirty="0">
                <a:solidFill>
                  <a:srgbClr val="CE225C"/>
                </a:solidFill>
                <a:latin typeface="laCartoonerie(RUS BY LYAJKA)" panose="020B0603050302020204" pitchFamily="34" charset="2"/>
              </a:rPr>
              <a:t> </a:t>
            </a:r>
            <a:r>
              <a:rPr lang="vi-VN" b="1" cap="none" dirty="0">
                <a:solidFill>
                  <a:srgbClr val="CE225C"/>
                </a:solidFill>
                <a:latin typeface="laCartoonerie(RUS BY LYAJKA)" panose="020B0603050302020204" pitchFamily="34" charset="2"/>
              </a:rPr>
              <a:t>I ___ to the theatre four times last month. </a:t>
            </a:r>
            <a:endParaRPr lang="ru-RU" sz="4200" b="1" cap="none" dirty="0">
              <a:solidFill>
                <a:srgbClr val="CE225C"/>
              </a:solidFill>
              <a:latin typeface="laCartoonerie(RUS BY LYAJKA)" panose="020B0603050302020204" pitchFamily="34" charset="2"/>
            </a:endParaRPr>
          </a:p>
        </p:txBody>
      </p:sp>
      <p:pic>
        <p:nvPicPr>
          <p:cNvPr id="46" name="Рисунок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47" name="Рисунок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48" name="Рисунок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sp>
        <p:nvSpPr>
          <p:cNvPr id="49" name="TextBox 48"/>
          <p:cNvSpPr txBox="1"/>
          <p:nvPr/>
        </p:nvSpPr>
        <p:spPr>
          <a:xfrm>
            <a:off x="4174666" y="3666160"/>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A. go</a:t>
            </a:r>
            <a:endParaRPr lang="en-US" sz="3200" b="1" dirty="0">
              <a:solidFill>
                <a:srgbClr val="CE225C"/>
              </a:solidFill>
              <a:latin typeface="laCartoonerie(RUS BY LYAJKA)" panose="020B0603050302020204" pitchFamily="34" charset="2"/>
            </a:endParaRPr>
          </a:p>
        </p:txBody>
      </p:sp>
      <p:sp>
        <p:nvSpPr>
          <p:cNvPr id="50" name="TextBox 49">
            <a:hlinkClick r:id="" action="ppaction://hlinkshowjump?jump=nextslide">
              <a:snd r:embed="rId7" name="chimes.wav"/>
            </a:hlinkClick>
          </p:cNvPr>
          <p:cNvSpPr txBox="1"/>
          <p:nvPr/>
        </p:nvSpPr>
        <p:spPr>
          <a:xfrm>
            <a:off x="4201046" y="4773283"/>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B. went</a:t>
            </a:r>
            <a:endParaRPr lang="en-US" sz="3200" b="1" dirty="0">
              <a:solidFill>
                <a:srgbClr val="CE225C"/>
              </a:solidFill>
              <a:latin typeface="laCartoonerie(RUS BY LYAJKA)" panose="020B0603050302020204" pitchFamily="34" charset="2"/>
            </a:endParaRPr>
          </a:p>
        </p:txBody>
      </p:sp>
      <p:sp>
        <p:nvSpPr>
          <p:cNvPr id="51" name="TextBox 50"/>
          <p:cNvSpPr txBox="1"/>
          <p:nvPr/>
        </p:nvSpPr>
        <p:spPr>
          <a:xfrm>
            <a:off x="4174666" y="5913637"/>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C. has gone</a:t>
            </a:r>
            <a:endParaRPr lang="en-US" sz="3200" b="1" dirty="0">
              <a:solidFill>
                <a:srgbClr val="CE225C"/>
              </a:solidFill>
              <a:latin typeface="laCartoonerie(RUS BY LYAJKA)" panose="020B0603050302020204" pitchFamily="34" charset="2"/>
            </a:endParaRPr>
          </a:p>
        </p:txBody>
      </p:sp>
      <p:pic>
        <p:nvPicPr>
          <p:cNvPr id="14" name="Рисунок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62529">
            <a:off x="10613721" y="2423823"/>
            <a:ext cx="843867" cy="832147"/>
          </a:xfrm>
          <a:prstGeom prst="rect">
            <a:avLst/>
          </a:prstGeom>
        </p:spPr>
      </p:pic>
      <p:pic>
        <p:nvPicPr>
          <p:cNvPr id="15" name="Рисунок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90080">
            <a:off x="11024547" y="3955621"/>
            <a:ext cx="360731" cy="1116223"/>
          </a:xfrm>
          <a:prstGeom prst="rect">
            <a:avLst/>
          </a:prstGeom>
        </p:spPr>
      </p:pic>
      <p:pic>
        <p:nvPicPr>
          <p:cNvPr id="17" name="Рисунок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60302" y="5633566"/>
            <a:ext cx="899883" cy="764606"/>
          </a:xfrm>
          <a:prstGeom prst="rect">
            <a:avLst/>
          </a:prstGeom>
        </p:spPr>
      </p:pic>
      <p:pic>
        <p:nvPicPr>
          <p:cNvPr id="18" name="Рисунок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78728" y="3581113"/>
            <a:ext cx="1727254" cy="1354569"/>
          </a:xfrm>
          <a:prstGeom prst="rect">
            <a:avLst/>
          </a:prstGeom>
        </p:spPr>
      </p:pic>
      <p:pic>
        <p:nvPicPr>
          <p:cNvPr id="19" name="Рисунок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3464" y="458374"/>
            <a:ext cx="1136865" cy="1010547"/>
          </a:xfrm>
          <a:prstGeom prst="rect">
            <a:avLst/>
          </a:prstGeom>
        </p:spPr>
      </p:pic>
      <p:pic>
        <p:nvPicPr>
          <p:cNvPr id="20" name="Рисунок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64591" y="188979"/>
            <a:ext cx="1795065" cy="1621937"/>
          </a:xfrm>
          <a:prstGeom prst="rect">
            <a:avLst/>
          </a:prstGeom>
        </p:spPr>
      </p:pic>
      <p:pic>
        <p:nvPicPr>
          <p:cNvPr id="21" name="Рисунок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7229223">
            <a:off x="10498010" y="4921915"/>
            <a:ext cx="1128225" cy="1066825"/>
          </a:xfrm>
          <a:prstGeom prst="rect">
            <a:avLst/>
          </a:prstGeom>
        </p:spPr>
      </p:pic>
      <p:pic>
        <p:nvPicPr>
          <p:cNvPr id="22" name="Рисунок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180" y="4120695"/>
            <a:ext cx="2349532" cy="2510316"/>
          </a:xfrm>
          <a:prstGeom prst="rect">
            <a:avLst/>
          </a:prstGeom>
        </p:spPr>
      </p:pic>
      <p:pic>
        <p:nvPicPr>
          <p:cNvPr id="23" name="Рисунок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504363">
            <a:off x="2194161" y="3309071"/>
            <a:ext cx="834274" cy="1059896"/>
          </a:xfrm>
          <a:prstGeom prst="rect">
            <a:avLst/>
          </a:prstGeom>
        </p:spPr>
      </p:pic>
      <p:pic>
        <p:nvPicPr>
          <p:cNvPr id="25" name="Рисунок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901725">
            <a:off x="652101" y="2751292"/>
            <a:ext cx="839982" cy="1119976"/>
          </a:xfrm>
          <a:prstGeom prst="rect">
            <a:avLst/>
          </a:prstGeom>
        </p:spPr>
      </p:pic>
      <p:pic>
        <p:nvPicPr>
          <p:cNvPr id="26" name="Рисунок 2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5324297">
            <a:off x="2799085" y="5113118"/>
            <a:ext cx="617511" cy="784141"/>
          </a:xfrm>
          <a:prstGeom prst="rect">
            <a:avLst/>
          </a:prstGeom>
        </p:spPr>
      </p:pic>
      <p:pic>
        <p:nvPicPr>
          <p:cNvPr id="27" name="Рисунок 2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8169843">
            <a:off x="2468896" y="4548480"/>
            <a:ext cx="590056" cy="631464"/>
          </a:xfrm>
          <a:prstGeom prst="rect">
            <a:avLst/>
          </a:prstGeom>
        </p:spPr>
      </p:pic>
      <p:pic>
        <p:nvPicPr>
          <p:cNvPr id="32" name="Рисунок 3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21373714">
            <a:off x="1270092" y="1801682"/>
            <a:ext cx="658051" cy="683041"/>
          </a:xfrm>
          <a:prstGeom prst="rect">
            <a:avLst/>
          </a:prstGeom>
        </p:spPr>
      </p:pic>
      <p:pic>
        <p:nvPicPr>
          <p:cNvPr id="34" name="Рисунок 3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679222" y="211910"/>
            <a:ext cx="833546" cy="801732"/>
          </a:xfrm>
          <a:prstGeom prst="rect">
            <a:avLst/>
          </a:prstGeom>
        </p:spPr>
      </p:pic>
    </p:spTree>
    <p:extLst>
      <p:ext uri="{BB962C8B-B14F-4D97-AF65-F5344CB8AC3E}">
        <p14:creationId xmlns:p14="http://schemas.microsoft.com/office/powerpoint/2010/main" val="623528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49"/>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9"/>
                  </p:tgtEl>
                </p:cond>
              </p:nextCondLst>
            </p:seq>
            <p:seq concurrent="1" nextAc="seek">
              <p:cTn id="7" restart="whenNotActive" fill="hold" evtFilter="cancelBubble" nodeType="interactiveSeq">
                <p:stCondLst>
                  <p:cond evt="onClick" delay="0">
                    <p:tgtEl>
                      <p:spTgt spid="50"/>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50"/>
                                        </p:tgtEl>
                                        <p:attrNameLst>
                                          <p:attrName>style.color</p:attrName>
                                        </p:attrNameLst>
                                      </p:cBhvr>
                                      <p:to>
                                        <p:clrVal>
                                          <a:srgbClr val="33B305"/>
                                        </p:clrVal>
                                      </p:to>
                                    </p:set>
                                  </p:childTnLst>
                                </p:cTn>
                              </p:par>
                            </p:childTnLst>
                          </p:cTn>
                        </p:par>
                      </p:childTnLst>
                    </p:cTn>
                  </p:par>
                </p:childTnLst>
              </p:cTn>
              <p:nextCondLst>
                <p:cond evt="onClick" delay="0">
                  <p:tgtEl>
                    <p:spTgt spid="50"/>
                  </p:tgtEl>
                </p:cond>
              </p:nextCondLst>
            </p:seq>
            <p:seq concurrent="1" nextAc="seek">
              <p:cTn id="12" restart="whenNotActive" fill="hold" evtFilter="cancelBubble" nodeType="interactiveSeq">
                <p:stCondLst>
                  <p:cond evt="onClick" delay="0">
                    <p:tgtEl>
                      <p:spTgt spid="51"/>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51"/>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51"/>
                  </p:tgtEl>
                </p:cond>
              </p:nextCondLst>
            </p:seq>
          </p:childTnLst>
        </p:cTn>
      </p:par>
    </p:tnLst>
    <p:bldLst>
      <p:bldP spid="49"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7404"/>
            <a:ext cx="8305046" cy="2839390"/>
          </a:xfrm>
          <a:prstGeom prst="rect">
            <a:avLst/>
          </a:prstGeom>
        </p:spPr>
      </p:pic>
      <p:sp>
        <p:nvSpPr>
          <p:cNvPr id="2" name="Заголовок 1"/>
          <p:cNvSpPr>
            <a:spLocks noGrp="1"/>
          </p:cNvSpPr>
          <p:nvPr>
            <p:ph type="title"/>
          </p:nvPr>
        </p:nvSpPr>
        <p:spPr>
          <a:xfrm>
            <a:off x="2140860" y="839706"/>
            <a:ext cx="8205416" cy="1994055"/>
          </a:xfrm>
        </p:spPr>
        <p:txBody>
          <a:bodyPr>
            <a:normAutofit fontScale="90000"/>
          </a:bodyPr>
          <a:lstStyle/>
          <a:p>
            <a:pPr>
              <a:lnSpc>
                <a:spcPct val="150000"/>
              </a:lnSpc>
            </a:pPr>
            <a:r>
              <a:rPr lang="vi-VN" b="1" cap="none" dirty="0">
                <a:solidFill>
                  <a:srgbClr val="CE225C"/>
                </a:solidFill>
                <a:latin typeface="laCartoonerie(RUS BY LYAJKA)" panose="020B0603050302020204" pitchFamily="34" charset="2"/>
              </a:rPr>
              <a:t>10.</a:t>
            </a:r>
            <a:r>
              <a:rPr lang="en-US" b="1" cap="none" dirty="0">
                <a:solidFill>
                  <a:srgbClr val="CE225C"/>
                </a:solidFill>
                <a:latin typeface="laCartoonerie(RUS BY LYAJKA)" panose="020B0603050302020204" pitchFamily="34" charset="2"/>
              </a:rPr>
              <a:t>I </a:t>
            </a:r>
            <a:r>
              <a:rPr kumimoji="0" lang="en-US" b="1" i="0" u="none" strike="noStrike" kern="1200" cap="none" spc="0" normalizeH="0" baseline="0" noProof="0" dirty="0">
                <a:ln w="3175" cmpd="sng">
                  <a:noFill/>
                </a:ln>
                <a:solidFill>
                  <a:srgbClr val="CE225C"/>
                </a:solidFill>
                <a:effectLst/>
                <a:uLnTx/>
                <a:uFillTx/>
                <a:latin typeface="laCartoonerie(RUS BY LYAJKA)" panose="020B0603050302020204" pitchFamily="34" charset="2"/>
                <a:ea typeface="+mj-ea"/>
                <a:cs typeface="+mj-cs"/>
              </a:rPr>
              <a:t>___</a:t>
            </a:r>
            <a:r>
              <a:rPr lang="en-US" b="1" cap="none" dirty="0">
                <a:solidFill>
                  <a:srgbClr val="CE225C"/>
                </a:solidFill>
                <a:latin typeface="laCartoonerie(RUS BY LYAJKA)" panose="020B0603050302020204" pitchFamily="34" charset="2"/>
              </a:rPr>
              <a:t> on the beach and ___volleyball with my friends last weekend.</a:t>
            </a:r>
            <a:endParaRPr lang="ru-RU" b="1" cap="none" dirty="0">
              <a:solidFill>
                <a:srgbClr val="CE225C"/>
              </a:solidFill>
              <a:latin typeface="laCartoonerie(RUS BY LYAJKA)" panose="020B0603050302020204" pitchFamily="34" charset="2"/>
            </a:endParaRPr>
          </a:p>
        </p:txBody>
      </p:sp>
      <p:pic>
        <p:nvPicPr>
          <p:cNvPr id="43" name="Рисунок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44" name="Рисунок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45" name="Рисунок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sp>
        <p:nvSpPr>
          <p:cNvPr id="46" name="TextBox 45"/>
          <p:cNvSpPr txBox="1"/>
          <p:nvPr/>
        </p:nvSpPr>
        <p:spPr>
          <a:xfrm>
            <a:off x="4167131" y="3690280"/>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A. </a:t>
            </a:r>
            <a:r>
              <a:rPr lang="en-US" sz="3200" b="1" dirty="0">
                <a:solidFill>
                  <a:srgbClr val="CE225C"/>
                </a:solidFill>
                <a:latin typeface="laCartoonerie(RUS BY LYAJKA)" panose="020B0603050302020204" pitchFamily="34" charset="2"/>
              </a:rPr>
              <a:t>were , played</a:t>
            </a:r>
          </a:p>
        </p:txBody>
      </p:sp>
      <p:sp>
        <p:nvSpPr>
          <p:cNvPr id="47" name="TextBox 46">
            <a:hlinkClick r:id="" action="ppaction://hlinkshowjump?jump=nextslide">
              <a:snd r:embed="rId7" name="chimes.wav"/>
            </a:hlinkClick>
          </p:cNvPr>
          <p:cNvSpPr txBox="1"/>
          <p:nvPr/>
        </p:nvSpPr>
        <p:spPr>
          <a:xfrm>
            <a:off x="4167131" y="4776931"/>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B. </a:t>
            </a:r>
            <a:r>
              <a:rPr lang="en-US" sz="3200" b="1" dirty="0">
                <a:solidFill>
                  <a:srgbClr val="CE225C"/>
                </a:solidFill>
                <a:latin typeface="laCartoonerie(RUS BY LYAJKA)" panose="020B0603050302020204" pitchFamily="34" charset="2"/>
              </a:rPr>
              <a:t>was , played</a:t>
            </a:r>
          </a:p>
        </p:txBody>
      </p:sp>
      <p:sp>
        <p:nvSpPr>
          <p:cNvPr id="48" name="TextBox 47"/>
          <p:cNvSpPr txBox="1"/>
          <p:nvPr/>
        </p:nvSpPr>
        <p:spPr>
          <a:xfrm>
            <a:off x="4167131" y="5893208"/>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C. </a:t>
            </a:r>
            <a:r>
              <a:rPr lang="en-US" sz="3200" b="1" dirty="0">
                <a:solidFill>
                  <a:srgbClr val="CE225C"/>
                </a:solidFill>
                <a:latin typeface="laCartoonerie(RUS BY LYAJKA)" panose="020B0603050302020204" pitchFamily="34" charset="2"/>
              </a:rPr>
              <a:t>was, play</a:t>
            </a:r>
          </a:p>
        </p:txBody>
      </p:sp>
      <p:pic>
        <p:nvPicPr>
          <p:cNvPr id="19" name="Рисунок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366574">
            <a:off x="241178" y="2896444"/>
            <a:ext cx="1130408" cy="1004808"/>
          </a:xfrm>
          <a:prstGeom prst="rect">
            <a:avLst/>
          </a:prstGeom>
        </p:spPr>
      </p:pic>
      <p:pic>
        <p:nvPicPr>
          <p:cNvPr id="20" name="Рисунок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736105">
            <a:off x="120223" y="4315585"/>
            <a:ext cx="2006543" cy="1813018"/>
          </a:xfrm>
          <a:prstGeom prst="rect">
            <a:avLst/>
          </a:prstGeom>
        </p:spPr>
      </p:pic>
      <p:pic>
        <p:nvPicPr>
          <p:cNvPr id="25" name="Рисунок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901725">
            <a:off x="8968320" y="3520969"/>
            <a:ext cx="716253" cy="955004"/>
          </a:xfrm>
          <a:prstGeom prst="rect">
            <a:avLst/>
          </a:prstGeom>
        </p:spPr>
      </p:pic>
      <p:pic>
        <p:nvPicPr>
          <p:cNvPr id="28" name="Объект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45279" y="4462938"/>
            <a:ext cx="2094777" cy="2238129"/>
          </a:xfrm>
          <a:prstGeom prst="rect">
            <a:avLst/>
          </a:prstGeom>
        </p:spPr>
      </p:pic>
      <p:pic>
        <p:nvPicPr>
          <p:cNvPr id="30" name="Рисунок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47911" y="2166235"/>
            <a:ext cx="1301519" cy="852240"/>
          </a:xfrm>
          <a:prstGeom prst="rect">
            <a:avLst/>
          </a:prstGeom>
        </p:spPr>
      </p:pic>
      <p:pic>
        <p:nvPicPr>
          <p:cNvPr id="31" name="Рисунок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81276" y="5945763"/>
            <a:ext cx="713257" cy="437841"/>
          </a:xfrm>
          <a:prstGeom prst="rect">
            <a:avLst/>
          </a:prstGeom>
        </p:spPr>
      </p:pic>
      <p:pic>
        <p:nvPicPr>
          <p:cNvPr id="33" name="Рисунок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1373483">
            <a:off x="484179" y="577401"/>
            <a:ext cx="804589" cy="811970"/>
          </a:xfrm>
          <a:prstGeom prst="rect">
            <a:avLst/>
          </a:prstGeom>
        </p:spPr>
      </p:pic>
      <p:pic>
        <p:nvPicPr>
          <p:cNvPr id="34" name="Рисунок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4799940">
            <a:off x="11166939" y="4129127"/>
            <a:ext cx="712269" cy="846753"/>
          </a:xfrm>
          <a:prstGeom prst="rect">
            <a:avLst/>
          </a:prstGeom>
        </p:spPr>
      </p:pic>
      <p:pic>
        <p:nvPicPr>
          <p:cNvPr id="35" name="Рисунок 3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807994">
            <a:off x="5800475" y="295376"/>
            <a:ext cx="870754" cy="431894"/>
          </a:xfrm>
          <a:prstGeom prst="rect">
            <a:avLst/>
          </a:prstGeom>
        </p:spPr>
      </p:pic>
      <p:pic>
        <p:nvPicPr>
          <p:cNvPr id="36" name="Рисунок 3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9903096">
            <a:off x="10312545" y="999625"/>
            <a:ext cx="848757" cy="816362"/>
          </a:xfrm>
          <a:prstGeom prst="rect">
            <a:avLst/>
          </a:prstGeom>
        </p:spPr>
      </p:pic>
      <p:pic>
        <p:nvPicPr>
          <p:cNvPr id="38" name="Рисунок 3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0473864">
            <a:off x="10147333" y="3317037"/>
            <a:ext cx="916553" cy="619715"/>
          </a:xfrm>
          <a:prstGeom prst="rect">
            <a:avLst/>
          </a:prstGeom>
        </p:spPr>
      </p:pic>
      <p:pic>
        <p:nvPicPr>
          <p:cNvPr id="24" name="Рисунок 2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1298067">
            <a:off x="2674423" y="3571557"/>
            <a:ext cx="617511" cy="784141"/>
          </a:xfrm>
          <a:prstGeom prst="rect">
            <a:avLst/>
          </a:prstGeom>
        </p:spPr>
      </p:pic>
      <p:pic>
        <p:nvPicPr>
          <p:cNvPr id="29" name="Рисунок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17623738">
            <a:off x="2447184" y="4581344"/>
            <a:ext cx="684581" cy="732622"/>
          </a:xfrm>
          <a:prstGeom prst="rect">
            <a:avLst/>
          </a:prstGeom>
        </p:spPr>
      </p:pic>
      <p:pic>
        <p:nvPicPr>
          <p:cNvPr id="37" name="Рисунок 3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4418" y="1712337"/>
            <a:ext cx="1120417" cy="878668"/>
          </a:xfrm>
          <a:prstGeom prst="rect">
            <a:avLst/>
          </a:prstGeom>
        </p:spPr>
      </p:pic>
    </p:spTree>
    <p:extLst>
      <p:ext uri="{BB962C8B-B14F-4D97-AF65-F5344CB8AC3E}">
        <p14:creationId xmlns:p14="http://schemas.microsoft.com/office/powerpoint/2010/main" val="3322586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46"/>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6"/>
                  </p:tgtEl>
                </p:cond>
              </p:nextCondLst>
            </p:seq>
            <p:seq concurrent="1" nextAc="seek">
              <p:cTn id="7" restart="whenNotActive" fill="hold" evtFilter="cancelBubble" nodeType="interactiveSeq">
                <p:stCondLst>
                  <p:cond evt="onClick" delay="0">
                    <p:tgtEl>
                      <p:spTgt spid="47"/>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47"/>
                                        </p:tgtEl>
                                        <p:attrNameLst>
                                          <p:attrName>style.color</p:attrName>
                                        </p:attrNameLst>
                                      </p:cBhvr>
                                      <p:to>
                                        <p:clrVal>
                                          <a:srgbClr val="33B305"/>
                                        </p:clrVal>
                                      </p:to>
                                    </p:set>
                                  </p:childTnLst>
                                </p:cTn>
                              </p:par>
                            </p:childTnLst>
                          </p:cTn>
                        </p:par>
                      </p:childTnLst>
                    </p:cTn>
                  </p:par>
                </p:childTnLst>
              </p:cTn>
              <p:nextCondLst>
                <p:cond evt="onClick" delay="0">
                  <p:tgtEl>
                    <p:spTgt spid="47"/>
                  </p:tgtEl>
                </p:cond>
              </p:nextCondLst>
            </p:seq>
            <p:seq concurrent="1" nextAc="seek">
              <p:cTn id="12" restart="whenNotActive" fill="hold" evtFilter="cancelBubble" nodeType="interactiveSeq">
                <p:stCondLst>
                  <p:cond evt="onClick" delay="0">
                    <p:tgtEl>
                      <p:spTgt spid="48"/>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48"/>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8"/>
                  </p:tgtEl>
                </p:cond>
              </p:nextCondLst>
            </p:seq>
          </p:childTnLst>
        </p:cTn>
      </p:par>
    </p:tnLst>
    <p:bldLst>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en-US" b="1" dirty="0">
                <a:solidFill>
                  <a:srgbClr val="CE225C"/>
                </a:solidFill>
                <a:latin typeface="laCartoonerie(RUS BY LYAJKA)" panose="020B0603050302020204" pitchFamily="34" charset="2"/>
              </a:rPr>
              <a:t>Excellent</a:t>
            </a:r>
            <a:r>
              <a:rPr lang="ru-RU" b="1" dirty="0">
                <a:solidFill>
                  <a:srgbClr val="CE225C"/>
                </a:solidFill>
                <a:latin typeface="laCartoonerie(RUS BY LYAJKA)" panose="020B0603050302020204" pitchFamily="34" charset="2"/>
              </a:rPr>
              <a:t>!</a:t>
            </a:r>
          </a:p>
        </p:txBody>
      </p:sp>
    </p:spTree>
    <p:extLst>
      <p:ext uri="{BB962C8B-B14F-4D97-AF65-F5344CB8AC3E}">
        <p14:creationId xmlns:p14="http://schemas.microsoft.com/office/powerpoint/2010/main" val="3427585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0658ED54-A072-632B-53C2-B052CE182B03}"/>
              </a:ext>
            </a:extLst>
          </p:cNvPr>
          <p:cNvGraphicFramePr>
            <a:graphicFrameLocks noGrp="1"/>
          </p:cNvGraphicFramePr>
          <p:nvPr>
            <p:ph idx="1"/>
            <p:extLst>
              <p:ext uri="{D42A27DB-BD31-4B8C-83A1-F6EECF244321}">
                <p14:modId xmlns:p14="http://schemas.microsoft.com/office/powerpoint/2010/main" val="2570450649"/>
              </p:ext>
            </p:extLst>
          </p:nvPr>
        </p:nvGraphicFramePr>
        <p:xfrm>
          <a:off x="1018095" y="461914"/>
          <a:ext cx="10539167" cy="5015062"/>
        </p:xfrm>
        <a:graphic>
          <a:graphicData uri="http://schemas.openxmlformats.org/drawingml/2006/table">
            <a:tbl>
              <a:tblPr firstRow="1" bandRow="1">
                <a:tableStyleId>{5C22544A-7EE6-4342-B048-85BDC9FD1C3A}</a:tableStyleId>
              </a:tblPr>
              <a:tblGrid>
                <a:gridCol w="5156462">
                  <a:extLst>
                    <a:ext uri="{9D8B030D-6E8A-4147-A177-3AD203B41FA5}">
                      <a16:colId xmlns:a16="http://schemas.microsoft.com/office/drawing/2014/main" val="2165192069"/>
                    </a:ext>
                  </a:extLst>
                </a:gridCol>
                <a:gridCol w="5382705">
                  <a:extLst>
                    <a:ext uri="{9D8B030D-6E8A-4147-A177-3AD203B41FA5}">
                      <a16:colId xmlns:a16="http://schemas.microsoft.com/office/drawing/2014/main" val="3967779497"/>
                    </a:ext>
                  </a:extLst>
                </a:gridCol>
              </a:tblGrid>
              <a:tr h="826185">
                <a:tc>
                  <a:txBody>
                    <a:bodyPr/>
                    <a:lstStyle/>
                    <a:p>
                      <a:pPr algn="ctr"/>
                      <a:r>
                        <a:rPr lang="en-US" sz="2400" dirty="0">
                          <a:solidFill>
                            <a:srgbClr val="FFFF00"/>
                          </a:solidFill>
                        </a:rPr>
                        <a:t>Things Mary has already done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00"/>
                          </a:solidFill>
                        </a:rPr>
                        <a:t>Things Mary hasn’t done yet</a:t>
                      </a:r>
                    </a:p>
                  </a:txBody>
                  <a:tcPr/>
                </a:tc>
                <a:extLst>
                  <a:ext uri="{0D108BD9-81ED-4DB2-BD59-A6C34878D82A}">
                    <a16:rowId xmlns:a16="http://schemas.microsoft.com/office/drawing/2014/main" val="2352291478"/>
                  </a:ext>
                </a:extLst>
              </a:tr>
              <a:tr h="826185">
                <a:tc>
                  <a:txBody>
                    <a:bodyPr/>
                    <a:lstStyle/>
                    <a:p>
                      <a:r>
                        <a:rPr lang="en-CA" sz="2000" b="1" dirty="0">
                          <a:effectLst/>
                          <a:latin typeface="Comic Sans MS" panose="030F0702030302020204" pitchFamily="66" charset="0"/>
                          <a:ea typeface="Times New Roman" panose="02020603050405020304" pitchFamily="18" charset="0"/>
                        </a:rPr>
                        <a:t>She has already</a:t>
                      </a:r>
                      <a:r>
                        <a:rPr lang="vi-VN" sz="2000" b="1" dirty="0">
                          <a:latin typeface="Comic Sans MS" panose="030F0702030302020204" pitchFamily="66" charset="0"/>
                          <a:ea typeface="Times New Roman" panose="02020603050405020304" pitchFamily="18" charset="0"/>
                        </a:rPr>
                        <a:t> </a:t>
                      </a:r>
                      <a:r>
                        <a:rPr lang="en-CA" sz="2000" b="1" dirty="0">
                          <a:effectLst/>
                          <a:latin typeface="Comic Sans MS" panose="030F0702030302020204" pitchFamily="66" charset="0"/>
                          <a:ea typeface="Times New Roman" panose="02020603050405020304" pitchFamily="18" charset="0"/>
                        </a:rPr>
                        <a:t>done the dusting</a:t>
                      </a:r>
                      <a:r>
                        <a:rPr lang="vi-VN" sz="2000" b="1" dirty="0">
                          <a:effectLst/>
                          <a:latin typeface="Comic Sans MS" panose="030F0702030302020204" pitchFamily="66" charset="0"/>
                          <a:ea typeface="Times New Roman" panose="02020603050405020304" pitchFamily="18" charset="0"/>
                        </a:rPr>
                        <a:t>.</a:t>
                      </a:r>
                      <a:r>
                        <a:rPr lang="en-CA" sz="2000" b="1" dirty="0">
                          <a:effectLst/>
                          <a:latin typeface="Comic Sans MS" panose="030F0702030302020204" pitchFamily="66" charset="0"/>
                          <a:ea typeface="Times New Roman" panose="02020603050405020304" pitchFamily="18" charset="0"/>
                        </a:rPr>
                        <a:t> </a:t>
                      </a:r>
                      <a:endParaRPr lang="en-US" sz="2000" dirty="0"/>
                    </a:p>
                  </a:txBody>
                  <a:tcPr/>
                </a:tc>
                <a:tc>
                  <a:txBody>
                    <a:bodyPr/>
                    <a:lstStyle/>
                    <a:p>
                      <a:r>
                        <a:rPr lang="en-CA" sz="2000" b="1" dirty="0">
                          <a:effectLst/>
                          <a:latin typeface="Comic Sans MS" panose="030F0702030302020204" pitchFamily="66" charset="0"/>
                          <a:ea typeface="Times New Roman" panose="02020603050405020304" pitchFamily="18" charset="0"/>
                        </a:rPr>
                        <a:t>I haven’t finished the vacuuming yet. </a:t>
                      </a:r>
                      <a:endParaRPr lang="en-US" sz="2000" dirty="0"/>
                    </a:p>
                  </a:txBody>
                  <a:tcPr/>
                </a:tc>
                <a:extLst>
                  <a:ext uri="{0D108BD9-81ED-4DB2-BD59-A6C34878D82A}">
                    <a16:rowId xmlns:a16="http://schemas.microsoft.com/office/drawing/2014/main" val="826257769"/>
                  </a:ext>
                </a:extLst>
              </a:tr>
              <a:tr h="826185">
                <a:tc>
                  <a:txBody>
                    <a:bodyPr/>
                    <a:lstStyle/>
                    <a:p>
                      <a:r>
                        <a:rPr lang="en-CA" sz="2000" b="1" dirty="0">
                          <a:solidFill>
                            <a:srgbClr val="C00000"/>
                          </a:solidFill>
                          <a:effectLst/>
                          <a:latin typeface="Comic Sans MS" panose="030F0702030302020204" pitchFamily="66" charset="0"/>
                          <a:ea typeface="Times New Roman" panose="02020603050405020304" pitchFamily="18" charset="0"/>
                        </a:rPr>
                        <a:t>She has already washed the dishes</a:t>
                      </a:r>
                      <a:r>
                        <a:rPr lang="vi-VN" sz="2000" b="1" dirty="0">
                          <a:solidFill>
                            <a:srgbClr val="C00000"/>
                          </a:solidFill>
                          <a:effectLst/>
                          <a:latin typeface="Comic Sans MS" panose="030F0702030302020204" pitchFamily="66" charset="0"/>
                          <a:ea typeface="Times New Roman" panose="02020603050405020304" pitchFamily="18" charset="0"/>
                        </a:rPr>
                        <a:t>.</a:t>
                      </a:r>
                      <a:r>
                        <a:rPr lang="en-CA" sz="2000" b="1" dirty="0">
                          <a:solidFill>
                            <a:srgbClr val="C00000"/>
                          </a:solidFill>
                          <a:effectLst/>
                          <a:latin typeface="Comic Sans MS" panose="030F0702030302020204" pitchFamily="66" charset="0"/>
                          <a:ea typeface="Times New Roman" panose="02020603050405020304" pitchFamily="18" charset="0"/>
                        </a:rPr>
                        <a:t> </a:t>
                      </a:r>
                      <a:endParaRPr lang="en-US" sz="2000" dirty="0">
                        <a:solidFill>
                          <a:srgbClr val="C00000"/>
                        </a:solidFill>
                      </a:endParaRPr>
                    </a:p>
                  </a:txBody>
                  <a:tcPr/>
                </a:tc>
                <a:tc>
                  <a:txBody>
                    <a:bodyPr/>
                    <a:lstStyle/>
                    <a:p>
                      <a:r>
                        <a:rPr lang="en-CA" sz="2000" b="1" dirty="0">
                          <a:solidFill>
                            <a:srgbClr val="C00000"/>
                          </a:solidFill>
                          <a:effectLst/>
                          <a:latin typeface="Comic Sans MS" panose="030F0702030302020204" pitchFamily="66" charset="0"/>
                          <a:ea typeface="Times New Roman" panose="02020603050405020304" pitchFamily="18" charset="0"/>
                        </a:rPr>
                        <a:t>I haven’t done the grocery shopping yet. </a:t>
                      </a:r>
                      <a:endParaRPr lang="en-US" sz="2000" dirty="0">
                        <a:solidFill>
                          <a:srgbClr val="C00000"/>
                        </a:solidFill>
                      </a:endParaRPr>
                    </a:p>
                  </a:txBody>
                  <a:tcPr/>
                </a:tc>
                <a:extLst>
                  <a:ext uri="{0D108BD9-81ED-4DB2-BD59-A6C34878D82A}">
                    <a16:rowId xmlns:a16="http://schemas.microsoft.com/office/drawing/2014/main" val="4164955681"/>
                  </a:ext>
                </a:extLst>
              </a:tr>
              <a:tr h="826185">
                <a:tc>
                  <a:txBody>
                    <a:bodyPr/>
                    <a:lstStyle/>
                    <a:p>
                      <a:r>
                        <a:rPr lang="en-CA" sz="2000" b="1" dirty="0">
                          <a:solidFill>
                            <a:srgbClr val="003399"/>
                          </a:solidFill>
                          <a:effectLst/>
                          <a:latin typeface="Comic Sans MS" panose="030F0702030302020204" pitchFamily="66" charset="0"/>
                          <a:ea typeface="Times New Roman" panose="02020603050405020304" pitchFamily="18" charset="0"/>
                        </a:rPr>
                        <a:t>She has already done the laundry. </a:t>
                      </a:r>
                      <a:endParaRPr lang="en-US" sz="2000" dirty="0">
                        <a:solidFill>
                          <a:srgbClr val="003399"/>
                        </a:solidFill>
                      </a:endParaRPr>
                    </a:p>
                  </a:txBody>
                  <a:tcPr/>
                </a:tc>
                <a:tc>
                  <a:txBody>
                    <a:bodyPr/>
                    <a:lstStyle/>
                    <a:p>
                      <a:r>
                        <a:rPr lang="en-CA" sz="2000" b="1" dirty="0">
                          <a:solidFill>
                            <a:srgbClr val="000099"/>
                          </a:solidFill>
                          <a:effectLst/>
                          <a:latin typeface="Comic Sans MS" panose="030F0702030302020204" pitchFamily="66" charset="0"/>
                          <a:ea typeface="Times New Roman" panose="02020603050405020304" pitchFamily="18" charset="0"/>
                        </a:rPr>
                        <a:t>I haven’t made the salad yet. </a:t>
                      </a:r>
                      <a:endParaRPr lang="en-US" sz="2000" dirty="0">
                        <a:solidFill>
                          <a:srgbClr val="000099"/>
                        </a:solidFill>
                      </a:endParaRPr>
                    </a:p>
                  </a:txBody>
                  <a:tcPr/>
                </a:tc>
                <a:extLst>
                  <a:ext uri="{0D108BD9-81ED-4DB2-BD59-A6C34878D82A}">
                    <a16:rowId xmlns:a16="http://schemas.microsoft.com/office/drawing/2014/main" val="534593120"/>
                  </a:ext>
                </a:extLst>
              </a:tr>
              <a:tr h="826185">
                <a:tc>
                  <a:txBody>
                    <a:bodyPr/>
                    <a:lstStyle/>
                    <a:p>
                      <a:r>
                        <a:rPr lang="en-CA" sz="2000" b="1" dirty="0">
                          <a:solidFill>
                            <a:srgbClr val="00B050"/>
                          </a:solidFill>
                          <a:effectLst/>
                          <a:latin typeface="Comic Sans MS" panose="030F0702030302020204" pitchFamily="66" charset="0"/>
                          <a:ea typeface="Times New Roman" panose="02020603050405020304" pitchFamily="18" charset="0"/>
                        </a:rPr>
                        <a:t>She has already washed the washrooms</a:t>
                      </a:r>
                      <a:endParaRPr lang="en-US" sz="2000" dirty="0">
                        <a:solidFill>
                          <a:srgbClr val="00B050"/>
                        </a:solidFill>
                      </a:endParaRPr>
                    </a:p>
                  </a:txBody>
                  <a:tcPr/>
                </a:tc>
                <a:tc>
                  <a:txBody>
                    <a:bodyPr/>
                    <a:lstStyle/>
                    <a:p>
                      <a:r>
                        <a:rPr lang="en-CA" sz="2000" b="1" dirty="0">
                          <a:solidFill>
                            <a:srgbClr val="00B050"/>
                          </a:solidFill>
                          <a:effectLst/>
                          <a:latin typeface="Comic Sans MS" panose="030F0702030302020204" pitchFamily="66" charset="0"/>
                          <a:ea typeface="Times New Roman" panose="02020603050405020304" pitchFamily="18" charset="0"/>
                        </a:rPr>
                        <a:t>I haven’t prepared the supper yet. </a:t>
                      </a:r>
                      <a:endParaRPr lang="en-US" sz="2000" dirty="0">
                        <a:solidFill>
                          <a:srgbClr val="00B050"/>
                        </a:solidFill>
                      </a:endParaRPr>
                    </a:p>
                  </a:txBody>
                  <a:tcPr/>
                </a:tc>
                <a:extLst>
                  <a:ext uri="{0D108BD9-81ED-4DB2-BD59-A6C34878D82A}">
                    <a16:rowId xmlns:a16="http://schemas.microsoft.com/office/drawing/2014/main" val="1260023501"/>
                  </a:ext>
                </a:extLst>
              </a:tr>
              <a:tr h="884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b="1" dirty="0">
                          <a:solidFill>
                            <a:schemeClr val="accent6">
                              <a:lumMod val="50000"/>
                            </a:schemeClr>
                          </a:solidFill>
                          <a:effectLst/>
                          <a:latin typeface="Comic Sans MS" panose="030F0702030302020204" pitchFamily="66" charset="0"/>
                          <a:ea typeface="Times New Roman" panose="02020603050405020304" pitchFamily="18" charset="0"/>
                        </a:rPr>
                        <a:t>She has already made the beds.</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endParaRP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b="1" dirty="0">
                          <a:solidFill>
                            <a:schemeClr val="accent6">
                              <a:lumMod val="50000"/>
                            </a:schemeClr>
                          </a:solidFill>
                          <a:effectLst/>
                          <a:latin typeface="Comic Sans MS" panose="030F0702030302020204" pitchFamily="66" charset="0"/>
                          <a:ea typeface="Times New Roman" panose="02020603050405020304" pitchFamily="18" charset="0"/>
                        </a:rPr>
                        <a:t>I haven’t baked a cake yet.</a:t>
                      </a:r>
                    </a:p>
                    <a:p>
                      <a:endParaRPr lang="en-US" sz="2000" dirty="0">
                        <a:solidFill>
                          <a:schemeClr val="accent6">
                            <a:lumMod val="50000"/>
                          </a:schemeClr>
                        </a:solidFill>
                      </a:endParaRPr>
                    </a:p>
                  </a:txBody>
                  <a:tcPr/>
                </a:tc>
                <a:extLst>
                  <a:ext uri="{0D108BD9-81ED-4DB2-BD59-A6C34878D82A}">
                    <a16:rowId xmlns:a16="http://schemas.microsoft.com/office/drawing/2014/main" val="129514867"/>
                  </a:ext>
                </a:extLst>
              </a:tr>
            </a:tbl>
          </a:graphicData>
        </a:graphic>
      </p:graphicFrame>
    </p:spTree>
    <p:extLst>
      <p:ext uri="{BB962C8B-B14F-4D97-AF65-F5344CB8AC3E}">
        <p14:creationId xmlns:p14="http://schemas.microsoft.com/office/powerpoint/2010/main" val="2396959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2385-FC4D-5287-6720-AA21F987E831}"/>
              </a:ext>
            </a:extLst>
          </p:cNvPr>
          <p:cNvSpPr>
            <a:spLocks noGrp="1"/>
          </p:cNvSpPr>
          <p:nvPr>
            <p:ph type="title"/>
          </p:nvPr>
        </p:nvSpPr>
        <p:spPr/>
        <p:txBody>
          <a:bodyPr/>
          <a:lstStyle/>
          <a:p>
            <a:pPr algn="ctr"/>
            <a:r>
              <a:rPr lang="vi-VN" b="1" dirty="0">
                <a:solidFill>
                  <a:srgbClr val="CE225C"/>
                </a:solidFill>
              </a:rPr>
              <a:t>PRACTICE: ASK - ANSWER</a:t>
            </a:r>
            <a:endParaRPr lang="en-US" b="1" dirty="0">
              <a:solidFill>
                <a:srgbClr val="CE225C"/>
              </a:solidFill>
            </a:endParaRPr>
          </a:p>
        </p:txBody>
      </p:sp>
      <p:graphicFrame>
        <p:nvGraphicFramePr>
          <p:cNvPr id="6" name="Table 6">
            <a:extLst>
              <a:ext uri="{FF2B5EF4-FFF2-40B4-BE49-F238E27FC236}">
                <a16:creationId xmlns:a16="http://schemas.microsoft.com/office/drawing/2014/main" id="{A35E200B-28A5-0EB8-DCC1-644E733FB89F}"/>
              </a:ext>
            </a:extLst>
          </p:cNvPr>
          <p:cNvGraphicFramePr>
            <a:graphicFrameLocks noGrp="1"/>
          </p:cNvGraphicFramePr>
          <p:nvPr>
            <p:extLst>
              <p:ext uri="{D42A27DB-BD31-4B8C-83A1-F6EECF244321}">
                <p14:modId xmlns:p14="http://schemas.microsoft.com/office/powerpoint/2010/main" val="3932207098"/>
              </p:ext>
            </p:extLst>
          </p:nvPr>
        </p:nvGraphicFramePr>
        <p:xfrm>
          <a:off x="1918878" y="1822601"/>
          <a:ext cx="8128000" cy="4333103"/>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2080873"/>
                    </a:ext>
                  </a:extLst>
                </a:gridCol>
                <a:gridCol w="4064000">
                  <a:extLst>
                    <a:ext uri="{9D8B030D-6E8A-4147-A177-3AD203B41FA5}">
                      <a16:colId xmlns:a16="http://schemas.microsoft.com/office/drawing/2014/main" val="4270605938"/>
                    </a:ext>
                  </a:extLst>
                </a:gridCol>
              </a:tblGrid>
              <a:tr h="644229">
                <a:tc>
                  <a:txBody>
                    <a:bodyPr/>
                    <a:lstStyle/>
                    <a:p>
                      <a:pPr algn="ctr"/>
                      <a:r>
                        <a:rPr lang="vi-VN" sz="2800" dirty="0"/>
                        <a:t>A</a:t>
                      </a:r>
                      <a:endParaRPr lang="en-US" sz="2800" dirty="0"/>
                    </a:p>
                  </a:txBody>
                  <a:tcPr/>
                </a:tc>
                <a:tc>
                  <a:txBody>
                    <a:bodyPr/>
                    <a:lstStyle/>
                    <a:p>
                      <a:pPr algn="ctr"/>
                      <a:r>
                        <a:rPr lang="vi-VN" sz="2800" dirty="0"/>
                        <a:t>B</a:t>
                      </a:r>
                      <a:endParaRPr lang="en-US" sz="2800" dirty="0"/>
                    </a:p>
                  </a:txBody>
                  <a:tcPr/>
                </a:tc>
                <a:extLst>
                  <a:ext uri="{0D108BD9-81ED-4DB2-BD59-A6C34878D82A}">
                    <a16:rowId xmlns:a16="http://schemas.microsoft.com/office/drawing/2014/main" val="54140960"/>
                  </a:ext>
                </a:extLst>
              </a:tr>
              <a:tr h="1111958">
                <a:tc>
                  <a:txBody>
                    <a:bodyPr/>
                    <a:lstStyle/>
                    <a:p>
                      <a:r>
                        <a:rPr lang="vi-VN" b="1" dirty="0">
                          <a:solidFill>
                            <a:schemeClr val="tx1"/>
                          </a:solidFill>
                        </a:rPr>
                        <a:t>1. Have you </a:t>
                      </a: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ever </a:t>
                      </a:r>
                      <a:r>
                        <a:rPr lang="en-US" sz="2000" b="1" dirty="0">
                          <a:solidFill>
                            <a:schemeClr val="tx1"/>
                          </a:solidFill>
                        </a:rPr>
                        <a:t>talked </a:t>
                      </a:r>
                      <a:r>
                        <a:rPr lang="vi-VN" b="1" dirty="0">
                          <a:solidFill>
                            <a:schemeClr val="tx1"/>
                          </a:solidFill>
                        </a:rPr>
                        <a:t>to a foreigner?</a:t>
                      </a:r>
                      <a:endParaRPr lang="en-US" b="1" dirty="0">
                        <a:solidFill>
                          <a:schemeClr val="tx1"/>
                        </a:solidFill>
                      </a:endParaRPr>
                    </a:p>
                  </a:txBody>
                  <a:tcPr/>
                </a:tc>
                <a:tc>
                  <a:txBody>
                    <a:bodyPr/>
                    <a:lstStyle/>
                    <a:p>
                      <a:r>
                        <a:rPr lang="vi-VN" b="1" dirty="0">
                          <a:solidFill>
                            <a:srgbClr val="C00000"/>
                          </a:solidFill>
                        </a:rPr>
                        <a:t>1. Have you ever tried any special food? What was it?</a:t>
                      </a:r>
                      <a:endParaRPr lang="en-US" b="1" dirty="0">
                        <a:solidFill>
                          <a:srgbClr val="C00000"/>
                        </a:solidFill>
                      </a:endParaRPr>
                    </a:p>
                  </a:txBody>
                  <a:tcPr/>
                </a:tc>
                <a:extLst>
                  <a:ext uri="{0D108BD9-81ED-4DB2-BD59-A6C34878D82A}">
                    <a16:rowId xmlns:a16="http://schemas.microsoft.com/office/drawing/2014/main" val="434010160"/>
                  </a:ext>
                </a:extLst>
              </a:tr>
              <a:tr h="644229">
                <a:tc>
                  <a:txBody>
                    <a:bodyPr/>
                    <a:lstStyle/>
                    <a:p>
                      <a:r>
                        <a:rPr lang="vi-VN" b="1" dirty="0">
                          <a:solidFill>
                            <a:schemeClr val="tx1"/>
                          </a:solidFill>
                        </a:rPr>
                        <a:t>2. When did you meet him / her?</a:t>
                      </a:r>
                      <a:endParaRPr lang="en-US" b="1" dirty="0">
                        <a:solidFill>
                          <a:schemeClr val="tx1"/>
                        </a:solidFill>
                      </a:endParaRPr>
                    </a:p>
                  </a:txBody>
                  <a:tcPr/>
                </a:tc>
                <a:tc>
                  <a:txBody>
                    <a:bodyPr/>
                    <a:lstStyle/>
                    <a:p>
                      <a:r>
                        <a:rPr lang="vi-VN" b="1" dirty="0">
                          <a:solidFill>
                            <a:srgbClr val="C00000"/>
                          </a:solidFill>
                        </a:rPr>
                        <a:t>2. Where did you have it?</a:t>
                      </a:r>
                      <a:endParaRPr lang="en-US" b="1" dirty="0">
                        <a:solidFill>
                          <a:srgbClr val="C00000"/>
                        </a:solidFill>
                      </a:endParaRPr>
                    </a:p>
                  </a:txBody>
                  <a:tcPr/>
                </a:tc>
                <a:extLst>
                  <a:ext uri="{0D108BD9-81ED-4DB2-BD59-A6C34878D82A}">
                    <a16:rowId xmlns:a16="http://schemas.microsoft.com/office/drawing/2014/main" val="2924871419"/>
                  </a:ext>
                </a:extLst>
              </a:tr>
              <a:tr h="644229">
                <a:tc>
                  <a:txBody>
                    <a:bodyPr/>
                    <a:lstStyle/>
                    <a:p>
                      <a:r>
                        <a:rPr lang="vi-VN" b="1" dirty="0">
                          <a:solidFill>
                            <a:schemeClr val="tx1"/>
                          </a:solidFill>
                        </a:rPr>
                        <a:t>3. Where did you meet him / her?</a:t>
                      </a:r>
                      <a:endParaRPr lang="en-US" b="1" dirty="0">
                        <a:solidFill>
                          <a:schemeClr val="tx1"/>
                        </a:solidFill>
                      </a:endParaRPr>
                    </a:p>
                  </a:txBody>
                  <a:tcPr/>
                </a:tc>
                <a:tc>
                  <a:txBody>
                    <a:bodyPr/>
                    <a:lstStyle/>
                    <a:p>
                      <a:r>
                        <a:rPr lang="vi-VN" b="1" dirty="0">
                          <a:solidFill>
                            <a:srgbClr val="C00000"/>
                          </a:solidFill>
                        </a:rPr>
                        <a:t>3. When did you have it?</a:t>
                      </a:r>
                      <a:endParaRPr lang="en-US" b="1" dirty="0">
                        <a:solidFill>
                          <a:srgbClr val="C00000"/>
                        </a:solidFill>
                      </a:endParaRPr>
                    </a:p>
                  </a:txBody>
                  <a:tcPr/>
                </a:tc>
                <a:extLst>
                  <a:ext uri="{0D108BD9-81ED-4DB2-BD59-A6C34878D82A}">
                    <a16:rowId xmlns:a16="http://schemas.microsoft.com/office/drawing/2014/main" val="2671087771"/>
                  </a:ext>
                </a:extLst>
              </a:tr>
              <a:tr h="644229">
                <a:tc>
                  <a:txBody>
                    <a:bodyPr/>
                    <a:lstStyle/>
                    <a:p>
                      <a:r>
                        <a:rPr lang="vi-VN" b="1" dirty="0">
                          <a:solidFill>
                            <a:schemeClr val="tx1"/>
                          </a:solidFill>
                        </a:rPr>
                        <a:t>4. What did you talk about?</a:t>
                      </a:r>
                      <a:endParaRPr lang="en-US" b="1" dirty="0">
                        <a:solidFill>
                          <a:schemeClr val="tx1"/>
                        </a:solidFill>
                      </a:endParaRPr>
                    </a:p>
                  </a:txBody>
                  <a:tcPr/>
                </a:tc>
                <a:tc>
                  <a:txBody>
                    <a:bodyPr/>
                    <a:lstStyle/>
                    <a:p>
                      <a:r>
                        <a:rPr lang="vi-VN" b="1" dirty="0">
                          <a:solidFill>
                            <a:srgbClr val="C00000"/>
                          </a:solidFill>
                        </a:rPr>
                        <a:t>4. Whom did you have it with?</a:t>
                      </a:r>
                      <a:endParaRPr lang="en-US" b="1" dirty="0">
                        <a:solidFill>
                          <a:srgbClr val="C00000"/>
                        </a:solidFill>
                      </a:endParaRPr>
                    </a:p>
                  </a:txBody>
                  <a:tcPr/>
                </a:tc>
                <a:extLst>
                  <a:ext uri="{0D108BD9-81ED-4DB2-BD59-A6C34878D82A}">
                    <a16:rowId xmlns:a16="http://schemas.microsoft.com/office/drawing/2014/main" val="1418708443"/>
                  </a:ext>
                </a:extLst>
              </a:tr>
              <a:tr h="644229">
                <a:tc>
                  <a:txBody>
                    <a:bodyPr/>
                    <a:lstStyle/>
                    <a:p>
                      <a:r>
                        <a:rPr lang="vi-VN" b="1" dirty="0">
                          <a:solidFill>
                            <a:schemeClr val="tx1"/>
                          </a:solidFill>
                        </a:rPr>
                        <a:t>5. How did you feel?</a:t>
                      </a:r>
                      <a:endParaRPr lang="en-US" b="1" dirty="0">
                        <a:solidFill>
                          <a:schemeClr val="tx1"/>
                        </a:solidFill>
                      </a:endParaRPr>
                    </a:p>
                  </a:txBody>
                  <a:tcPr/>
                </a:tc>
                <a:tc>
                  <a:txBody>
                    <a:bodyPr/>
                    <a:lstStyle/>
                    <a:p>
                      <a:r>
                        <a:rPr lang="vi-VN" b="1" dirty="0">
                          <a:solidFill>
                            <a:srgbClr val="C00000"/>
                          </a:solidFill>
                        </a:rPr>
                        <a:t>5. How did you feel about it?</a:t>
                      </a:r>
                      <a:endParaRPr lang="en-US" b="1" dirty="0">
                        <a:solidFill>
                          <a:srgbClr val="C00000"/>
                        </a:solidFill>
                      </a:endParaRPr>
                    </a:p>
                  </a:txBody>
                  <a:tcPr/>
                </a:tc>
                <a:extLst>
                  <a:ext uri="{0D108BD9-81ED-4DB2-BD59-A6C34878D82A}">
                    <a16:rowId xmlns:a16="http://schemas.microsoft.com/office/drawing/2014/main" val="3402984402"/>
                  </a:ext>
                </a:extLst>
              </a:tr>
            </a:tbl>
          </a:graphicData>
        </a:graphic>
      </p:graphicFrame>
    </p:spTree>
    <p:extLst>
      <p:ext uri="{BB962C8B-B14F-4D97-AF65-F5344CB8AC3E}">
        <p14:creationId xmlns:p14="http://schemas.microsoft.com/office/powerpoint/2010/main" val="2655410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55B7-01E5-38C2-23F3-C5FE0F889A6F}"/>
              </a:ext>
            </a:extLst>
          </p:cNvPr>
          <p:cNvSpPr>
            <a:spLocks noGrp="1"/>
          </p:cNvSpPr>
          <p:nvPr>
            <p:ph type="title"/>
          </p:nvPr>
        </p:nvSpPr>
        <p:spPr/>
        <p:txBody>
          <a:bodyPr>
            <a:normAutofit/>
          </a:bodyPr>
          <a:lstStyle/>
          <a:p>
            <a:pPr algn="ctr"/>
            <a:r>
              <a:rPr lang="en-CA" sz="2800" b="1" dirty="0">
                <a:effectLst/>
                <a:latin typeface="Comic Sans MS" panose="030F0702030302020204" pitchFamily="66" charset="0"/>
                <a:ea typeface="Times New Roman" panose="02020603050405020304" pitchFamily="18" charset="0"/>
              </a:rPr>
              <a:t>WRITING</a:t>
            </a:r>
            <a:r>
              <a:rPr lang="vi-VN" sz="2800" b="1" dirty="0">
                <a:effectLst/>
                <a:latin typeface="Comic Sans MS" panose="030F0702030302020204" pitchFamily="66" charset="0"/>
                <a:ea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C6B29D6A-1F22-DB9E-BA93-264D6426236F}"/>
              </a:ext>
            </a:extLst>
          </p:cNvPr>
          <p:cNvSpPr>
            <a:spLocks noGrp="1"/>
          </p:cNvSpPr>
          <p:nvPr>
            <p:ph idx="1"/>
          </p:nvPr>
        </p:nvSpPr>
        <p:spPr>
          <a:xfrm>
            <a:off x="838200" y="1253331"/>
            <a:ext cx="10515600" cy="4351338"/>
          </a:xfrm>
        </p:spPr>
        <p:txBody>
          <a:bodyPr/>
          <a:lstStyle/>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CA" sz="2400" b="1" dirty="0">
                <a:effectLst/>
                <a:latin typeface="Comic Sans MS" panose="030F0702030302020204" pitchFamily="66" charset="0"/>
                <a:ea typeface="Times New Roman" panose="02020603050405020304" pitchFamily="18" charset="0"/>
              </a:rPr>
              <a:t>Write </a:t>
            </a:r>
            <a:r>
              <a:rPr lang="vi-VN" sz="2400" b="1" dirty="0">
                <a:effectLst/>
                <a:latin typeface="Comic Sans MS" panose="030F0702030302020204" pitchFamily="66" charset="0"/>
                <a:ea typeface="Times New Roman" panose="02020603050405020304" pitchFamily="18" charset="0"/>
              </a:rPr>
              <a:t>three</a:t>
            </a:r>
            <a:r>
              <a:rPr lang="en-CA" sz="2400" b="1" dirty="0">
                <a:effectLst/>
                <a:latin typeface="Comic Sans MS" panose="030F0702030302020204" pitchFamily="66" charset="0"/>
                <a:ea typeface="Times New Roman" panose="02020603050405020304" pitchFamily="18" charset="0"/>
              </a:rPr>
              <a:t> things you have already done today.</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CA" sz="2400" b="1" dirty="0">
                <a:effectLst/>
                <a:latin typeface="Comic Sans MS" panose="030F0702030302020204" pitchFamily="66" charset="0"/>
                <a:ea typeface="Times New Roman" panose="02020603050405020304" pitchFamily="18" charset="0"/>
              </a:rPr>
              <a:t>Write </a:t>
            </a:r>
            <a:r>
              <a:rPr lang="vi-VN" sz="2400" b="1" dirty="0">
                <a:effectLst/>
                <a:latin typeface="Comic Sans MS" panose="030F0702030302020204" pitchFamily="66" charset="0"/>
                <a:ea typeface="Times New Roman" panose="02020603050405020304" pitchFamily="18" charset="0"/>
              </a:rPr>
              <a:t>three</a:t>
            </a:r>
            <a:r>
              <a:rPr lang="en-CA" sz="2400" b="1" dirty="0">
                <a:effectLst/>
                <a:latin typeface="Comic Sans MS" panose="030F0702030302020204" pitchFamily="66" charset="0"/>
                <a:ea typeface="Times New Roman" panose="02020603050405020304" pitchFamily="18" charset="0"/>
              </a:rPr>
              <a:t> things you haven’t done yet.</a:t>
            </a:r>
            <a:endParaRPr lang="en-US" sz="2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CA" sz="1800" b="1" dirty="0">
                <a:effectLst/>
                <a:latin typeface="Comic Sans MS" panose="030F0702030302020204" pitchFamily="66" charset="0"/>
                <a:ea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56426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E350-6367-6BCC-5275-D8ED38F3B9C9}"/>
              </a:ext>
            </a:extLst>
          </p:cNvPr>
          <p:cNvSpPr>
            <a:spLocks noGrp="1"/>
          </p:cNvSpPr>
          <p:nvPr>
            <p:ph type="title"/>
          </p:nvPr>
        </p:nvSpPr>
        <p:spPr/>
        <p:txBody>
          <a:bodyPr/>
          <a:lstStyle/>
          <a:p>
            <a:pPr algn="ctr"/>
            <a:r>
              <a:rPr lang="en-US" sz="2800" b="1" dirty="0">
                <a:solidFill>
                  <a:srgbClr val="C00000"/>
                </a:solidFill>
                <a:effectLst/>
                <a:latin typeface="Helvetica" panose="020B0604020202020204" pitchFamily="34" charset="0"/>
                <a:ea typeface="Times New Roman" panose="02020603050405020304" pitchFamily="18" charset="0"/>
              </a:rPr>
              <a:t>SPEAKING</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0EBB0F0-B962-5585-F423-76C9C1499673}"/>
              </a:ext>
            </a:extLst>
          </p:cNvPr>
          <p:cNvSpPr>
            <a:spLocks noGrp="1"/>
          </p:cNvSpPr>
          <p:nvPr>
            <p:ph idx="1"/>
          </p:nvPr>
        </p:nvSpPr>
        <p:spPr>
          <a:xfrm>
            <a:off x="762786" y="1027906"/>
            <a:ext cx="10515600" cy="4351338"/>
          </a:xfrm>
        </p:spPr>
        <p:txBody>
          <a:bodyPr>
            <a:normAutofit/>
          </a:bodyPr>
          <a:lstStyle/>
          <a:p>
            <a:pPr marL="0" marR="0" indent="0" algn="just">
              <a:spcBef>
                <a:spcPts val="0"/>
              </a:spcBef>
              <a:buNone/>
            </a:pPr>
            <a:r>
              <a:rPr lang="en-US" sz="2400" b="1" dirty="0">
                <a:solidFill>
                  <a:srgbClr val="000099"/>
                </a:solidFill>
                <a:effectLst/>
                <a:latin typeface="Helvetica" panose="020B0604020202020204" pitchFamily="34" charset="0"/>
                <a:ea typeface="Times New Roman" panose="02020603050405020304" pitchFamily="18" charset="0"/>
              </a:rPr>
              <a:t>Describe a city that you have visited. You should say:</a:t>
            </a:r>
            <a:endParaRPr lang="en-US" sz="2400" b="1" dirty="0">
              <a:solidFill>
                <a:srgbClr val="000099"/>
              </a:solidFill>
              <a:effectLst/>
              <a:latin typeface="Times New Roman" panose="02020603050405020304" pitchFamily="18" charset="0"/>
              <a:ea typeface="Times New Roman" panose="02020603050405020304" pitchFamily="18" charset="0"/>
            </a:endParaRPr>
          </a:p>
          <a:p>
            <a:pPr marL="0" marR="0" indent="0">
              <a:spcBef>
                <a:spcPts val="0"/>
              </a:spcBef>
              <a:buNone/>
            </a:pPr>
            <a:r>
              <a:rPr lang="en-US" sz="2400" b="1" dirty="0">
                <a:solidFill>
                  <a:srgbClr val="000099"/>
                </a:solidFill>
                <a:effectLst/>
                <a:latin typeface="Helvetica" panose="020B0604020202020204" pitchFamily="34" charset="0"/>
                <a:ea typeface="Times New Roman" panose="02020603050405020304" pitchFamily="18" charset="0"/>
              </a:rPr>
              <a:t>- Where it is</a:t>
            </a:r>
            <a:endParaRPr lang="en-US" sz="2400" b="1" dirty="0">
              <a:solidFill>
                <a:srgbClr val="000099"/>
              </a:solidFill>
              <a:effectLst/>
              <a:latin typeface="Times New Roman" panose="02020603050405020304" pitchFamily="18" charset="0"/>
              <a:ea typeface="Times New Roman" panose="02020603050405020304" pitchFamily="18" charset="0"/>
            </a:endParaRPr>
          </a:p>
          <a:p>
            <a:pPr marL="0" marR="0" indent="0">
              <a:spcBef>
                <a:spcPts val="0"/>
              </a:spcBef>
              <a:buNone/>
            </a:pPr>
            <a:r>
              <a:rPr lang="en-US" sz="2400" b="1" dirty="0">
                <a:solidFill>
                  <a:srgbClr val="000099"/>
                </a:solidFill>
                <a:effectLst/>
                <a:latin typeface="Helvetica" panose="020B0604020202020204" pitchFamily="34" charset="0"/>
                <a:ea typeface="Times New Roman" panose="02020603050405020304" pitchFamily="18" charset="0"/>
              </a:rPr>
              <a:t>- When you went there</a:t>
            </a:r>
            <a:endParaRPr lang="en-US" sz="2400" b="1" dirty="0">
              <a:solidFill>
                <a:srgbClr val="000099"/>
              </a:solidFill>
              <a:effectLst/>
              <a:latin typeface="Times New Roman" panose="02020603050405020304" pitchFamily="18" charset="0"/>
              <a:ea typeface="Times New Roman" panose="02020603050405020304" pitchFamily="18" charset="0"/>
            </a:endParaRPr>
          </a:p>
          <a:p>
            <a:pPr marL="0" marR="0" indent="0">
              <a:spcBef>
                <a:spcPts val="0"/>
              </a:spcBef>
              <a:buNone/>
            </a:pPr>
            <a:r>
              <a:rPr lang="en-US" sz="2400" b="1" dirty="0">
                <a:solidFill>
                  <a:srgbClr val="000099"/>
                </a:solidFill>
                <a:effectLst/>
                <a:latin typeface="Helvetica" panose="020B0604020202020204" pitchFamily="34" charset="0"/>
                <a:ea typeface="Times New Roman" panose="02020603050405020304" pitchFamily="18" charset="0"/>
              </a:rPr>
              <a:t>- What you did there</a:t>
            </a:r>
            <a:endParaRPr lang="en-US" sz="2400" b="1" dirty="0">
              <a:solidFill>
                <a:srgbClr val="000099"/>
              </a:solidFill>
              <a:effectLst/>
              <a:latin typeface="Times New Roman" panose="02020603050405020304" pitchFamily="18" charset="0"/>
              <a:ea typeface="Times New Roman" panose="02020603050405020304" pitchFamily="18" charset="0"/>
            </a:endParaRPr>
          </a:p>
          <a:p>
            <a:pPr marL="0" marR="0" indent="0">
              <a:spcBef>
                <a:spcPts val="0"/>
              </a:spcBef>
              <a:buNone/>
            </a:pPr>
            <a:r>
              <a:rPr lang="en-US" sz="2400" b="1" dirty="0">
                <a:solidFill>
                  <a:srgbClr val="000099"/>
                </a:solidFill>
                <a:effectLst/>
                <a:latin typeface="Helvetica" panose="020B0604020202020204" pitchFamily="34" charset="0"/>
                <a:ea typeface="Times New Roman" panose="02020603050405020304" pitchFamily="18" charset="0"/>
              </a:rPr>
              <a:t>- And </a:t>
            </a:r>
            <a:r>
              <a:rPr lang="vi-VN" sz="2400" b="1" dirty="0">
                <a:solidFill>
                  <a:srgbClr val="000099"/>
                </a:solidFill>
                <a:effectLst/>
                <a:latin typeface="Helvetica" panose="020B0604020202020204" pitchFamily="34" charset="0"/>
                <a:ea typeface="Times New Roman" panose="02020603050405020304" pitchFamily="18" charset="0"/>
              </a:rPr>
              <a:t>say</a:t>
            </a:r>
            <a:r>
              <a:rPr lang="en-US" sz="2400" b="1" dirty="0">
                <a:solidFill>
                  <a:srgbClr val="000099"/>
                </a:solidFill>
                <a:effectLst/>
                <a:latin typeface="Helvetica" panose="020B0604020202020204" pitchFamily="34" charset="0"/>
                <a:ea typeface="Times New Roman" panose="02020603050405020304" pitchFamily="18" charset="0"/>
              </a:rPr>
              <a:t> </a:t>
            </a:r>
            <a:r>
              <a:rPr lang="vi-VN" sz="2400" b="1" dirty="0">
                <a:solidFill>
                  <a:srgbClr val="000099"/>
                </a:solidFill>
                <a:effectLst/>
                <a:latin typeface="Helvetica" panose="020B0604020202020204" pitchFamily="34" charset="0"/>
                <a:ea typeface="Times New Roman" panose="02020603050405020304" pitchFamily="18" charset="0"/>
              </a:rPr>
              <a:t>how you felt about that place</a:t>
            </a:r>
            <a:endParaRPr lang="en-US" sz="2400" b="1" dirty="0">
              <a:solidFill>
                <a:srgbClr val="000099"/>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CA" sz="1800" b="1" dirty="0">
                <a:effectLst/>
                <a:latin typeface="Comic Sans MS" panose="030F0702030302020204" pitchFamily="66" charset="0"/>
                <a:ea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vi-VN" sz="1800" b="1" dirty="0">
                <a:effectLst/>
                <a:latin typeface="Comic Sans MS" panose="030F0702030302020204" pitchFamily="66" charset="0"/>
                <a:ea typeface="Times New Roman" panose="02020603050405020304" pitchFamily="18" charset="0"/>
              </a:rPr>
              <a:t>_</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749053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B1E9-8681-5270-ED6C-5F5581599D87}"/>
              </a:ext>
            </a:extLst>
          </p:cNvPr>
          <p:cNvSpPr>
            <a:spLocks noGrp="1"/>
          </p:cNvSpPr>
          <p:nvPr>
            <p:ph type="title"/>
          </p:nvPr>
        </p:nvSpPr>
        <p:spPr/>
        <p:txBody>
          <a:bodyPr/>
          <a:lstStyle/>
          <a:p>
            <a:r>
              <a:rPr lang="vi-VN" dirty="0">
                <a:solidFill>
                  <a:srgbClr val="FF0000"/>
                </a:solidFill>
              </a:rPr>
              <a:t>Model: </a:t>
            </a:r>
            <a:endParaRPr lang="en-US" dirty="0">
              <a:solidFill>
                <a:srgbClr val="FF0000"/>
              </a:solidFill>
            </a:endParaRPr>
          </a:p>
        </p:txBody>
      </p:sp>
      <p:sp>
        <p:nvSpPr>
          <p:cNvPr id="3" name="Content Placeholder 2">
            <a:extLst>
              <a:ext uri="{FF2B5EF4-FFF2-40B4-BE49-F238E27FC236}">
                <a16:creationId xmlns:a16="http://schemas.microsoft.com/office/drawing/2014/main" id="{B321B9F1-904B-8100-C717-D838EA6BE9A8}"/>
              </a:ext>
            </a:extLst>
          </p:cNvPr>
          <p:cNvSpPr>
            <a:spLocks noGrp="1"/>
          </p:cNvSpPr>
          <p:nvPr>
            <p:ph idx="1"/>
          </p:nvPr>
        </p:nvSpPr>
        <p:spPr>
          <a:xfrm>
            <a:off x="772212" y="1410845"/>
            <a:ext cx="10515600" cy="4351338"/>
          </a:xfrm>
        </p:spPr>
        <p:txBody>
          <a:bodyPr>
            <a:normAutofit fontScale="92500" lnSpcReduction="10000"/>
          </a:bodyPr>
          <a:lstStyle/>
          <a:p>
            <a:pPr marL="0" indent="0" algn="l">
              <a:buNone/>
            </a:pPr>
            <a:r>
              <a:rPr lang="en-US" b="0" i="0" dirty="0">
                <a:solidFill>
                  <a:srgbClr val="0070C0"/>
                </a:solidFill>
                <a:effectLst/>
                <a:latin typeface="SVN-Brandon Grotesque"/>
              </a:rPr>
              <a:t>It is Bali which is an island in Indonesia. To get there from Ho Chi Minh city we need to take two flights: from Ho Chi Minh City to Kuala Lumpur, Malaysia or Singapore then another flight to Denpasar, Bali.</a:t>
            </a:r>
          </a:p>
          <a:p>
            <a:pPr marL="0" indent="0" algn="l">
              <a:buNone/>
            </a:pPr>
            <a:r>
              <a:rPr lang="en-US" b="0" i="0" dirty="0">
                <a:solidFill>
                  <a:srgbClr val="0070C0"/>
                </a:solidFill>
                <a:effectLst/>
                <a:latin typeface="SVN-Brandon Grotesque"/>
              </a:rPr>
              <a:t>I go there in summer 2017 alone. Some people may think I was so lonely but actually, I really had a lot of fun on the trip all by myself.</a:t>
            </a:r>
          </a:p>
          <a:p>
            <a:pPr marL="0" indent="0" algn="l">
              <a:buNone/>
            </a:pPr>
            <a:r>
              <a:rPr lang="en-US" b="0" i="0" dirty="0">
                <a:solidFill>
                  <a:srgbClr val="0070C0"/>
                </a:solidFill>
                <a:effectLst/>
                <a:latin typeface="SVN-Brandon Grotesque"/>
              </a:rPr>
              <a:t>When I was there, I went to see all the ancient temples and other historical places by bike. Besides, I have a chance to taste the local food, which is quite good. It was really a great trip because I can see so many nice natural scenes. The island also impressed me with its unique cultural identity. Finally, the local food is so yummy that I cannot forget them. </a:t>
            </a:r>
          </a:p>
          <a:p>
            <a:pPr marL="0" indent="0" algn="l">
              <a:buNone/>
            </a:pPr>
            <a:r>
              <a:rPr lang="en-US" b="0" i="0" dirty="0">
                <a:solidFill>
                  <a:srgbClr val="0070C0"/>
                </a:solidFill>
                <a:effectLst/>
                <a:latin typeface="SVN-Brandon Grotesque"/>
              </a:rPr>
              <a:t>So that’s all I would like to say.</a:t>
            </a:r>
          </a:p>
          <a:p>
            <a:endParaRPr lang="en-US" dirty="0">
              <a:solidFill>
                <a:srgbClr val="0070C0"/>
              </a:solidFill>
            </a:endParaRPr>
          </a:p>
        </p:txBody>
      </p:sp>
      <p:cxnSp>
        <p:nvCxnSpPr>
          <p:cNvPr id="5" name="Straight Connector 4">
            <a:extLst>
              <a:ext uri="{FF2B5EF4-FFF2-40B4-BE49-F238E27FC236}">
                <a16:creationId xmlns:a16="http://schemas.microsoft.com/office/drawing/2014/main" id="{DF61EFA2-A665-E5C5-96CD-65BF70641589}"/>
              </a:ext>
            </a:extLst>
          </p:cNvPr>
          <p:cNvCxnSpPr/>
          <p:nvPr/>
        </p:nvCxnSpPr>
        <p:spPr>
          <a:xfrm>
            <a:off x="980388" y="2837468"/>
            <a:ext cx="4430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E69B29F-0F34-C179-D063-D62519EE8E11}"/>
              </a:ext>
            </a:extLst>
          </p:cNvPr>
          <p:cNvSpPr txBox="1"/>
          <p:nvPr/>
        </p:nvSpPr>
        <p:spPr>
          <a:xfrm flipH="1">
            <a:off x="838200" y="2203762"/>
            <a:ext cx="953522" cy="461665"/>
          </a:xfrm>
          <a:prstGeom prst="rect">
            <a:avLst/>
          </a:prstGeom>
          <a:noFill/>
        </p:spPr>
        <p:txBody>
          <a:bodyPr wrap="square" rtlCol="0">
            <a:spAutoFit/>
          </a:bodyPr>
          <a:lstStyle/>
          <a:p>
            <a:r>
              <a:rPr lang="en-US" sz="2400" b="1" dirty="0">
                <a:solidFill>
                  <a:srgbClr val="FF0000"/>
                </a:solidFill>
              </a:rPr>
              <a:t>went</a:t>
            </a:r>
          </a:p>
        </p:txBody>
      </p:sp>
      <p:cxnSp>
        <p:nvCxnSpPr>
          <p:cNvPr id="7" name="Straight Connector 6">
            <a:extLst>
              <a:ext uri="{FF2B5EF4-FFF2-40B4-BE49-F238E27FC236}">
                <a16:creationId xmlns:a16="http://schemas.microsoft.com/office/drawing/2014/main" id="{E87EA391-8554-FCAB-4D5A-BD24D6C6B6A4}"/>
              </a:ext>
            </a:extLst>
          </p:cNvPr>
          <p:cNvCxnSpPr>
            <a:cxnSpLocks/>
          </p:cNvCxnSpPr>
          <p:nvPr/>
        </p:nvCxnSpPr>
        <p:spPr>
          <a:xfrm>
            <a:off x="4262487" y="3885414"/>
            <a:ext cx="5640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5A47D93-6A90-A5F6-4A02-B9E0C6C86D99}"/>
              </a:ext>
            </a:extLst>
          </p:cNvPr>
          <p:cNvSpPr txBox="1"/>
          <p:nvPr/>
        </p:nvSpPr>
        <p:spPr>
          <a:xfrm flipH="1">
            <a:off x="4262487" y="3355681"/>
            <a:ext cx="953522" cy="461665"/>
          </a:xfrm>
          <a:prstGeom prst="rect">
            <a:avLst/>
          </a:prstGeom>
          <a:noFill/>
        </p:spPr>
        <p:txBody>
          <a:bodyPr wrap="square" rtlCol="0">
            <a:spAutoFit/>
          </a:bodyPr>
          <a:lstStyle/>
          <a:p>
            <a:r>
              <a:rPr lang="en-US" sz="2400" b="1" dirty="0">
                <a:solidFill>
                  <a:srgbClr val="FF0000"/>
                </a:solidFill>
              </a:rPr>
              <a:t>had</a:t>
            </a:r>
          </a:p>
        </p:txBody>
      </p:sp>
      <p:cxnSp>
        <p:nvCxnSpPr>
          <p:cNvPr id="10" name="Straight Connector 9">
            <a:extLst>
              <a:ext uri="{FF2B5EF4-FFF2-40B4-BE49-F238E27FC236}">
                <a16:creationId xmlns:a16="http://schemas.microsoft.com/office/drawing/2014/main" id="{AB88DFE5-1BBF-D0AF-6128-44235AB7F27C}"/>
              </a:ext>
            </a:extLst>
          </p:cNvPr>
          <p:cNvCxnSpPr>
            <a:cxnSpLocks/>
          </p:cNvCxnSpPr>
          <p:nvPr/>
        </p:nvCxnSpPr>
        <p:spPr>
          <a:xfrm>
            <a:off x="6271967" y="4235777"/>
            <a:ext cx="5640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CF6B132-1E15-9643-4736-5514E32FD518}"/>
              </a:ext>
            </a:extLst>
          </p:cNvPr>
          <p:cNvSpPr txBox="1"/>
          <p:nvPr/>
        </p:nvSpPr>
        <p:spPr>
          <a:xfrm flipH="1">
            <a:off x="6077224" y="3654581"/>
            <a:ext cx="953522" cy="461665"/>
          </a:xfrm>
          <a:prstGeom prst="rect">
            <a:avLst/>
          </a:prstGeom>
          <a:noFill/>
        </p:spPr>
        <p:txBody>
          <a:bodyPr wrap="square" rtlCol="0">
            <a:spAutoFit/>
          </a:bodyPr>
          <a:lstStyle/>
          <a:p>
            <a:r>
              <a:rPr lang="en-US" sz="2400" b="1" dirty="0">
                <a:solidFill>
                  <a:srgbClr val="FF0000"/>
                </a:solidFill>
              </a:rPr>
              <a:t>could</a:t>
            </a:r>
          </a:p>
        </p:txBody>
      </p:sp>
    </p:spTree>
    <p:extLst>
      <p:ext uri="{BB962C8B-B14F-4D97-AF65-F5344CB8AC3E}">
        <p14:creationId xmlns:p14="http://schemas.microsoft.com/office/powerpoint/2010/main" val="167309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21B88-D34F-267A-C213-7522D1E863A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4029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682F6-6DB9-1AD1-C941-3A5BB945072D}"/>
              </a:ext>
            </a:extLst>
          </p:cNvPr>
          <p:cNvPicPr>
            <a:picLocks noChangeAspect="1"/>
          </p:cNvPicPr>
          <p:nvPr/>
        </p:nvPicPr>
        <p:blipFill>
          <a:blip r:embed="rId2"/>
          <a:stretch>
            <a:fillRect/>
          </a:stretch>
        </p:blipFill>
        <p:spPr>
          <a:xfrm>
            <a:off x="8279834" y="273112"/>
            <a:ext cx="3590476" cy="3600000"/>
          </a:xfrm>
          <a:prstGeom prst="rect">
            <a:avLst/>
          </a:prstGeom>
        </p:spPr>
      </p:pic>
      <p:sp>
        <p:nvSpPr>
          <p:cNvPr id="4" name="Subtitle 3">
            <a:extLst>
              <a:ext uri="{FF2B5EF4-FFF2-40B4-BE49-F238E27FC236}">
                <a16:creationId xmlns:a16="http://schemas.microsoft.com/office/drawing/2014/main" id="{25DA3750-EF7A-0F98-0606-7A71E3202716}"/>
              </a:ext>
            </a:extLst>
          </p:cNvPr>
          <p:cNvSpPr>
            <a:spLocks noGrp="1"/>
          </p:cNvSpPr>
          <p:nvPr>
            <p:ph type="subTitle" idx="1"/>
          </p:nvPr>
        </p:nvSpPr>
        <p:spPr>
          <a:xfrm>
            <a:off x="10038368" y="989749"/>
            <a:ext cx="1831942" cy="622302"/>
          </a:xfrm>
        </p:spPr>
        <p:txBody>
          <a:bodyPr>
            <a:noAutofit/>
          </a:bodyPr>
          <a:lstStyle/>
          <a:p>
            <a:r>
              <a:rPr lang="en-US" sz="3600" b="1" dirty="0">
                <a:solidFill>
                  <a:srgbClr val="FFFF00"/>
                </a:solidFill>
              </a:rPr>
              <a:t>Mary</a:t>
            </a:r>
          </a:p>
        </p:txBody>
      </p:sp>
      <p:sp>
        <p:nvSpPr>
          <p:cNvPr id="6" name="Subtitle 3">
            <a:extLst>
              <a:ext uri="{FF2B5EF4-FFF2-40B4-BE49-F238E27FC236}">
                <a16:creationId xmlns:a16="http://schemas.microsoft.com/office/drawing/2014/main" id="{26C93137-9438-6D3F-50D1-1DE521B7565D}"/>
              </a:ext>
            </a:extLst>
          </p:cNvPr>
          <p:cNvSpPr txBox="1">
            <a:spLocks/>
          </p:cNvSpPr>
          <p:nvPr/>
        </p:nvSpPr>
        <p:spPr>
          <a:xfrm>
            <a:off x="188536" y="273113"/>
            <a:ext cx="7975076" cy="8581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vi-VN" sz="2800" b="1" dirty="0">
                <a:solidFill>
                  <a:srgbClr val="C00000"/>
                </a:solidFill>
                <a:latin typeface="+mj-lt"/>
              </a:rPr>
              <a:t>Mary</a:t>
            </a:r>
            <a:r>
              <a:rPr lang="en-US" sz="2800" b="1" dirty="0">
                <a:solidFill>
                  <a:srgbClr val="C00000"/>
                </a:solidFill>
                <a:latin typeface="+mj-lt"/>
              </a:rPr>
              <a:t> </a:t>
            </a:r>
            <a:r>
              <a:rPr lang="en-US" sz="2800" b="1" dirty="0">
                <a:solidFill>
                  <a:srgbClr val="C00000"/>
                </a:solidFill>
                <a:latin typeface="Times New Roman" panose="02020603050405020304" pitchFamily="18" charset="0"/>
                <a:cs typeface="Times New Roman" panose="02020603050405020304" pitchFamily="18" charset="0"/>
              </a:rPr>
              <a:t>is having a dinner party tonight</a:t>
            </a:r>
            <a:r>
              <a:rPr lang="vi-VN" sz="2800" b="1" dirty="0">
                <a:solidFill>
                  <a:srgbClr val="C00000"/>
                </a:solidFill>
                <a:latin typeface="Times New Roman" panose="02020603050405020304" pitchFamily="18" charset="0"/>
                <a:cs typeface="Times New Roman" panose="02020603050405020304" pitchFamily="18" charset="0"/>
              </a:rPr>
              <a:t>. </a:t>
            </a:r>
            <a:r>
              <a:rPr lang="vi-VN" sz="2800" b="1" dirty="0">
                <a:solidFill>
                  <a:srgbClr val="C00000"/>
                </a:solidFill>
                <a:latin typeface="+mj-lt"/>
              </a:rPr>
              <a:t>Read the text and list out the things she has / hasn’t done</a:t>
            </a:r>
            <a:endParaRPr lang="en-US" sz="2800" b="1" dirty="0">
              <a:solidFill>
                <a:srgbClr val="C00000"/>
              </a:solidFill>
              <a:latin typeface="+mj-lt"/>
            </a:endParaRPr>
          </a:p>
        </p:txBody>
      </p:sp>
      <p:sp>
        <p:nvSpPr>
          <p:cNvPr id="8" name="TextBox 7">
            <a:extLst>
              <a:ext uri="{FF2B5EF4-FFF2-40B4-BE49-F238E27FC236}">
                <a16:creationId xmlns:a16="http://schemas.microsoft.com/office/drawing/2014/main" id="{2230C243-4AF9-74DD-D7FE-913D390C0724}"/>
              </a:ext>
            </a:extLst>
          </p:cNvPr>
          <p:cNvSpPr txBox="1"/>
          <p:nvPr/>
        </p:nvSpPr>
        <p:spPr>
          <a:xfrm>
            <a:off x="321690" y="1300900"/>
            <a:ext cx="7975076" cy="5078313"/>
          </a:xfrm>
          <a:prstGeom prst="rect">
            <a:avLst/>
          </a:prstGeom>
          <a:noFill/>
        </p:spPr>
        <p:txBody>
          <a:bodyPr wrap="square">
            <a:spAutoFit/>
          </a:bodyPr>
          <a:lstStyle/>
          <a:p>
            <a:pPr marL="0" marR="0">
              <a:spcBef>
                <a:spcPts val="0"/>
              </a:spcBef>
              <a:spcAft>
                <a:spcPts val="0"/>
              </a:spcAft>
            </a:pPr>
            <a:r>
              <a:rPr lang="en-CA" sz="1800" b="1" dirty="0">
                <a:effectLst/>
                <a:latin typeface="Comic Sans MS" panose="030F0702030302020204" pitchFamily="66" charset="0"/>
                <a:ea typeface="Times New Roman" panose="02020603050405020304" pitchFamily="18" charset="0"/>
              </a:rPr>
              <a:t>My name is Mary and today is a busy day for us. We are having a dinner party tonight. The dinner party is special because </a:t>
            </a:r>
            <a:r>
              <a:rPr lang="en-CA" sz="1800" b="1" dirty="0">
                <a:solidFill>
                  <a:srgbClr val="FF0000"/>
                </a:solidFill>
                <a:effectLst/>
                <a:latin typeface="Comic Sans MS" panose="030F0702030302020204" pitchFamily="66" charset="0"/>
                <a:ea typeface="Times New Roman" panose="02020603050405020304" pitchFamily="18" charset="0"/>
              </a:rPr>
              <a:t>my husband has never invited his boss to dinner before</a:t>
            </a:r>
            <a:r>
              <a:rPr lang="en-CA" sz="1800" b="1" dirty="0">
                <a:effectLst/>
                <a:latin typeface="Comic Sans MS" panose="030F0702030302020204" pitchFamily="66" charset="0"/>
                <a:ea typeface="Times New Roman" panose="02020603050405020304" pitchFamily="18" charset="0"/>
              </a:rPr>
              <a:t> and this is the first time he will be at our home.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800" b="1" dirty="0">
                <a:effectLst/>
                <a:latin typeface="Comic Sans MS" panose="030F0702030302020204" pitchFamily="66" charset="0"/>
                <a:ea typeface="Times New Roman" panose="02020603050405020304" pitchFamily="18" charset="0"/>
              </a:rPr>
              <a:t>We have had many parties before, but we have never  had parties with people we work with.</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800" b="1" dirty="0">
                <a:effectLst/>
                <a:latin typeface="Comic Sans MS" panose="030F0702030302020204" pitchFamily="66" charset="0"/>
                <a:ea typeface="Times New Roman" panose="02020603050405020304" pitchFamily="18" charset="0"/>
              </a:rPr>
              <a:t>There is a lot of cleaning and preparation that has to be done.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800" b="1" dirty="0">
                <a:effectLst/>
                <a:latin typeface="Comic Sans MS" panose="030F0702030302020204" pitchFamily="66" charset="0"/>
                <a:ea typeface="Times New Roman" panose="02020603050405020304" pitchFamily="18" charset="0"/>
              </a:rPr>
              <a:t>I have already</a:t>
            </a:r>
            <a:r>
              <a:rPr lang="vi-VN" b="1" dirty="0">
                <a:latin typeface="Comic Sans MS" panose="030F0702030302020204" pitchFamily="66" charset="0"/>
                <a:ea typeface="Times New Roman" panose="02020603050405020304" pitchFamily="18" charset="0"/>
              </a:rPr>
              <a:t> </a:t>
            </a:r>
            <a:r>
              <a:rPr lang="en-CA" sz="1800" b="1" dirty="0">
                <a:effectLst/>
                <a:latin typeface="Comic Sans MS" panose="030F0702030302020204" pitchFamily="66" charset="0"/>
                <a:ea typeface="Times New Roman" panose="02020603050405020304" pitchFamily="18" charset="0"/>
              </a:rPr>
              <a:t>done the dusting</a:t>
            </a:r>
            <a:r>
              <a:rPr lang="vi-VN" sz="1800" b="1" dirty="0">
                <a:effectLst/>
                <a:latin typeface="Comic Sans MS" panose="030F0702030302020204" pitchFamily="66" charset="0"/>
                <a:ea typeface="Times New Roman" panose="02020603050405020304" pitchFamily="18" charset="0"/>
              </a:rPr>
              <a:t>.</a:t>
            </a:r>
            <a:r>
              <a:rPr lang="en-CA" sz="1800" b="1" dirty="0">
                <a:effectLst/>
                <a:latin typeface="Comic Sans MS" panose="030F0702030302020204" pitchFamily="66" charset="0"/>
                <a:ea typeface="Times New Roman" panose="02020603050405020304" pitchFamily="18" charset="0"/>
              </a:rPr>
              <a:t> I have already washed the dishes</a:t>
            </a:r>
            <a:r>
              <a:rPr lang="vi-VN" sz="1800" b="1" dirty="0">
                <a:effectLst/>
                <a:latin typeface="Comic Sans MS" panose="030F0702030302020204" pitchFamily="66" charset="0"/>
                <a:ea typeface="Times New Roman" panose="02020603050405020304" pitchFamily="18" charset="0"/>
              </a:rPr>
              <a:t>.</a:t>
            </a:r>
            <a:r>
              <a:rPr lang="en-CA" sz="1800" b="1" dirty="0">
                <a:effectLst/>
                <a:latin typeface="Comic Sans MS" panose="030F0702030302020204" pitchFamily="66" charset="0"/>
                <a:ea typeface="Times New Roman" panose="02020603050405020304" pitchFamily="18" charset="0"/>
              </a:rPr>
              <a:t> I have already done the laundry.  I have already washed the washrooms and I have already made the beds.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800" b="1" dirty="0">
                <a:effectLst/>
                <a:latin typeface="Comic Sans MS" panose="030F0702030302020204" pitchFamily="66" charset="0"/>
                <a:ea typeface="Times New Roman" panose="02020603050405020304" pitchFamily="18" charset="0"/>
              </a:rPr>
              <a:t>I haven’t finished the vacuuming yet.  I haven’t done the grocery shopping yet.  I haven’t made the salad yet.  I haven’t prepared the supper yet.  I haven’t baked a cake yet.</a:t>
            </a:r>
          </a:p>
          <a:p>
            <a:pPr marL="0" marR="0">
              <a:spcBef>
                <a:spcPts val="0"/>
              </a:spcBef>
              <a:spcAft>
                <a:spcPts val="0"/>
              </a:spcAft>
            </a:pPr>
            <a:r>
              <a:rPr lang="en-CA" sz="1800" b="1" dirty="0">
                <a:effectLst/>
                <a:latin typeface="Comic Sans MS" panose="030F0702030302020204" pitchFamily="66" charset="0"/>
                <a:ea typeface="Times New Roman" panose="02020603050405020304" pitchFamily="18" charset="0"/>
              </a:rPr>
              <a:t>I would like to make a </a:t>
            </a:r>
            <a:r>
              <a:rPr lang="en-CA" sz="1800" b="1" dirty="0" err="1">
                <a:effectLst/>
                <a:latin typeface="Comic Sans MS" panose="030F0702030302020204" pitchFamily="66" charset="0"/>
                <a:ea typeface="Times New Roman" panose="02020603050405020304" pitchFamily="18" charset="0"/>
              </a:rPr>
              <a:t>blackforest</a:t>
            </a:r>
            <a:r>
              <a:rPr lang="en-CA" sz="1800" b="1" dirty="0">
                <a:effectLst/>
                <a:latin typeface="Comic Sans MS" panose="030F0702030302020204" pitchFamily="66" charset="0"/>
                <a:ea typeface="Times New Roman" panose="02020603050405020304" pitchFamily="18" charset="0"/>
              </a:rPr>
              <a:t> cake, but </a:t>
            </a:r>
            <a:r>
              <a:rPr lang="en-CA" sz="1800" b="1" dirty="0">
                <a:solidFill>
                  <a:srgbClr val="FF0000"/>
                </a:solidFill>
                <a:effectLst/>
                <a:latin typeface="Comic Sans MS" panose="030F0702030302020204" pitchFamily="66" charset="0"/>
                <a:ea typeface="Times New Roman" panose="02020603050405020304" pitchFamily="18" charset="0"/>
              </a:rPr>
              <a:t>I have never made a </a:t>
            </a:r>
            <a:r>
              <a:rPr lang="en-CA" sz="1800" b="1" dirty="0" err="1">
                <a:solidFill>
                  <a:srgbClr val="FF0000"/>
                </a:solidFill>
                <a:effectLst/>
                <a:latin typeface="Comic Sans MS" panose="030F0702030302020204" pitchFamily="66" charset="0"/>
                <a:ea typeface="Times New Roman" panose="02020603050405020304" pitchFamily="18" charset="0"/>
              </a:rPr>
              <a:t>blackforest</a:t>
            </a:r>
            <a:r>
              <a:rPr lang="en-CA" sz="1800" b="1" dirty="0">
                <a:solidFill>
                  <a:srgbClr val="FF0000"/>
                </a:solidFill>
                <a:effectLst/>
                <a:latin typeface="Comic Sans MS" panose="030F0702030302020204" pitchFamily="66" charset="0"/>
                <a:ea typeface="Times New Roman" panose="02020603050405020304" pitchFamily="18" charset="0"/>
              </a:rPr>
              <a:t> cake. </a:t>
            </a:r>
            <a:r>
              <a:rPr lang="en-CA" sz="1800" b="1" dirty="0">
                <a:effectLst/>
                <a:latin typeface="Comic Sans MS" panose="030F0702030302020204" pitchFamily="66" charset="0"/>
                <a:ea typeface="Times New Roman" panose="02020603050405020304" pitchFamily="18" charset="0"/>
              </a:rPr>
              <a:t> </a:t>
            </a:r>
            <a:r>
              <a:rPr lang="en-CA" sz="1800" b="1" dirty="0">
                <a:solidFill>
                  <a:srgbClr val="FF0000"/>
                </a:solidFill>
                <a:effectLst/>
                <a:latin typeface="Comic Sans MS" panose="030F0702030302020204" pitchFamily="66" charset="0"/>
                <a:ea typeface="Times New Roman" panose="02020603050405020304" pitchFamily="18" charset="0"/>
              </a:rPr>
              <a:t>I have made pies many times, but I haven’t really baked too many cakes. </a:t>
            </a:r>
            <a:endParaRPr lang="en-US" sz="1800" dirty="0">
              <a:solidFill>
                <a:srgbClr val="FF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CA" sz="1800" b="1" dirty="0">
                <a:effectLst/>
                <a:latin typeface="Comic Sans MS" panose="030F0702030302020204" pitchFamily="66" charset="0"/>
                <a:ea typeface="Times New Roman" panose="02020603050405020304" pitchFamily="18" charset="0"/>
              </a:rPr>
              <a:t>I hope our party will be a success.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5659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2385-FC4D-5287-6720-AA21F987E831}"/>
              </a:ext>
            </a:extLst>
          </p:cNvPr>
          <p:cNvSpPr>
            <a:spLocks noGrp="1"/>
          </p:cNvSpPr>
          <p:nvPr>
            <p:ph type="title"/>
          </p:nvPr>
        </p:nvSpPr>
        <p:spPr>
          <a:xfrm>
            <a:off x="677334" y="609600"/>
            <a:ext cx="8596668" cy="766713"/>
          </a:xfrm>
        </p:spPr>
        <p:txBody>
          <a:bodyPr/>
          <a:lstStyle/>
          <a:p>
            <a:pPr algn="ctr"/>
            <a:r>
              <a:rPr lang="vi-VN" b="1" dirty="0">
                <a:solidFill>
                  <a:srgbClr val="CE225C"/>
                </a:solidFill>
              </a:rPr>
              <a:t>PRESENT PERFECT</a:t>
            </a:r>
            <a:endParaRPr lang="en-US" b="1" dirty="0">
              <a:solidFill>
                <a:srgbClr val="CE225C"/>
              </a:solidFill>
            </a:endParaRPr>
          </a:p>
        </p:txBody>
      </p:sp>
      <p:sp>
        <p:nvSpPr>
          <p:cNvPr id="3" name="Content Placeholder 2">
            <a:extLst>
              <a:ext uri="{FF2B5EF4-FFF2-40B4-BE49-F238E27FC236}">
                <a16:creationId xmlns:a16="http://schemas.microsoft.com/office/drawing/2014/main" id="{C32C19A8-FF17-0BAC-C61D-5E9BBB7FCD52}"/>
              </a:ext>
            </a:extLst>
          </p:cNvPr>
          <p:cNvSpPr>
            <a:spLocks noGrp="1"/>
          </p:cNvSpPr>
          <p:nvPr>
            <p:ph idx="1"/>
          </p:nvPr>
        </p:nvSpPr>
        <p:spPr/>
        <p:txBody>
          <a:bodyPr>
            <a:normAutofit/>
          </a:bodyPr>
          <a:lstStyle/>
          <a:p>
            <a:pPr marL="514350" indent="-514350">
              <a:buAutoNum type="arabicPeriod"/>
            </a:pPr>
            <a:r>
              <a:rPr lang="vi-VN" sz="2800" b="1" dirty="0">
                <a:solidFill>
                  <a:srgbClr val="003399"/>
                </a:solidFill>
              </a:rPr>
              <a:t>Completed actions at a time in the past (not mentioned)</a:t>
            </a:r>
          </a:p>
          <a:p>
            <a:pPr marL="514350" indent="-514350">
              <a:buAutoNum type="arabicPeriod"/>
            </a:pPr>
            <a:r>
              <a:rPr lang="vi-VN" sz="2800" b="1" dirty="0">
                <a:solidFill>
                  <a:srgbClr val="003399"/>
                </a:solidFill>
              </a:rPr>
              <a:t>Situation started in the past and are still true</a:t>
            </a:r>
          </a:p>
          <a:p>
            <a:pPr marL="514350" indent="-514350">
              <a:buAutoNum type="arabicPeriod"/>
            </a:pPr>
            <a:r>
              <a:rPr lang="vi-VN" sz="2800" b="1" dirty="0">
                <a:solidFill>
                  <a:srgbClr val="003399"/>
                </a:solidFill>
              </a:rPr>
              <a:t>Completed actions where the important thing is the result now. </a:t>
            </a:r>
            <a:endParaRPr lang="en-US" sz="2800" b="1" dirty="0">
              <a:solidFill>
                <a:srgbClr val="003399"/>
              </a:solidFill>
            </a:endParaRPr>
          </a:p>
        </p:txBody>
      </p:sp>
    </p:spTree>
    <p:extLst>
      <p:ext uri="{BB962C8B-B14F-4D97-AF65-F5344CB8AC3E}">
        <p14:creationId xmlns:p14="http://schemas.microsoft.com/office/powerpoint/2010/main" val="36564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2385-FC4D-5287-6720-AA21F987E831}"/>
              </a:ext>
            </a:extLst>
          </p:cNvPr>
          <p:cNvSpPr>
            <a:spLocks noGrp="1"/>
          </p:cNvSpPr>
          <p:nvPr>
            <p:ph type="title"/>
          </p:nvPr>
        </p:nvSpPr>
        <p:spPr/>
        <p:txBody>
          <a:bodyPr/>
          <a:lstStyle/>
          <a:p>
            <a:pPr algn="ctr"/>
            <a:r>
              <a:rPr lang="vi-VN" b="1" dirty="0">
                <a:solidFill>
                  <a:srgbClr val="CE225C"/>
                </a:solidFill>
              </a:rPr>
              <a:t>PRESENT PERFECT</a:t>
            </a:r>
            <a:endParaRPr lang="en-US" b="1" dirty="0">
              <a:solidFill>
                <a:srgbClr val="CE225C"/>
              </a:solidFill>
            </a:endParaRPr>
          </a:p>
        </p:txBody>
      </p:sp>
      <p:sp>
        <p:nvSpPr>
          <p:cNvPr id="3" name="Content Placeholder 2">
            <a:extLst>
              <a:ext uri="{FF2B5EF4-FFF2-40B4-BE49-F238E27FC236}">
                <a16:creationId xmlns:a16="http://schemas.microsoft.com/office/drawing/2014/main" id="{C32C19A8-FF17-0BAC-C61D-5E9BBB7FCD52}"/>
              </a:ext>
            </a:extLst>
          </p:cNvPr>
          <p:cNvSpPr>
            <a:spLocks noGrp="1"/>
          </p:cNvSpPr>
          <p:nvPr>
            <p:ph idx="1"/>
          </p:nvPr>
        </p:nvSpPr>
        <p:spPr/>
        <p:txBody>
          <a:bodyPr>
            <a:normAutofit/>
          </a:bodyPr>
          <a:lstStyle/>
          <a:p>
            <a:pPr marL="514350" indent="-514350">
              <a:buAutoNum type="arabicPeriod"/>
            </a:pPr>
            <a:r>
              <a:rPr lang="vi-VN" sz="2800" b="1" dirty="0">
                <a:solidFill>
                  <a:srgbClr val="003399"/>
                </a:solidFill>
              </a:rPr>
              <a:t>for</a:t>
            </a:r>
          </a:p>
          <a:p>
            <a:pPr marL="514350" indent="-514350">
              <a:buAutoNum type="arabicPeriod"/>
            </a:pPr>
            <a:r>
              <a:rPr lang="vi-VN" sz="2800" b="1" dirty="0">
                <a:solidFill>
                  <a:srgbClr val="003399"/>
                </a:solidFill>
              </a:rPr>
              <a:t>since</a:t>
            </a:r>
          </a:p>
          <a:p>
            <a:pPr marL="514350" indent="-514350">
              <a:buAutoNum type="arabicPeriod"/>
            </a:pPr>
            <a:r>
              <a:rPr lang="vi-VN" sz="2800" b="1" dirty="0">
                <a:solidFill>
                  <a:srgbClr val="003399"/>
                </a:solidFill>
              </a:rPr>
              <a:t>just</a:t>
            </a:r>
          </a:p>
          <a:p>
            <a:pPr marL="514350" indent="-514350">
              <a:buAutoNum type="arabicPeriod"/>
            </a:pPr>
            <a:r>
              <a:rPr lang="vi-VN" sz="2800" b="1" dirty="0">
                <a:solidFill>
                  <a:srgbClr val="003399"/>
                </a:solidFill>
              </a:rPr>
              <a:t>already</a:t>
            </a:r>
          </a:p>
          <a:p>
            <a:pPr marL="514350" indent="-514350">
              <a:buAutoNum type="arabicPeriod"/>
            </a:pPr>
            <a:r>
              <a:rPr lang="vi-VN" sz="2800" b="1" dirty="0">
                <a:solidFill>
                  <a:srgbClr val="003399"/>
                </a:solidFill>
              </a:rPr>
              <a:t>(not) yet</a:t>
            </a:r>
          </a:p>
          <a:p>
            <a:pPr marL="514350" indent="-514350">
              <a:buAutoNum type="arabicPeriod"/>
            </a:pPr>
            <a:r>
              <a:rPr lang="vi-VN" sz="2800" b="1" dirty="0">
                <a:solidFill>
                  <a:srgbClr val="003399"/>
                </a:solidFill>
              </a:rPr>
              <a:t>ever / never</a:t>
            </a:r>
          </a:p>
          <a:p>
            <a:pPr marL="514350" indent="-514350">
              <a:buAutoNum type="arabicPeriod"/>
            </a:pPr>
            <a:r>
              <a:rPr lang="vi-VN" sz="2800" b="1" dirty="0">
                <a:solidFill>
                  <a:srgbClr val="003399"/>
                </a:solidFill>
              </a:rPr>
              <a:t>It’s the first time</a:t>
            </a:r>
            <a:endParaRPr lang="en-US" sz="2800" b="1" dirty="0">
              <a:solidFill>
                <a:srgbClr val="003399"/>
              </a:solidFill>
            </a:endParaRPr>
          </a:p>
        </p:txBody>
      </p:sp>
    </p:spTree>
    <p:extLst>
      <p:ext uri="{BB962C8B-B14F-4D97-AF65-F5344CB8AC3E}">
        <p14:creationId xmlns:p14="http://schemas.microsoft.com/office/powerpoint/2010/main" val="88091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2385-FC4D-5287-6720-AA21F987E831}"/>
              </a:ext>
            </a:extLst>
          </p:cNvPr>
          <p:cNvSpPr>
            <a:spLocks noGrp="1"/>
          </p:cNvSpPr>
          <p:nvPr>
            <p:ph type="title"/>
          </p:nvPr>
        </p:nvSpPr>
        <p:spPr/>
        <p:txBody>
          <a:bodyPr/>
          <a:lstStyle/>
          <a:p>
            <a:pPr algn="ctr"/>
            <a:r>
              <a:rPr lang="vi-VN" b="1" dirty="0">
                <a:solidFill>
                  <a:srgbClr val="CE225C"/>
                </a:solidFill>
              </a:rPr>
              <a:t>PAST SIMPLE</a:t>
            </a:r>
            <a:endParaRPr lang="en-US" b="1" dirty="0">
              <a:solidFill>
                <a:srgbClr val="CE225C"/>
              </a:solidFill>
            </a:endParaRPr>
          </a:p>
        </p:txBody>
      </p:sp>
      <p:sp>
        <p:nvSpPr>
          <p:cNvPr id="3" name="Content Placeholder 2">
            <a:extLst>
              <a:ext uri="{FF2B5EF4-FFF2-40B4-BE49-F238E27FC236}">
                <a16:creationId xmlns:a16="http://schemas.microsoft.com/office/drawing/2014/main" id="{C32C19A8-FF17-0BAC-C61D-5E9BBB7FCD52}"/>
              </a:ext>
            </a:extLst>
          </p:cNvPr>
          <p:cNvSpPr>
            <a:spLocks noGrp="1"/>
          </p:cNvSpPr>
          <p:nvPr>
            <p:ph idx="1"/>
          </p:nvPr>
        </p:nvSpPr>
        <p:spPr/>
        <p:txBody>
          <a:bodyPr>
            <a:normAutofit/>
          </a:bodyPr>
          <a:lstStyle/>
          <a:p>
            <a:pPr marL="514350" indent="-514350">
              <a:buAutoNum type="arabicPeriod"/>
            </a:pPr>
            <a:r>
              <a:rPr lang="vi-VN" sz="2800" b="1" dirty="0">
                <a:solidFill>
                  <a:srgbClr val="003399"/>
                </a:solidFill>
              </a:rPr>
              <a:t>Completed actions in the past. </a:t>
            </a:r>
          </a:p>
          <a:p>
            <a:pPr marL="514350" indent="-514350">
              <a:buAutoNum type="arabicPeriod"/>
            </a:pPr>
            <a:r>
              <a:rPr lang="vi-VN" sz="2800" b="1" dirty="0">
                <a:solidFill>
                  <a:srgbClr val="003399"/>
                </a:solidFill>
              </a:rPr>
              <a:t>General truth about the past. </a:t>
            </a:r>
          </a:p>
          <a:p>
            <a:pPr marL="514350" indent="-514350">
              <a:buAutoNum type="arabicPeriod"/>
            </a:pPr>
            <a:r>
              <a:rPr lang="vi-VN" sz="2800" b="1" dirty="0">
                <a:solidFill>
                  <a:srgbClr val="003399"/>
                </a:solidFill>
              </a:rPr>
              <a:t>Main events in a story.</a:t>
            </a:r>
            <a:endParaRPr lang="en-US" sz="2800" b="1" dirty="0">
              <a:solidFill>
                <a:srgbClr val="003399"/>
              </a:solidFill>
            </a:endParaRPr>
          </a:p>
        </p:txBody>
      </p:sp>
    </p:spTree>
    <p:extLst>
      <p:ext uri="{BB962C8B-B14F-4D97-AF65-F5344CB8AC3E}">
        <p14:creationId xmlns:p14="http://schemas.microsoft.com/office/powerpoint/2010/main" val="368614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2385-FC4D-5287-6720-AA21F987E831}"/>
              </a:ext>
            </a:extLst>
          </p:cNvPr>
          <p:cNvSpPr>
            <a:spLocks noGrp="1"/>
          </p:cNvSpPr>
          <p:nvPr>
            <p:ph type="title"/>
          </p:nvPr>
        </p:nvSpPr>
        <p:spPr/>
        <p:txBody>
          <a:bodyPr/>
          <a:lstStyle/>
          <a:p>
            <a:pPr algn="ctr"/>
            <a:r>
              <a:rPr lang="vi-VN" b="1" dirty="0">
                <a:solidFill>
                  <a:srgbClr val="CE225C"/>
                </a:solidFill>
              </a:rPr>
              <a:t>PAST SIMPLE</a:t>
            </a:r>
            <a:endParaRPr lang="en-US" b="1" dirty="0">
              <a:solidFill>
                <a:srgbClr val="CE225C"/>
              </a:solidFill>
            </a:endParaRPr>
          </a:p>
        </p:txBody>
      </p:sp>
      <p:sp>
        <p:nvSpPr>
          <p:cNvPr id="3" name="Content Placeholder 2">
            <a:extLst>
              <a:ext uri="{FF2B5EF4-FFF2-40B4-BE49-F238E27FC236}">
                <a16:creationId xmlns:a16="http://schemas.microsoft.com/office/drawing/2014/main" id="{C32C19A8-FF17-0BAC-C61D-5E9BBB7FCD52}"/>
              </a:ext>
            </a:extLst>
          </p:cNvPr>
          <p:cNvSpPr>
            <a:spLocks noGrp="1"/>
          </p:cNvSpPr>
          <p:nvPr>
            <p:ph idx="1"/>
          </p:nvPr>
        </p:nvSpPr>
        <p:spPr/>
        <p:txBody>
          <a:bodyPr>
            <a:normAutofit/>
          </a:bodyPr>
          <a:lstStyle/>
          <a:p>
            <a:pPr marL="514350" indent="-514350">
              <a:buAutoNum type="arabicPeriod"/>
            </a:pPr>
            <a:r>
              <a:rPr lang="vi-VN" sz="2800" b="1" dirty="0">
                <a:solidFill>
                  <a:srgbClr val="003399"/>
                </a:solidFill>
              </a:rPr>
              <a:t>Yesterday</a:t>
            </a:r>
          </a:p>
          <a:p>
            <a:pPr marL="514350" indent="-514350">
              <a:buAutoNum type="arabicPeriod"/>
            </a:pPr>
            <a:r>
              <a:rPr lang="vi-VN" sz="2800" b="1" dirty="0">
                <a:solidFill>
                  <a:srgbClr val="003399"/>
                </a:solidFill>
              </a:rPr>
              <a:t>Last (week / summer / year....)</a:t>
            </a:r>
          </a:p>
          <a:p>
            <a:pPr marL="514350" indent="-514350">
              <a:buAutoNum type="arabicPeriod"/>
            </a:pPr>
            <a:r>
              <a:rPr lang="vi-VN" sz="2800" b="1" dirty="0">
                <a:solidFill>
                  <a:srgbClr val="003399"/>
                </a:solidFill>
              </a:rPr>
              <a:t>In (January / 2000 /......</a:t>
            </a:r>
          </a:p>
          <a:p>
            <a:pPr marL="514350" indent="-514350">
              <a:buAutoNum type="arabicPeriod"/>
            </a:pPr>
            <a:r>
              <a:rPr lang="vi-VN" sz="2800" b="1" dirty="0">
                <a:solidFill>
                  <a:srgbClr val="003399"/>
                </a:solidFill>
              </a:rPr>
              <a:t>An hour / a week / a year.....ago</a:t>
            </a:r>
            <a:endParaRPr lang="en-US" sz="2800" b="1" dirty="0">
              <a:solidFill>
                <a:srgbClr val="003399"/>
              </a:solidFill>
            </a:endParaRPr>
          </a:p>
        </p:txBody>
      </p:sp>
    </p:spTree>
    <p:extLst>
      <p:ext uri="{BB962C8B-B14F-4D97-AF65-F5344CB8AC3E}">
        <p14:creationId xmlns:p14="http://schemas.microsoft.com/office/powerpoint/2010/main" val="337751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996849" y="2355438"/>
            <a:ext cx="8372671" cy="1073562"/>
          </a:xfrm>
        </p:spPr>
        <p:txBody>
          <a:bodyPr>
            <a:normAutofit fontScale="90000"/>
          </a:bodyPr>
          <a:lstStyle/>
          <a:p>
            <a:r>
              <a:rPr lang="en-US" sz="4400" b="1" dirty="0">
                <a:solidFill>
                  <a:schemeClr val="accent5">
                    <a:lumMod val="75000"/>
                  </a:schemeClr>
                </a:solidFill>
                <a:latin typeface="Kids Zone" panose="02000500000000000000" pitchFamily="50" charset="0"/>
              </a:rPr>
              <a:t>Past Simple or Present perfect? </a:t>
            </a:r>
            <a:br>
              <a:rPr lang="en-US" sz="4400" b="1" dirty="0">
                <a:solidFill>
                  <a:schemeClr val="accent5">
                    <a:lumMod val="75000"/>
                  </a:schemeClr>
                </a:solidFill>
                <a:latin typeface="Kids Zone" panose="02000500000000000000" pitchFamily="50" charset="0"/>
              </a:rPr>
            </a:br>
            <a:br>
              <a:rPr lang="en-US" sz="4400" b="1" dirty="0"/>
            </a:br>
            <a:endParaRPr lang="en-US" sz="4400" b="1" dirty="0"/>
          </a:p>
        </p:txBody>
      </p:sp>
      <p:sp>
        <p:nvSpPr>
          <p:cNvPr id="5" name="Скругленный прямоугольник 4">
            <a:hlinkClick r:id="" action="ppaction://hlinkshowjump?jump=nextslide"/>
          </p:cNvPr>
          <p:cNvSpPr/>
          <p:nvPr/>
        </p:nvSpPr>
        <p:spPr>
          <a:xfrm>
            <a:off x="3028215" y="5958518"/>
            <a:ext cx="1707415" cy="562886"/>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CE225C"/>
                </a:solidFill>
                <a:latin typeface="Kids Zone" panose="02000500000000000000" pitchFamily="50" charset="0"/>
              </a:rPr>
              <a:t>START</a:t>
            </a:r>
            <a:endParaRPr lang="ru-RU" sz="3600" dirty="0">
              <a:solidFill>
                <a:srgbClr val="CE225C"/>
              </a:solidFill>
            </a:endParaRPr>
          </a:p>
        </p:txBody>
      </p:sp>
    </p:spTree>
    <p:extLst>
      <p:ext uri="{BB962C8B-B14F-4D97-AF65-F5344CB8AC3E}">
        <p14:creationId xmlns:p14="http://schemas.microsoft.com/office/powerpoint/2010/main" val="3582282532"/>
      </p:ext>
    </p:extLst>
  </p:cSld>
  <p:clrMapOvr>
    <a:masterClrMapping/>
  </p:clrMapOvr>
  <mc:AlternateContent xmlns:mc="http://schemas.openxmlformats.org/markup-compatibility/2006" xmlns:p14="http://schemas.microsoft.com/office/powerpoint/2010/main">
    <mc:Choice Requires="p14">
      <p:transition spd="slow" p14:dur="1200" advClick="0">
        <p14:prism/>
        <p:sndAc>
          <p:stSnd>
            <p:snd r:embed="rId2" name="chimes.wav"/>
          </p:stSnd>
        </p:sndAc>
      </p:transition>
    </mc:Choice>
    <mc:Fallback xmlns="">
      <p:transition spd="slow" advClick="0">
        <p:fade/>
        <p:sndAc>
          <p:stSnd>
            <p:snd r:embed="rId4"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p:sp>
        <p:nvSpPr>
          <p:cNvPr id="3" name="Заголовок 2"/>
          <p:cNvSpPr>
            <a:spLocks noGrp="1"/>
          </p:cNvSpPr>
          <p:nvPr>
            <p:ph type="title"/>
          </p:nvPr>
        </p:nvSpPr>
        <p:spPr>
          <a:xfrm>
            <a:off x="2650619" y="976194"/>
            <a:ext cx="7473769" cy="1994055"/>
          </a:xfrm>
        </p:spPr>
        <p:txBody>
          <a:bodyPr>
            <a:normAutofit/>
          </a:bodyPr>
          <a:lstStyle/>
          <a:p>
            <a:r>
              <a:rPr lang="vi-VN" sz="4200" b="1" cap="none" dirty="0">
                <a:solidFill>
                  <a:srgbClr val="CE225C"/>
                </a:solidFill>
                <a:latin typeface="laCartoonerie(RUS BY LYAJKA)" panose="020B0603050302020204" pitchFamily="34" charset="2"/>
              </a:rPr>
              <a:t>1.</a:t>
            </a:r>
            <a:r>
              <a:rPr lang="en-US" sz="4200" b="1" cap="none" dirty="0">
                <a:solidFill>
                  <a:srgbClr val="CE225C"/>
                </a:solidFill>
                <a:latin typeface="laCartoonerie(RUS BY LYAJKA)" panose="020B0603050302020204" pitchFamily="34" charset="2"/>
              </a:rPr>
              <a:t>I ____ to school yesterday.</a:t>
            </a:r>
            <a:endParaRPr lang="ru-RU" sz="4200" b="1" cap="none" dirty="0">
              <a:solidFill>
                <a:srgbClr val="CE225C"/>
              </a:solidFill>
              <a:latin typeface="laCartoonerie(RUS BY LYAJKA)" panose="020B0603050302020204" pitchFamily="34" charset="2"/>
            </a:endParaRPr>
          </a:p>
        </p:txBody>
      </p:sp>
      <p:pic>
        <p:nvPicPr>
          <p:cNvPr id="37" name="Рисунок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38" name="Рисунок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39" name="Рисунок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sp>
        <p:nvSpPr>
          <p:cNvPr id="40" name="TextBox 39"/>
          <p:cNvSpPr txBox="1"/>
          <p:nvPr/>
        </p:nvSpPr>
        <p:spPr>
          <a:xfrm>
            <a:off x="4175331" y="3624819"/>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A. </a:t>
            </a:r>
            <a:r>
              <a:rPr lang="en-US" sz="3200" b="1" dirty="0">
                <a:solidFill>
                  <a:srgbClr val="CE225C"/>
                </a:solidFill>
                <a:latin typeface="laCartoonerie(RUS BY LYAJKA)" panose="020B0603050302020204" pitchFamily="34" charset="2"/>
              </a:rPr>
              <a:t>go</a:t>
            </a:r>
          </a:p>
        </p:txBody>
      </p:sp>
      <p:sp>
        <p:nvSpPr>
          <p:cNvPr id="41" name="TextBox 40">
            <a:hlinkClick r:id="" action="ppaction://hlinkshowjump?jump=nextslide">
              <a:snd r:embed="rId7" name="chimes.wav"/>
            </a:hlinkClick>
          </p:cNvPr>
          <p:cNvSpPr txBox="1"/>
          <p:nvPr/>
        </p:nvSpPr>
        <p:spPr>
          <a:xfrm>
            <a:off x="4175331" y="4761383"/>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B. </a:t>
            </a:r>
            <a:r>
              <a:rPr lang="en-US" sz="3200" b="1" dirty="0">
                <a:solidFill>
                  <a:srgbClr val="CE225C"/>
                </a:solidFill>
                <a:latin typeface="laCartoonerie(RUS BY LYAJKA)" panose="020B0603050302020204" pitchFamily="34" charset="2"/>
              </a:rPr>
              <a:t>went</a:t>
            </a:r>
          </a:p>
        </p:txBody>
      </p:sp>
      <p:sp>
        <p:nvSpPr>
          <p:cNvPr id="42" name="TextBox 41"/>
          <p:cNvSpPr txBox="1"/>
          <p:nvPr/>
        </p:nvSpPr>
        <p:spPr>
          <a:xfrm>
            <a:off x="4175331" y="5827747"/>
            <a:ext cx="3953348" cy="584775"/>
          </a:xfrm>
          <a:prstGeom prst="rect">
            <a:avLst/>
          </a:prstGeom>
          <a:noFill/>
        </p:spPr>
        <p:txBody>
          <a:bodyPr wrap="square" rtlCol="0">
            <a:spAutoFit/>
          </a:bodyPr>
          <a:lstStyle/>
          <a:p>
            <a:pPr algn="ctr"/>
            <a:r>
              <a:rPr lang="vi-VN" sz="3200" b="1" dirty="0">
                <a:solidFill>
                  <a:srgbClr val="CE225C"/>
                </a:solidFill>
                <a:latin typeface="laCartoonerie(RUS BY LYAJKA)" panose="020B0603050302020204" pitchFamily="34" charset="2"/>
              </a:rPr>
              <a:t>C. </a:t>
            </a:r>
            <a:r>
              <a:rPr lang="en-US" sz="3200" b="1" dirty="0">
                <a:solidFill>
                  <a:srgbClr val="CE225C"/>
                </a:solidFill>
                <a:latin typeface="laCartoonerie(RUS BY LYAJKA)" panose="020B0603050302020204" pitchFamily="34" charset="2"/>
              </a:rPr>
              <a:t>goes</a:t>
            </a:r>
          </a:p>
        </p:txBody>
      </p:sp>
      <p:pic>
        <p:nvPicPr>
          <p:cNvPr id="14" name="Рисунок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62529">
            <a:off x="10613721" y="2423823"/>
            <a:ext cx="843867" cy="832147"/>
          </a:xfrm>
          <a:prstGeom prst="rect">
            <a:avLst/>
          </a:prstGeom>
        </p:spPr>
      </p:pic>
      <p:pic>
        <p:nvPicPr>
          <p:cNvPr id="15" name="Рисунок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90080">
            <a:off x="11024547" y="3955621"/>
            <a:ext cx="360731" cy="1116223"/>
          </a:xfrm>
          <a:prstGeom prst="rect">
            <a:avLst/>
          </a:prstGeom>
        </p:spPr>
      </p:pic>
      <p:pic>
        <p:nvPicPr>
          <p:cNvPr id="16" name="Рисунок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373714">
            <a:off x="1251740" y="1802287"/>
            <a:ext cx="677073" cy="702785"/>
          </a:xfrm>
          <a:prstGeom prst="rect">
            <a:avLst/>
          </a:prstGeom>
        </p:spPr>
      </p:pic>
      <p:pic>
        <p:nvPicPr>
          <p:cNvPr id="17" name="Рисунок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60302" y="5633566"/>
            <a:ext cx="899883" cy="764606"/>
          </a:xfrm>
          <a:prstGeom prst="rect">
            <a:avLst/>
          </a:prstGeom>
        </p:spPr>
      </p:pic>
      <p:pic>
        <p:nvPicPr>
          <p:cNvPr id="18" name="Рисунок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82778" y="3594246"/>
            <a:ext cx="1727254" cy="1354569"/>
          </a:xfrm>
          <a:prstGeom prst="rect">
            <a:avLst/>
          </a:prstGeom>
        </p:spPr>
      </p:pic>
      <p:pic>
        <p:nvPicPr>
          <p:cNvPr id="19" name="Рисунок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3464" y="458374"/>
            <a:ext cx="1136865" cy="1010547"/>
          </a:xfrm>
          <a:prstGeom prst="rect">
            <a:avLst/>
          </a:prstGeom>
        </p:spPr>
      </p:pic>
      <p:pic>
        <p:nvPicPr>
          <p:cNvPr id="20" name="Рисунок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08595" y="312107"/>
            <a:ext cx="1513991" cy="1367972"/>
          </a:xfrm>
          <a:prstGeom prst="rect">
            <a:avLst/>
          </a:prstGeom>
        </p:spPr>
      </p:pic>
      <p:pic>
        <p:nvPicPr>
          <p:cNvPr id="21" name="Рисунок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7229223">
            <a:off x="10498010" y="4921915"/>
            <a:ext cx="1128225" cy="1066825"/>
          </a:xfrm>
          <a:prstGeom prst="rect">
            <a:avLst/>
          </a:prstGeom>
        </p:spPr>
      </p:pic>
      <p:pic>
        <p:nvPicPr>
          <p:cNvPr id="22" name="Рисунок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180" y="4120695"/>
            <a:ext cx="2349532" cy="2510316"/>
          </a:xfrm>
          <a:prstGeom prst="rect">
            <a:avLst/>
          </a:prstGeom>
        </p:spPr>
      </p:pic>
      <p:pic>
        <p:nvPicPr>
          <p:cNvPr id="23" name="Рисунок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04363">
            <a:off x="2194161" y="3309071"/>
            <a:ext cx="834274" cy="1059896"/>
          </a:xfrm>
          <a:prstGeom prst="rect">
            <a:avLst/>
          </a:prstGeom>
        </p:spPr>
      </p:pic>
      <p:pic>
        <p:nvPicPr>
          <p:cNvPr id="24" name="Рисунок 2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555611" y="92997"/>
            <a:ext cx="1080779" cy="730754"/>
          </a:xfrm>
          <a:prstGeom prst="rect">
            <a:avLst/>
          </a:prstGeom>
        </p:spPr>
      </p:pic>
      <p:pic>
        <p:nvPicPr>
          <p:cNvPr id="25" name="Рисунок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901725">
            <a:off x="652101" y="2751292"/>
            <a:ext cx="839982" cy="1119976"/>
          </a:xfrm>
          <a:prstGeom prst="rect">
            <a:avLst/>
          </a:prstGeom>
        </p:spPr>
      </p:pic>
      <p:pic>
        <p:nvPicPr>
          <p:cNvPr id="26" name="Рисунок 2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5324297">
            <a:off x="2799085" y="5113118"/>
            <a:ext cx="617511" cy="784141"/>
          </a:xfrm>
          <a:prstGeom prst="rect">
            <a:avLst/>
          </a:prstGeom>
        </p:spPr>
      </p:pic>
      <p:pic>
        <p:nvPicPr>
          <p:cNvPr id="27" name="Рисунок 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18169843">
            <a:off x="2468896" y="4548480"/>
            <a:ext cx="590056" cy="631464"/>
          </a:xfrm>
          <a:prstGeom prst="rect">
            <a:avLst/>
          </a:prstGeom>
        </p:spPr>
      </p:pic>
    </p:spTree>
    <p:extLst>
      <p:ext uri="{BB962C8B-B14F-4D97-AF65-F5344CB8AC3E}">
        <p14:creationId xmlns:p14="http://schemas.microsoft.com/office/powerpoint/2010/main" val="79717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40"/>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0"/>
                  </p:tgtEl>
                </p:cond>
              </p:nextCondLst>
            </p:seq>
            <p:seq concurrent="1" nextAc="seek">
              <p:cTn id="7" restart="whenNotActive" fill="hold" evtFilter="cancelBubble" nodeType="interactiveSeq">
                <p:stCondLst>
                  <p:cond evt="onClick" delay="0">
                    <p:tgtEl>
                      <p:spTgt spid="41"/>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41"/>
                                        </p:tgtEl>
                                        <p:attrNameLst>
                                          <p:attrName>style.color</p:attrName>
                                        </p:attrNameLst>
                                      </p:cBhvr>
                                      <p:to>
                                        <p:clrVal>
                                          <a:srgbClr val="33B305"/>
                                        </p:clrVal>
                                      </p:to>
                                    </p:set>
                                  </p:childTnLst>
                                </p:cTn>
                              </p:par>
                            </p:childTnLst>
                          </p:cTn>
                        </p:par>
                      </p:childTnLst>
                    </p:cTn>
                  </p:par>
                </p:childTnLst>
              </p:cTn>
              <p:nextCondLst>
                <p:cond evt="onClick" delay="0">
                  <p:tgtEl>
                    <p:spTgt spid="41"/>
                  </p:tgtEl>
                </p:cond>
              </p:nextCondLst>
            </p:seq>
            <p:seq concurrent="1" nextAc="seek">
              <p:cTn id="12" restart="whenNotActive" fill="hold" evtFilter="cancelBubble" nodeType="interactiveSeq">
                <p:stCondLst>
                  <p:cond evt="onClick" delay="0">
                    <p:tgtEl>
                      <p:spTgt spid="42"/>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42"/>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2"/>
                  </p:tgtEl>
                </p:cond>
              </p:nextCondLst>
            </p:seq>
          </p:childTnLst>
        </p:cTn>
      </p:par>
    </p:tnLst>
    <p:bldLst>
      <p:bldP spid="40" grpId="0"/>
      <p:bldP spid="41" grpId="0"/>
      <p:bldP spid="4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13">
  <a:themeElements>
    <a:clrScheme name="Небеса">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Небес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Тема13" id="{B518D470-23F4-46CC-85B6-5B051514F269}" vid="{4734D276-843E-4C14-A53D-330AAF7721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AC5EAA778EFE4AB81F53BA0C48C9BB" ma:contentTypeVersion="" ma:contentTypeDescription="Create a new document." ma:contentTypeScope="" ma:versionID="84a7b908d236d3feec5cdc52fe85ba7c">
  <xsd:schema xmlns:xsd="http://www.w3.org/2001/XMLSchema" xmlns:xs="http://www.w3.org/2001/XMLSchema" xmlns:p="http://schemas.microsoft.com/office/2006/metadata/properties" xmlns:ns1="http://schemas.microsoft.com/sharepoint/v3" xmlns:ns2="6ee78bd2-4339-4042-adc0-bcc646419980" xmlns:ns3="2547570a-e5f4-4946-a4c3-82580e42479e" targetNamespace="http://schemas.microsoft.com/office/2006/metadata/properties" ma:root="true" ma:fieldsID="af74c33d54415a86935cc44ad597ec52" ns1:_="" ns2:_="" ns3:_="">
    <xsd:import namespace="http://schemas.microsoft.com/sharepoint/v3"/>
    <xsd:import namespace="6ee78bd2-4339-4042-adc0-bcc646419980"/>
    <xsd:import namespace="2547570a-e5f4-4946-a4c3-82580e42479e"/>
    <xsd:element name="properties">
      <xsd:complexType>
        <xsd:sequence>
          <xsd:element name="documentManagement">
            <xsd:complexType>
              <xsd:all>
                <xsd:element ref="ns2:SharedWithUsers" minOccurs="0"/>
                <xsd:element ref="ns2: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78bd2-4339-4042-adc0-bcc646419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7570a-e5f4-4946-a4c3-82580e42479e"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BE33EC6-7D6C-4AA5-A9D5-3E5B46E49B8C}">
  <ds:schemaRefs>
    <ds:schemaRef ds:uri="http://schemas.microsoft.com/sharepoint/v3/contenttype/forms"/>
  </ds:schemaRefs>
</ds:datastoreItem>
</file>

<file path=customXml/itemProps2.xml><?xml version="1.0" encoding="utf-8"?>
<ds:datastoreItem xmlns:ds="http://schemas.openxmlformats.org/officeDocument/2006/customXml" ds:itemID="{88437E90-8AFE-4137-B07C-618C80369B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78bd2-4339-4042-adc0-bcc646419980"/>
    <ds:schemaRef ds:uri="2547570a-e5f4-4946-a4c3-82580e424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231DFE-ADDA-40FD-A6A5-EFD850C1BD29}">
  <ds:schemaRefs>
    <ds:schemaRef ds:uri="http://purl.org/dc/elements/1.1/"/>
    <ds:schemaRef ds:uri="http://purl.org/dc/terms/"/>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2547570a-e5f4-4946-a4c3-82580e42479e"/>
    <ds:schemaRef ds:uri="6ee78bd2-4339-4042-adc0-bcc64641998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Тема13</Template>
  <TotalTime>0</TotalTime>
  <Words>1187</Words>
  <Application>Microsoft Office PowerPoint</Application>
  <PresentationFormat>Widescreen</PresentationFormat>
  <Paragraphs>127</Paragraphs>
  <Slides>24</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24</vt:i4>
      </vt:variant>
    </vt:vector>
  </HeadingPairs>
  <TitlesOfParts>
    <vt:vector size="40" baseType="lpstr">
      <vt:lpstr>Comic Sans MS</vt:lpstr>
      <vt:lpstr>Arial</vt:lpstr>
      <vt:lpstr>Wingdings 3</vt:lpstr>
      <vt:lpstr>Calibri</vt:lpstr>
      <vt:lpstr>laCartoonerie(RUS BY LYAJKA)</vt:lpstr>
      <vt:lpstr>Trebuchet MS</vt:lpstr>
      <vt:lpstr>Helvetica</vt:lpstr>
      <vt:lpstr>Times New Roman</vt:lpstr>
      <vt:lpstr>SVN-Brandon Grotesque</vt:lpstr>
      <vt:lpstr>Calibri Light</vt:lpstr>
      <vt:lpstr>Kids Zone</vt:lpstr>
      <vt:lpstr>Tahoma</vt:lpstr>
      <vt:lpstr>Тема13</vt:lpstr>
      <vt:lpstr>Office Theme</vt:lpstr>
      <vt:lpstr>Facet</vt:lpstr>
      <vt:lpstr>1_Office Theme</vt:lpstr>
      <vt:lpstr>PowerPoint Presentation</vt:lpstr>
      <vt:lpstr>PowerPoint Presentation</vt:lpstr>
      <vt:lpstr>PowerPoint Presentation</vt:lpstr>
      <vt:lpstr>PRESENT PERFECT</vt:lpstr>
      <vt:lpstr>PRESENT PERFECT</vt:lpstr>
      <vt:lpstr>PAST SIMPLE</vt:lpstr>
      <vt:lpstr>PAST SIMPLE</vt:lpstr>
      <vt:lpstr>Past Simple or Present perfect?   </vt:lpstr>
      <vt:lpstr>1.I ____ to school yesterday.</vt:lpstr>
      <vt:lpstr>2.____ Peter visit his grandparents last night ?</vt:lpstr>
      <vt:lpstr>3. Mrs. Jenkin _____ the head teacher for three years. </vt:lpstr>
      <vt:lpstr>4. What did you do yesterday morning?  I____ chess with my father.</vt:lpstr>
      <vt:lpstr>5. We haven’t check the answer ____</vt:lpstr>
      <vt:lpstr>6. Did they ___ to the swimming pool yesterday afternoon?</vt:lpstr>
      <vt:lpstr>7. This is the first time we _____ a video in class. </vt:lpstr>
      <vt:lpstr>8.- Where ___ you yesterday?  I ___ at home. </vt:lpstr>
      <vt:lpstr>9. I ___ to the theatre four times last month. </vt:lpstr>
      <vt:lpstr>10.I ___ on the beach and ___volleyball with my friends last weekend.</vt:lpstr>
      <vt:lpstr>Excellent!</vt:lpstr>
      <vt:lpstr>PRACTICE: ASK - ANSWER</vt:lpstr>
      <vt:lpstr>WRITING: </vt:lpstr>
      <vt:lpstr>SPEAKING </vt:lpstr>
      <vt:lpstr>Model: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2020-04-27T10:08:22Z</dcterms:created>
  <dcterms:modified xsi:type="dcterms:W3CDTF">2023-06-29T00:06:39Z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0x01010019AC5EAA778EFE4AB81F53BA0C48C9BB</vt:lpwstr>
  </property>
</Properties>
</file>