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B6F33A-20A2-453C-B483-40099CAF30E6}"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5509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6F33A-20A2-453C-B483-40099CAF30E6}"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10400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6F33A-20A2-453C-B483-40099CAF30E6}"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2313701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B6F33A-20A2-453C-B483-40099CAF30E6}"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412976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CB6F33A-20A2-453C-B483-40099CAF30E6}"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1746761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B6F33A-20A2-453C-B483-40099CAF30E6}"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279834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B6F33A-20A2-453C-B483-40099CAF30E6}"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4213247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B6F33A-20A2-453C-B483-40099CAF30E6}"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12526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B6F33A-20A2-453C-B483-40099CAF30E6}"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4022699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B6F33A-20A2-453C-B483-40099CAF30E6}"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3342337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CB6F33A-20A2-453C-B483-40099CAF30E6}"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F050B0-18E4-4C2D-860B-2215638EE566}" type="slidenum">
              <a:rPr lang="en-US" smtClean="0"/>
              <a:t>‹#›</a:t>
            </a:fld>
            <a:endParaRPr lang="en-US"/>
          </a:p>
        </p:txBody>
      </p:sp>
    </p:spTree>
    <p:extLst>
      <p:ext uri="{BB962C8B-B14F-4D97-AF65-F5344CB8AC3E}">
        <p14:creationId xmlns:p14="http://schemas.microsoft.com/office/powerpoint/2010/main" val="337562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6F33A-20A2-453C-B483-40099CAF30E6}"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050B0-18E4-4C2D-860B-2215638EE566}" type="slidenum">
              <a:rPr lang="en-US" smtClean="0"/>
              <a:t>‹#›</a:t>
            </a:fld>
            <a:endParaRPr lang="en-US"/>
          </a:p>
        </p:txBody>
      </p:sp>
    </p:spTree>
    <p:extLst>
      <p:ext uri="{BB962C8B-B14F-4D97-AF65-F5344CB8AC3E}">
        <p14:creationId xmlns:p14="http://schemas.microsoft.com/office/powerpoint/2010/main" val="68172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3.png"/><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6.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audio" Target="file:///E:\Giao%20an%20dien%20tu%20am%20nhac\6.%20BGDT%20Lop%206%20(Ket%20noi%20tri%20thuc)\Tiet%201%20Chu%20de%201\6.1%20Con%20duong%20hoc%20tro%20(Nhac).mp3" TargetMode="External"/><Relationship Id="rId6" Type="http://schemas.openxmlformats.org/officeDocument/2006/relationships/image" Target="../media/image3.png"/><Relationship Id="rId11" Type="http://schemas.openxmlformats.org/officeDocument/2006/relationships/image" Target="../media/image21.png"/><Relationship Id="rId5" Type="http://schemas.openxmlformats.org/officeDocument/2006/relationships/image" Target="../media/image2.wmf"/><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jpe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image" Target="../media/image2.w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3810001" y="3048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828800"/>
            <a:ext cx="8305800" cy="4648200"/>
          </a:xfrm>
          <a:prstGeom prst="rect">
            <a:avLst/>
          </a:prstGeom>
          <a:noFill/>
          <a:extLst>
            <a:ext uri="{909E8E84-426E-40DD-AFC4-6F175D3DCCD1}">
              <a14:hiddenFill xmlns:a14="http://schemas.microsoft.com/office/drawing/2010/main">
                <a:solidFill>
                  <a:srgbClr val="FFFFFF"/>
                </a:solidFill>
              </a14:hiddenFill>
            </a:ext>
          </a:extLst>
        </p:spPr>
      </p:pic>
      <p:sp>
        <p:nvSpPr>
          <p:cNvPr id="5126" name="WordArt 6"/>
          <p:cNvSpPr>
            <a:spLocks noChangeArrowheads="1" noChangeShapeType="1" noTextEdit="1"/>
          </p:cNvSpPr>
          <p:nvPr/>
        </p:nvSpPr>
        <p:spPr bwMode="auto">
          <a:xfrm>
            <a:off x="3048000" y="838200"/>
            <a:ext cx="1295400" cy="304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5127" name="Picture 7"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0138" y="6096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p:cNvPicPr>
            <a:picLocks noChangeAspect="1" noChangeArrowheads="1"/>
          </p:cNvPicPr>
          <p:nvPr/>
        </p:nvPicPr>
        <p:blipFill>
          <a:blip r:embed="rId4">
            <a:extLst>
              <a:ext uri="{28A0092B-C50C-407E-A947-70E740481C1C}">
                <a14:useLocalDpi xmlns:a14="http://schemas.microsoft.com/office/drawing/2010/main" val="0"/>
              </a:ext>
            </a:extLst>
          </a:blip>
          <a:srcRect l="56145" t="40581" r="42392" b="57611"/>
          <a:stretch>
            <a:fillRect/>
          </a:stretch>
        </p:blipFill>
        <p:spPr bwMode="auto">
          <a:xfrm>
            <a:off x="4495800" y="808038"/>
            <a:ext cx="2921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Picture 9"/>
          <p:cNvPicPr>
            <a:picLocks noChangeAspect="1" noChangeArrowheads="1"/>
          </p:cNvPicPr>
          <p:nvPr/>
        </p:nvPicPr>
        <p:blipFill>
          <a:blip r:embed="rId4">
            <a:extLst>
              <a:ext uri="{28A0092B-C50C-407E-A947-70E740481C1C}">
                <a14:useLocalDpi xmlns:a14="http://schemas.microsoft.com/office/drawing/2010/main" val="0"/>
              </a:ext>
            </a:extLst>
          </a:blip>
          <a:srcRect l="56145" t="40581" r="42392" b="57611"/>
          <a:stretch>
            <a:fillRect/>
          </a:stretch>
        </p:blipFill>
        <p:spPr bwMode="auto">
          <a:xfrm>
            <a:off x="4495800" y="1112838"/>
            <a:ext cx="292100" cy="25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 name="Rectangle 10"/>
          <p:cNvSpPr>
            <a:spLocks/>
          </p:cNvSpPr>
          <p:nvPr/>
        </p:nvSpPr>
        <p:spPr bwMode="auto">
          <a:xfrm>
            <a:off x="4724400" y="6858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400" b="1">
                <a:solidFill>
                  <a:srgbClr val="000099"/>
                </a:solidFill>
                <a:latin typeface="Times New Roman" panose="02020603050405020304" pitchFamily="18" charset="0"/>
              </a:rPr>
              <a:t>Học bài hát: Con đường học trò</a:t>
            </a:r>
          </a:p>
        </p:txBody>
      </p:sp>
      <p:sp>
        <p:nvSpPr>
          <p:cNvPr id="5131" name="Rectangle 11"/>
          <p:cNvSpPr>
            <a:spLocks/>
          </p:cNvSpPr>
          <p:nvPr/>
        </p:nvSpPr>
        <p:spPr bwMode="auto">
          <a:xfrm>
            <a:off x="4724400" y="9906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400" b="1">
                <a:solidFill>
                  <a:srgbClr val="000099"/>
                </a:solidFill>
                <a:latin typeface="Times New Roman" panose="02020603050405020304" pitchFamily="18" charset="0"/>
              </a:rPr>
              <a:t>Nghe nhạc: bài hát Tháng năm học trò</a:t>
            </a:r>
          </a:p>
        </p:txBody>
      </p:sp>
    </p:spTree>
    <p:extLst>
      <p:ext uri="{BB962C8B-B14F-4D97-AF65-F5344CB8AC3E}">
        <p14:creationId xmlns:p14="http://schemas.microsoft.com/office/powerpoint/2010/main" val="21075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1000" fill="hold"/>
                                        <p:tgtEl>
                                          <p:spTgt spid="5124"/>
                                        </p:tgtEl>
                                        <p:attrNameLst>
                                          <p:attrName>ppt_x</p:attrName>
                                        </p:attrNameLst>
                                      </p:cBhvr>
                                      <p:tavLst>
                                        <p:tav tm="0">
                                          <p:val>
                                            <p:strVal val="#ppt_x-.2"/>
                                          </p:val>
                                        </p:tav>
                                        <p:tav tm="100000">
                                          <p:val>
                                            <p:strVal val="#ppt_x"/>
                                          </p:val>
                                        </p:tav>
                                      </p:tavLst>
                                    </p:anim>
                                    <p:anim calcmode="lin" valueType="num">
                                      <p:cBhvr>
                                        <p:cTn id="8"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4"/>
                                        </p:tgtEl>
                                      </p:cBhvr>
                                    </p:animEffect>
                                  </p:childTnLst>
                                </p:cTn>
                              </p:par>
                              <p:par>
                                <p:cTn id="10" presetID="29" presetClass="entr" presetSubtype="0" fill="hold" nodeType="withEffect">
                                  <p:stCondLst>
                                    <p:cond delay="0"/>
                                  </p:stCondLst>
                                  <p:childTnLst>
                                    <p:set>
                                      <p:cBhvr>
                                        <p:cTn id="11" dur="1" fill="hold">
                                          <p:stCondLst>
                                            <p:cond delay="0"/>
                                          </p:stCondLst>
                                        </p:cTn>
                                        <p:tgtEl>
                                          <p:spTgt spid="5125"/>
                                        </p:tgtEl>
                                        <p:attrNameLst>
                                          <p:attrName>style.visibility</p:attrName>
                                        </p:attrNameLst>
                                      </p:cBhvr>
                                      <p:to>
                                        <p:strVal val="visible"/>
                                      </p:to>
                                    </p:set>
                                    <p:anim calcmode="lin" valueType="num">
                                      <p:cBhvr>
                                        <p:cTn id="12" dur="1000" fill="hold"/>
                                        <p:tgtEl>
                                          <p:spTgt spid="5125"/>
                                        </p:tgtEl>
                                        <p:attrNameLst>
                                          <p:attrName>ppt_x</p:attrName>
                                        </p:attrNameLst>
                                      </p:cBhvr>
                                      <p:tavLst>
                                        <p:tav tm="0">
                                          <p:val>
                                            <p:strVal val="#ppt_x-.2"/>
                                          </p:val>
                                        </p:tav>
                                        <p:tav tm="100000">
                                          <p:val>
                                            <p:strVal val="#ppt_x"/>
                                          </p:val>
                                        </p:tav>
                                      </p:tavLst>
                                    </p:anim>
                                    <p:anim calcmode="lin" valueType="num">
                                      <p:cBhvr>
                                        <p:cTn id="13" dur="1000" fill="hold"/>
                                        <p:tgtEl>
                                          <p:spTgt spid="512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12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anim calcmode="lin" valueType="num">
                                      <p:cBhvr>
                                        <p:cTn id="19" dur="1000" fill="hold"/>
                                        <p:tgtEl>
                                          <p:spTgt spid="5127"/>
                                        </p:tgtEl>
                                        <p:attrNameLst>
                                          <p:attrName>ppt_x</p:attrName>
                                        </p:attrNameLst>
                                      </p:cBhvr>
                                      <p:tavLst>
                                        <p:tav tm="0">
                                          <p:val>
                                            <p:strVal val="#ppt_x-.2"/>
                                          </p:val>
                                        </p:tav>
                                        <p:tav tm="100000">
                                          <p:val>
                                            <p:strVal val="#ppt_x"/>
                                          </p:val>
                                        </p:tav>
                                      </p:tavLst>
                                    </p:anim>
                                    <p:anim calcmode="lin" valueType="num">
                                      <p:cBhvr>
                                        <p:cTn id="20" dur="1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127"/>
                                        </p:tgtEl>
                                      </p:cBhvr>
                                    </p:animEffect>
                                  </p:childTnLst>
                                </p:cTn>
                              </p:par>
                              <p:par>
                                <p:cTn id="22" presetID="29" presetClass="entr" presetSubtype="0" fill="hold" nodeType="withEffect">
                                  <p:stCondLst>
                                    <p:cond delay="0"/>
                                  </p:stCondLst>
                                  <p:childTnLst>
                                    <p:set>
                                      <p:cBhvr>
                                        <p:cTn id="23" dur="1" fill="hold">
                                          <p:stCondLst>
                                            <p:cond delay="0"/>
                                          </p:stCondLst>
                                        </p:cTn>
                                        <p:tgtEl>
                                          <p:spTgt spid="5126"/>
                                        </p:tgtEl>
                                        <p:attrNameLst>
                                          <p:attrName>style.visibility</p:attrName>
                                        </p:attrNameLst>
                                      </p:cBhvr>
                                      <p:to>
                                        <p:strVal val="visible"/>
                                      </p:to>
                                    </p:set>
                                    <p:anim calcmode="lin" valueType="num">
                                      <p:cBhvr>
                                        <p:cTn id="24" dur="1000" fill="hold"/>
                                        <p:tgtEl>
                                          <p:spTgt spid="5126"/>
                                        </p:tgtEl>
                                        <p:attrNameLst>
                                          <p:attrName>ppt_x</p:attrName>
                                        </p:attrNameLst>
                                      </p:cBhvr>
                                      <p:tavLst>
                                        <p:tav tm="0">
                                          <p:val>
                                            <p:strVal val="#ppt_x-.2"/>
                                          </p:val>
                                        </p:tav>
                                        <p:tav tm="100000">
                                          <p:val>
                                            <p:strVal val="#ppt_x"/>
                                          </p:val>
                                        </p:tav>
                                      </p:tavLst>
                                    </p:anim>
                                    <p:anim calcmode="lin" valueType="num">
                                      <p:cBhvr>
                                        <p:cTn id="25" dur="1000" fill="hold"/>
                                        <p:tgtEl>
                                          <p:spTgt spid="51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126"/>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130"/>
                                        </p:tgtEl>
                                        <p:attrNameLst>
                                          <p:attrName>style.visibility</p:attrName>
                                        </p:attrNameLst>
                                      </p:cBhvr>
                                      <p:to>
                                        <p:strVal val="visible"/>
                                      </p:to>
                                    </p:set>
                                    <p:anim calcmode="lin" valueType="num">
                                      <p:cBhvr>
                                        <p:cTn id="29" dur="1000" fill="hold"/>
                                        <p:tgtEl>
                                          <p:spTgt spid="5130"/>
                                        </p:tgtEl>
                                        <p:attrNameLst>
                                          <p:attrName>ppt_x</p:attrName>
                                        </p:attrNameLst>
                                      </p:cBhvr>
                                      <p:tavLst>
                                        <p:tav tm="0">
                                          <p:val>
                                            <p:strVal val="#ppt_x-.2"/>
                                          </p:val>
                                        </p:tav>
                                        <p:tav tm="100000">
                                          <p:val>
                                            <p:strVal val="#ppt_x"/>
                                          </p:val>
                                        </p:tav>
                                      </p:tavLst>
                                    </p:anim>
                                    <p:anim calcmode="lin" valueType="num">
                                      <p:cBhvr>
                                        <p:cTn id="30" dur="1000" fill="hold"/>
                                        <p:tgtEl>
                                          <p:spTgt spid="513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130"/>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5131"/>
                                        </p:tgtEl>
                                        <p:attrNameLst>
                                          <p:attrName>style.visibility</p:attrName>
                                        </p:attrNameLst>
                                      </p:cBhvr>
                                      <p:to>
                                        <p:strVal val="visible"/>
                                      </p:to>
                                    </p:set>
                                    <p:anim calcmode="lin" valueType="num">
                                      <p:cBhvr>
                                        <p:cTn id="34" dur="1000" fill="hold"/>
                                        <p:tgtEl>
                                          <p:spTgt spid="5131"/>
                                        </p:tgtEl>
                                        <p:attrNameLst>
                                          <p:attrName>ppt_x</p:attrName>
                                        </p:attrNameLst>
                                      </p:cBhvr>
                                      <p:tavLst>
                                        <p:tav tm="0">
                                          <p:val>
                                            <p:strVal val="#ppt_x-.2"/>
                                          </p:val>
                                        </p:tav>
                                        <p:tav tm="100000">
                                          <p:val>
                                            <p:strVal val="#ppt_x"/>
                                          </p:val>
                                        </p:tav>
                                      </p:tavLst>
                                    </p:anim>
                                    <p:anim calcmode="lin" valueType="num">
                                      <p:cBhvr>
                                        <p:cTn id="35" dur="1000" fill="hold"/>
                                        <p:tgtEl>
                                          <p:spTgt spid="513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131"/>
                                        </p:tgtEl>
                                      </p:cBhvr>
                                    </p:animEffect>
                                  </p:childTnLst>
                                </p:cTn>
                              </p:par>
                              <p:par>
                                <p:cTn id="37" presetID="29" presetClass="entr" presetSubtype="0" fill="hold" nodeType="withEffect">
                                  <p:stCondLst>
                                    <p:cond delay="0"/>
                                  </p:stCondLst>
                                  <p:childTnLst>
                                    <p:set>
                                      <p:cBhvr>
                                        <p:cTn id="38" dur="1" fill="hold">
                                          <p:stCondLst>
                                            <p:cond delay="0"/>
                                          </p:stCondLst>
                                        </p:cTn>
                                        <p:tgtEl>
                                          <p:spTgt spid="5129"/>
                                        </p:tgtEl>
                                        <p:attrNameLst>
                                          <p:attrName>style.visibility</p:attrName>
                                        </p:attrNameLst>
                                      </p:cBhvr>
                                      <p:to>
                                        <p:strVal val="visible"/>
                                      </p:to>
                                    </p:set>
                                    <p:anim calcmode="lin" valueType="num">
                                      <p:cBhvr>
                                        <p:cTn id="39" dur="1000" fill="hold"/>
                                        <p:tgtEl>
                                          <p:spTgt spid="5129"/>
                                        </p:tgtEl>
                                        <p:attrNameLst>
                                          <p:attrName>ppt_x</p:attrName>
                                        </p:attrNameLst>
                                      </p:cBhvr>
                                      <p:tavLst>
                                        <p:tav tm="0">
                                          <p:val>
                                            <p:strVal val="#ppt_x-.2"/>
                                          </p:val>
                                        </p:tav>
                                        <p:tav tm="100000">
                                          <p:val>
                                            <p:strVal val="#ppt_x"/>
                                          </p:val>
                                        </p:tav>
                                      </p:tavLst>
                                    </p:anim>
                                    <p:anim calcmode="lin" valueType="num">
                                      <p:cBhvr>
                                        <p:cTn id="40" dur="1000" fill="hold"/>
                                        <p:tgtEl>
                                          <p:spTgt spid="512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129"/>
                                        </p:tgtEl>
                                      </p:cBhvr>
                                    </p:animEffect>
                                  </p:childTnLst>
                                </p:cTn>
                              </p:par>
                              <p:par>
                                <p:cTn id="42" presetID="29" presetClass="entr" presetSubtype="0" fill="hold" nodeType="withEffect">
                                  <p:stCondLst>
                                    <p:cond delay="0"/>
                                  </p:stCondLst>
                                  <p:childTnLst>
                                    <p:set>
                                      <p:cBhvr>
                                        <p:cTn id="43" dur="1" fill="hold">
                                          <p:stCondLst>
                                            <p:cond delay="0"/>
                                          </p:stCondLst>
                                        </p:cTn>
                                        <p:tgtEl>
                                          <p:spTgt spid="5128"/>
                                        </p:tgtEl>
                                        <p:attrNameLst>
                                          <p:attrName>style.visibility</p:attrName>
                                        </p:attrNameLst>
                                      </p:cBhvr>
                                      <p:to>
                                        <p:strVal val="visible"/>
                                      </p:to>
                                    </p:set>
                                    <p:anim calcmode="lin" valueType="num">
                                      <p:cBhvr>
                                        <p:cTn id="44" dur="1000" fill="hold"/>
                                        <p:tgtEl>
                                          <p:spTgt spid="5128"/>
                                        </p:tgtEl>
                                        <p:attrNameLst>
                                          <p:attrName>ppt_x</p:attrName>
                                        </p:attrNameLst>
                                      </p:cBhvr>
                                      <p:tavLst>
                                        <p:tav tm="0">
                                          <p:val>
                                            <p:strVal val="#ppt_x-.2"/>
                                          </p:val>
                                        </p:tav>
                                        <p:tav tm="100000">
                                          <p:val>
                                            <p:strVal val="#ppt_x"/>
                                          </p:val>
                                        </p:tav>
                                      </p:tavLst>
                                    </p:anim>
                                    <p:anim calcmode="lin" valueType="num">
                                      <p:cBhvr>
                                        <p:cTn id="45" dur="1000" fill="hold"/>
                                        <p:tgtEl>
                                          <p:spTgt spid="5128"/>
                                        </p:tgtEl>
                                        <p:attrNameLst>
                                          <p:attrName>ppt_y</p:attrName>
                                        </p:attrNameLst>
                                      </p:cBhvr>
                                      <p:tavLst>
                                        <p:tav tm="0">
                                          <p:val>
                                            <p:strVal val="#ppt_y"/>
                                          </p:val>
                                        </p:tav>
                                        <p:tav tm="100000">
                                          <p:val>
                                            <p:strVal val="#ppt_y"/>
                                          </p:val>
                                        </p:tav>
                                      </p:tavLst>
                                    </p:anim>
                                    <p:animEffect transition="in" filter="wipe(right)" prLst="gradientSize: 0.1">
                                      <p:cBhvr>
                                        <p:cTn id="46" dur="1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P spid="51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2"/>
          <p:cNvSpPr>
            <a:spLocks noChangeArrowheads="1" noChangeShapeType="1" noTextEdit="1"/>
          </p:cNvSpPr>
          <p:nvPr/>
        </p:nvSpPr>
        <p:spPr bwMode="auto">
          <a:xfrm>
            <a:off x="3810001" y="1524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24584" name="Rectangle 8"/>
          <p:cNvSpPr>
            <a:spLocks/>
          </p:cNvSpPr>
          <p:nvPr/>
        </p:nvSpPr>
        <p:spPr bwMode="auto">
          <a:xfrm>
            <a:off x="1752600" y="2079626"/>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2. Hát theo các hình thức</a:t>
            </a:r>
          </a:p>
        </p:txBody>
      </p:sp>
      <p:sp>
        <p:nvSpPr>
          <p:cNvPr id="24585" name="Rectangle 9"/>
          <p:cNvSpPr>
            <a:spLocks/>
          </p:cNvSpPr>
          <p:nvPr/>
        </p:nvSpPr>
        <p:spPr bwMode="auto">
          <a:xfrm>
            <a:off x="2054226" y="1825626"/>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chemeClr val="accent2"/>
                </a:solidFill>
                <a:latin typeface="Times New Roman" panose="02020603050405020304" pitchFamily="18" charset="0"/>
              </a:rPr>
              <a:t>HOẠT ĐỘNG LUYỆN TẬP</a:t>
            </a:r>
          </a:p>
        </p:txBody>
      </p:sp>
      <p:sp>
        <p:nvSpPr>
          <p:cNvPr id="24586" name="Rectangle 10"/>
          <p:cNvSpPr>
            <a:spLocks noChangeArrowheads="1"/>
          </p:cNvSpPr>
          <p:nvPr/>
        </p:nvSpPr>
        <p:spPr bwMode="auto">
          <a:xfrm>
            <a:off x="1828800" y="1901825"/>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8" name="Rectangle 12"/>
          <p:cNvSpPr>
            <a:spLocks/>
          </p:cNvSpPr>
          <p:nvPr/>
        </p:nvSpPr>
        <p:spPr bwMode="auto">
          <a:xfrm>
            <a:off x="1752600" y="2384426"/>
            <a:ext cx="4267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800000"/>
                </a:solidFill>
                <a:latin typeface="Times New Roman" panose="02020603050405020304" pitchFamily="18" charset="0"/>
              </a:rPr>
              <a:t>* Hát lĩnh xướng, nối tiếp, hòa giọng</a:t>
            </a:r>
          </a:p>
        </p:txBody>
      </p:sp>
      <p:sp>
        <p:nvSpPr>
          <p:cNvPr id="24590" name="Rectangle 14"/>
          <p:cNvSpPr>
            <a:spLocks noChangeArrowheads="1"/>
          </p:cNvSpPr>
          <p:nvPr/>
        </p:nvSpPr>
        <p:spPr bwMode="auto">
          <a:xfrm>
            <a:off x="5029200" y="2952750"/>
            <a:ext cx="43116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a:solidFill>
                  <a:schemeClr val="accent2"/>
                </a:solidFill>
                <a:latin typeface="Times New Roman" panose="02020603050405020304" pitchFamily="18" charset="0"/>
              </a:rPr>
              <a:t>Con đường nằm dưới hàng cây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Dắt em đi giữa hai hè phố vui.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Hàng cây, ngày mỗi xanh tươi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Nghiêng lòng ra đón tiếng cười giòn tan.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Em qua, em lại bao lần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Hồn nhiên là những bước chân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Con đường học trò, con đường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Đưa em qua những mộng mơ tuổi hồng </a:t>
            </a:r>
            <a:r>
              <a:rPr lang="en-US" altLang="en-US" b="1">
                <a:solidFill>
                  <a:schemeClr val="accent2"/>
                </a:solidFill>
              </a:rPr>
              <a:t/>
            </a:r>
            <a:br>
              <a:rPr lang="en-US" altLang="en-US" b="1">
                <a:solidFill>
                  <a:schemeClr val="accent2"/>
                </a:solidFill>
              </a:rPr>
            </a:br>
            <a:r>
              <a:rPr lang="en-US" altLang="en-US" b="1">
                <a:solidFill>
                  <a:schemeClr val="accent2"/>
                </a:solidFill>
                <a:latin typeface="Times New Roman" panose="02020603050405020304" pitchFamily="18" charset="0"/>
              </a:rPr>
              <a:t>Con đường học trò, con đường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Đưa em qua những mộng mơ tuổi hồng ...</a:t>
            </a:r>
            <a:r>
              <a:rPr lang="en-US" altLang="en-US" sz="2000" b="1">
                <a:solidFill>
                  <a:schemeClr val="accent2"/>
                </a:solidFill>
                <a:latin typeface="Times New Roman" panose="02020603050405020304" pitchFamily="18" charset="0"/>
              </a:rPr>
              <a:t> </a:t>
            </a:r>
          </a:p>
        </p:txBody>
      </p:sp>
      <p:sp>
        <p:nvSpPr>
          <p:cNvPr id="24593" name="Rectangle 17"/>
          <p:cNvSpPr>
            <a:spLocks noChangeArrowheads="1"/>
          </p:cNvSpPr>
          <p:nvPr/>
        </p:nvSpPr>
        <p:spPr bwMode="auto">
          <a:xfrm>
            <a:off x="3276600" y="2952750"/>
            <a:ext cx="1371600" cy="36933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accent2"/>
                </a:solidFill>
                <a:latin typeface="Times New Roman" panose="02020603050405020304" pitchFamily="18" charset="0"/>
              </a:rPr>
              <a:t>Lĩnh xướng</a:t>
            </a:r>
          </a:p>
        </p:txBody>
      </p:sp>
      <p:sp>
        <p:nvSpPr>
          <p:cNvPr id="24594" name="Rectangle 18"/>
          <p:cNvSpPr>
            <a:spLocks noChangeArrowheads="1"/>
          </p:cNvSpPr>
          <p:nvPr/>
        </p:nvSpPr>
        <p:spPr bwMode="auto">
          <a:xfrm>
            <a:off x="3657600" y="3486150"/>
            <a:ext cx="990600" cy="36933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accent2"/>
                </a:solidFill>
                <a:latin typeface="Times New Roman" panose="02020603050405020304" pitchFamily="18" charset="0"/>
              </a:rPr>
              <a:t>Nhóm 1</a:t>
            </a:r>
          </a:p>
        </p:txBody>
      </p:sp>
      <p:sp>
        <p:nvSpPr>
          <p:cNvPr id="24595" name="Rectangle 19"/>
          <p:cNvSpPr>
            <a:spLocks noChangeArrowheads="1"/>
          </p:cNvSpPr>
          <p:nvPr/>
        </p:nvSpPr>
        <p:spPr bwMode="auto">
          <a:xfrm>
            <a:off x="3657600" y="4019550"/>
            <a:ext cx="990600" cy="36933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accent2"/>
                </a:solidFill>
                <a:latin typeface="Times New Roman" panose="02020603050405020304" pitchFamily="18" charset="0"/>
              </a:rPr>
              <a:t>Nhóm 2</a:t>
            </a:r>
          </a:p>
        </p:txBody>
      </p:sp>
      <p:sp>
        <p:nvSpPr>
          <p:cNvPr id="24596" name="Rectangle 20"/>
          <p:cNvSpPr>
            <a:spLocks noChangeArrowheads="1"/>
          </p:cNvSpPr>
          <p:nvPr/>
        </p:nvSpPr>
        <p:spPr bwMode="auto">
          <a:xfrm>
            <a:off x="1828800" y="4857750"/>
            <a:ext cx="2819400" cy="369332"/>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chemeClr val="accent2"/>
                </a:solidFill>
                <a:latin typeface="Times New Roman" panose="02020603050405020304" pitchFamily="18" charset="0"/>
              </a:rPr>
              <a:t>Cả lĩnh xướng và 2 nhóm</a:t>
            </a:r>
          </a:p>
        </p:txBody>
      </p:sp>
      <p:sp>
        <p:nvSpPr>
          <p:cNvPr id="24597" name="Line 21"/>
          <p:cNvSpPr>
            <a:spLocks noChangeShapeType="1"/>
          </p:cNvSpPr>
          <p:nvPr/>
        </p:nvSpPr>
        <p:spPr bwMode="auto">
          <a:xfrm>
            <a:off x="4648200" y="318135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8" name="Line 22"/>
          <p:cNvSpPr>
            <a:spLocks noChangeShapeType="1"/>
          </p:cNvSpPr>
          <p:nvPr/>
        </p:nvSpPr>
        <p:spPr bwMode="auto">
          <a:xfrm>
            <a:off x="4648200" y="371475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99" name="Line 23"/>
          <p:cNvSpPr>
            <a:spLocks noChangeShapeType="1"/>
          </p:cNvSpPr>
          <p:nvPr/>
        </p:nvSpPr>
        <p:spPr bwMode="auto">
          <a:xfrm>
            <a:off x="4648200" y="424815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00" name="Line 24"/>
          <p:cNvSpPr>
            <a:spLocks noChangeShapeType="1"/>
          </p:cNvSpPr>
          <p:nvPr/>
        </p:nvSpPr>
        <p:spPr bwMode="auto">
          <a:xfrm>
            <a:off x="4648200" y="5086350"/>
            <a:ext cx="457200"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4601"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228726"/>
            <a:ext cx="3705225" cy="600075"/>
          </a:xfrm>
          <a:prstGeom prst="rect">
            <a:avLst/>
          </a:prstGeom>
          <a:noFill/>
          <a:extLst>
            <a:ext uri="{909E8E84-426E-40DD-AFC4-6F175D3DCCD1}">
              <a14:hiddenFill xmlns:a14="http://schemas.microsoft.com/office/drawing/2010/main">
                <a:solidFill>
                  <a:srgbClr val="FFFFFF"/>
                </a:solidFill>
              </a14:hiddenFill>
            </a:ext>
          </a:extLst>
        </p:spPr>
      </p:pic>
      <p:sp>
        <p:nvSpPr>
          <p:cNvPr id="24602" name="WordArt 26"/>
          <p:cNvSpPr>
            <a:spLocks noChangeArrowheads="1" noChangeShapeType="1" noTextEdit="1"/>
          </p:cNvSpPr>
          <p:nvPr/>
        </p:nvSpPr>
        <p:spPr bwMode="auto">
          <a:xfrm>
            <a:off x="3505200" y="7620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24603" name="Picture 27" descr="Picture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338" y="4572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24604" name="Picture 28"/>
          <p:cNvPicPr>
            <a:picLocks noChangeAspect="1" noChangeArrowheads="1"/>
          </p:cNvPicPr>
          <p:nvPr/>
        </p:nvPicPr>
        <p:blipFill>
          <a:blip r:embed="rId4">
            <a:extLst>
              <a:ext uri="{28A0092B-C50C-407E-A947-70E740481C1C}">
                <a14:useLocalDpi xmlns:a14="http://schemas.microsoft.com/office/drawing/2010/main" val="0"/>
              </a:ext>
            </a:extLst>
          </a:blip>
          <a:srcRect l="56145" t="40581" r="42392" b="57611"/>
          <a:stretch>
            <a:fillRect/>
          </a:stretch>
        </p:blipFill>
        <p:spPr bwMode="auto">
          <a:xfrm>
            <a:off x="4800600" y="6858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605" name="Picture 29"/>
          <p:cNvPicPr>
            <a:picLocks noChangeAspect="1" noChangeArrowheads="1"/>
          </p:cNvPicPr>
          <p:nvPr/>
        </p:nvPicPr>
        <p:blipFill>
          <a:blip r:embed="rId4">
            <a:extLst>
              <a:ext uri="{28A0092B-C50C-407E-A947-70E740481C1C}">
                <a14:useLocalDpi xmlns:a14="http://schemas.microsoft.com/office/drawing/2010/main" val="0"/>
              </a:ext>
            </a:extLst>
          </a:blip>
          <a:srcRect l="56145" t="40581" r="42392" b="57611"/>
          <a:stretch>
            <a:fillRect/>
          </a:stretch>
        </p:blipFill>
        <p:spPr bwMode="auto">
          <a:xfrm>
            <a:off x="4800600" y="9683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606" name="Rectangle 30"/>
          <p:cNvSpPr>
            <a:spLocks/>
          </p:cNvSpPr>
          <p:nvPr/>
        </p:nvSpPr>
        <p:spPr bwMode="auto">
          <a:xfrm>
            <a:off x="5029200" y="5334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24607" name="Rectangle 31"/>
          <p:cNvSpPr>
            <a:spLocks/>
          </p:cNvSpPr>
          <p:nvPr/>
        </p:nvSpPr>
        <p:spPr bwMode="auto">
          <a:xfrm>
            <a:off x="5029200" y="8382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Tree>
    <p:extLst>
      <p:ext uri="{BB962C8B-B14F-4D97-AF65-F5344CB8AC3E}">
        <p14:creationId xmlns:p14="http://schemas.microsoft.com/office/powerpoint/2010/main" val="1779813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4588"/>
                                        </p:tgtEl>
                                        <p:attrNameLst>
                                          <p:attrName>style.visibility</p:attrName>
                                        </p:attrNameLst>
                                      </p:cBhvr>
                                      <p:to>
                                        <p:strVal val="visible"/>
                                      </p:to>
                                    </p:set>
                                    <p:anim calcmode="lin" valueType="num">
                                      <p:cBhvr>
                                        <p:cTn id="7" dur="1000" fill="hold"/>
                                        <p:tgtEl>
                                          <p:spTgt spid="24588"/>
                                        </p:tgtEl>
                                        <p:attrNameLst>
                                          <p:attrName>ppt_x</p:attrName>
                                        </p:attrNameLst>
                                      </p:cBhvr>
                                      <p:tavLst>
                                        <p:tav tm="0">
                                          <p:val>
                                            <p:strVal val="#ppt_x-.2"/>
                                          </p:val>
                                        </p:tav>
                                        <p:tav tm="100000">
                                          <p:val>
                                            <p:strVal val="#ppt_x"/>
                                          </p:val>
                                        </p:tav>
                                      </p:tavLst>
                                    </p:anim>
                                    <p:anim calcmode="lin" valueType="num">
                                      <p:cBhvr>
                                        <p:cTn id="8" dur="1000" fill="hold"/>
                                        <p:tgtEl>
                                          <p:spTgt spid="2458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45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4593"/>
                                        </p:tgtEl>
                                        <p:attrNameLst>
                                          <p:attrName>style.visibility</p:attrName>
                                        </p:attrNameLst>
                                      </p:cBhvr>
                                      <p:to>
                                        <p:strVal val="visible"/>
                                      </p:to>
                                    </p:set>
                                    <p:anim calcmode="lin" valueType="num">
                                      <p:cBhvr>
                                        <p:cTn id="14" dur="1000" fill="hold"/>
                                        <p:tgtEl>
                                          <p:spTgt spid="24593"/>
                                        </p:tgtEl>
                                        <p:attrNameLst>
                                          <p:attrName>ppt_x</p:attrName>
                                        </p:attrNameLst>
                                      </p:cBhvr>
                                      <p:tavLst>
                                        <p:tav tm="0">
                                          <p:val>
                                            <p:strVal val="#ppt_x-.2"/>
                                          </p:val>
                                        </p:tav>
                                        <p:tav tm="100000">
                                          <p:val>
                                            <p:strVal val="#ppt_x"/>
                                          </p:val>
                                        </p:tav>
                                      </p:tavLst>
                                    </p:anim>
                                    <p:anim calcmode="lin" valueType="num">
                                      <p:cBhvr>
                                        <p:cTn id="15" dur="1000" fill="hold"/>
                                        <p:tgtEl>
                                          <p:spTgt spid="2459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4593"/>
                                        </p:tgtEl>
                                      </p:cBhvr>
                                    </p:animEffect>
                                  </p:childTnLst>
                                </p:cTn>
                              </p:par>
                              <p:par>
                                <p:cTn id="17" presetID="29" presetClass="entr" presetSubtype="0" fill="hold" nodeType="withEffect">
                                  <p:stCondLst>
                                    <p:cond delay="0"/>
                                  </p:stCondLst>
                                  <p:childTnLst>
                                    <p:set>
                                      <p:cBhvr>
                                        <p:cTn id="18" dur="1" fill="hold">
                                          <p:stCondLst>
                                            <p:cond delay="0"/>
                                          </p:stCondLst>
                                        </p:cTn>
                                        <p:tgtEl>
                                          <p:spTgt spid="24597"/>
                                        </p:tgtEl>
                                        <p:attrNameLst>
                                          <p:attrName>style.visibility</p:attrName>
                                        </p:attrNameLst>
                                      </p:cBhvr>
                                      <p:to>
                                        <p:strVal val="visible"/>
                                      </p:to>
                                    </p:set>
                                    <p:anim calcmode="lin" valueType="num">
                                      <p:cBhvr>
                                        <p:cTn id="19" dur="1000" fill="hold"/>
                                        <p:tgtEl>
                                          <p:spTgt spid="24597"/>
                                        </p:tgtEl>
                                        <p:attrNameLst>
                                          <p:attrName>ppt_x</p:attrName>
                                        </p:attrNameLst>
                                      </p:cBhvr>
                                      <p:tavLst>
                                        <p:tav tm="0">
                                          <p:val>
                                            <p:strVal val="#ppt_x-.2"/>
                                          </p:val>
                                        </p:tav>
                                        <p:tav tm="100000">
                                          <p:val>
                                            <p:strVal val="#ppt_x"/>
                                          </p:val>
                                        </p:tav>
                                      </p:tavLst>
                                    </p:anim>
                                    <p:anim calcmode="lin" valueType="num">
                                      <p:cBhvr>
                                        <p:cTn id="20" dur="1000" fill="hold"/>
                                        <p:tgtEl>
                                          <p:spTgt spid="2459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4597"/>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24594"/>
                                        </p:tgtEl>
                                        <p:attrNameLst>
                                          <p:attrName>style.visibility</p:attrName>
                                        </p:attrNameLst>
                                      </p:cBhvr>
                                      <p:to>
                                        <p:strVal val="visible"/>
                                      </p:to>
                                    </p:set>
                                    <p:anim calcmode="lin" valueType="num">
                                      <p:cBhvr>
                                        <p:cTn id="24" dur="1000" fill="hold"/>
                                        <p:tgtEl>
                                          <p:spTgt spid="24594"/>
                                        </p:tgtEl>
                                        <p:attrNameLst>
                                          <p:attrName>ppt_x</p:attrName>
                                        </p:attrNameLst>
                                      </p:cBhvr>
                                      <p:tavLst>
                                        <p:tav tm="0">
                                          <p:val>
                                            <p:strVal val="#ppt_x-.2"/>
                                          </p:val>
                                        </p:tav>
                                        <p:tav tm="100000">
                                          <p:val>
                                            <p:strVal val="#ppt_x"/>
                                          </p:val>
                                        </p:tav>
                                      </p:tavLst>
                                    </p:anim>
                                    <p:anim calcmode="lin" valueType="num">
                                      <p:cBhvr>
                                        <p:cTn id="25" dur="1000" fill="hold"/>
                                        <p:tgtEl>
                                          <p:spTgt spid="24594"/>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4594"/>
                                        </p:tgtEl>
                                      </p:cBhvr>
                                    </p:animEffect>
                                  </p:childTnLst>
                                </p:cTn>
                              </p:par>
                              <p:par>
                                <p:cTn id="27" presetID="29" presetClass="entr" presetSubtype="0" fill="hold" nodeType="withEffect">
                                  <p:stCondLst>
                                    <p:cond delay="0"/>
                                  </p:stCondLst>
                                  <p:childTnLst>
                                    <p:set>
                                      <p:cBhvr>
                                        <p:cTn id="28" dur="1" fill="hold">
                                          <p:stCondLst>
                                            <p:cond delay="0"/>
                                          </p:stCondLst>
                                        </p:cTn>
                                        <p:tgtEl>
                                          <p:spTgt spid="24598"/>
                                        </p:tgtEl>
                                        <p:attrNameLst>
                                          <p:attrName>style.visibility</p:attrName>
                                        </p:attrNameLst>
                                      </p:cBhvr>
                                      <p:to>
                                        <p:strVal val="visible"/>
                                      </p:to>
                                    </p:set>
                                    <p:anim calcmode="lin" valueType="num">
                                      <p:cBhvr>
                                        <p:cTn id="29" dur="1000" fill="hold"/>
                                        <p:tgtEl>
                                          <p:spTgt spid="24598"/>
                                        </p:tgtEl>
                                        <p:attrNameLst>
                                          <p:attrName>ppt_x</p:attrName>
                                        </p:attrNameLst>
                                      </p:cBhvr>
                                      <p:tavLst>
                                        <p:tav tm="0">
                                          <p:val>
                                            <p:strVal val="#ppt_x-.2"/>
                                          </p:val>
                                        </p:tav>
                                        <p:tav tm="100000">
                                          <p:val>
                                            <p:strVal val="#ppt_x"/>
                                          </p:val>
                                        </p:tav>
                                      </p:tavLst>
                                    </p:anim>
                                    <p:anim calcmode="lin" valueType="num">
                                      <p:cBhvr>
                                        <p:cTn id="30" dur="1000" fill="hold"/>
                                        <p:tgtEl>
                                          <p:spTgt spid="2459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4598"/>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4595"/>
                                        </p:tgtEl>
                                        <p:attrNameLst>
                                          <p:attrName>style.visibility</p:attrName>
                                        </p:attrNameLst>
                                      </p:cBhvr>
                                      <p:to>
                                        <p:strVal val="visible"/>
                                      </p:to>
                                    </p:set>
                                    <p:anim calcmode="lin" valueType="num">
                                      <p:cBhvr>
                                        <p:cTn id="34" dur="1000" fill="hold"/>
                                        <p:tgtEl>
                                          <p:spTgt spid="24595"/>
                                        </p:tgtEl>
                                        <p:attrNameLst>
                                          <p:attrName>ppt_x</p:attrName>
                                        </p:attrNameLst>
                                      </p:cBhvr>
                                      <p:tavLst>
                                        <p:tav tm="0">
                                          <p:val>
                                            <p:strVal val="#ppt_x-.2"/>
                                          </p:val>
                                        </p:tav>
                                        <p:tav tm="100000">
                                          <p:val>
                                            <p:strVal val="#ppt_x"/>
                                          </p:val>
                                        </p:tav>
                                      </p:tavLst>
                                    </p:anim>
                                    <p:anim calcmode="lin" valueType="num">
                                      <p:cBhvr>
                                        <p:cTn id="35" dur="1000" fill="hold"/>
                                        <p:tgtEl>
                                          <p:spTgt spid="24595"/>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4595"/>
                                        </p:tgtEl>
                                      </p:cBhvr>
                                    </p:animEffect>
                                  </p:childTnLst>
                                </p:cTn>
                              </p:par>
                              <p:par>
                                <p:cTn id="37" presetID="29" presetClass="entr" presetSubtype="0" fill="hold" nodeType="withEffect">
                                  <p:stCondLst>
                                    <p:cond delay="0"/>
                                  </p:stCondLst>
                                  <p:childTnLst>
                                    <p:set>
                                      <p:cBhvr>
                                        <p:cTn id="38" dur="1" fill="hold">
                                          <p:stCondLst>
                                            <p:cond delay="0"/>
                                          </p:stCondLst>
                                        </p:cTn>
                                        <p:tgtEl>
                                          <p:spTgt spid="24599"/>
                                        </p:tgtEl>
                                        <p:attrNameLst>
                                          <p:attrName>style.visibility</p:attrName>
                                        </p:attrNameLst>
                                      </p:cBhvr>
                                      <p:to>
                                        <p:strVal val="visible"/>
                                      </p:to>
                                    </p:set>
                                    <p:anim calcmode="lin" valueType="num">
                                      <p:cBhvr>
                                        <p:cTn id="39" dur="1000" fill="hold"/>
                                        <p:tgtEl>
                                          <p:spTgt spid="24599"/>
                                        </p:tgtEl>
                                        <p:attrNameLst>
                                          <p:attrName>ppt_x</p:attrName>
                                        </p:attrNameLst>
                                      </p:cBhvr>
                                      <p:tavLst>
                                        <p:tav tm="0">
                                          <p:val>
                                            <p:strVal val="#ppt_x-.2"/>
                                          </p:val>
                                        </p:tav>
                                        <p:tav tm="100000">
                                          <p:val>
                                            <p:strVal val="#ppt_x"/>
                                          </p:val>
                                        </p:tav>
                                      </p:tavLst>
                                    </p:anim>
                                    <p:anim calcmode="lin" valueType="num">
                                      <p:cBhvr>
                                        <p:cTn id="40" dur="1000" fill="hold"/>
                                        <p:tgtEl>
                                          <p:spTgt spid="2459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24599"/>
                                        </p:tgtEl>
                                      </p:cBhvr>
                                    </p:animEffect>
                                  </p:childTnLst>
                                </p:cTn>
                              </p:par>
                              <p:par>
                                <p:cTn id="42" presetID="29" presetClass="entr" presetSubtype="0" fill="hold" grpId="0" nodeType="withEffect">
                                  <p:stCondLst>
                                    <p:cond delay="0"/>
                                  </p:stCondLst>
                                  <p:childTnLst>
                                    <p:set>
                                      <p:cBhvr>
                                        <p:cTn id="43" dur="1" fill="hold">
                                          <p:stCondLst>
                                            <p:cond delay="0"/>
                                          </p:stCondLst>
                                        </p:cTn>
                                        <p:tgtEl>
                                          <p:spTgt spid="24596"/>
                                        </p:tgtEl>
                                        <p:attrNameLst>
                                          <p:attrName>style.visibility</p:attrName>
                                        </p:attrNameLst>
                                      </p:cBhvr>
                                      <p:to>
                                        <p:strVal val="visible"/>
                                      </p:to>
                                    </p:set>
                                    <p:anim calcmode="lin" valueType="num">
                                      <p:cBhvr>
                                        <p:cTn id="44" dur="1000" fill="hold"/>
                                        <p:tgtEl>
                                          <p:spTgt spid="24596"/>
                                        </p:tgtEl>
                                        <p:attrNameLst>
                                          <p:attrName>ppt_x</p:attrName>
                                        </p:attrNameLst>
                                      </p:cBhvr>
                                      <p:tavLst>
                                        <p:tav tm="0">
                                          <p:val>
                                            <p:strVal val="#ppt_x-.2"/>
                                          </p:val>
                                        </p:tav>
                                        <p:tav tm="100000">
                                          <p:val>
                                            <p:strVal val="#ppt_x"/>
                                          </p:val>
                                        </p:tav>
                                      </p:tavLst>
                                    </p:anim>
                                    <p:anim calcmode="lin" valueType="num">
                                      <p:cBhvr>
                                        <p:cTn id="45" dur="1000" fill="hold"/>
                                        <p:tgtEl>
                                          <p:spTgt spid="24596"/>
                                        </p:tgtEl>
                                        <p:attrNameLst>
                                          <p:attrName>ppt_y</p:attrName>
                                        </p:attrNameLst>
                                      </p:cBhvr>
                                      <p:tavLst>
                                        <p:tav tm="0">
                                          <p:val>
                                            <p:strVal val="#ppt_y"/>
                                          </p:val>
                                        </p:tav>
                                        <p:tav tm="100000">
                                          <p:val>
                                            <p:strVal val="#ppt_y"/>
                                          </p:val>
                                        </p:tav>
                                      </p:tavLst>
                                    </p:anim>
                                    <p:animEffect transition="in" filter="wipe(right)" prLst="gradientSize: 0.1">
                                      <p:cBhvr>
                                        <p:cTn id="46" dur="1000"/>
                                        <p:tgtEl>
                                          <p:spTgt spid="24596"/>
                                        </p:tgtEl>
                                      </p:cBhvr>
                                    </p:animEffect>
                                  </p:childTnLst>
                                </p:cTn>
                              </p:par>
                              <p:par>
                                <p:cTn id="47" presetID="29" presetClass="entr" presetSubtype="0" fill="hold" nodeType="withEffect">
                                  <p:stCondLst>
                                    <p:cond delay="0"/>
                                  </p:stCondLst>
                                  <p:childTnLst>
                                    <p:set>
                                      <p:cBhvr>
                                        <p:cTn id="48" dur="1" fill="hold">
                                          <p:stCondLst>
                                            <p:cond delay="0"/>
                                          </p:stCondLst>
                                        </p:cTn>
                                        <p:tgtEl>
                                          <p:spTgt spid="24600"/>
                                        </p:tgtEl>
                                        <p:attrNameLst>
                                          <p:attrName>style.visibility</p:attrName>
                                        </p:attrNameLst>
                                      </p:cBhvr>
                                      <p:to>
                                        <p:strVal val="visible"/>
                                      </p:to>
                                    </p:set>
                                    <p:anim calcmode="lin" valueType="num">
                                      <p:cBhvr>
                                        <p:cTn id="49" dur="1000" fill="hold"/>
                                        <p:tgtEl>
                                          <p:spTgt spid="24600"/>
                                        </p:tgtEl>
                                        <p:attrNameLst>
                                          <p:attrName>ppt_x</p:attrName>
                                        </p:attrNameLst>
                                      </p:cBhvr>
                                      <p:tavLst>
                                        <p:tav tm="0">
                                          <p:val>
                                            <p:strVal val="#ppt_x-.2"/>
                                          </p:val>
                                        </p:tav>
                                        <p:tav tm="100000">
                                          <p:val>
                                            <p:strVal val="#ppt_x"/>
                                          </p:val>
                                        </p:tav>
                                      </p:tavLst>
                                    </p:anim>
                                    <p:anim calcmode="lin" valueType="num">
                                      <p:cBhvr>
                                        <p:cTn id="50" dur="1000" fill="hold"/>
                                        <p:tgtEl>
                                          <p:spTgt spid="24600"/>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4600"/>
                                        </p:tgtEl>
                                      </p:cBhvr>
                                    </p:animEffect>
                                  </p:childTnLst>
                                </p:cTn>
                              </p:par>
                              <p:par>
                                <p:cTn id="52" presetID="29" presetClass="entr" presetSubtype="0" fill="hold" grpId="0" nodeType="withEffect">
                                  <p:stCondLst>
                                    <p:cond delay="0"/>
                                  </p:stCondLst>
                                  <p:childTnLst>
                                    <p:set>
                                      <p:cBhvr>
                                        <p:cTn id="53" dur="1" fill="hold">
                                          <p:stCondLst>
                                            <p:cond delay="0"/>
                                          </p:stCondLst>
                                        </p:cTn>
                                        <p:tgtEl>
                                          <p:spTgt spid="24590"/>
                                        </p:tgtEl>
                                        <p:attrNameLst>
                                          <p:attrName>style.visibility</p:attrName>
                                        </p:attrNameLst>
                                      </p:cBhvr>
                                      <p:to>
                                        <p:strVal val="visible"/>
                                      </p:to>
                                    </p:set>
                                    <p:anim calcmode="lin" valueType="num">
                                      <p:cBhvr>
                                        <p:cTn id="54" dur="1000" fill="hold"/>
                                        <p:tgtEl>
                                          <p:spTgt spid="24590"/>
                                        </p:tgtEl>
                                        <p:attrNameLst>
                                          <p:attrName>ppt_x</p:attrName>
                                        </p:attrNameLst>
                                      </p:cBhvr>
                                      <p:tavLst>
                                        <p:tav tm="0">
                                          <p:val>
                                            <p:strVal val="#ppt_x-.2"/>
                                          </p:val>
                                        </p:tav>
                                        <p:tav tm="100000">
                                          <p:val>
                                            <p:strVal val="#ppt_x"/>
                                          </p:val>
                                        </p:tav>
                                      </p:tavLst>
                                    </p:anim>
                                    <p:anim calcmode="lin" valueType="num">
                                      <p:cBhvr>
                                        <p:cTn id="55" dur="1000" fill="hold"/>
                                        <p:tgtEl>
                                          <p:spTgt spid="24590"/>
                                        </p:tgtEl>
                                        <p:attrNameLst>
                                          <p:attrName>ppt_y</p:attrName>
                                        </p:attrNameLst>
                                      </p:cBhvr>
                                      <p:tavLst>
                                        <p:tav tm="0">
                                          <p:val>
                                            <p:strVal val="#ppt_y"/>
                                          </p:val>
                                        </p:tav>
                                        <p:tav tm="100000">
                                          <p:val>
                                            <p:strVal val="#ppt_y"/>
                                          </p:val>
                                        </p:tav>
                                      </p:tavLst>
                                    </p:anim>
                                    <p:animEffect transition="in" filter="wipe(right)" prLst="gradientSize: 0.1">
                                      <p:cBhvr>
                                        <p:cTn id="56" dur="10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8" grpId="0"/>
      <p:bldP spid="24590" grpId="0"/>
      <p:bldP spid="24593" grpId="0" animBg="1"/>
      <p:bldP spid="24594" grpId="0" animBg="1"/>
      <p:bldP spid="24595" grpId="0" animBg="1"/>
      <p:bldP spid="245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WordArt 2"/>
          <p:cNvSpPr>
            <a:spLocks noChangeArrowheads="1" noChangeShapeType="1" noTextEdit="1"/>
          </p:cNvSpPr>
          <p:nvPr/>
        </p:nvSpPr>
        <p:spPr bwMode="auto">
          <a:xfrm>
            <a:off x="3810001" y="1524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28680" name="Rectangle 8"/>
          <p:cNvSpPr>
            <a:spLocks/>
          </p:cNvSpPr>
          <p:nvPr/>
        </p:nvSpPr>
        <p:spPr bwMode="auto">
          <a:xfrm>
            <a:off x="1828800" y="1752601"/>
            <a:ext cx="3733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1. Nghe bài hát Tháng năm học trò</a:t>
            </a:r>
          </a:p>
        </p:txBody>
      </p:sp>
      <p:pic>
        <p:nvPicPr>
          <p:cNvPr id="2868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19201"/>
            <a:ext cx="30575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2868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1"/>
            <a:ext cx="4800600" cy="4962525"/>
          </a:xfrm>
          <a:prstGeom prst="rect">
            <a:avLst/>
          </a:prstGeom>
          <a:noFill/>
          <a:extLst>
            <a:ext uri="{909E8E84-426E-40DD-AFC4-6F175D3DCCD1}">
              <a14:hiddenFill xmlns:a14="http://schemas.microsoft.com/office/drawing/2010/main">
                <a:solidFill>
                  <a:srgbClr val="FFFFFF"/>
                </a:solidFill>
              </a14:hiddenFill>
            </a:ext>
          </a:extLst>
        </p:spPr>
      </p:pic>
      <p:sp>
        <p:nvSpPr>
          <p:cNvPr id="28689" name="WordArt 17"/>
          <p:cNvSpPr>
            <a:spLocks noChangeArrowheads="1" noChangeShapeType="1" noTextEdit="1"/>
          </p:cNvSpPr>
          <p:nvPr/>
        </p:nvSpPr>
        <p:spPr bwMode="auto">
          <a:xfrm>
            <a:off x="3505200" y="7620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28690" name="Picture 18" descr="Pictur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572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28691" name="Picture 19"/>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6858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92" name="Picture 20"/>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9683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93" name="Rectangle 21"/>
          <p:cNvSpPr>
            <a:spLocks/>
          </p:cNvSpPr>
          <p:nvPr/>
        </p:nvSpPr>
        <p:spPr bwMode="auto">
          <a:xfrm>
            <a:off x="5029200" y="5334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28694" name="Rectangle 22"/>
          <p:cNvSpPr>
            <a:spLocks/>
          </p:cNvSpPr>
          <p:nvPr/>
        </p:nvSpPr>
        <p:spPr bwMode="auto">
          <a:xfrm>
            <a:off x="5029200" y="8382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
        <p:nvSpPr>
          <p:cNvPr id="28695" name="Rectangle 23"/>
          <p:cNvSpPr>
            <a:spLocks/>
          </p:cNvSpPr>
          <p:nvPr/>
        </p:nvSpPr>
        <p:spPr bwMode="auto">
          <a:xfrm>
            <a:off x="2286000" y="2133601"/>
            <a:ext cx="2590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800000"/>
                </a:solidFill>
                <a:latin typeface="Times New Roman" panose="02020603050405020304" pitchFamily="18" charset="0"/>
              </a:rPr>
              <a:t>Đàm thoại -Thảo luận</a:t>
            </a:r>
          </a:p>
        </p:txBody>
      </p:sp>
      <p:sp>
        <p:nvSpPr>
          <p:cNvPr id="28696" name="Rectangle 24"/>
          <p:cNvSpPr>
            <a:spLocks/>
          </p:cNvSpPr>
          <p:nvPr/>
        </p:nvSpPr>
        <p:spPr bwMode="auto">
          <a:xfrm>
            <a:off x="1752600" y="2743201"/>
            <a:ext cx="3810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a. Liệt kê những hình ảnh trong lời ca tạo cho em cảm xúc khi nghe bài hát ?</a:t>
            </a:r>
          </a:p>
        </p:txBody>
      </p:sp>
      <p:sp>
        <p:nvSpPr>
          <p:cNvPr id="28697" name="Rectangle 25"/>
          <p:cNvSpPr>
            <a:spLocks/>
          </p:cNvSpPr>
          <p:nvPr/>
        </p:nvSpPr>
        <p:spPr bwMode="auto">
          <a:xfrm>
            <a:off x="1752600" y="3505201"/>
            <a:ext cx="3810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b. Cảm nhận về giai điệu ( Nhanh, chậm, vui, buồn )</a:t>
            </a:r>
          </a:p>
        </p:txBody>
      </p:sp>
      <p:sp>
        <p:nvSpPr>
          <p:cNvPr id="28698" name="Rectangle 26"/>
          <p:cNvSpPr>
            <a:spLocks/>
          </p:cNvSpPr>
          <p:nvPr/>
        </p:nvSpPr>
        <p:spPr bwMode="auto">
          <a:xfrm>
            <a:off x="1752600" y="4114801"/>
            <a:ext cx="38100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c. Thể hiện tình cảm của mình với bài hát ?</a:t>
            </a:r>
          </a:p>
        </p:txBody>
      </p:sp>
    </p:spTree>
    <p:extLst>
      <p:ext uri="{BB962C8B-B14F-4D97-AF65-F5344CB8AC3E}">
        <p14:creationId xmlns:p14="http://schemas.microsoft.com/office/powerpoint/2010/main" val="3807973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8687"/>
                                        </p:tgtEl>
                                        <p:attrNameLst>
                                          <p:attrName>style.visibility</p:attrName>
                                        </p:attrNameLst>
                                      </p:cBhvr>
                                      <p:to>
                                        <p:strVal val="visible"/>
                                      </p:to>
                                    </p:set>
                                    <p:anim calcmode="lin" valueType="num">
                                      <p:cBhvr>
                                        <p:cTn id="7" dur="1000" fill="hold"/>
                                        <p:tgtEl>
                                          <p:spTgt spid="28687"/>
                                        </p:tgtEl>
                                        <p:attrNameLst>
                                          <p:attrName>ppt_x</p:attrName>
                                        </p:attrNameLst>
                                      </p:cBhvr>
                                      <p:tavLst>
                                        <p:tav tm="0">
                                          <p:val>
                                            <p:strVal val="#ppt_x-.2"/>
                                          </p:val>
                                        </p:tav>
                                        <p:tav tm="100000">
                                          <p:val>
                                            <p:strVal val="#ppt_x"/>
                                          </p:val>
                                        </p:tav>
                                      </p:tavLst>
                                    </p:anim>
                                    <p:anim calcmode="lin" valueType="num">
                                      <p:cBhvr>
                                        <p:cTn id="8" dur="1000" fill="hold"/>
                                        <p:tgtEl>
                                          <p:spTgt spid="2868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8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80"/>
                                        </p:tgtEl>
                                        <p:attrNameLst>
                                          <p:attrName>style.visibility</p:attrName>
                                        </p:attrNameLst>
                                      </p:cBhvr>
                                      <p:to>
                                        <p:strVal val="visible"/>
                                      </p:to>
                                    </p:set>
                                    <p:anim calcmode="lin" valueType="num">
                                      <p:cBhvr>
                                        <p:cTn id="14" dur="1000" fill="hold"/>
                                        <p:tgtEl>
                                          <p:spTgt spid="28680"/>
                                        </p:tgtEl>
                                        <p:attrNameLst>
                                          <p:attrName>ppt_x</p:attrName>
                                        </p:attrNameLst>
                                      </p:cBhvr>
                                      <p:tavLst>
                                        <p:tav tm="0">
                                          <p:val>
                                            <p:strVal val="#ppt_x-.2"/>
                                          </p:val>
                                        </p:tav>
                                        <p:tav tm="100000">
                                          <p:val>
                                            <p:strVal val="#ppt_x"/>
                                          </p:val>
                                        </p:tav>
                                      </p:tavLst>
                                    </p:anim>
                                    <p:anim calcmode="lin" valueType="num">
                                      <p:cBhvr>
                                        <p:cTn id="15" dur="1000" fill="hold"/>
                                        <p:tgtEl>
                                          <p:spTgt spid="2868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8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nodeType="clickEffect">
                                  <p:stCondLst>
                                    <p:cond delay="0"/>
                                  </p:stCondLst>
                                  <p:childTnLst>
                                    <p:set>
                                      <p:cBhvr>
                                        <p:cTn id="20" dur="1" fill="hold">
                                          <p:stCondLst>
                                            <p:cond delay="0"/>
                                          </p:stCondLst>
                                        </p:cTn>
                                        <p:tgtEl>
                                          <p:spTgt spid="28688"/>
                                        </p:tgtEl>
                                        <p:attrNameLst>
                                          <p:attrName>style.visibility</p:attrName>
                                        </p:attrNameLst>
                                      </p:cBhvr>
                                      <p:to>
                                        <p:strVal val="visible"/>
                                      </p:to>
                                    </p:set>
                                    <p:anim calcmode="lin" valueType="num">
                                      <p:cBhvr>
                                        <p:cTn id="21" dur="1000" fill="hold"/>
                                        <p:tgtEl>
                                          <p:spTgt spid="28688"/>
                                        </p:tgtEl>
                                        <p:attrNameLst>
                                          <p:attrName>ppt_x</p:attrName>
                                        </p:attrNameLst>
                                      </p:cBhvr>
                                      <p:tavLst>
                                        <p:tav tm="0">
                                          <p:val>
                                            <p:strVal val="#ppt_x-.2"/>
                                          </p:val>
                                        </p:tav>
                                        <p:tav tm="100000">
                                          <p:val>
                                            <p:strVal val="#ppt_x"/>
                                          </p:val>
                                        </p:tav>
                                      </p:tavLst>
                                    </p:anim>
                                    <p:anim calcmode="lin" valueType="num">
                                      <p:cBhvr>
                                        <p:cTn id="22" dur="1000" fill="hold"/>
                                        <p:tgtEl>
                                          <p:spTgt spid="2868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8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8695"/>
                                        </p:tgtEl>
                                        <p:attrNameLst>
                                          <p:attrName>style.visibility</p:attrName>
                                        </p:attrNameLst>
                                      </p:cBhvr>
                                      <p:to>
                                        <p:strVal val="visible"/>
                                      </p:to>
                                    </p:set>
                                    <p:anim calcmode="lin" valueType="num">
                                      <p:cBhvr>
                                        <p:cTn id="28" dur="1000" fill="hold"/>
                                        <p:tgtEl>
                                          <p:spTgt spid="28695"/>
                                        </p:tgtEl>
                                        <p:attrNameLst>
                                          <p:attrName>ppt_x</p:attrName>
                                        </p:attrNameLst>
                                      </p:cBhvr>
                                      <p:tavLst>
                                        <p:tav tm="0">
                                          <p:val>
                                            <p:strVal val="#ppt_x-.2"/>
                                          </p:val>
                                        </p:tav>
                                        <p:tav tm="100000">
                                          <p:val>
                                            <p:strVal val="#ppt_x"/>
                                          </p:val>
                                        </p:tav>
                                      </p:tavLst>
                                    </p:anim>
                                    <p:anim calcmode="lin" valueType="num">
                                      <p:cBhvr>
                                        <p:cTn id="29" dur="1000" fill="hold"/>
                                        <p:tgtEl>
                                          <p:spTgt spid="2869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869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nodeType="clickEffect">
                                  <p:stCondLst>
                                    <p:cond delay="0"/>
                                  </p:stCondLst>
                                  <p:childTnLst>
                                    <p:set>
                                      <p:cBhvr>
                                        <p:cTn id="34" dur="1" fill="hold">
                                          <p:stCondLst>
                                            <p:cond delay="0"/>
                                          </p:stCondLst>
                                        </p:cTn>
                                        <p:tgtEl>
                                          <p:spTgt spid="28696">
                                            <p:txEl>
                                              <p:pRg st="0" end="0"/>
                                            </p:txEl>
                                          </p:spTgt>
                                        </p:tgtEl>
                                        <p:attrNameLst>
                                          <p:attrName>style.visibility</p:attrName>
                                        </p:attrNameLst>
                                      </p:cBhvr>
                                      <p:to>
                                        <p:strVal val="visible"/>
                                      </p:to>
                                    </p:set>
                                    <p:anim calcmode="lin" valueType="num">
                                      <p:cBhvr>
                                        <p:cTn id="35" dur="1000" fill="hold"/>
                                        <p:tgtEl>
                                          <p:spTgt spid="28696">
                                            <p:txEl>
                                              <p:pRg st="0" end="0"/>
                                            </p:txEl>
                                          </p:spTgt>
                                        </p:tgtEl>
                                        <p:attrNameLst>
                                          <p:attrName>ppt_x</p:attrName>
                                        </p:attrNameLst>
                                      </p:cBhvr>
                                      <p:tavLst>
                                        <p:tav tm="0">
                                          <p:val>
                                            <p:strVal val="#ppt_x-.2"/>
                                          </p:val>
                                        </p:tav>
                                        <p:tav tm="100000">
                                          <p:val>
                                            <p:strVal val="#ppt_x"/>
                                          </p:val>
                                        </p:tav>
                                      </p:tavLst>
                                    </p:anim>
                                    <p:anim calcmode="lin" valueType="num">
                                      <p:cBhvr>
                                        <p:cTn id="36" dur="1000" fill="hold"/>
                                        <p:tgtEl>
                                          <p:spTgt spid="2869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869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nodeType="clickEffect">
                                  <p:stCondLst>
                                    <p:cond delay="0"/>
                                  </p:stCondLst>
                                  <p:childTnLst>
                                    <p:set>
                                      <p:cBhvr>
                                        <p:cTn id="41" dur="1" fill="hold">
                                          <p:stCondLst>
                                            <p:cond delay="0"/>
                                          </p:stCondLst>
                                        </p:cTn>
                                        <p:tgtEl>
                                          <p:spTgt spid="28697">
                                            <p:txEl>
                                              <p:pRg st="0" end="0"/>
                                            </p:txEl>
                                          </p:spTgt>
                                        </p:tgtEl>
                                        <p:attrNameLst>
                                          <p:attrName>style.visibility</p:attrName>
                                        </p:attrNameLst>
                                      </p:cBhvr>
                                      <p:to>
                                        <p:strVal val="visible"/>
                                      </p:to>
                                    </p:set>
                                    <p:anim calcmode="lin" valueType="num">
                                      <p:cBhvr>
                                        <p:cTn id="42" dur="1000" fill="hold"/>
                                        <p:tgtEl>
                                          <p:spTgt spid="28697">
                                            <p:txEl>
                                              <p:pRg st="0" end="0"/>
                                            </p:txEl>
                                          </p:spTgt>
                                        </p:tgtEl>
                                        <p:attrNameLst>
                                          <p:attrName>ppt_x</p:attrName>
                                        </p:attrNameLst>
                                      </p:cBhvr>
                                      <p:tavLst>
                                        <p:tav tm="0">
                                          <p:val>
                                            <p:strVal val="#ppt_x-.2"/>
                                          </p:val>
                                        </p:tav>
                                        <p:tav tm="100000">
                                          <p:val>
                                            <p:strVal val="#ppt_x"/>
                                          </p:val>
                                        </p:tav>
                                      </p:tavLst>
                                    </p:anim>
                                    <p:anim calcmode="lin" valueType="num">
                                      <p:cBhvr>
                                        <p:cTn id="43" dur="1000" fill="hold"/>
                                        <p:tgtEl>
                                          <p:spTgt spid="2869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8697">
                                            <p:txEl>
                                              <p:pRg st="0" end="0"/>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28698">
                                            <p:txEl>
                                              <p:pRg st="0" end="0"/>
                                            </p:txEl>
                                          </p:spTgt>
                                        </p:tgtEl>
                                        <p:attrNameLst>
                                          <p:attrName>style.visibility</p:attrName>
                                        </p:attrNameLst>
                                      </p:cBhvr>
                                      <p:to>
                                        <p:strVal val="visible"/>
                                      </p:to>
                                    </p:set>
                                    <p:anim calcmode="lin" valueType="num">
                                      <p:cBhvr>
                                        <p:cTn id="49" dur="1000" fill="hold"/>
                                        <p:tgtEl>
                                          <p:spTgt spid="28698">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2869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86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0" grpId="0"/>
      <p:bldP spid="2869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3810001" y="1524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32771" name="Rectangle 3"/>
          <p:cNvSpPr>
            <a:spLocks/>
          </p:cNvSpPr>
          <p:nvPr/>
        </p:nvSpPr>
        <p:spPr bwMode="auto">
          <a:xfrm>
            <a:off x="1828800" y="1752601"/>
            <a:ext cx="3733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1. Nghe bài hát Tháng năm học trò</a:t>
            </a:r>
          </a:p>
        </p:txBody>
      </p:sp>
      <p:pic>
        <p:nvPicPr>
          <p:cNvPr id="327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219201"/>
            <a:ext cx="3057525" cy="657225"/>
          </a:xfrm>
          <a:prstGeom prst="rect">
            <a:avLst/>
          </a:prstGeom>
          <a:noFill/>
          <a:extLst>
            <a:ext uri="{909E8E84-426E-40DD-AFC4-6F175D3DCCD1}">
              <a14:hiddenFill xmlns:a14="http://schemas.microsoft.com/office/drawing/2010/main">
                <a:solidFill>
                  <a:srgbClr val="FFFFFF"/>
                </a:solidFill>
              </a14:hiddenFill>
            </a:ext>
          </a:extLst>
        </p:spPr>
      </p:pic>
      <p:pic>
        <p:nvPicPr>
          <p:cNvPr id="327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600201"/>
            <a:ext cx="4800600" cy="4962525"/>
          </a:xfrm>
          <a:prstGeom prst="rect">
            <a:avLst/>
          </a:prstGeom>
          <a:noFill/>
          <a:extLst>
            <a:ext uri="{909E8E84-426E-40DD-AFC4-6F175D3DCCD1}">
              <a14:hiddenFill xmlns:a14="http://schemas.microsoft.com/office/drawing/2010/main">
                <a:solidFill>
                  <a:srgbClr val="FFFFFF"/>
                </a:solidFill>
              </a14:hiddenFill>
            </a:ext>
          </a:extLst>
        </p:spPr>
      </p:pic>
      <p:sp>
        <p:nvSpPr>
          <p:cNvPr id="32774" name="WordArt 6"/>
          <p:cNvSpPr>
            <a:spLocks noChangeArrowheads="1" noChangeShapeType="1" noTextEdit="1"/>
          </p:cNvSpPr>
          <p:nvPr/>
        </p:nvSpPr>
        <p:spPr bwMode="auto">
          <a:xfrm>
            <a:off x="3505200" y="7620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32775" name="Picture 7" descr="Pictur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572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32776" name="Picture 8"/>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6858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7" name="Picture 9"/>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9683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8" name="Rectangle 10"/>
          <p:cNvSpPr>
            <a:spLocks/>
          </p:cNvSpPr>
          <p:nvPr/>
        </p:nvSpPr>
        <p:spPr bwMode="auto">
          <a:xfrm>
            <a:off x="5029200" y="5334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32779" name="Rectangle 11"/>
          <p:cNvSpPr>
            <a:spLocks/>
          </p:cNvSpPr>
          <p:nvPr/>
        </p:nvSpPr>
        <p:spPr bwMode="auto">
          <a:xfrm>
            <a:off x="5029200" y="8382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
        <p:nvSpPr>
          <p:cNvPr id="32780" name="Rectangle 12"/>
          <p:cNvSpPr>
            <a:spLocks/>
          </p:cNvSpPr>
          <p:nvPr/>
        </p:nvSpPr>
        <p:spPr bwMode="auto">
          <a:xfrm>
            <a:off x="2362200" y="2286001"/>
            <a:ext cx="2590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1800" b="1">
                <a:solidFill>
                  <a:srgbClr val="800000"/>
                </a:solidFill>
                <a:latin typeface="Times New Roman" panose="02020603050405020304" pitchFamily="18" charset="0"/>
              </a:rPr>
              <a:t>Nghe lại bài hát </a:t>
            </a:r>
            <a:br>
              <a:rPr lang="en-US" altLang="en-US" sz="1800" b="1">
                <a:solidFill>
                  <a:srgbClr val="800000"/>
                </a:solidFill>
                <a:latin typeface="Times New Roman" panose="02020603050405020304" pitchFamily="18" charset="0"/>
              </a:rPr>
            </a:br>
            <a:r>
              <a:rPr lang="en-US" altLang="en-US" sz="1800" b="1">
                <a:solidFill>
                  <a:srgbClr val="800000"/>
                </a:solidFill>
                <a:latin typeface="Times New Roman" panose="02020603050405020304" pitchFamily="18" charset="0"/>
              </a:rPr>
              <a:t>Tháng năm học trò</a:t>
            </a:r>
          </a:p>
        </p:txBody>
      </p:sp>
      <p:pic>
        <p:nvPicPr>
          <p:cNvPr id="32786" name="Picture 18" descr="13135208381126685887_574_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2895600"/>
            <a:ext cx="28956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7144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0"/>
                                        </p:tgtEl>
                                        <p:attrNameLst>
                                          <p:attrName>style.visibility</p:attrName>
                                        </p:attrNameLst>
                                      </p:cBhvr>
                                      <p:to>
                                        <p:strVal val="visible"/>
                                      </p:to>
                                    </p:set>
                                    <p:anim calcmode="lin" valueType="num">
                                      <p:cBhvr>
                                        <p:cTn id="7" dur="1000" fill="hold"/>
                                        <p:tgtEl>
                                          <p:spTgt spid="32780"/>
                                        </p:tgtEl>
                                        <p:attrNameLst>
                                          <p:attrName>ppt_x</p:attrName>
                                        </p:attrNameLst>
                                      </p:cBhvr>
                                      <p:tavLst>
                                        <p:tav tm="0">
                                          <p:val>
                                            <p:strVal val="#ppt_x-.2"/>
                                          </p:val>
                                        </p:tav>
                                        <p:tav tm="100000">
                                          <p:val>
                                            <p:strVal val="#ppt_x"/>
                                          </p:val>
                                        </p:tav>
                                      </p:tavLst>
                                    </p:anim>
                                    <p:anim calcmode="lin" valueType="num">
                                      <p:cBhvr>
                                        <p:cTn id="8" dur="1000" fill="hold"/>
                                        <p:tgtEl>
                                          <p:spTgt spid="3278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0"/>
                                        </p:tgtEl>
                                      </p:cBhvr>
                                    </p:animEffect>
                                  </p:childTnLst>
                                </p:cTn>
                              </p:par>
                              <p:par>
                                <p:cTn id="10" presetID="29" presetClass="entr" presetSubtype="0" fill="hold" nodeType="withEffect">
                                  <p:stCondLst>
                                    <p:cond delay="0"/>
                                  </p:stCondLst>
                                  <p:childTnLst>
                                    <p:set>
                                      <p:cBhvr>
                                        <p:cTn id="11" dur="1" fill="hold">
                                          <p:stCondLst>
                                            <p:cond delay="0"/>
                                          </p:stCondLst>
                                        </p:cTn>
                                        <p:tgtEl>
                                          <p:spTgt spid="32786"/>
                                        </p:tgtEl>
                                        <p:attrNameLst>
                                          <p:attrName>style.visibility</p:attrName>
                                        </p:attrNameLst>
                                      </p:cBhvr>
                                      <p:to>
                                        <p:strVal val="visible"/>
                                      </p:to>
                                    </p:set>
                                    <p:anim calcmode="lin" valueType="num">
                                      <p:cBhvr>
                                        <p:cTn id="12" dur="1000" fill="hold"/>
                                        <p:tgtEl>
                                          <p:spTgt spid="32786"/>
                                        </p:tgtEl>
                                        <p:attrNameLst>
                                          <p:attrName>ppt_x</p:attrName>
                                        </p:attrNameLst>
                                      </p:cBhvr>
                                      <p:tavLst>
                                        <p:tav tm="0">
                                          <p:val>
                                            <p:strVal val="#ppt_x-.2"/>
                                          </p:val>
                                        </p:tav>
                                        <p:tav tm="100000">
                                          <p:val>
                                            <p:strVal val="#ppt_x"/>
                                          </p:val>
                                        </p:tav>
                                      </p:tavLst>
                                    </p:anim>
                                    <p:anim calcmode="lin" valueType="num">
                                      <p:cBhvr>
                                        <p:cTn id="13"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2786"/>
                                        </p:tgtEl>
                                      </p:cBhvr>
                                    </p:animEffect>
                                  </p:childTnLst>
                                </p:cTn>
                              </p:par>
                              <p:par>
                                <p:cTn id="15" presetID="29" presetClass="entr" presetSubtype="0" fill="hold" nodeType="withEffect">
                                  <p:stCondLst>
                                    <p:cond delay="0"/>
                                  </p:stCondLst>
                                  <p:childTnLst>
                                    <p:set>
                                      <p:cBhvr>
                                        <p:cTn id="16" dur="1" fill="hold">
                                          <p:stCondLst>
                                            <p:cond delay="0"/>
                                          </p:stCondLst>
                                        </p:cTn>
                                        <p:tgtEl>
                                          <p:spTgt spid="32773"/>
                                        </p:tgtEl>
                                        <p:attrNameLst>
                                          <p:attrName>style.visibility</p:attrName>
                                        </p:attrNameLst>
                                      </p:cBhvr>
                                      <p:to>
                                        <p:strVal val="visible"/>
                                      </p:to>
                                    </p:set>
                                    <p:anim calcmode="lin" valueType="num">
                                      <p:cBhvr>
                                        <p:cTn id="17" dur="1000" fill="hold"/>
                                        <p:tgtEl>
                                          <p:spTgt spid="32773"/>
                                        </p:tgtEl>
                                        <p:attrNameLst>
                                          <p:attrName>ppt_x</p:attrName>
                                        </p:attrNameLst>
                                      </p:cBhvr>
                                      <p:tavLst>
                                        <p:tav tm="0">
                                          <p:val>
                                            <p:strVal val="#ppt_x-.2"/>
                                          </p:val>
                                        </p:tav>
                                        <p:tav tm="100000">
                                          <p:val>
                                            <p:strVal val="#ppt_x"/>
                                          </p:val>
                                        </p:tav>
                                      </p:tavLst>
                                    </p:anim>
                                    <p:anim calcmode="lin" valueType="num">
                                      <p:cBhvr>
                                        <p:cTn id="18" dur="1000" fill="hold"/>
                                        <p:tgtEl>
                                          <p:spTgt spid="3277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WordArt 2"/>
          <p:cNvSpPr>
            <a:spLocks noChangeArrowheads="1" noChangeShapeType="1" noTextEdit="1"/>
          </p:cNvSpPr>
          <p:nvPr/>
        </p:nvSpPr>
        <p:spPr bwMode="auto">
          <a:xfrm>
            <a:off x="3810001" y="1524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25608" name="Rectangle 8"/>
          <p:cNvSpPr>
            <a:spLocks/>
          </p:cNvSpPr>
          <p:nvPr/>
        </p:nvSpPr>
        <p:spPr bwMode="auto">
          <a:xfrm>
            <a:off x="1752600" y="2003426"/>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3. Hát và vận động cơ thể theo nhịp điệu</a:t>
            </a:r>
          </a:p>
        </p:txBody>
      </p:sp>
      <p:sp>
        <p:nvSpPr>
          <p:cNvPr id="25609" name="Rectangle 9"/>
          <p:cNvSpPr>
            <a:spLocks/>
          </p:cNvSpPr>
          <p:nvPr/>
        </p:nvSpPr>
        <p:spPr bwMode="auto">
          <a:xfrm>
            <a:off x="2054226" y="1698626"/>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chemeClr val="accent2"/>
                </a:solidFill>
                <a:latin typeface="Times New Roman" panose="02020603050405020304" pitchFamily="18" charset="0"/>
              </a:rPr>
              <a:t>HOẠT ĐỘNG VẬN DỤNG</a:t>
            </a:r>
          </a:p>
        </p:txBody>
      </p:sp>
      <p:sp>
        <p:nvSpPr>
          <p:cNvPr id="25610" name="Rectangle 10"/>
          <p:cNvSpPr>
            <a:spLocks noChangeArrowheads="1"/>
          </p:cNvSpPr>
          <p:nvPr/>
        </p:nvSpPr>
        <p:spPr bwMode="auto">
          <a:xfrm>
            <a:off x="1828800" y="1774825"/>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13" name="Rectangle 13"/>
          <p:cNvSpPr>
            <a:spLocks noChangeArrowheads="1"/>
          </p:cNvSpPr>
          <p:nvPr/>
        </p:nvSpPr>
        <p:spPr bwMode="auto">
          <a:xfrm>
            <a:off x="2286000" y="2667001"/>
            <a:ext cx="822960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b="1">
                <a:solidFill>
                  <a:schemeClr val="accent2"/>
                </a:solidFill>
                <a:latin typeface="Times New Roman" panose="02020603050405020304" pitchFamily="18" charset="0"/>
              </a:rPr>
              <a:t>Con đường nằm dưới hàng cây. Dắt em đi giữa hai hè phố vui. </a:t>
            </a:r>
          </a:p>
          <a:p>
            <a:r>
              <a:rPr lang="en-US" altLang="en-US" b="1">
                <a:solidFill>
                  <a:schemeClr val="accent2"/>
                </a:solidFill>
                <a:latin typeface="Times New Roman" panose="02020603050405020304" pitchFamily="18" charset="0"/>
              </a:rPr>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Hàng cây, ngày mỗi xanh tươi. Nghiêng lòng ra đón tiếng cười giòn tan. </a:t>
            </a:r>
            <a:br>
              <a:rPr lang="en-US" altLang="en-US" b="1">
                <a:solidFill>
                  <a:schemeClr val="accent2"/>
                </a:solidFill>
                <a:latin typeface="Times New Roman" panose="02020603050405020304" pitchFamily="18" charset="0"/>
              </a:rPr>
            </a:br>
            <a:endParaRPr lang="en-US" altLang="en-US" b="1">
              <a:solidFill>
                <a:schemeClr val="accent2"/>
              </a:solidFill>
              <a:latin typeface="Times New Roman" panose="02020603050405020304" pitchFamily="18" charset="0"/>
            </a:endParaRPr>
          </a:p>
          <a:p>
            <a:r>
              <a:rPr lang="en-US" altLang="en-US" b="1">
                <a:solidFill>
                  <a:schemeClr val="accent2"/>
                </a:solidFill>
                <a:latin typeface="Times New Roman" panose="02020603050405020304" pitchFamily="18" charset="0"/>
              </a:rPr>
              <a:t>Em qua, em lại bao lần. Hồn nhiên là những bước chân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Con đường học trò, con đường học trò. Đưa em qua những mộng mơ tuổi hồng </a:t>
            </a:r>
          </a:p>
          <a:p>
            <a:r>
              <a:rPr lang="en-US" altLang="en-US" b="1">
                <a:solidFill>
                  <a:schemeClr val="accent2"/>
                </a:solidFill>
              </a:rPr>
              <a:t/>
            </a:r>
            <a:br>
              <a:rPr lang="en-US" altLang="en-US" b="1">
                <a:solidFill>
                  <a:schemeClr val="accent2"/>
                </a:solidFill>
              </a:rPr>
            </a:br>
            <a:r>
              <a:rPr lang="en-US" altLang="en-US" b="1">
                <a:solidFill>
                  <a:schemeClr val="accent2"/>
                </a:solidFill>
                <a:latin typeface="Times New Roman" panose="02020603050405020304" pitchFamily="18" charset="0"/>
              </a:rPr>
              <a:t>Con đường học trò, con đường học trò. Đưa em qua những mộng mơ tuổi hồng ...</a:t>
            </a:r>
            <a:r>
              <a:rPr lang="en-US" altLang="en-US" sz="2000" b="1">
                <a:solidFill>
                  <a:schemeClr val="accent2"/>
                </a:solidFill>
                <a:latin typeface="Times New Roman" panose="02020603050405020304" pitchFamily="18" charset="0"/>
              </a:rPr>
              <a:t> </a:t>
            </a:r>
          </a:p>
        </p:txBody>
      </p:sp>
      <p:pic>
        <p:nvPicPr>
          <p:cNvPr id="25614" name="6.1 Con duong hoc tro (Nhac).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10058400" y="563880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6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1143001"/>
            <a:ext cx="3705225" cy="600075"/>
          </a:xfrm>
          <a:prstGeom prst="rect">
            <a:avLst/>
          </a:prstGeom>
          <a:noFill/>
          <a:extLst>
            <a:ext uri="{909E8E84-426E-40DD-AFC4-6F175D3DCCD1}">
              <a14:hiddenFill xmlns:a14="http://schemas.microsoft.com/office/drawing/2010/main">
                <a:solidFill>
                  <a:srgbClr val="FFFFFF"/>
                </a:solidFill>
              </a14:hiddenFill>
            </a:ext>
          </a:extLst>
        </p:spPr>
      </p:pic>
      <p:sp>
        <p:nvSpPr>
          <p:cNvPr id="25624" name="WordArt 24"/>
          <p:cNvSpPr>
            <a:spLocks noChangeArrowheads="1" noChangeShapeType="1" noTextEdit="1"/>
          </p:cNvSpPr>
          <p:nvPr/>
        </p:nvSpPr>
        <p:spPr bwMode="auto">
          <a:xfrm>
            <a:off x="3505200" y="6858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25625" name="Picture 25"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338" y="3810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25626" name="Picture 26"/>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6096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27" name="Picture 27"/>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8921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28" name="Rectangle 28"/>
          <p:cNvSpPr>
            <a:spLocks/>
          </p:cNvSpPr>
          <p:nvPr/>
        </p:nvSpPr>
        <p:spPr bwMode="auto">
          <a:xfrm>
            <a:off x="5029200" y="4572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25629" name="Rectangle 29"/>
          <p:cNvSpPr>
            <a:spLocks/>
          </p:cNvSpPr>
          <p:nvPr/>
        </p:nvSpPr>
        <p:spPr bwMode="auto">
          <a:xfrm>
            <a:off x="5029200" y="7620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pic>
        <p:nvPicPr>
          <p:cNvPr id="25630"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9401" y="2971801"/>
            <a:ext cx="4667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25631"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2971800"/>
            <a:ext cx="5715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32"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9201" y="2971801"/>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91200" y="2971800"/>
            <a:ext cx="4572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635" name="Picture 35"/>
          <p:cNvPicPr>
            <a:picLocks noChangeAspect="1" noChangeArrowheads="1"/>
          </p:cNvPicPr>
          <p:nvPr/>
        </p:nvPicPr>
        <p:blipFill>
          <a:blip r:embed="rId11">
            <a:extLst>
              <a:ext uri="{28A0092B-C50C-407E-A947-70E740481C1C}">
                <a14:useLocalDpi xmlns:a14="http://schemas.microsoft.com/office/drawing/2010/main" val="0"/>
              </a:ext>
            </a:extLst>
          </a:blip>
          <a:srcRect t="27586" r="49295" b="17241"/>
          <a:stretch>
            <a:fillRect/>
          </a:stretch>
        </p:blipFill>
        <p:spPr bwMode="auto">
          <a:xfrm>
            <a:off x="6553200" y="2971801"/>
            <a:ext cx="381000" cy="339725"/>
          </a:xfrm>
          <a:prstGeom prst="rect">
            <a:avLst/>
          </a:prstGeom>
          <a:noFill/>
          <a:extLst>
            <a:ext uri="{909E8E84-426E-40DD-AFC4-6F175D3DCCD1}">
              <a14:hiddenFill xmlns:a14="http://schemas.microsoft.com/office/drawing/2010/main">
                <a:solidFill>
                  <a:srgbClr val="FFFFFF"/>
                </a:solidFill>
              </a14:hiddenFill>
            </a:ext>
          </a:extLst>
        </p:spPr>
      </p:pic>
      <p:pic>
        <p:nvPicPr>
          <p:cNvPr id="25636" name="Picture 36"/>
          <p:cNvPicPr>
            <a:picLocks noChangeAspect="1" noChangeArrowheads="1"/>
          </p:cNvPicPr>
          <p:nvPr/>
        </p:nvPicPr>
        <p:blipFill>
          <a:blip r:embed="rId11">
            <a:extLst>
              <a:ext uri="{28A0092B-C50C-407E-A947-70E740481C1C}">
                <a14:useLocalDpi xmlns:a14="http://schemas.microsoft.com/office/drawing/2010/main" val="0"/>
              </a:ext>
            </a:extLst>
          </a:blip>
          <a:srcRect l="45070" t="27586" r="-1408" b="26070"/>
          <a:stretch>
            <a:fillRect/>
          </a:stretch>
        </p:blipFill>
        <p:spPr bwMode="auto">
          <a:xfrm>
            <a:off x="7242176" y="2971800"/>
            <a:ext cx="4540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637"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1" y="2971801"/>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1" y="3505201"/>
            <a:ext cx="4667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25639"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3505200"/>
            <a:ext cx="5715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40"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1" y="3505201"/>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4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4038600"/>
            <a:ext cx="5715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43"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1" y="4038601"/>
            <a:ext cx="4667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25644"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7201" y="4105276"/>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Picture 4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48401" y="3571876"/>
            <a:ext cx="485775" cy="314325"/>
          </a:xfrm>
          <a:prstGeom prst="rect">
            <a:avLst/>
          </a:prstGeom>
          <a:noFill/>
          <a:extLst>
            <a:ext uri="{909E8E84-426E-40DD-AFC4-6F175D3DCCD1}">
              <a14:hiddenFill xmlns:a14="http://schemas.microsoft.com/office/drawing/2010/main">
                <a:solidFill>
                  <a:srgbClr val="FFFFFF"/>
                </a:solidFill>
              </a14:hiddenFill>
            </a:ext>
          </a:extLst>
        </p:spPr>
      </p:pic>
      <p:pic>
        <p:nvPicPr>
          <p:cNvPr id="25646" name="Picture 46"/>
          <p:cNvPicPr>
            <a:picLocks noChangeAspect="1" noChangeArrowheads="1"/>
          </p:cNvPicPr>
          <p:nvPr/>
        </p:nvPicPr>
        <p:blipFill>
          <a:blip r:embed="rId11">
            <a:extLst>
              <a:ext uri="{28A0092B-C50C-407E-A947-70E740481C1C}">
                <a14:useLocalDpi xmlns:a14="http://schemas.microsoft.com/office/drawing/2010/main" val="0"/>
              </a:ext>
            </a:extLst>
          </a:blip>
          <a:srcRect t="27586" r="49295" b="17241"/>
          <a:stretch>
            <a:fillRect/>
          </a:stretch>
        </p:blipFill>
        <p:spPr bwMode="auto">
          <a:xfrm>
            <a:off x="7010400" y="3505201"/>
            <a:ext cx="381000" cy="339725"/>
          </a:xfrm>
          <a:prstGeom prst="rect">
            <a:avLst/>
          </a:prstGeom>
          <a:noFill/>
          <a:extLst>
            <a:ext uri="{909E8E84-426E-40DD-AFC4-6F175D3DCCD1}">
              <a14:hiddenFill xmlns:a14="http://schemas.microsoft.com/office/drawing/2010/main">
                <a:solidFill>
                  <a:srgbClr val="FFFFFF"/>
                </a:solidFill>
              </a14:hiddenFill>
            </a:ext>
          </a:extLst>
        </p:spPr>
      </p:pic>
      <p:pic>
        <p:nvPicPr>
          <p:cNvPr id="25647" name="Picture 47"/>
          <p:cNvPicPr>
            <a:picLocks noChangeAspect="1" noChangeArrowheads="1"/>
          </p:cNvPicPr>
          <p:nvPr/>
        </p:nvPicPr>
        <p:blipFill>
          <a:blip r:embed="rId11">
            <a:extLst>
              <a:ext uri="{28A0092B-C50C-407E-A947-70E740481C1C}">
                <a14:useLocalDpi xmlns:a14="http://schemas.microsoft.com/office/drawing/2010/main" val="0"/>
              </a:ext>
            </a:extLst>
          </a:blip>
          <a:srcRect l="45070" t="27586" r="-1408" b="26070"/>
          <a:stretch>
            <a:fillRect/>
          </a:stretch>
        </p:blipFill>
        <p:spPr bwMode="auto">
          <a:xfrm>
            <a:off x="8077201" y="3505200"/>
            <a:ext cx="4540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648"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15401" y="3505201"/>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9" name="Picture 4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1" y="4038601"/>
            <a:ext cx="4857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25650" name="Picture 50"/>
          <p:cNvPicPr>
            <a:picLocks noChangeAspect="1" noChangeArrowheads="1"/>
          </p:cNvPicPr>
          <p:nvPr/>
        </p:nvPicPr>
        <p:blipFill>
          <a:blip r:embed="rId11">
            <a:extLst>
              <a:ext uri="{28A0092B-C50C-407E-A947-70E740481C1C}">
                <a14:useLocalDpi xmlns:a14="http://schemas.microsoft.com/office/drawing/2010/main" val="0"/>
              </a:ext>
            </a:extLst>
          </a:blip>
          <a:srcRect t="27586" r="49295" b="17241"/>
          <a:stretch>
            <a:fillRect/>
          </a:stretch>
        </p:blipFill>
        <p:spPr bwMode="auto">
          <a:xfrm>
            <a:off x="6172200" y="4038601"/>
            <a:ext cx="381000" cy="339725"/>
          </a:xfrm>
          <a:prstGeom prst="rect">
            <a:avLst/>
          </a:prstGeom>
          <a:noFill/>
          <a:extLst>
            <a:ext uri="{909E8E84-426E-40DD-AFC4-6F175D3DCCD1}">
              <a14:hiddenFill xmlns:a14="http://schemas.microsoft.com/office/drawing/2010/main">
                <a:solidFill>
                  <a:srgbClr val="FFFFFF"/>
                </a:solidFill>
              </a14:hiddenFill>
            </a:ext>
          </a:extLst>
        </p:spPr>
      </p:pic>
      <p:pic>
        <p:nvPicPr>
          <p:cNvPr id="25651" name="Picture 51"/>
          <p:cNvPicPr>
            <a:picLocks noChangeAspect="1" noChangeArrowheads="1"/>
          </p:cNvPicPr>
          <p:nvPr/>
        </p:nvPicPr>
        <p:blipFill>
          <a:blip r:embed="rId11">
            <a:extLst>
              <a:ext uri="{28A0092B-C50C-407E-A947-70E740481C1C}">
                <a14:useLocalDpi xmlns:a14="http://schemas.microsoft.com/office/drawing/2010/main" val="0"/>
              </a:ext>
            </a:extLst>
          </a:blip>
          <a:srcRect l="45070" t="27586" r="-1408" b="26070"/>
          <a:stretch>
            <a:fillRect/>
          </a:stretch>
        </p:blipFill>
        <p:spPr bwMode="auto">
          <a:xfrm>
            <a:off x="7391401" y="4038600"/>
            <a:ext cx="454025"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652"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3401" y="4038601"/>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Picture 5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1" y="4619626"/>
            <a:ext cx="2381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25655" name="Picture 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1" y="4638676"/>
            <a:ext cx="4857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25658"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1" y="4648201"/>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9" name="Picture 59"/>
          <p:cNvPicPr>
            <a:picLocks noChangeAspect="1" noChangeArrowheads="1"/>
          </p:cNvPicPr>
          <p:nvPr/>
        </p:nvPicPr>
        <p:blipFill>
          <a:blip r:embed="rId13">
            <a:extLst>
              <a:ext uri="{28A0092B-C50C-407E-A947-70E740481C1C}">
                <a14:useLocalDpi xmlns:a14="http://schemas.microsoft.com/office/drawing/2010/main" val="0"/>
              </a:ext>
            </a:extLst>
          </a:blip>
          <a:srcRect t="10959" r="-1266"/>
          <a:stretch>
            <a:fillRect/>
          </a:stretch>
        </p:blipFill>
        <p:spPr bwMode="auto">
          <a:xfrm>
            <a:off x="6248400" y="4648201"/>
            <a:ext cx="381000" cy="309563"/>
          </a:xfrm>
          <a:prstGeom prst="rect">
            <a:avLst/>
          </a:prstGeom>
          <a:noFill/>
          <a:extLst>
            <a:ext uri="{909E8E84-426E-40DD-AFC4-6F175D3DCCD1}">
              <a14:hiddenFill xmlns:a14="http://schemas.microsoft.com/office/drawing/2010/main">
                <a:solidFill>
                  <a:srgbClr val="FFFFFF"/>
                </a:solidFill>
              </a14:hiddenFill>
            </a:ext>
          </a:extLst>
        </p:spPr>
      </p:pic>
      <p:pic>
        <p:nvPicPr>
          <p:cNvPr id="25660" name="Picture 6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4591050"/>
            <a:ext cx="2476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61" name="Picture 6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29676" y="4648201"/>
            <a:ext cx="2381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25662"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1201" y="4648201"/>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3" name="Picture 6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4600" y="5257800"/>
            <a:ext cx="2476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64" name="Picture 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1" y="5257801"/>
            <a:ext cx="2381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25665" name="Picture 6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1" y="5324476"/>
            <a:ext cx="485775" cy="390525"/>
          </a:xfrm>
          <a:prstGeom prst="rect">
            <a:avLst/>
          </a:prstGeom>
          <a:noFill/>
          <a:extLst>
            <a:ext uri="{909E8E84-426E-40DD-AFC4-6F175D3DCCD1}">
              <a14:hiddenFill xmlns:a14="http://schemas.microsoft.com/office/drawing/2010/main">
                <a:solidFill>
                  <a:srgbClr val="FFFFFF"/>
                </a:solidFill>
              </a14:hiddenFill>
            </a:ext>
          </a:extLst>
        </p:spPr>
      </p:pic>
      <p:pic>
        <p:nvPicPr>
          <p:cNvPr id="25666"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1201" y="5334001"/>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7" name="Picture 67"/>
          <p:cNvPicPr>
            <a:picLocks noChangeAspect="1" noChangeArrowheads="1"/>
          </p:cNvPicPr>
          <p:nvPr/>
        </p:nvPicPr>
        <p:blipFill>
          <a:blip r:embed="rId13">
            <a:extLst>
              <a:ext uri="{28A0092B-C50C-407E-A947-70E740481C1C}">
                <a14:useLocalDpi xmlns:a14="http://schemas.microsoft.com/office/drawing/2010/main" val="0"/>
              </a:ext>
            </a:extLst>
          </a:blip>
          <a:srcRect t="10959" r="-1266"/>
          <a:stretch>
            <a:fillRect/>
          </a:stretch>
        </p:blipFill>
        <p:spPr bwMode="auto">
          <a:xfrm>
            <a:off x="6248400" y="5334001"/>
            <a:ext cx="381000" cy="309563"/>
          </a:xfrm>
          <a:prstGeom prst="rect">
            <a:avLst/>
          </a:prstGeom>
          <a:noFill/>
          <a:extLst>
            <a:ext uri="{909E8E84-426E-40DD-AFC4-6F175D3DCCD1}">
              <a14:hiddenFill xmlns:a14="http://schemas.microsoft.com/office/drawing/2010/main">
                <a:solidFill>
                  <a:srgbClr val="FFFFFF"/>
                </a:solidFill>
              </a14:hiddenFill>
            </a:ext>
          </a:extLst>
        </p:spPr>
      </p:pic>
      <p:pic>
        <p:nvPicPr>
          <p:cNvPr id="25668" name="Picture 6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5276850"/>
            <a:ext cx="2476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69" name="Picture 6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29676" y="5334001"/>
            <a:ext cx="238125" cy="333375"/>
          </a:xfrm>
          <a:prstGeom prst="rect">
            <a:avLst/>
          </a:prstGeom>
          <a:noFill/>
          <a:extLst>
            <a:ext uri="{909E8E84-426E-40DD-AFC4-6F175D3DCCD1}">
              <a14:hiddenFill xmlns:a14="http://schemas.microsoft.com/office/drawing/2010/main">
                <a:solidFill>
                  <a:srgbClr val="FFFFFF"/>
                </a:solidFill>
              </a14:hiddenFill>
            </a:ext>
          </a:extLst>
        </p:spPr>
      </p:pic>
      <p:pic>
        <p:nvPicPr>
          <p:cNvPr id="25670"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01201" y="5334001"/>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1" name="Picture 7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00" y="4591050"/>
            <a:ext cx="2476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72" name="Picture 7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86876" y="6172201"/>
            <a:ext cx="238125" cy="417513"/>
          </a:xfrm>
          <a:prstGeom prst="rect">
            <a:avLst/>
          </a:prstGeom>
          <a:noFill/>
          <a:extLst>
            <a:ext uri="{909E8E84-426E-40DD-AFC4-6F175D3DCCD1}">
              <a14:hiddenFill xmlns:a14="http://schemas.microsoft.com/office/drawing/2010/main">
                <a:solidFill>
                  <a:srgbClr val="FFFFFF"/>
                </a:solidFill>
              </a14:hiddenFill>
            </a:ext>
          </a:extLst>
        </p:spPr>
      </p:pic>
      <p:pic>
        <p:nvPicPr>
          <p:cNvPr id="25673" name="Picture 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1" y="6238876"/>
            <a:ext cx="4667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25674" name="Picture 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6191250"/>
            <a:ext cx="571500" cy="361950"/>
          </a:xfrm>
          <a:prstGeom prst="rect">
            <a:avLst/>
          </a:prstGeom>
          <a:noFill/>
          <a:extLst>
            <a:ext uri="{909E8E84-426E-40DD-AFC4-6F175D3DCCD1}">
              <a14:hiddenFill xmlns:a14="http://schemas.microsoft.com/office/drawing/2010/main">
                <a:solidFill>
                  <a:srgbClr val="FFFFFF"/>
                </a:solidFill>
              </a14:hiddenFill>
            </a:ext>
          </a:extLst>
        </p:spPr>
      </p:pic>
      <p:pic>
        <p:nvPicPr>
          <p:cNvPr id="25675" name="Picture 4" descr="VoTa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1" y="6238876"/>
            <a:ext cx="3333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6" name="Picture 7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6248400"/>
            <a:ext cx="457200" cy="381000"/>
          </a:xfrm>
          <a:prstGeom prst="rect">
            <a:avLst/>
          </a:prstGeom>
          <a:noFill/>
          <a:extLst>
            <a:ext uri="{909E8E84-426E-40DD-AFC4-6F175D3DCCD1}">
              <a14:hiddenFill xmlns:a14="http://schemas.microsoft.com/office/drawing/2010/main">
                <a:solidFill>
                  <a:srgbClr val="FFFFFF"/>
                </a:solidFill>
              </a14:hiddenFill>
            </a:ext>
          </a:extLst>
        </p:spPr>
      </p:pic>
      <p:pic>
        <p:nvPicPr>
          <p:cNvPr id="25677" name="Picture 77"/>
          <p:cNvPicPr>
            <a:picLocks noChangeAspect="1" noChangeArrowheads="1"/>
          </p:cNvPicPr>
          <p:nvPr/>
        </p:nvPicPr>
        <p:blipFill>
          <a:blip r:embed="rId13">
            <a:extLst>
              <a:ext uri="{28A0092B-C50C-407E-A947-70E740481C1C}">
                <a14:useLocalDpi xmlns:a14="http://schemas.microsoft.com/office/drawing/2010/main" val="0"/>
              </a:ext>
            </a:extLst>
          </a:blip>
          <a:srcRect t="10959" r="-1266"/>
          <a:stretch>
            <a:fillRect/>
          </a:stretch>
        </p:blipFill>
        <p:spPr bwMode="auto">
          <a:xfrm>
            <a:off x="6858000" y="6243638"/>
            <a:ext cx="381000" cy="309562"/>
          </a:xfrm>
          <a:prstGeom prst="rect">
            <a:avLst/>
          </a:prstGeom>
          <a:noFill/>
          <a:extLst>
            <a:ext uri="{909E8E84-426E-40DD-AFC4-6F175D3DCCD1}">
              <a14:hiddenFill xmlns:a14="http://schemas.microsoft.com/office/drawing/2010/main">
                <a:solidFill>
                  <a:srgbClr val="FFFFFF"/>
                </a:solidFill>
              </a14:hiddenFill>
            </a:ext>
          </a:extLst>
        </p:spPr>
      </p:pic>
      <p:pic>
        <p:nvPicPr>
          <p:cNvPr id="25678" name="Picture 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001000" y="6157914"/>
            <a:ext cx="247650" cy="452437"/>
          </a:xfrm>
          <a:prstGeom prst="rect">
            <a:avLst/>
          </a:prstGeom>
          <a:noFill/>
          <a:extLst>
            <a:ext uri="{909E8E84-426E-40DD-AFC4-6F175D3DCCD1}">
              <a14:hiddenFill xmlns:a14="http://schemas.microsoft.com/office/drawing/2010/main">
                <a:solidFill>
                  <a:srgbClr val="FFFFFF"/>
                </a:solidFill>
              </a14:hiddenFill>
            </a:ext>
          </a:extLst>
        </p:spPr>
      </p:pic>
      <p:sp>
        <p:nvSpPr>
          <p:cNvPr id="25679" name="Rectangle 79"/>
          <p:cNvSpPr>
            <a:spLocks/>
          </p:cNvSpPr>
          <p:nvPr/>
        </p:nvSpPr>
        <p:spPr bwMode="auto">
          <a:xfrm>
            <a:off x="2133600" y="6172201"/>
            <a:ext cx="990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400" b="1">
                <a:solidFill>
                  <a:srgbClr val="800000"/>
                </a:solidFill>
                <a:latin typeface="Times New Roman" panose="02020603050405020304" pitchFamily="18" charset="0"/>
              </a:rPr>
              <a:t>Giậm</a:t>
            </a:r>
            <a:br>
              <a:rPr lang="en-US" altLang="en-US" sz="1400" b="1">
                <a:solidFill>
                  <a:srgbClr val="800000"/>
                </a:solidFill>
                <a:latin typeface="Times New Roman" panose="02020603050405020304" pitchFamily="18" charset="0"/>
              </a:rPr>
            </a:br>
            <a:r>
              <a:rPr lang="en-US" altLang="en-US" sz="1400" b="1">
                <a:solidFill>
                  <a:srgbClr val="800000"/>
                </a:solidFill>
                <a:latin typeface="Times New Roman" panose="02020603050405020304" pitchFamily="18" charset="0"/>
              </a:rPr>
              <a:t>chân phải</a:t>
            </a:r>
            <a:endParaRPr lang="en-US" altLang="en-US"/>
          </a:p>
        </p:txBody>
      </p:sp>
      <p:sp>
        <p:nvSpPr>
          <p:cNvPr id="25680" name="Rectangle 80"/>
          <p:cNvSpPr>
            <a:spLocks/>
          </p:cNvSpPr>
          <p:nvPr/>
        </p:nvSpPr>
        <p:spPr bwMode="auto">
          <a:xfrm>
            <a:off x="3581400" y="6172201"/>
            <a:ext cx="990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400" b="1">
                <a:solidFill>
                  <a:srgbClr val="800000"/>
                </a:solidFill>
                <a:latin typeface="Times New Roman" panose="02020603050405020304" pitchFamily="18" charset="0"/>
              </a:rPr>
              <a:t>Giậm</a:t>
            </a:r>
            <a:br>
              <a:rPr lang="en-US" altLang="en-US" sz="1400" b="1">
                <a:solidFill>
                  <a:srgbClr val="800000"/>
                </a:solidFill>
                <a:latin typeface="Times New Roman" panose="02020603050405020304" pitchFamily="18" charset="0"/>
              </a:rPr>
            </a:br>
            <a:r>
              <a:rPr lang="en-US" altLang="en-US" sz="1400" b="1">
                <a:solidFill>
                  <a:srgbClr val="800000"/>
                </a:solidFill>
                <a:latin typeface="Times New Roman" panose="02020603050405020304" pitchFamily="18" charset="0"/>
              </a:rPr>
              <a:t>chân trái</a:t>
            </a:r>
            <a:endParaRPr lang="en-US" altLang="en-US"/>
          </a:p>
        </p:txBody>
      </p:sp>
      <p:sp>
        <p:nvSpPr>
          <p:cNvPr id="25681" name="Rectangle 81"/>
          <p:cNvSpPr>
            <a:spLocks/>
          </p:cNvSpPr>
          <p:nvPr/>
        </p:nvSpPr>
        <p:spPr bwMode="auto">
          <a:xfrm>
            <a:off x="4953000" y="6172201"/>
            <a:ext cx="609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400" b="1">
                <a:solidFill>
                  <a:srgbClr val="800000"/>
                </a:solidFill>
                <a:latin typeface="Times New Roman" panose="02020603050405020304" pitchFamily="18" charset="0"/>
              </a:rPr>
              <a:t>Vỗ</a:t>
            </a:r>
            <a:br>
              <a:rPr lang="en-US" altLang="en-US" sz="1400" b="1">
                <a:solidFill>
                  <a:srgbClr val="800000"/>
                </a:solidFill>
                <a:latin typeface="Times New Roman" panose="02020603050405020304" pitchFamily="18" charset="0"/>
              </a:rPr>
            </a:br>
            <a:r>
              <a:rPr lang="en-US" altLang="en-US" sz="1400" b="1">
                <a:solidFill>
                  <a:srgbClr val="800000"/>
                </a:solidFill>
                <a:latin typeface="Times New Roman" panose="02020603050405020304" pitchFamily="18" charset="0"/>
              </a:rPr>
              <a:t> 2 tay</a:t>
            </a:r>
            <a:endParaRPr lang="en-US" altLang="en-US"/>
          </a:p>
        </p:txBody>
      </p:sp>
      <p:sp>
        <p:nvSpPr>
          <p:cNvPr id="25682" name="Rectangle 82"/>
          <p:cNvSpPr>
            <a:spLocks/>
          </p:cNvSpPr>
          <p:nvPr/>
        </p:nvSpPr>
        <p:spPr bwMode="auto">
          <a:xfrm>
            <a:off x="6096000" y="6172201"/>
            <a:ext cx="609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400" b="1">
                <a:solidFill>
                  <a:srgbClr val="800000"/>
                </a:solidFill>
                <a:latin typeface="Times New Roman" panose="02020603050405020304" pitchFamily="18" charset="0"/>
              </a:rPr>
              <a:t>Vỗ </a:t>
            </a:r>
            <a:br>
              <a:rPr lang="en-US" altLang="en-US" sz="1400" b="1">
                <a:solidFill>
                  <a:srgbClr val="800000"/>
                </a:solidFill>
                <a:latin typeface="Times New Roman" panose="02020603050405020304" pitchFamily="18" charset="0"/>
              </a:rPr>
            </a:br>
            <a:r>
              <a:rPr lang="en-US" altLang="en-US" sz="1400" b="1">
                <a:solidFill>
                  <a:srgbClr val="800000"/>
                </a:solidFill>
                <a:latin typeface="Times New Roman" panose="02020603050405020304" pitchFamily="18" charset="0"/>
              </a:rPr>
              <a:t>2 đùi</a:t>
            </a:r>
            <a:endParaRPr lang="en-US" altLang="en-US"/>
          </a:p>
        </p:txBody>
      </p:sp>
      <p:sp>
        <p:nvSpPr>
          <p:cNvPr id="25683" name="Rectangle 83"/>
          <p:cNvSpPr>
            <a:spLocks/>
          </p:cNvSpPr>
          <p:nvPr/>
        </p:nvSpPr>
        <p:spPr bwMode="auto">
          <a:xfrm>
            <a:off x="7315200" y="6172201"/>
            <a:ext cx="685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400" b="1">
                <a:solidFill>
                  <a:srgbClr val="800000"/>
                </a:solidFill>
                <a:latin typeface="Times New Roman" panose="02020603050405020304" pitchFamily="18" charset="0"/>
              </a:rPr>
              <a:t>Vỗ</a:t>
            </a:r>
            <a:br>
              <a:rPr lang="en-US" altLang="en-US" sz="1400" b="1">
                <a:solidFill>
                  <a:srgbClr val="800000"/>
                </a:solidFill>
                <a:latin typeface="Times New Roman" panose="02020603050405020304" pitchFamily="18" charset="0"/>
              </a:rPr>
            </a:br>
            <a:r>
              <a:rPr lang="en-US" altLang="en-US" sz="1400" b="1">
                <a:solidFill>
                  <a:srgbClr val="800000"/>
                </a:solidFill>
                <a:latin typeface="Times New Roman" panose="02020603050405020304" pitchFamily="18" charset="0"/>
              </a:rPr>
              <a:t>2 vai</a:t>
            </a:r>
            <a:endParaRPr lang="en-US" altLang="en-US"/>
          </a:p>
        </p:txBody>
      </p:sp>
      <p:sp>
        <p:nvSpPr>
          <p:cNvPr id="25684" name="Rectangle 84"/>
          <p:cNvSpPr>
            <a:spLocks/>
          </p:cNvSpPr>
          <p:nvPr/>
        </p:nvSpPr>
        <p:spPr bwMode="auto">
          <a:xfrm>
            <a:off x="8229600" y="6172201"/>
            <a:ext cx="990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400" b="1">
                <a:solidFill>
                  <a:srgbClr val="800000"/>
                </a:solidFill>
                <a:latin typeface="Times New Roman" panose="02020603050405020304" pitchFamily="18" charset="0"/>
              </a:rPr>
              <a:t>Búng</a:t>
            </a:r>
            <a:br>
              <a:rPr lang="en-US" altLang="en-US" sz="1400" b="1">
                <a:solidFill>
                  <a:srgbClr val="800000"/>
                </a:solidFill>
                <a:latin typeface="Times New Roman" panose="02020603050405020304" pitchFamily="18" charset="0"/>
              </a:rPr>
            </a:br>
            <a:r>
              <a:rPr lang="en-US" altLang="en-US" sz="1400" b="1">
                <a:solidFill>
                  <a:srgbClr val="800000"/>
                </a:solidFill>
                <a:latin typeface="Times New Roman" panose="02020603050405020304" pitchFamily="18" charset="0"/>
              </a:rPr>
              <a:t>ngón phải</a:t>
            </a:r>
            <a:endParaRPr lang="en-US" altLang="en-US"/>
          </a:p>
        </p:txBody>
      </p:sp>
      <p:sp>
        <p:nvSpPr>
          <p:cNvPr id="25685" name="Rectangle 85"/>
          <p:cNvSpPr>
            <a:spLocks/>
          </p:cNvSpPr>
          <p:nvPr/>
        </p:nvSpPr>
        <p:spPr bwMode="auto">
          <a:xfrm>
            <a:off x="9525000" y="6172201"/>
            <a:ext cx="9906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altLang="en-US" sz="1400" b="1">
                <a:solidFill>
                  <a:srgbClr val="800000"/>
                </a:solidFill>
                <a:latin typeface="Times New Roman" panose="02020603050405020304" pitchFamily="18" charset="0"/>
              </a:rPr>
              <a:t>Búng</a:t>
            </a:r>
            <a:br>
              <a:rPr lang="en-US" altLang="en-US" sz="1400" b="1">
                <a:solidFill>
                  <a:srgbClr val="800000"/>
                </a:solidFill>
                <a:latin typeface="Times New Roman" panose="02020603050405020304" pitchFamily="18" charset="0"/>
              </a:rPr>
            </a:br>
            <a:r>
              <a:rPr lang="en-US" altLang="en-US" sz="1400" b="1">
                <a:solidFill>
                  <a:srgbClr val="800000"/>
                </a:solidFill>
                <a:latin typeface="Times New Roman" panose="02020603050405020304" pitchFamily="18" charset="0"/>
              </a:rPr>
              <a:t>ngón trái</a:t>
            </a:r>
            <a:endParaRPr lang="en-US" altLang="en-US"/>
          </a:p>
        </p:txBody>
      </p:sp>
    </p:spTree>
    <p:extLst>
      <p:ext uri="{BB962C8B-B14F-4D97-AF65-F5344CB8AC3E}">
        <p14:creationId xmlns:p14="http://schemas.microsoft.com/office/powerpoint/2010/main" val="2011977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5608"/>
                                        </p:tgtEl>
                                        <p:attrNameLst>
                                          <p:attrName>style.visibility</p:attrName>
                                        </p:attrNameLst>
                                      </p:cBhvr>
                                      <p:to>
                                        <p:strVal val="visible"/>
                                      </p:to>
                                    </p:set>
                                    <p:anim calcmode="lin" valueType="num">
                                      <p:cBhvr>
                                        <p:cTn id="7" dur="1000" fill="hold"/>
                                        <p:tgtEl>
                                          <p:spTgt spid="25608"/>
                                        </p:tgtEl>
                                        <p:attrNameLst>
                                          <p:attrName>ppt_x</p:attrName>
                                        </p:attrNameLst>
                                      </p:cBhvr>
                                      <p:tavLst>
                                        <p:tav tm="0">
                                          <p:val>
                                            <p:strVal val="#ppt_x-.2"/>
                                          </p:val>
                                        </p:tav>
                                        <p:tav tm="100000">
                                          <p:val>
                                            <p:strVal val="#ppt_x"/>
                                          </p:val>
                                        </p:tav>
                                      </p:tavLst>
                                    </p:anim>
                                    <p:anim calcmode="lin" valueType="num">
                                      <p:cBhvr>
                                        <p:cTn id="8" dur="1000" fill="hold"/>
                                        <p:tgtEl>
                                          <p:spTgt spid="25608"/>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608"/>
                                        </p:tgtEl>
                                      </p:cBhvr>
                                    </p:animEffect>
                                  </p:childTnLst>
                                </p:cTn>
                              </p:par>
                              <p:par>
                                <p:cTn id="10" presetID="29" presetClass="entr" presetSubtype="0" fill="hold" nodeType="withEffect">
                                  <p:stCondLst>
                                    <p:cond delay="0"/>
                                  </p:stCondLst>
                                  <p:childTnLst>
                                    <p:set>
                                      <p:cBhvr>
                                        <p:cTn id="11" dur="1" fill="hold">
                                          <p:stCondLst>
                                            <p:cond delay="0"/>
                                          </p:stCondLst>
                                        </p:cTn>
                                        <p:tgtEl>
                                          <p:spTgt spid="25673"/>
                                        </p:tgtEl>
                                        <p:attrNameLst>
                                          <p:attrName>style.visibility</p:attrName>
                                        </p:attrNameLst>
                                      </p:cBhvr>
                                      <p:to>
                                        <p:strVal val="visible"/>
                                      </p:to>
                                    </p:set>
                                    <p:anim calcmode="lin" valueType="num">
                                      <p:cBhvr>
                                        <p:cTn id="12" dur="1000" fill="hold"/>
                                        <p:tgtEl>
                                          <p:spTgt spid="25673"/>
                                        </p:tgtEl>
                                        <p:attrNameLst>
                                          <p:attrName>ppt_x</p:attrName>
                                        </p:attrNameLst>
                                      </p:cBhvr>
                                      <p:tavLst>
                                        <p:tav tm="0">
                                          <p:val>
                                            <p:strVal val="#ppt_x-.2"/>
                                          </p:val>
                                        </p:tav>
                                        <p:tav tm="100000">
                                          <p:val>
                                            <p:strVal val="#ppt_x"/>
                                          </p:val>
                                        </p:tav>
                                      </p:tavLst>
                                    </p:anim>
                                    <p:anim calcmode="lin" valueType="num">
                                      <p:cBhvr>
                                        <p:cTn id="13" dur="1000" fill="hold"/>
                                        <p:tgtEl>
                                          <p:spTgt spid="2567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5673"/>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5679"/>
                                        </p:tgtEl>
                                        <p:attrNameLst>
                                          <p:attrName>style.visibility</p:attrName>
                                        </p:attrNameLst>
                                      </p:cBhvr>
                                      <p:to>
                                        <p:strVal val="visible"/>
                                      </p:to>
                                    </p:set>
                                    <p:anim calcmode="lin" valueType="num">
                                      <p:cBhvr>
                                        <p:cTn id="17" dur="1000" fill="hold"/>
                                        <p:tgtEl>
                                          <p:spTgt spid="25679"/>
                                        </p:tgtEl>
                                        <p:attrNameLst>
                                          <p:attrName>ppt_x</p:attrName>
                                        </p:attrNameLst>
                                      </p:cBhvr>
                                      <p:tavLst>
                                        <p:tav tm="0">
                                          <p:val>
                                            <p:strVal val="#ppt_x-.2"/>
                                          </p:val>
                                        </p:tav>
                                        <p:tav tm="100000">
                                          <p:val>
                                            <p:strVal val="#ppt_x"/>
                                          </p:val>
                                        </p:tav>
                                      </p:tavLst>
                                    </p:anim>
                                    <p:anim calcmode="lin" valueType="num">
                                      <p:cBhvr>
                                        <p:cTn id="18" dur="1000" fill="hold"/>
                                        <p:tgtEl>
                                          <p:spTgt spid="2567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5679"/>
                                        </p:tgtEl>
                                      </p:cBhvr>
                                    </p:animEffect>
                                  </p:childTnLst>
                                </p:cTn>
                              </p:par>
                              <p:par>
                                <p:cTn id="20" presetID="29" presetClass="entr" presetSubtype="0" fill="hold" nodeType="withEffect">
                                  <p:stCondLst>
                                    <p:cond delay="0"/>
                                  </p:stCondLst>
                                  <p:childTnLst>
                                    <p:set>
                                      <p:cBhvr>
                                        <p:cTn id="21" dur="1" fill="hold">
                                          <p:stCondLst>
                                            <p:cond delay="0"/>
                                          </p:stCondLst>
                                        </p:cTn>
                                        <p:tgtEl>
                                          <p:spTgt spid="25674"/>
                                        </p:tgtEl>
                                        <p:attrNameLst>
                                          <p:attrName>style.visibility</p:attrName>
                                        </p:attrNameLst>
                                      </p:cBhvr>
                                      <p:to>
                                        <p:strVal val="visible"/>
                                      </p:to>
                                    </p:set>
                                    <p:anim calcmode="lin" valueType="num">
                                      <p:cBhvr>
                                        <p:cTn id="22" dur="1000" fill="hold"/>
                                        <p:tgtEl>
                                          <p:spTgt spid="25674"/>
                                        </p:tgtEl>
                                        <p:attrNameLst>
                                          <p:attrName>ppt_x</p:attrName>
                                        </p:attrNameLst>
                                      </p:cBhvr>
                                      <p:tavLst>
                                        <p:tav tm="0">
                                          <p:val>
                                            <p:strVal val="#ppt_x-.2"/>
                                          </p:val>
                                        </p:tav>
                                        <p:tav tm="100000">
                                          <p:val>
                                            <p:strVal val="#ppt_x"/>
                                          </p:val>
                                        </p:tav>
                                      </p:tavLst>
                                    </p:anim>
                                    <p:anim calcmode="lin" valueType="num">
                                      <p:cBhvr>
                                        <p:cTn id="23" dur="1000" fill="hold"/>
                                        <p:tgtEl>
                                          <p:spTgt spid="2567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567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25680"/>
                                        </p:tgtEl>
                                        <p:attrNameLst>
                                          <p:attrName>style.visibility</p:attrName>
                                        </p:attrNameLst>
                                      </p:cBhvr>
                                      <p:to>
                                        <p:strVal val="visible"/>
                                      </p:to>
                                    </p:set>
                                    <p:anim calcmode="lin" valueType="num">
                                      <p:cBhvr>
                                        <p:cTn id="27" dur="1000" fill="hold"/>
                                        <p:tgtEl>
                                          <p:spTgt spid="25680"/>
                                        </p:tgtEl>
                                        <p:attrNameLst>
                                          <p:attrName>ppt_x</p:attrName>
                                        </p:attrNameLst>
                                      </p:cBhvr>
                                      <p:tavLst>
                                        <p:tav tm="0">
                                          <p:val>
                                            <p:strVal val="#ppt_x-.2"/>
                                          </p:val>
                                        </p:tav>
                                        <p:tav tm="100000">
                                          <p:val>
                                            <p:strVal val="#ppt_x"/>
                                          </p:val>
                                        </p:tav>
                                      </p:tavLst>
                                    </p:anim>
                                    <p:anim calcmode="lin" valueType="num">
                                      <p:cBhvr>
                                        <p:cTn id="28" dur="1000" fill="hold"/>
                                        <p:tgtEl>
                                          <p:spTgt spid="2568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5680"/>
                                        </p:tgtEl>
                                      </p:cBhvr>
                                    </p:animEffect>
                                  </p:childTnLst>
                                </p:cTn>
                              </p:par>
                              <p:par>
                                <p:cTn id="30" presetID="29" presetClass="entr" presetSubtype="0" fill="hold" nodeType="withEffect">
                                  <p:stCondLst>
                                    <p:cond delay="0"/>
                                  </p:stCondLst>
                                  <p:childTnLst>
                                    <p:set>
                                      <p:cBhvr>
                                        <p:cTn id="31" dur="1" fill="hold">
                                          <p:stCondLst>
                                            <p:cond delay="0"/>
                                          </p:stCondLst>
                                        </p:cTn>
                                        <p:tgtEl>
                                          <p:spTgt spid="25675"/>
                                        </p:tgtEl>
                                        <p:attrNameLst>
                                          <p:attrName>style.visibility</p:attrName>
                                        </p:attrNameLst>
                                      </p:cBhvr>
                                      <p:to>
                                        <p:strVal val="visible"/>
                                      </p:to>
                                    </p:set>
                                    <p:anim calcmode="lin" valueType="num">
                                      <p:cBhvr>
                                        <p:cTn id="32" dur="1000" fill="hold"/>
                                        <p:tgtEl>
                                          <p:spTgt spid="25675"/>
                                        </p:tgtEl>
                                        <p:attrNameLst>
                                          <p:attrName>ppt_x</p:attrName>
                                        </p:attrNameLst>
                                      </p:cBhvr>
                                      <p:tavLst>
                                        <p:tav tm="0">
                                          <p:val>
                                            <p:strVal val="#ppt_x-.2"/>
                                          </p:val>
                                        </p:tav>
                                        <p:tav tm="100000">
                                          <p:val>
                                            <p:strVal val="#ppt_x"/>
                                          </p:val>
                                        </p:tav>
                                      </p:tavLst>
                                    </p:anim>
                                    <p:anim calcmode="lin" valueType="num">
                                      <p:cBhvr>
                                        <p:cTn id="33" dur="1000" fill="hold"/>
                                        <p:tgtEl>
                                          <p:spTgt spid="2567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5675"/>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25681"/>
                                        </p:tgtEl>
                                        <p:attrNameLst>
                                          <p:attrName>style.visibility</p:attrName>
                                        </p:attrNameLst>
                                      </p:cBhvr>
                                      <p:to>
                                        <p:strVal val="visible"/>
                                      </p:to>
                                    </p:set>
                                    <p:anim calcmode="lin" valueType="num">
                                      <p:cBhvr>
                                        <p:cTn id="37" dur="1000" fill="hold"/>
                                        <p:tgtEl>
                                          <p:spTgt spid="25681"/>
                                        </p:tgtEl>
                                        <p:attrNameLst>
                                          <p:attrName>ppt_x</p:attrName>
                                        </p:attrNameLst>
                                      </p:cBhvr>
                                      <p:tavLst>
                                        <p:tav tm="0">
                                          <p:val>
                                            <p:strVal val="#ppt_x-.2"/>
                                          </p:val>
                                        </p:tav>
                                        <p:tav tm="100000">
                                          <p:val>
                                            <p:strVal val="#ppt_x"/>
                                          </p:val>
                                        </p:tav>
                                      </p:tavLst>
                                    </p:anim>
                                    <p:anim calcmode="lin" valueType="num">
                                      <p:cBhvr>
                                        <p:cTn id="38" dur="1000" fill="hold"/>
                                        <p:tgtEl>
                                          <p:spTgt spid="25681"/>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681"/>
                                        </p:tgtEl>
                                      </p:cBhvr>
                                    </p:animEffect>
                                  </p:childTnLst>
                                </p:cTn>
                              </p:par>
                              <p:par>
                                <p:cTn id="40" presetID="29" presetClass="entr" presetSubtype="0" fill="hold" nodeType="withEffect">
                                  <p:stCondLst>
                                    <p:cond delay="0"/>
                                  </p:stCondLst>
                                  <p:childTnLst>
                                    <p:set>
                                      <p:cBhvr>
                                        <p:cTn id="41" dur="1" fill="hold">
                                          <p:stCondLst>
                                            <p:cond delay="0"/>
                                          </p:stCondLst>
                                        </p:cTn>
                                        <p:tgtEl>
                                          <p:spTgt spid="25676"/>
                                        </p:tgtEl>
                                        <p:attrNameLst>
                                          <p:attrName>style.visibility</p:attrName>
                                        </p:attrNameLst>
                                      </p:cBhvr>
                                      <p:to>
                                        <p:strVal val="visible"/>
                                      </p:to>
                                    </p:set>
                                    <p:anim calcmode="lin" valueType="num">
                                      <p:cBhvr>
                                        <p:cTn id="42" dur="1000" fill="hold"/>
                                        <p:tgtEl>
                                          <p:spTgt spid="25676"/>
                                        </p:tgtEl>
                                        <p:attrNameLst>
                                          <p:attrName>ppt_x</p:attrName>
                                        </p:attrNameLst>
                                      </p:cBhvr>
                                      <p:tavLst>
                                        <p:tav tm="0">
                                          <p:val>
                                            <p:strVal val="#ppt_x-.2"/>
                                          </p:val>
                                        </p:tav>
                                        <p:tav tm="100000">
                                          <p:val>
                                            <p:strVal val="#ppt_x"/>
                                          </p:val>
                                        </p:tav>
                                      </p:tavLst>
                                    </p:anim>
                                    <p:anim calcmode="lin" valueType="num">
                                      <p:cBhvr>
                                        <p:cTn id="43" dur="1000" fill="hold"/>
                                        <p:tgtEl>
                                          <p:spTgt spid="2567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5676"/>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25682"/>
                                        </p:tgtEl>
                                        <p:attrNameLst>
                                          <p:attrName>style.visibility</p:attrName>
                                        </p:attrNameLst>
                                      </p:cBhvr>
                                      <p:to>
                                        <p:strVal val="visible"/>
                                      </p:to>
                                    </p:set>
                                    <p:anim calcmode="lin" valueType="num">
                                      <p:cBhvr>
                                        <p:cTn id="47" dur="1000" fill="hold"/>
                                        <p:tgtEl>
                                          <p:spTgt spid="25682"/>
                                        </p:tgtEl>
                                        <p:attrNameLst>
                                          <p:attrName>ppt_x</p:attrName>
                                        </p:attrNameLst>
                                      </p:cBhvr>
                                      <p:tavLst>
                                        <p:tav tm="0">
                                          <p:val>
                                            <p:strVal val="#ppt_x-.2"/>
                                          </p:val>
                                        </p:tav>
                                        <p:tav tm="100000">
                                          <p:val>
                                            <p:strVal val="#ppt_x"/>
                                          </p:val>
                                        </p:tav>
                                      </p:tavLst>
                                    </p:anim>
                                    <p:anim calcmode="lin" valueType="num">
                                      <p:cBhvr>
                                        <p:cTn id="48" dur="1000" fill="hold"/>
                                        <p:tgtEl>
                                          <p:spTgt spid="25682"/>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5682"/>
                                        </p:tgtEl>
                                      </p:cBhvr>
                                    </p:animEffect>
                                  </p:childTnLst>
                                </p:cTn>
                              </p:par>
                              <p:par>
                                <p:cTn id="50" presetID="29" presetClass="entr" presetSubtype="0" fill="hold" nodeType="withEffect">
                                  <p:stCondLst>
                                    <p:cond delay="0"/>
                                  </p:stCondLst>
                                  <p:childTnLst>
                                    <p:set>
                                      <p:cBhvr>
                                        <p:cTn id="51" dur="1" fill="hold">
                                          <p:stCondLst>
                                            <p:cond delay="0"/>
                                          </p:stCondLst>
                                        </p:cTn>
                                        <p:tgtEl>
                                          <p:spTgt spid="25677"/>
                                        </p:tgtEl>
                                        <p:attrNameLst>
                                          <p:attrName>style.visibility</p:attrName>
                                        </p:attrNameLst>
                                      </p:cBhvr>
                                      <p:to>
                                        <p:strVal val="visible"/>
                                      </p:to>
                                    </p:set>
                                    <p:anim calcmode="lin" valueType="num">
                                      <p:cBhvr>
                                        <p:cTn id="52" dur="1000" fill="hold"/>
                                        <p:tgtEl>
                                          <p:spTgt spid="25677"/>
                                        </p:tgtEl>
                                        <p:attrNameLst>
                                          <p:attrName>ppt_x</p:attrName>
                                        </p:attrNameLst>
                                      </p:cBhvr>
                                      <p:tavLst>
                                        <p:tav tm="0">
                                          <p:val>
                                            <p:strVal val="#ppt_x-.2"/>
                                          </p:val>
                                        </p:tav>
                                        <p:tav tm="100000">
                                          <p:val>
                                            <p:strVal val="#ppt_x"/>
                                          </p:val>
                                        </p:tav>
                                      </p:tavLst>
                                    </p:anim>
                                    <p:anim calcmode="lin" valueType="num">
                                      <p:cBhvr>
                                        <p:cTn id="53" dur="1000" fill="hold"/>
                                        <p:tgtEl>
                                          <p:spTgt spid="25677"/>
                                        </p:tgtEl>
                                        <p:attrNameLst>
                                          <p:attrName>ppt_y</p:attrName>
                                        </p:attrNameLst>
                                      </p:cBhvr>
                                      <p:tavLst>
                                        <p:tav tm="0">
                                          <p:val>
                                            <p:strVal val="#ppt_y"/>
                                          </p:val>
                                        </p:tav>
                                        <p:tav tm="100000">
                                          <p:val>
                                            <p:strVal val="#ppt_y"/>
                                          </p:val>
                                        </p:tav>
                                      </p:tavLst>
                                    </p:anim>
                                    <p:animEffect transition="in" filter="wipe(right)" prLst="gradientSize: 0.1">
                                      <p:cBhvr>
                                        <p:cTn id="54" dur="1000"/>
                                        <p:tgtEl>
                                          <p:spTgt spid="25677"/>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25683"/>
                                        </p:tgtEl>
                                        <p:attrNameLst>
                                          <p:attrName>style.visibility</p:attrName>
                                        </p:attrNameLst>
                                      </p:cBhvr>
                                      <p:to>
                                        <p:strVal val="visible"/>
                                      </p:to>
                                    </p:set>
                                    <p:anim calcmode="lin" valueType="num">
                                      <p:cBhvr>
                                        <p:cTn id="57" dur="1000" fill="hold"/>
                                        <p:tgtEl>
                                          <p:spTgt spid="25683"/>
                                        </p:tgtEl>
                                        <p:attrNameLst>
                                          <p:attrName>ppt_x</p:attrName>
                                        </p:attrNameLst>
                                      </p:cBhvr>
                                      <p:tavLst>
                                        <p:tav tm="0">
                                          <p:val>
                                            <p:strVal val="#ppt_x-.2"/>
                                          </p:val>
                                        </p:tav>
                                        <p:tav tm="100000">
                                          <p:val>
                                            <p:strVal val="#ppt_x"/>
                                          </p:val>
                                        </p:tav>
                                      </p:tavLst>
                                    </p:anim>
                                    <p:anim calcmode="lin" valueType="num">
                                      <p:cBhvr>
                                        <p:cTn id="58" dur="1000" fill="hold"/>
                                        <p:tgtEl>
                                          <p:spTgt spid="25683"/>
                                        </p:tgtEl>
                                        <p:attrNameLst>
                                          <p:attrName>ppt_y</p:attrName>
                                        </p:attrNameLst>
                                      </p:cBhvr>
                                      <p:tavLst>
                                        <p:tav tm="0">
                                          <p:val>
                                            <p:strVal val="#ppt_y"/>
                                          </p:val>
                                        </p:tav>
                                        <p:tav tm="100000">
                                          <p:val>
                                            <p:strVal val="#ppt_y"/>
                                          </p:val>
                                        </p:tav>
                                      </p:tavLst>
                                    </p:anim>
                                    <p:animEffect transition="in" filter="wipe(right)" prLst="gradientSize: 0.1">
                                      <p:cBhvr>
                                        <p:cTn id="59" dur="1000"/>
                                        <p:tgtEl>
                                          <p:spTgt spid="25683"/>
                                        </p:tgtEl>
                                      </p:cBhvr>
                                    </p:animEffect>
                                  </p:childTnLst>
                                </p:cTn>
                              </p:par>
                              <p:par>
                                <p:cTn id="60" presetID="29" presetClass="entr" presetSubtype="0" fill="hold" nodeType="withEffect">
                                  <p:stCondLst>
                                    <p:cond delay="0"/>
                                  </p:stCondLst>
                                  <p:childTnLst>
                                    <p:set>
                                      <p:cBhvr>
                                        <p:cTn id="61" dur="1" fill="hold">
                                          <p:stCondLst>
                                            <p:cond delay="0"/>
                                          </p:stCondLst>
                                        </p:cTn>
                                        <p:tgtEl>
                                          <p:spTgt spid="25678"/>
                                        </p:tgtEl>
                                        <p:attrNameLst>
                                          <p:attrName>style.visibility</p:attrName>
                                        </p:attrNameLst>
                                      </p:cBhvr>
                                      <p:to>
                                        <p:strVal val="visible"/>
                                      </p:to>
                                    </p:set>
                                    <p:anim calcmode="lin" valueType="num">
                                      <p:cBhvr>
                                        <p:cTn id="62" dur="1000" fill="hold"/>
                                        <p:tgtEl>
                                          <p:spTgt spid="25678"/>
                                        </p:tgtEl>
                                        <p:attrNameLst>
                                          <p:attrName>ppt_x</p:attrName>
                                        </p:attrNameLst>
                                      </p:cBhvr>
                                      <p:tavLst>
                                        <p:tav tm="0">
                                          <p:val>
                                            <p:strVal val="#ppt_x-.2"/>
                                          </p:val>
                                        </p:tav>
                                        <p:tav tm="100000">
                                          <p:val>
                                            <p:strVal val="#ppt_x"/>
                                          </p:val>
                                        </p:tav>
                                      </p:tavLst>
                                    </p:anim>
                                    <p:anim calcmode="lin" valueType="num">
                                      <p:cBhvr>
                                        <p:cTn id="63" dur="1000" fill="hold"/>
                                        <p:tgtEl>
                                          <p:spTgt spid="2567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5678"/>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25684"/>
                                        </p:tgtEl>
                                        <p:attrNameLst>
                                          <p:attrName>style.visibility</p:attrName>
                                        </p:attrNameLst>
                                      </p:cBhvr>
                                      <p:to>
                                        <p:strVal val="visible"/>
                                      </p:to>
                                    </p:set>
                                    <p:anim calcmode="lin" valueType="num">
                                      <p:cBhvr>
                                        <p:cTn id="67" dur="1000" fill="hold"/>
                                        <p:tgtEl>
                                          <p:spTgt spid="25684"/>
                                        </p:tgtEl>
                                        <p:attrNameLst>
                                          <p:attrName>ppt_x</p:attrName>
                                        </p:attrNameLst>
                                      </p:cBhvr>
                                      <p:tavLst>
                                        <p:tav tm="0">
                                          <p:val>
                                            <p:strVal val="#ppt_x-.2"/>
                                          </p:val>
                                        </p:tav>
                                        <p:tav tm="100000">
                                          <p:val>
                                            <p:strVal val="#ppt_x"/>
                                          </p:val>
                                        </p:tav>
                                      </p:tavLst>
                                    </p:anim>
                                    <p:anim calcmode="lin" valueType="num">
                                      <p:cBhvr>
                                        <p:cTn id="68" dur="1000" fill="hold"/>
                                        <p:tgtEl>
                                          <p:spTgt spid="25684"/>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5684"/>
                                        </p:tgtEl>
                                      </p:cBhvr>
                                    </p:animEffect>
                                  </p:childTnLst>
                                </p:cTn>
                              </p:par>
                              <p:par>
                                <p:cTn id="70" presetID="29" presetClass="entr" presetSubtype="0" fill="hold" nodeType="withEffect">
                                  <p:stCondLst>
                                    <p:cond delay="0"/>
                                  </p:stCondLst>
                                  <p:childTnLst>
                                    <p:set>
                                      <p:cBhvr>
                                        <p:cTn id="71" dur="1" fill="hold">
                                          <p:stCondLst>
                                            <p:cond delay="0"/>
                                          </p:stCondLst>
                                        </p:cTn>
                                        <p:tgtEl>
                                          <p:spTgt spid="25672"/>
                                        </p:tgtEl>
                                        <p:attrNameLst>
                                          <p:attrName>style.visibility</p:attrName>
                                        </p:attrNameLst>
                                      </p:cBhvr>
                                      <p:to>
                                        <p:strVal val="visible"/>
                                      </p:to>
                                    </p:set>
                                    <p:anim calcmode="lin" valueType="num">
                                      <p:cBhvr>
                                        <p:cTn id="72" dur="1000" fill="hold"/>
                                        <p:tgtEl>
                                          <p:spTgt spid="25672"/>
                                        </p:tgtEl>
                                        <p:attrNameLst>
                                          <p:attrName>ppt_x</p:attrName>
                                        </p:attrNameLst>
                                      </p:cBhvr>
                                      <p:tavLst>
                                        <p:tav tm="0">
                                          <p:val>
                                            <p:strVal val="#ppt_x-.2"/>
                                          </p:val>
                                        </p:tav>
                                        <p:tav tm="100000">
                                          <p:val>
                                            <p:strVal val="#ppt_x"/>
                                          </p:val>
                                        </p:tav>
                                      </p:tavLst>
                                    </p:anim>
                                    <p:anim calcmode="lin" valueType="num">
                                      <p:cBhvr>
                                        <p:cTn id="73" dur="1000" fill="hold"/>
                                        <p:tgtEl>
                                          <p:spTgt spid="25672"/>
                                        </p:tgtEl>
                                        <p:attrNameLst>
                                          <p:attrName>ppt_y</p:attrName>
                                        </p:attrNameLst>
                                      </p:cBhvr>
                                      <p:tavLst>
                                        <p:tav tm="0">
                                          <p:val>
                                            <p:strVal val="#ppt_y"/>
                                          </p:val>
                                        </p:tav>
                                        <p:tav tm="100000">
                                          <p:val>
                                            <p:strVal val="#ppt_y"/>
                                          </p:val>
                                        </p:tav>
                                      </p:tavLst>
                                    </p:anim>
                                    <p:animEffect transition="in" filter="wipe(right)" prLst="gradientSize: 0.1">
                                      <p:cBhvr>
                                        <p:cTn id="74" dur="1000"/>
                                        <p:tgtEl>
                                          <p:spTgt spid="25672"/>
                                        </p:tgtEl>
                                      </p:cBhvr>
                                    </p:animEffect>
                                  </p:childTnLst>
                                </p:cTn>
                              </p:par>
                              <p:par>
                                <p:cTn id="75" presetID="29" presetClass="entr" presetSubtype="0" fill="hold" grpId="0" nodeType="withEffect">
                                  <p:stCondLst>
                                    <p:cond delay="0"/>
                                  </p:stCondLst>
                                  <p:childTnLst>
                                    <p:set>
                                      <p:cBhvr>
                                        <p:cTn id="76" dur="1" fill="hold">
                                          <p:stCondLst>
                                            <p:cond delay="0"/>
                                          </p:stCondLst>
                                        </p:cTn>
                                        <p:tgtEl>
                                          <p:spTgt spid="25685"/>
                                        </p:tgtEl>
                                        <p:attrNameLst>
                                          <p:attrName>style.visibility</p:attrName>
                                        </p:attrNameLst>
                                      </p:cBhvr>
                                      <p:to>
                                        <p:strVal val="visible"/>
                                      </p:to>
                                    </p:set>
                                    <p:anim calcmode="lin" valueType="num">
                                      <p:cBhvr>
                                        <p:cTn id="77" dur="1000" fill="hold"/>
                                        <p:tgtEl>
                                          <p:spTgt spid="25685"/>
                                        </p:tgtEl>
                                        <p:attrNameLst>
                                          <p:attrName>ppt_x</p:attrName>
                                        </p:attrNameLst>
                                      </p:cBhvr>
                                      <p:tavLst>
                                        <p:tav tm="0">
                                          <p:val>
                                            <p:strVal val="#ppt_x-.2"/>
                                          </p:val>
                                        </p:tav>
                                        <p:tav tm="100000">
                                          <p:val>
                                            <p:strVal val="#ppt_x"/>
                                          </p:val>
                                        </p:tav>
                                      </p:tavLst>
                                    </p:anim>
                                    <p:anim calcmode="lin" valueType="num">
                                      <p:cBhvr>
                                        <p:cTn id="78" dur="1000" fill="hold"/>
                                        <p:tgtEl>
                                          <p:spTgt spid="25685"/>
                                        </p:tgtEl>
                                        <p:attrNameLst>
                                          <p:attrName>ppt_y</p:attrName>
                                        </p:attrNameLst>
                                      </p:cBhvr>
                                      <p:tavLst>
                                        <p:tav tm="0">
                                          <p:val>
                                            <p:strVal val="#ppt_y"/>
                                          </p:val>
                                        </p:tav>
                                        <p:tav tm="100000">
                                          <p:val>
                                            <p:strVal val="#ppt_y"/>
                                          </p:val>
                                        </p:tav>
                                      </p:tavLst>
                                    </p:anim>
                                    <p:animEffect transition="in" filter="wipe(right)" prLst="gradientSize: 0.1">
                                      <p:cBhvr>
                                        <p:cTn id="79" dur="1000"/>
                                        <p:tgtEl>
                                          <p:spTgt spid="2568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9" presetClass="entr" presetSubtype="0" fill="hold" nodeType="clickEffect">
                                  <p:stCondLst>
                                    <p:cond delay="0"/>
                                  </p:stCondLst>
                                  <p:childTnLst>
                                    <p:set>
                                      <p:cBhvr>
                                        <p:cTn id="83" dur="1" fill="hold">
                                          <p:stCondLst>
                                            <p:cond delay="0"/>
                                          </p:stCondLst>
                                        </p:cTn>
                                        <p:tgtEl>
                                          <p:spTgt spid="25663"/>
                                        </p:tgtEl>
                                        <p:attrNameLst>
                                          <p:attrName>style.visibility</p:attrName>
                                        </p:attrNameLst>
                                      </p:cBhvr>
                                      <p:to>
                                        <p:strVal val="visible"/>
                                      </p:to>
                                    </p:set>
                                    <p:anim calcmode="lin" valueType="num">
                                      <p:cBhvr>
                                        <p:cTn id="84" dur="1000" fill="hold"/>
                                        <p:tgtEl>
                                          <p:spTgt spid="25663"/>
                                        </p:tgtEl>
                                        <p:attrNameLst>
                                          <p:attrName>ppt_x</p:attrName>
                                        </p:attrNameLst>
                                      </p:cBhvr>
                                      <p:tavLst>
                                        <p:tav tm="0">
                                          <p:val>
                                            <p:strVal val="#ppt_x-.2"/>
                                          </p:val>
                                        </p:tav>
                                        <p:tav tm="100000">
                                          <p:val>
                                            <p:strVal val="#ppt_x"/>
                                          </p:val>
                                        </p:tav>
                                      </p:tavLst>
                                    </p:anim>
                                    <p:anim calcmode="lin" valueType="num">
                                      <p:cBhvr>
                                        <p:cTn id="85" dur="1000" fill="hold"/>
                                        <p:tgtEl>
                                          <p:spTgt spid="25663"/>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5663"/>
                                        </p:tgtEl>
                                      </p:cBhvr>
                                    </p:animEffect>
                                  </p:childTnLst>
                                </p:cTn>
                              </p:par>
                              <p:par>
                                <p:cTn id="87" presetID="29" presetClass="entr" presetSubtype="0" fill="hold" nodeType="withEffect">
                                  <p:stCondLst>
                                    <p:cond delay="0"/>
                                  </p:stCondLst>
                                  <p:childTnLst>
                                    <p:set>
                                      <p:cBhvr>
                                        <p:cTn id="88" dur="1" fill="hold">
                                          <p:stCondLst>
                                            <p:cond delay="0"/>
                                          </p:stCondLst>
                                        </p:cTn>
                                        <p:tgtEl>
                                          <p:spTgt spid="25664"/>
                                        </p:tgtEl>
                                        <p:attrNameLst>
                                          <p:attrName>style.visibility</p:attrName>
                                        </p:attrNameLst>
                                      </p:cBhvr>
                                      <p:to>
                                        <p:strVal val="visible"/>
                                      </p:to>
                                    </p:set>
                                    <p:anim calcmode="lin" valueType="num">
                                      <p:cBhvr>
                                        <p:cTn id="89" dur="1000" fill="hold"/>
                                        <p:tgtEl>
                                          <p:spTgt spid="25664"/>
                                        </p:tgtEl>
                                        <p:attrNameLst>
                                          <p:attrName>ppt_x</p:attrName>
                                        </p:attrNameLst>
                                      </p:cBhvr>
                                      <p:tavLst>
                                        <p:tav tm="0">
                                          <p:val>
                                            <p:strVal val="#ppt_x-.2"/>
                                          </p:val>
                                        </p:tav>
                                        <p:tav tm="100000">
                                          <p:val>
                                            <p:strVal val="#ppt_x"/>
                                          </p:val>
                                        </p:tav>
                                      </p:tavLst>
                                    </p:anim>
                                    <p:anim calcmode="lin" valueType="num">
                                      <p:cBhvr>
                                        <p:cTn id="90" dur="1000" fill="hold"/>
                                        <p:tgtEl>
                                          <p:spTgt spid="25664"/>
                                        </p:tgtEl>
                                        <p:attrNameLst>
                                          <p:attrName>ppt_y</p:attrName>
                                        </p:attrNameLst>
                                      </p:cBhvr>
                                      <p:tavLst>
                                        <p:tav tm="0">
                                          <p:val>
                                            <p:strVal val="#ppt_y"/>
                                          </p:val>
                                        </p:tav>
                                        <p:tav tm="100000">
                                          <p:val>
                                            <p:strVal val="#ppt_y"/>
                                          </p:val>
                                        </p:tav>
                                      </p:tavLst>
                                    </p:anim>
                                    <p:animEffect transition="in" filter="wipe(right)" prLst="gradientSize: 0.1">
                                      <p:cBhvr>
                                        <p:cTn id="91" dur="1000"/>
                                        <p:tgtEl>
                                          <p:spTgt spid="25664"/>
                                        </p:tgtEl>
                                      </p:cBhvr>
                                    </p:animEffect>
                                  </p:childTnLst>
                                </p:cTn>
                              </p:par>
                              <p:par>
                                <p:cTn id="92" presetID="29" presetClass="entr" presetSubtype="0" fill="hold" nodeType="withEffect">
                                  <p:stCondLst>
                                    <p:cond delay="0"/>
                                  </p:stCondLst>
                                  <p:childTnLst>
                                    <p:set>
                                      <p:cBhvr>
                                        <p:cTn id="93" dur="1" fill="hold">
                                          <p:stCondLst>
                                            <p:cond delay="0"/>
                                          </p:stCondLst>
                                        </p:cTn>
                                        <p:tgtEl>
                                          <p:spTgt spid="25665"/>
                                        </p:tgtEl>
                                        <p:attrNameLst>
                                          <p:attrName>style.visibility</p:attrName>
                                        </p:attrNameLst>
                                      </p:cBhvr>
                                      <p:to>
                                        <p:strVal val="visible"/>
                                      </p:to>
                                    </p:set>
                                    <p:anim calcmode="lin" valueType="num">
                                      <p:cBhvr>
                                        <p:cTn id="94" dur="1000" fill="hold"/>
                                        <p:tgtEl>
                                          <p:spTgt spid="25665"/>
                                        </p:tgtEl>
                                        <p:attrNameLst>
                                          <p:attrName>ppt_x</p:attrName>
                                        </p:attrNameLst>
                                      </p:cBhvr>
                                      <p:tavLst>
                                        <p:tav tm="0">
                                          <p:val>
                                            <p:strVal val="#ppt_x-.2"/>
                                          </p:val>
                                        </p:tav>
                                        <p:tav tm="100000">
                                          <p:val>
                                            <p:strVal val="#ppt_x"/>
                                          </p:val>
                                        </p:tav>
                                      </p:tavLst>
                                    </p:anim>
                                    <p:anim calcmode="lin" valueType="num">
                                      <p:cBhvr>
                                        <p:cTn id="95" dur="1000" fill="hold"/>
                                        <p:tgtEl>
                                          <p:spTgt spid="25665"/>
                                        </p:tgtEl>
                                        <p:attrNameLst>
                                          <p:attrName>ppt_y</p:attrName>
                                        </p:attrNameLst>
                                      </p:cBhvr>
                                      <p:tavLst>
                                        <p:tav tm="0">
                                          <p:val>
                                            <p:strVal val="#ppt_y"/>
                                          </p:val>
                                        </p:tav>
                                        <p:tav tm="100000">
                                          <p:val>
                                            <p:strVal val="#ppt_y"/>
                                          </p:val>
                                        </p:tav>
                                      </p:tavLst>
                                    </p:anim>
                                    <p:animEffect transition="in" filter="wipe(right)" prLst="gradientSize: 0.1">
                                      <p:cBhvr>
                                        <p:cTn id="96" dur="1000"/>
                                        <p:tgtEl>
                                          <p:spTgt spid="25665"/>
                                        </p:tgtEl>
                                      </p:cBhvr>
                                    </p:animEffect>
                                  </p:childTnLst>
                                </p:cTn>
                              </p:par>
                              <p:par>
                                <p:cTn id="97" presetID="29" presetClass="entr" presetSubtype="0" fill="hold" nodeType="withEffect">
                                  <p:stCondLst>
                                    <p:cond delay="0"/>
                                  </p:stCondLst>
                                  <p:childTnLst>
                                    <p:set>
                                      <p:cBhvr>
                                        <p:cTn id="98" dur="1" fill="hold">
                                          <p:stCondLst>
                                            <p:cond delay="0"/>
                                          </p:stCondLst>
                                        </p:cTn>
                                        <p:tgtEl>
                                          <p:spTgt spid="25666"/>
                                        </p:tgtEl>
                                        <p:attrNameLst>
                                          <p:attrName>style.visibility</p:attrName>
                                        </p:attrNameLst>
                                      </p:cBhvr>
                                      <p:to>
                                        <p:strVal val="visible"/>
                                      </p:to>
                                    </p:set>
                                    <p:anim calcmode="lin" valueType="num">
                                      <p:cBhvr>
                                        <p:cTn id="99" dur="1000" fill="hold"/>
                                        <p:tgtEl>
                                          <p:spTgt spid="25666"/>
                                        </p:tgtEl>
                                        <p:attrNameLst>
                                          <p:attrName>ppt_x</p:attrName>
                                        </p:attrNameLst>
                                      </p:cBhvr>
                                      <p:tavLst>
                                        <p:tav tm="0">
                                          <p:val>
                                            <p:strVal val="#ppt_x-.2"/>
                                          </p:val>
                                        </p:tav>
                                        <p:tav tm="100000">
                                          <p:val>
                                            <p:strVal val="#ppt_x"/>
                                          </p:val>
                                        </p:tav>
                                      </p:tavLst>
                                    </p:anim>
                                    <p:anim calcmode="lin" valueType="num">
                                      <p:cBhvr>
                                        <p:cTn id="100" dur="1000" fill="hold"/>
                                        <p:tgtEl>
                                          <p:spTgt spid="25666"/>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25666"/>
                                        </p:tgtEl>
                                      </p:cBhvr>
                                    </p:animEffect>
                                  </p:childTnLst>
                                </p:cTn>
                              </p:par>
                              <p:par>
                                <p:cTn id="102" presetID="29" presetClass="entr" presetSubtype="0" fill="hold" nodeType="withEffect">
                                  <p:stCondLst>
                                    <p:cond delay="0"/>
                                  </p:stCondLst>
                                  <p:childTnLst>
                                    <p:set>
                                      <p:cBhvr>
                                        <p:cTn id="103" dur="1" fill="hold">
                                          <p:stCondLst>
                                            <p:cond delay="0"/>
                                          </p:stCondLst>
                                        </p:cTn>
                                        <p:tgtEl>
                                          <p:spTgt spid="25667"/>
                                        </p:tgtEl>
                                        <p:attrNameLst>
                                          <p:attrName>style.visibility</p:attrName>
                                        </p:attrNameLst>
                                      </p:cBhvr>
                                      <p:to>
                                        <p:strVal val="visible"/>
                                      </p:to>
                                    </p:set>
                                    <p:anim calcmode="lin" valueType="num">
                                      <p:cBhvr>
                                        <p:cTn id="104" dur="1000" fill="hold"/>
                                        <p:tgtEl>
                                          <p:spTgt spid="25667"/>
                                        </p:tgtEl>
                                        <p:attrNameLst>
                                          <p:attrName>ppt_x</p:attrName>
                                        </p:attrNameLst>
                                      </p:cBhvr>
                                      <p:tavLst>
                                        <p:tav tm="0">
                                          <p:val>
                                            <p:strVal val="#ppt_x-.2"/>
                                          </p:val>
                                        </p:tav>
                                        <p:tav tm="100000">
                                          <p:val>
                                            <p:strVal val="#ppt_x"/>
                                          </p:val>
                                        </p:tav>
                                      </p:tavLst>
                                    </p:anim>
                                    <p:anim calcmode="lin" valueType="num">
                                      <p:cBhvr>
                                        <p:cTn id="105" dur="1000" fill="hold"/>
                                        <p:tgtEl>
                                          <p:spTgt spid="25667"/>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25667"/>
                                        </p:tgtEl>
                                      </p:cBhvr>
                                    </p:animEffect>
                                  </p:childTnLst>
                                </p:cTn>
                              </p:par>
                              <p:par>
                                <p:cTn id="107" presetID="29" presetClass="entr" presetSubtype="0" fill="hold" nodeType="withEffect">
                                  <p:stCondLst>
                                    <p:cond delay="0"/>
                                  </p:stCondLst>
                                  <p:childTnLst>
                                    <p:set>
                                      <p:cBhvr>
                                        <p:cTn id="108" dur="1" fill="hold">
                                          <p:stCondLst>
                                            <p:cond delay="0"/>
                                          </p:stCondLst>
                                        </p:cTn>
                                        <p:tgtEl>
                                          <p:spTgt spid="25668"/>
                                        </p:tgtEl>
                                        <p:attrNameLst>
                                          <p:attrName>style.visibility</p:attrName>
                                        </p:attrNameLst>
                                      </p:cBhvr>
                                      <p:to>
                                        <p:strVal val="visible"/>
                                      </p:to>
                                    </p:set>
                                    <p:anim calcmode="lin" valueType="num">
                                      <p:cBhvr>
                                        <p:cTn id="109" dur="1000" fill="hold"/>
                                        <p:tgtEl>
                                          <p:spTgt spid="25668"/>
                                        </p:tgtEl>
                                        <p:attrNameLst>
                                          <p:attrName>ppt_x</p:attrName>
                                        </p:attrNameLst>
                                      </p:cBhvr>
                                      <p:tavLst>
                                        <p:tav tm="0">
                                          <p:val>
                                            <p:strVal val="#ppt_x-.2"/>
                                          </p:val>
                                        </p:tav>
                                        <p:tav tm="100000">
                                          <p:val>
                                            <p:strVal val="#ppt_x"/>
                                          </p:val>
                                        </p:tav>
                                      </p:tavLst>
                                    </p:anim>
                                    <p:anim calcmode="lin" valueType="num">
                                      <p:cBhvr>
                                        <p:cTn id="110" dur="1000" fill="hold"/>
                                        <p:tgtEl>
                                          <p:spTgt spid="25668"/>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25668"/>
                                        </p:tgtEl>
                                      </p:cBhvr>
                                    </p:animEffect>
                                  </p:childTnLst>
                                </p:cTn>
                              </p:par>
                              <p:par>
                                <p:cTn id="112" presetID="29" presetClass="entr" presetSubtype="0" fill="hold" nodeType="withEffect">
                                  <p:stCondLst>
                                    <p:cond delay="0"/>
                                  </p:stCondLst>
                                  <p:childTnLst>
                                    <p:set>
                                      <p:cBhvr>
                                        <p:cTn id="113" dur="1" fill="hold">
                                          <p:stCondLst>
                                            <p:cond delay="0"/>
                                          </p:stCondLst>
                                        </p:cTn>
                                        <p:tgtEl>
                                          <p:spTgt spid="25669"/>
                                        </p:tgtEl>
                                        <p:attrNameLst>
                                          <p:attrName>style.visibility</p:attrName>
                                        </p:attrNameLst>
                                      </p:cBhvr>
                                      <p:to>
                                        <p:strVal val="visible"/>
                                      </p:to>
                                    </p:set>
                                    <p:anim calcmode="lin" valueType="num">
                                      <p:cBhvr>
                                        <p:cTn id="114" dur="1000" fill="hold"/>
                                        <p:tgtEl>
                                          <p:spTgt spid="25669"/>
                                        </p:tgtEl>
                                        <p:attrNameLst>
                                          <p:attrName>ppt_x</p:attrName>
                                        </p:attrNameLst>
                                      </p:cBhvr>
                                      <p:tavLst>
                                        <p:tav tm="0">
                                          <p:val>
                                            <p:strVal val="#ppt_x-.2"/>
                                          </p:val>
                                        </p:tav>
                                        <p:tav tm="100000">
                                          <p:val>
                                            <p:strVal val="#ppt_x"/>
                                          </p:val>
                                        </p:tav>
                                      </p:tavLst>
                                    </p:anim>
                                    <p:anim calcmode="lin" valueType="num">
                                      <p:cBhvr>
                                        <p:cTn id="115" dur="1000" fill="hold"/>
                                        <p:tgtEl>
                                          <p:spTgt spid="25669"/>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25669"/>
                                        </p:tgtEl>
                                      </p:cBhvr>
                                    </p:animEffect>
                                  </p:childTnLst>
                                </p:cTn>
                              </p:par>
                              <p:par>
                                <p:cTn id="117" presetID="29" presetClass="entr" presetSubtype="0" fill="hold" nodeType="withEffect">
                                  <p:stCondLst>
                                    <p:cond delay="0"/>
                                  </p:stCondLst>
                                  <p:childTnLst>
                                    <p:set>
                                      <p:cBhvr>
                                        <p:cTn id="118" dur="1" fill="hold">
                                          <p:stCondLst>
                                            <p:cond delay="0"/>
                                          </p:stCondLst>
                                        </p:cTn>
                                        <p:tgtEl>
                                          <p:spTgt spid="25670"/>
                                        </p:tgtEl>
                                        <p:attrNameLst>
                                          <p:attrName>style.visibility</p:attrName>
                                        </p:attrNameLst>
                                      </p:cBhvr>
                                      <p:to>
                                        <p:strVal val="visible"/>
                                      </p:to>
                                    </p:set>
                                    <p:anim calcmode="lin" valueType="num">
                                      <p:cBhvr>
                                        <p:cTn id="119" dur="1000" fill="hold"/>
                                        <p:tgtEl>
                                          <p:spTgt spid="25670"/>
                                        </p:tgtEl>
                                        <p:attrNameLst>
                                          <p:attrName>ppt_x</p:attrName>
                                        </p:attrNameLst>
                                      </p:cBhvr>
                                      <p:tavLst>
                                        <p:tav tm="0">
                                          <p:val>
                                            <p:strVal val="#ppt_x-.2"/>
                                          </p:val>
                                        </p:tav>
                                        <p:tav tm="100000">
                                          <p:val>
                                            <p:strVal val="#ppt_x"/>
                                          </p:val>
                                        </p:tav>
                                      </p:tavLst>
                                    </p:anim>
                                    <p:anim calcmode="lin" valueType="num">
                                      <p:cBhvr>
                                        <p:cTn id="120" dur="1000" fill="hold"/>
                                        <p:tgtEl>
                                          <p:spTgt spid="25670"/>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25670"/>
                                        </p:tgtEl>
                                      </p:cBhvr>
                                    </p:animEffect>
                                  </p:childTnLst>
                                </p:cTn>
                              </p:par>
                              <p:par>
                                <p:cTn id="122" presetID="29" presetClass="entr" presetSubtype="0" fill="hold" nodeType="withEffect">
                                  <p:stCondLst>
                                    <p:cond delay="0"/>
                                  </p:stCondLst>
                                  <p:childTnLst>
                                    <p:set>
                                      <p:cBhvr>
                                        <p:cTn id="123" dur="1" fill="hold">
                                          <p:stCondLst>
                                            <p:cond delay="0"/>
                                          </p:stCondLst>
                                        </p:cTn>
                                        <p:tgtEl>
                                          <p:spTgt spid="25614"/>
                                        </p:tgtEl>
                                        <p:attrNameLst>
                                          <p:attrName>style.visibility</p:attrName>
                                        </p:attrNameLst>
                                      </p:cBhvr>
                                      <p:to>
                                        <p:strVal val="visible"/>
                                      </p:to>
                                    </p:set>
                                    <p:anim calcmode="lin" valueType="num">
                                      <p:cBhvr>
                                        <p:cTn id="124" dur="1000" fill="hold"/>
                                        <p:tgtEl>
                                          <p:spTgt spid="25614"/>
                                        </p:tgtEl>
                                        <p:attrNameLst>
                                          <p:attrName>ppt_x</p:attrName>
                                        </p:attrNameLst>
                                      </p:cBhvr>
                                      <p:tavLst>
                                        <p:tav tm="0">
                                          <p:val>
                                            <p:strVal val="#ppt_x-.2"/>
                                          </p:val>
                                        </p:tav>
                                        <p:tav tm="100000">
                                          <p:val>
                                            <p:strVal val="#ppt_x"/>
                                          </p:val>
                                        </p:tav>
                                      </p:tavLst>
                                    </p:anim>
                                    <p:anim calcmode="lin" valueType="num">
                                      <p:cBhvr>
                                        <p:cTn id="125" dur="1000" fill="hold"/>
                                        <p:tgtEl>
                                          <p:spTgt spid="25614"/>
                                        </p:tgtEl>
                                        <p:attrNameLst>
                                          <p:attrName>ppt_y</p:attrName>
                                        </p:attrNameLst>
                                      </p:cBhvr>
                                      <p:tavLst>
                                        <p:tav tm="0">
                                          <p:val>
                                            <p:strVal val="#ppt_y"/>
                                          </p:val>
                                        </p:tav>
                                        <p:tav tm="100000">
                                          <p:val>
                                            <p:strVal val="#ppt_y"/>
                                          </p:val>
                                        </p:tav>
                                      </p:tavLst>
                                    </p:anim>
                                    <p:animEffect transition="in" filter="wipe(right)" prLst="gradientSize: 0.1">
                                      <p:cBhvr>
                                        <p:cTn id="126" dur="1000"/>
                                        <p:tgtEl>
                                          <p:spTgt spid="25614"/>
                                        </p:tgtEl>
                                      </p:cBhvr>
                                    </p:animEffect>
                                  </p:childTnLst>
                                </p:cTn>
                              </p:par>
                              <p:par>
                                <p:cTn id="127" presetID="29" presetClass="entr" presetSubtype="0" fill="hold" nodeType="withEffect">
                                  <p:stCondLst>
                                    <p:cond delay="0"/>
                                  </p:stCondLst>
                                  <p:childTnLst>
                                    <p:set>
                                      <p:cBhvr>
                                        <p:cTn id="128" dur="1" fill="hold">
                                          <p:stCondLst>
                                            <p:cond delay="0"/>
                                          </p:stCondLst>
                                        </p:cTn>
                                        <p:tgtEl>
                                          <p:spTgt spid="25662"/>
                                        </p:tgtEl>
                                        <p:attrNameLst>
                                          <p:attrName>style.visibility</p:attrName>
                                        </p:attrNameLst>
                                      </p:cBhvr>
                                      <p:to>
                                        <p:strVal val="visible"/>
                                      </p:to>
                                    </p:set>
                                    <p:anim calcmode="lin" valueType="num">
                                      <p:cBhvr>
                                        <p:cTn id="129" dur="1000" fill="hold"/>
                                        <p:tgtEl>
                                          <p:spTgt spid="25662"/>
                                        </p:tgtEl>
                                        <p:attrNameLst>
                                          <p:attrName>ppt_x</p:attrName>
                                        </p:attrNameLst>
                                      </p:cBhvr>
                                      <p:tavLst>
                                        <p:tav tm="0">
                                          <p:val>
                                            <p:strVal val="#ppt_x-.2"/>
                                          </p:val>
                                        </p:tav>
                                        <p:tav tm="100000">
                                          <p:val>
                                            <p:strVal val="#ppt_x"/>
                                          </p:val>
                                        </p:tav>
                                      </p:tavLst>
                                    </p:anim>
                                    <p:anim calcmode="lin" valueType="num">
                                      <p:cBhvr>
                                        <p:cTn id="130" dur="1000" fill="hold"/>
                                        <p:tgtEl>
                                          <p:spTgt spid="25662"/>
                                        </p:tgtEl>
                                        <p:attrNameLst>
                                          <p:attrName>ppt_y</p:attrName>
                                        </p:attrNameLst>
                                      </p:cBhvr>
                                      <p:tavLst>
                                        <p:tav tm="0">
                                          <p:val>
                                            <p:strVal val="#ppt_y"/>
                                          </p:val>
                                        </p:tav>
                                        <p:tav tm="100000">
                                          <p:val>
                                            <p:strVal val="#ppt_y"/>
                                          </p:val>
                                        </p:tav>
                                      </p:tavLst>
                                    </p:anim>
                                    <p:animEffect transition="in" filter="wipe(right)" prLst="gradientSize: 0.1">
                                      <p:cBhvr>
                                        <p:cTn id="131" dur="1000"/>
                                        <p:tgtEl>
                                          <p:spTgt spid="25662"/>
                                        </p:tgtEl>
                                      </p:cBhvr>
                                    </p:animEffect>
                                  </p:childTnLst>
                                </p:cTn>
                              </p:par>
                              <p:par>
                                <p:cTn id="132" presetID="29" presetClass="entr" presetSubtype="0" fill="hold" nodeType="withEffect">
                                  <p:stCondLst>
                                    <p:cond delay="0"/>
                                  </p:stCondLst>
                                  <p:childTnLst>
                                    <p:set>
                                      <p:cBhvr>
                                        <p:cTn id="133" dur="1" fill="hold">
                                          <p:stCondLst>
                                            <p:cond delay="0"/>
                                          </p:stCondLst>
                                        </p:cTn>
                                        <p:tgtEl>
                                          <p:spTgt spid="25661"/>
                                        </p:tgtEl>
                                        <p:attrNameLst>
                                          <p:attrName>style.visibility</p:attrName>
                                        </p:attrNameLst>
                                      </p:cBhvr>
                                      <p:to>
                                        <p:strVal val="visible"/>
                                      </p:to>
                                    </p:set>
                                    <p:anim calcmode="lin" valueType="num">
                                      <p:cBhvr>
                                        <p:cTn id="134" dur="1000" fill="hold"/>
                                        <p:tgtEl>
                                          <p:spTgt spid="25661"/>
                                        </p:tgtEl>
                                        <p:attrNameLst>
                                          <p:attrName>ppt_x</p:attrName>
                                        </p:attrNameLst>
                                      </p:cBhvr>
                                      <p:tavLst>
                                        <p:tav tm="0">
                                          <p:val>
                                            <p:strVal val="#ppt_x-.2"/>
                                          </p:val>
                                        </p:tav>
                                        <p:tav tm="100000">
                                          <p:val>
                                            <p:strVal val="#ppt_x"/>
                                          </p:val>
                                        </p:tav>
                                      </p:tavLst>
                                    </p:anim>
                                    <p:anim calcmode="lin" valueType="num">
                                      <p:cBhvr>
                                        <p:cTn id="135" dur="1000" fill="hold"/>
                                        <p:tgtEl>
                                          <p:spTgt spid="25661"/>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25661"/>
                                        </p:tgtEl>
                                      </p:cBhvr>
                                    </p:animEffect>
                                  </p:childTnLst>
                                </p:cTn>
                              </p:par>
                              <p:par>
                                <p:cTn id="137" presetID="29" presetClass="entr" presetSubtype="0" fill="hold" nodeType="withEffect">
                                  <p:stCondLst>
                                    <p:cond delay="0"/>
                                  </p:stCondLst>
                                  <p:childTnLst>
                                    <p:set>
                                      <p:cBhvr>
                                        <p:cTn id="138" dur="1" fill="hold">
                                          <p:stCondLst>
                                            <p:cond delay="0"/>
                                          </p:stCondLst>
                                        </p:cTn>
                                        <p:tgtEl>
                                          <p:spTgt spid="25660"/>
                                        </p:tgtEl>
                                        <p:attrNameLst>
                                          <p:attrName>style.visibility</p:attrName>
                                        </p:attrNameLst>
                                      </p:cBhvr>
                                      <p:to>
                                        <p:strVal val="visible"/>
                                      </p:to>
                                    </p:set>
                                    <p:anim calcmode="lin" valueType="num">
                                      <p:cBhvr>
                                        <p:cTn id="139" dur="1000" fill="hold"/>
                                        <p:tgtEl>
                                          <p:spTgt spid="25660"/>
                                        </p:tgtEl>
                                        <p:attrNameLst>
                                          <p:attrName>ppt_x</p:attrName>
                                        </p:attrNameLst>
                                      </p:cBhvr>
                                      <p:tavLst>
                                        <p:tav tm="0">
                                          <p:val>
                                            <p:strVal val="#ppt_x-.2"/>
                                          </p:val>
                                        </p:tav>
                                        <p:tav tm="100000">
                                          <p:val>
                                            <p:strVal val="#ppt_x"/>
                                          </p:val>
                                        </p:tav>
                                      </p:tavLst>
                                    </p:anim>
                                    <p:anim calcmode="lin" valueType="num">
                                      <p:cBhvr>
                                        <p:cTn id="140" dur="1000" fill="hold"/>
                                        <p:tgtEl>
                                          <p:spTgt spid="25660"/>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25660"/>
                                        </p:tgtEl>
                                      </p:cBhvr>
                                    </p:animEffect>
                                  </p:childTnLst>
                                </p:cTn>
                              </p:par>
                              <p:par>
                                <p:cTn id="142" presetID="29" presetClass="entr" presetSubtype="0" fill="hold" nodeType="withEffect">
                                  <p:stCondLst>
                                    <p:cond delay="0"/>
                                  </p:stCondLst>
                                  <p:childTnLst>
                                    <p:set>
                                      <p:cBhvr>
                                        <p:cTn id="143" dur="1" fill="hold">
                                          <p:stCondLst>
                                            <p:cond delay="0"/>
                                          </p:stCondLst>
                                        </p:cTn>
                                        <p:tgtEl>
                                          <p:spTgt spid="25659"/>
                                        </p:tgtEl>
                                        <p:attrNameLst>
                                          <p:attrName>style.visibility</p:attrName>
                                        </p:attrNameLst>
                                      </p:cBhvr>
                                      <p:to>
                                        <p:strVal val="visible"/>
                                      </p:to>
                                    </p:set>
                                    <p:anim calcmode="lin" valueType="num">
                                      <p:cBhvr>
                                        <p:cTn id="144" dur="1000" fill="hold"/>
                                        <p:tgtEl>
                                          <p:spTgt spid="25659"/>
                                        </p:tgtEl>
                                        <p:attrNameLst>
                                          <p:attrName>ppt_x</p:attrName>
                                        </p:attrNameLst>
                                      </p:cBhvr>
                                      <p:tavLst>
                                        <p:tav tm="0">
                                          <p:val>
                                            <p:strVal val="#ppt_x-.2"/>
                                          </p:val>
                                        </p:tav>
                                        <p:tav tm="100000">
                                          <p:val>
                                            <p:strVal val="#ppt_x"/>
                                          </p:val>
                                        </p:tav>
                                      </p:tavLst>
                                    </p:anim>
                                    <p:anim calcmode="lin" valueType="num">
                                      <p:cBhvr>
                                        <p:cTn id="145" dur="1000" fill="hold"/>
                                        <p:tgtEl>
                                          <p:spTgt spid="25659"/>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25659"/>
                                        </p:tgtEl>
                                      </p:cBhvr>
                                    </p:animEffect>
                                  </p:childTnLst>
                                </p:cTn>
                              </p:par>
                              <p:par>
                                <p:cTn id="147" presetID="29" presetClass="entr" presetSubtype="0" fill="hold" nodeType="withEffect">
                                  <p:stCondLst>
                                    <p:cond delay="0"/>
                                  </p:stCondLst>
                                  <p:childTnLst>
                                    <p:set>
                                      <p:cBhvr>
                                        <p:cTn id="148" dur="1" fill="hold">
                                          <p:stCondLst>
                                            <p:cond delay="0"/>
                                          </p:stCondLst>
                                        </p:cTn>
                                        <p:tgtEl>
                                          <p:spTgt spid="25658"/>
                                        </p:tgtEl>
                                        <p:attrNameLst>
                                          <p:attrName>style.visibility</p:attrName>
                                        </p:attrNameLst>
                                      </p:cBhvr>
                                      <p:to>
                                        <p:strVal val="visible"/>
                                      </p:to>
                                    </p:set>
                                    <p:anim calcmode="lin" valueType="num">
                                      <p:cBhvr>
                                        <p:cTn id="149" dur="1000" fill="hold"/>
                                        <p:tgtEl>
                                          <p:spTgt spid="25658"/>
                                        </p:tgtEl>
                                        <p:attrNameLst>
                                          <p:attrName>ppt_x</p:attrName>
                                        </p:attrNameLst>
                                      </p:cBhvr>
                                      <p:tavLst>
                                        <p:tav tm="0">
                                          <p:val>
                                            <p:strVal val="#ppt_x-.2"/>
                                          </p:val>
                                        </p:tav>
                                        <p:tav tm="100000">
                                          <p:val>
                                            <p:strVal val="#ppt_x"/>
                                          </p:val>
                                        </p:tav>
                                      </p:tavLst>
                                    </p:anim>
                                    <p:anim calcmode="lin" valueType="num">
                                      <p:cBhvr>
                                        <p:cTn id="150" dur="1000" fill="hold"/>
                                        <p:tgtEl>
                                          <p:spTgt spid="25658"/>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25658"/>
                                        </p:tgtEl>
                                      </p:cBhvr>
                                    </p:animEffect>
                                  </p:childTnLst>
                                </p:cTn>
                              </p:par>
                              <p:par>
                                <p:cTn id="152" presetID="29" presetClass="entr" presetSubtype="0" fill="hold" nodeType="withEffect">
                                  <p:stCondLst>
                                    <p:cond delay="0"/>
                                  </p:stCondLst>
                                  <p:childTnLst>
                                    <p:set>
                                      <p:cBhvr>
                                        <p:cTn id="153" dur="1" fill="hold">
                                          <p:stCondLst>
                                            <p:cond delay="0"/>
                                          </p:stCondLst>
                                        </p:cTn>
                                        <p:tgtEl>
                                          <p:spTgt spid="25655"/>
                                        </p:tgtEl>
                                        <p:attrNameLst>
                                          <p:attrName>style.visibility</p:attrName>
                                        </p:attrNameLst>
                                      </p:cBhvr>
                                      <p:to>
                                        <p:strVal val="visible"/>
                                      </p:to>
                                    </p:set>
                                    <p:anim calcmode="lin" valueType="num">
                                      <p:cBhvr>
                                        <p:cTn id="154" dur="1000" fill="hold"/>
                                        <p:tgtEl>
                                          <p:spTgt spid="25655"/>
                                        </p:tgtEl>
                                        <p:attrNameLst>
                                          <p:attrName>ppt_x</p:attrName>
                                        </p:attrNameLst>
                                      </p:cBhvr>
                                      <p:tavLst>
                                        <p:tav tm="0">
                                          <p:val>
                                            <p:strVal val="#ppt_x-.2"/>
                                          </p:val>
                                        </p:tav>
                                        <p:tav tm="100000">
                                          <p:val>
                                            <p:strVal val="#ppt_x"/>
                                          </p:val>
                                        </p:tav>
                                      </p:tavLst>
                                    </p:anim>
                                    <p:anim calcmode="lin" valueType="num">
                                      <p:cBhvr>
                                        <p:cTn id="155" dur="1000" fill="hold"/>
                                        <p:tgtEl>
                                          <p:spTgt spid="25655"/>
                                        </p:tgtEl>
                                        <p:attrNameLst>
                                          <p:attrName>ppt_y</p:attrName>
                                        </p:attrNameLst>
                                      </p:cBhvr>
                                      <p:tavLst>
                                        <p:tav tm="0">
                                          <p:val>
                                            <p:strVal val="#ppt_y"/>
                                          </p:val>
                                        </p:tav>
                                        <p:tav tm="100000">
                                          <p:val>
                                            <p:strVal val="#ppt_y"/>
                                          </p:val>
                                        </p:tav>
                                      </p:tavLst>
                                    </p:anim>
                                    <p:animEffect transition="in" filter="wipe(right)" prLst="gradientSize: 0.1">
                                      <p:cBhvr>
                                        <p:cTn id="156" dur="1000"/>
                                        <p:tgtEl>
                                          <p:spTgt spid="25655"/>
                                        </p:tgtEl>
                                      </p:cBhvr>
                                    </p:animEffect>
                                  </p:childTnLst>
                                </p:cTn>
                              </p:par>
                              <p:par>
                                <p:cTn id="157" presetID="29" presetClass="entr" presetSubtype="0" fill="hold" nodeType="withEffect">
                                  <p:stCondLst>
                                    <p:cond delay="0"/>
                                  </p:stCondLst>
                                  <p:childTnLst>
                                    <p:set>
                                      <p:cBhvr>
                                        <p:cTn id="158" dur="1" fill="hold">
                                          <p:stCondLst>
                                            <p:cond delay="0"/>
                                          </p:stCondLst>
                                        </p:cTn>
                                        <p:tgtEl>
                                          <p:spTgt spid="25654"/>
                                        </p:tgtEl>
                                        <p:attrNameLst>
                                          <p:attrName>style.visibility</p:attrName>
                                        </p:attrNameLst>
                                      </p:cBhvr>
                                      <p:to>
                                        <p:strVal val="visible"/>
                                      </p:to>
                                    </p:set>
                                    <p:anim calcmode="lin" valueType="num">
                                      <p:cBhvr>
                                        <p:cTn id="159" dur="1000" fill="hold"/>
                                        <p:tgtEl>
                                          <p:spTgt spid="25654"/>
                                        </p:tgtEl>
                                        <p:attrNameLst>
                                          <p:attrName>ppt_x</p:attrName>
                                        </p:attrNameLst>
                                      </p:cBhvr>
                                      <p:tavLst>
                                        <p:tav tm="0">
                                          <p:val>
                                            <p:strVal val="#ppt_x-.2"/>
                                          </p:val>
                                        </p:tav>
                                        <p:tav tm="100000">
                                          <p:val>
                                            <p:strVal val="#ppt_x"/>
                                          </p:val>
                                        </p:tav>
                                      </p:tavLst>
                                    </p:anim>
                                    <p:anim calcmode="lin" valueType="num">
                                      <p:cBhvr>
                                        <p:cTn id="160" dur="1000" fill="hold"/>
                                        <p:tgtEl>
                                          <p:spTgt spid="25654"/>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25654"/>
                                        </p:tgtEl>
                                      </p:cBhvr>
                                    </p:animEffect>
                                  </p:childTnLst>
                                </p:cTn>
                              </p:par>
                              <p:par>
                                <p:cTn id="162" presetID="29" presetClass="entr" presetSubtype="0" fill="hold" nodeType="withEffect">
                                  <p:stCondLst>
                                    <p:cond delay="0"/>
                                  </p:stCondLst>
                                  <p:childTnLst>
                                    <p:set>
                                      <p:cBhvr>
                                        <p:cTn id="163" dur="1" fill="hold">
                                          <p:stCondLst>
                                            <p:cond delay="0"/>
                                          </p:stCondLst>
                                        </p:cTn>
                                        <p:tgtEl>
                                          <p:spTgt spid="25671"/>
                                        </p:tgtEl>
                                        <p:attrNameLst>
                                          <p:attrName>style.visibility</p:attrName>
                                        </p:attrNameLst>
                                      </p:cBhvr>
                                      <p:to>
                                        <p:strVal val="visible"/>
                                      </p:to>
                                    </p:set>
                                    <p:anim calcmode="lin" valueType="num">
                                      <p:cBhvr>
                                        <p:cTn id="164" dur="1000" fill="hold"/>
                                        <p:tgtEl>
                                          <p:spTgt spid="25671"/>
                                        </p:tgtEl>
                                        <p:attrNameLst>
                                          <p:attrName>ppt_x</p:attrName>
                                        </p:attrNameLst>
                                      </p:cBhvr>
                                      <p:tavLst>
                                        <p:tav tm="0">
                                          <p:val>
                                            <p:strVal val="#ppt_x-.2"/>
                                          </p:val>
                                        </p:tav>
                                        <p:tav tm="100000">
                                          <p:val>
                                            <p:strVal val="#ppt_x"/>
                                          </p:val>
                                        </p:tav>
                                      </p:tavLst>
                                    </p:anim>
                                    <p:anim calcmode="lin" valueType="num">
                                      <p:cBhvr>
                                        <p:cTn id="165" dur="1000" fill="hold"/>
                                        <p:tgtEl>
                                          <p:spTgt spid="25671"/>
                                        </p:tgtEl>
                                        <p:attrNameLst>
                                          <p:attrName>ppt_y</p:attrName>
                                        </p:attrNameLst>
                                      </p:cBhvr>
                                      <p:tavLst>
                                        <p:tav tm="0">
                                          <p:val>
                                            <p:strVal val="#ppt_y"/>
                                          </p:val>
                                        </p:tav>
                                        <p:tav tm="100000">
                                          <p:val>
                                            <p:strVal val="#ppt_y"/>
                                          </p:val>
                                        </p:tav>
                                      </p:tavLst>
                                    </p:anim>
                                    <p:animEffect transition="in" filter="wipe(right)" prLst="gradientSize: 0.1">
                                      <p:cBhvr>
                                        <p:cTn id="166" dur="1000"/>
                                        <p:tgtEl>
                                          <p:spTgt spid="25671"/>
                                        </p:tgtEl>
                                      </p:cBhvr>
                                    </p:animEffect>
                                  </p:childTnLst>
                                </p:cTn>
                              </p:par>
                              <p:par>
                                <p:cTn id="167" presetID="29" presetClass="entr" presetSubtype="0" fill="hold" nodeType="withEffect">
                                  <p:stCondLst>
                                    <p:cond delay="0"/>
                                  </p:stCondLst>
                                  <p:childTnLst>
                                    <p:set>
                                      <p:cBhvr>
                                        <p:cTn id="168" dur="1" fill="hold">
                                          <p:stCondLst>
                                            <p:cond delay="0"/>
                                          </p:stCondLst>
                                        </p:cTn>
                                        <p:tgtEl>
                                          <p:spTgt spid="25643"/>
                                        </p:tgtEl>
                                        <p:attrNameLst>
                                          <p:attrName>style.visibility</p:attrName>
                                        </p:attrNameLst>
                                      </p:cBhvr>
                                      <p:to>
                                        <p:strVal val="visible"/>
                                      </p:to>
                                    </p:set>
                                    <p:anim calcmode="lin" valueType="num">
                                      <p:cBhvr>
                                        <p:cTn id="169" dur="1000" fill="hold"/>
                                        <p:tgtEl>
                                          <p:spTgt spid="25643"/>
                                        </p:tgtEl>
                                        <p:attrNameLst>
                                          <p:attrName>ppt_x</p:attrName>
                                        </p:attrNameLst>
                                      </p:cBhvr>
                                      <p:tavLst>
                                        <p:tav tm="0">
                                          <p:val>
                                            <p:strVal val="#ppt_x-.2"/>
                                          </p:val>
                                        </p:tav>
                                        <p:tav tm="100000">
                                          <p:val>
                                            <p:strVal val="#ppt_x"/>
                                          </p:val>
                                        </p:tav>
                                      </p:tavLst>
                                    </p:anim>
                                    <p:anim calcmode="lin" valueType="num">
                                      <p:cBhvr>
                                        <p:cTn id="170" dur="1000" fill="hold"/>
                                        <p:tgtEl>
                                          <p:spTgt spid="25643"/>
                                        </p:tgtEl>
                                        <p:attrNameLst>
                                          <p:attrName>ppt_y</p:attrName>
                                        </p:attrNameLst>
                                      </p:cBhvr>
                                      <p:tavLst>
                                        <p:tav tm="0">
                                          <p:val>
                                            <p:strVal val="#ppt_y"/>
                                          </p:val>
                                        </p:tav>
                                        <p:tav tm="100000">
                                          <p:val>
                                            <p:strVal val="#ppt_y"/>
                                          </p:val>
                                        </p:tav>
                                      </p:tavLst>
                                    </p:anim>
                                    <p:animEffect transition="in" filter="wipe(right)" prLst="gradientSize: 0.1">
                                      <p:cBhvr>
                                        <p:cTn id="171" dur="1000"/>
                                        <p:tgtEl>
                                          <p:spTgt spid="25643"/>
                                        </p:tgtEl>
                                      </p:cBhvr>
                                    </p:animEffect>
                                  </p:childTnLst>
                                </p:cTn>
                              </p:par>
                              <p:par>
                                <p:cTn id="172" presetID="29" presetClass="entr" presetSubtype="0" fill="hold" nodeType="withEffect">
                                  <p:stCondLst>
                                    <p:cond delay="0"/>
                                  </p:stCondLst>
                                  <p:childTnLst>
                                    <p:set>
                                      <p:cBhvr>
                                        <p:cTn id="173" dur="1" fill="hold">
                                          <p:stCondLst>
                                            <p:cond delay="0"/>
                                          </p:stCondLst>
                                        </p:cTn>
                                        <p:tgtEl>
                                          <p:spTgt spid="25641"/>
                                        </p:tgtEl>
                                        <p:attrNameLst>
                                          <p:attrName>style.visibility</p:attrName>
                                        </p:attrNameLst>
                                      </p:cBhvr>
                                      <p:to>
                                        <p:strVal val="visible"/>
                                      </p:to>
                                    </p:set>
                                    <p:anim calcmode="lin" valueType="num">
                                      <p:cBhvr>
                                        <p:cTn id="174" dur="1000" fill="hold"/>
                                        <p:tgtEl>
                                          <p:spTgt spid="25641"/>
                                        </p:tgtEl>
                                        <p:attrNameLst>
                                          <p:attrName>ppt_x</p:attrName>
                                        </p:attrNameLst>
                                      </p:cBhvr>
                                      <p:tavLst>
                                        <p:tav tm="0">
                                          <p:val>
                                            <p:strVal val="#ppt_x-.2"/>
                                          </p:val>
                                        </p:tav>
                                        <p:tav tm="100000">
                                          <p:val>
                                            <p:strVal val="#ppt_x"/>
                                          </p:val>
                                        </p:tav>
                                      </p:tavLst>
                                    </p:anim>
                                    <p:anim calcmode="lin" valueType="num">
                                      <p:cBhvr>
                                        <p:cTn id="175" dur="1000" fill="hold"/>
                                        <p:tgtEl>
                                          <p:spTgt spid="25641"/>
                                        </p:tgtEl>
                                        <p:attrNameLst>
                                          <p:attrName>ppt_y</p:attrName>
                                        </p:attrNameLst>
                                      </p:cBhvr>
                                      <p:tavLst>
                                        <p:tav tm="0">
                                          <p:val>
                                            <p:strVal val="#ppt_y"/>
                                          </p:val>
                                        </p:tav>
                                        <p:tav tm="100000">
                                          <p:val>
                                            <p:strVal val="#ppt_y"/>
                                          </p:val>
                                        </p:tav>
                                      </p:tavLst>
                                    </p:anim>
                                    <p:animEffect transition="in" filter="wipe(right)" prLst="gradientSize: 0.1">
                                      <p:cBhvr>
                                        <p:cTn id="176" dur="1000"/>
                                        <p:tgtEl>
                                          <p:spTgt spid="25641"/>
                                        </p:tgtEl>
                                      </p:cBhvr>
                                    </p:animEffect>
                                  </p:childTnLst>
                                </p:cTn>
                              </p:par>
                              <p:par>
                                <p:cTn id="177" presetID="29" presetClass="entr" presetSubtype="0" fill="hold" nodeType="withEffect">
                                  <p:stCondLst>
                                    <p:cond delay="0"/>
                                  </p:stCondLst>
                                  <p:childTnLst>
                                    <p:set>
                                      <p:cBhvr>
                                        <p:cTn id="178" dur="1" fill="hold">
                                          <p:stCondLst>
                                            <p:cond delay="0"/>
                                          </p:stCondLst>
                                        </p:cTn>
                                        <p:tgtEl>
                                          <p:spTgt spid="25644"/>
                                        </p:tgtEl>
                                        <p:attrNameLst>
                                          <p:attrName>style.visibility</p:attrName>
                                        </p:attrNameLst>
                                      </p:cBhvr>
                                      <p:to>
                                        <p:strVal val="visible"/>
                                      </p:to>
                                    </p:set>
                                    <p:anim calcmode="lin" valueType="num">
                                      <p:cBhvr>
                                        <p:cTn id="179" dur="1000" fill="hold"/>
                                        <p:tgtEl>
                                          <p:spTgt spid="25644"/>
                                        </p:tgtEl>
                                        <p:attrNameLst>
                                          <p:attrName>ppt_x</p:attrName>
                                        </p:attrNameLst>
                                      </p:cBhvr>
                                      <p:tavLst>
                                        <p:tav tm="0">
                                          <p:val>
                                            <p:strVal val="#ppt_x-.2"/>
                                          </p:val>
                                        </p:tav>
                                        <p:tav tm="100000">
                                          <p:val>
                                            <p:strVal val="#ppt_x"/>
                                          </p:val>
                                        </p:tav>
                                      </p:tavLst>
                                    </p:anim>
                                    <p:anim calcmode="lin" valueType="num">
                                      <p:cBhvr>
                                        <p:cTn id="180" dur="1000" fill="hold"/>
                                        <p:tgtEl>
                                          <p:spTgt spid="25644"/>
                                        </p:tgtEl>
                                        <p:attrNameLst>
                                          <p:attrName>ppt_y</p:attrName>
                                        </p:attrNameLst>
                                      </p:cBhvr>
                                      <p:tavLst>
                                        <p:tav tm="0">
                                          <p:val>
                                            <p:strVal val="#ppt_y"/>
                                          </p:val>
                                        </p:tav>
                                        <p:tav tm="100000">
                                          <p:val>
                                            <p:strVal val="#ppt_y"/>
                                          </p:val>
                                        </p:tav>
                                      </p:tavLst>
                                    </p:anim>
                                    <p:animEffect transition="in" filter="wipe(right)" prLst="gradientSize: 0.1">
                                      <p:cBhvr>
                                        <p:cTn id="181" dur="1000"/>
                                        <p:tgtEl>
                                          <p:spTgt spid="25644"/>
                                        </p:tgtEl>
                                      </p:cBhvr>
                                    </p:animEffect>
                                  </p:childTnLst>
                                </p:cTn>
                              </p:par>
                              <p:par>
                                <p:cTn id="182" presetID="29" presetClass="entr" presetSubtype="0" fill="hold" nodeType="withEffect">
                                  <p:stCondLst>
                                    <p:cond delay="0"/>
                                  </p:stCondLst>
                                  <p:childTnLst>
                                    <p:set>
                                      <p:cBhvr>
                                        <p:cTn id="183" dur="1" fill="hold">
                                          <p:stCondLst>
                                            <p:cond delay="0"/>
                                          </p:stCondLst>
                                        </p:cTn>
                                        <p:tgtEl>
                                          <p:spTgt spid="25649"/>
                                        </p:tgtEl>
                                        <p:attrNameLst>
                                          <p:attrName>style.visibility</p:attrName>
                                        </p:attrNameLst>
                                      </p:cBhvr>
                                      <p:to>
                                        <p:strVal val="visible"/>
                                      </p:to>
                                    </p:set>
                                    <p:anim calcmode="lin" valueType="num">
                                      <p:cBhvr>
                                        <p:cTn id="184" dur="1000" fill="hold"/>
                                        <p:tgtEl>
                                          <p:spTgt spid="25649"/>
                                        </p:tgtEl>
                                        <p:attrNameLst>
                                          <p:attrName>ppt_x</p:attrName>
                                        </p:attrNameLst>
                                      </p:cBhvr>
                                      <p:tavLst>
                                        <p:tav tm="0">
                                          <p:val>
                                            <p:strVal val="#ppt_x-.2"/>
                                          </p:val>
                                        </p:tav>
                                        <p:tav tm="100000">
                                          <p:val>
                                            <p:strVal val="#ppt_x"/>
                                          </p:val>
                                        </p:tav>
                                      </p:tavLst>
                                    </p:anim>
                                    <p:anim calcmode="lin" valueType="num">
                                      <p:cBhvr>
                                        <p:cTn id="185" dur="1000" fill="hold"/>
                                        <p:tgtEl>
                                          <p:spTgt spid="25649"/>
                                        </p:tgtEl>
                                        <p:attrNameLst>
                                          <p:attrName>ppt_y</p:attrName>
                                        </p:attrNameLst>
                                      </p:cBhvr>
                                      <p:tavLst>
                                        <p:tav tm="0">
                                          <p:val>
                                            <p:strVal val="#ppt_y"/>
                                          </p:val>
                                        </p:tav>
                                        <p:tav tm="100000">
                                          <p:val>
                                            <p:strVal val="#ppt_y"/>
                                          </p:val>
                                        </p:tav>
                                      </p:tavLst>
                                    </p:anim>
                                    <p:animEffect transition="in" filter="wipe(right)" prLst="gradientSize: 0.1">
                                      <p:cBhvr>
                                        <p:cTn id="186" dur="1000"/>
                                        <p:tgtEl>
                                          <p:spTgt spid="25649"/>
                                        </p:tgtEl>
                                      </p:cBhvr>
                                    </p:animEffect>
                                  </p:childTnLst>
                                </p:cTn>
                              </p:par>
                              <p:par>
                                <p:cTn id="187" presetID="29" presetClass="entr" presetSubtype="0" fill="hold" nodeType="withEffect">
                                  <p:stCondLst>
                                    <p:cond delay="0"/>
                                  </p:stCondLst>
                                  <p:childTnLst>
                                    <p:set>
                                      <p:cBhvr>
                                        <p:cTn id="188" dur="1" fill="hold">
                                          <p:stCondLst>
                                            <p:cond delay="0"/>
                                          </p:stCondLst>
                                        </p:cTn>
                                        <p:tgtEl>
                                          <p:spTgt spid="25650"/>
                                        </p:tgtEl>
                                        <p:attrNameLst>
                                          <p:attrName>style.visibility</p:attrName>
                                        </p:attrNameLst>
                                      </p:cBhvr>
                                      <p:to>
                                        <p:strVal val="visible"/>
                                      </p:to>
                                    </p:set>
                                    <p:anim calcmode="lin" valueType="num">
                                      <p:cBhvr>
                                        <p:cTn id="189" dur="1000" fill="hold"/>
                                        <p:tgtEl>
                                          <p:spTgt spid="25650"/>
                                        </p:tgtEl>
                                        <p:attrNameLst>
                                          <p:attrName>ppt_x</p:attrName>
                                        </p:attrNameLst>
                                      </p:cBhvr>
                                      <p:tavLst>
                                        <p:tav tm="0">
                                          <p:val>
                                            <p:strVal val="#ppt_x-.2"/>
                                          </p:val>
                                        </p:tav>
                                        <p:tav tm="100000">
                                          <p:val>
                                            <p:strVal val="#ppt_x"/>
                                          </p:val>
                                        </p:tav>
                                      </p:tavLst>
                                    </p:anim>
                                    <p:anim calcmode="lin" valueType="num">
                                      <p:cBhvr>
                                        <p:cTn id="190" dur="1000" fill="hold"/>
                                        <p:tgtEl>
                                          <p:spTgt spid="25650"/>
                                        </p:tgtEl>
                                        <p:attrNameLst>
                                          <p:attrName>ppt_y</p:attrName>
                                        </p:attrNameLst>
                                      </p:cBhvr>
                                      <p:tavLst>
                                        <p:tav tm="0">
                                          <p:val>
                                            <p:strVal val="#ppt_y"/>
                                          </p:val>
                                        </p:tav>
                                        <p:tav tm="100000">
                                          <p:val>
                                            <p:strVal val="#ppt_y"/>
                                          </p:val>
                                        </p:tav>
                                      </p:tavLst>
                                    </p:anim>
                                    <p:animEffect transition="in" filter="wipe(right)" prLst="gradientSize: 0.1">
                                      <p:cBhvr>
                                        <p:cTn id="191" dur="1000"/>
                                        <p:tgtEl>
                                          <p:spTgt spid="25650"/>
                                        </p:tgtEl>
                                      </p:cBhvr>
                                    </p:animEffect>
                                  </p:childTnLst>
                                </p:cTn>
                              </p:par>
                              <p:par>
                                <p:cTn id="192" presetID="29" presetClass="entr" presetSubtype="0" fill="hold" nodeType="withEffect">
                                  <p:stCondLst>
                                    <p:cond delay="0"/>
                                  </p:stCondLst>
                                  <p:childTnLst>
                                    <p:set>
                                      <p:cBhvr>
                                        <p:cTn id="193" dur="1" fill="hold">
                                          <p:stCondLst>
                                            <p:cond delay="0"/>
                                          </p:stCondLst>
                                        </p:cTn>
                                        <p:tgtEl>
                                          <p:spTgt spid="25651"/>
                                        </p:tgtEl>
                                        <p:attrNameLst>
                                          <p:attrName>style.visibility</p:attrName>
                                        </p:attrNameLst>
                                      </p:cBhvr>
                                      <p:to>
                                        <p:strVal val="visible"/>
                                      </p:to>
                                    </p:set>
                                    <p:anim calcmode="lin" valueType="num">
                                      <p:cBhvr>
                                        <p:cTn id="194" dur="1000" fill="hold"/>
                                        <p:tgtEl>
                                          <p:spTgt spid="25651"/>
                                        </p:tgtEl>
                                        <p:attrNameLst>
                                          <p:attrName>ppt_x</p:attrName>
                                        </p:attrNameLst>
                                      </p:cBhvr>
                                      <p:tavLst>
                                        <p:tav tm="0">
                                          <p:val>
                                            <p:strVal val="#ppt_x-.2"/>
                                          </p:val>
                                        </p:tav>
                                        <p:tav tm="100000">
                                          <p:val>
                                            <p:strVal val="#ppt_x"/>
                                          </p:val>
                                        </p:tav>
                                      </p:tavLst>
                                    </p:anim>
                                    <p:anim calcmode="lin" valueType="num">
                                      <p:cBhvr>
                                        <p:cTn id="195" dur="1000" fill="hold"/>
                                        <p:tgtEl>
                                          <p:spTgt spid="25651"/>
                                        </p:tgtEl>
                                        <p:attrNameLst>
                                          <p:attrName>ppt_y</p:attrName>
                                        </p:attrNameLst>
                                      </p:cBhvr>
                                      <p:tavLst>
                                        <p:tav tm="0">
                                          <p:val>
                                            <p:strVal val="#ppt_y"/>
                                          </p:val>
                                        </p:tav>
                                        <p:tav tm="100000">
                                          <p:val>
                                            <p:strVal val="#ppt_y"/>
                                          </p:val>
                                        </p:tav>
                                      </p:tavLst>
                                    </p:anim>
                                    <p:animEffect transition="in" filter="wipe(right)" prLst="gradientSize: 0.1">
                                      <p:cBhvr>
                                        <p:cTn id="196" dur="1000"/>
                                        <p:tgtEl>
                                          <p:spTgt spid="25651"/>
                                        </p:tgtEl>
                                      </p:cBhvr>
                                    </p:animEffect>
                                  </p:childTnLst>
                                </p:cTn>
                              </p:par>
                              <p:par>
                                <p:cTn id="197" presetID="29" presetClass="entr" presetSubtype="0" fill="hold" nodeType="withEffect">
                                  <p:stCondLst>
                                    <p:cond delay="0"/>
                                  </p:stCondLst>
                                  <p:childTnLst>
                                    <p:set>
                                      <p:cBhvr>
                                        <p:cTn id="198" dur="1" fill="hold">
                                          <p:stCondLst>
                                            <p:cond delay="0"/>
                                          </p:stCondLst>
                                        </p:cTn>
                                        <p:tgtEl>
                                          <p:spTgt spid="25652"/>
                                        </p:tgtEl>
                                        <p:attrNameLst>
                                          <p:attrName>style.visibility</p:attrName>
                                        </p:attrNameLst>
                                      </p:cBhvr>
                                      <p:to>
                                        <p:strVal val="visible"/>
                                      </p:to>
                                    </p:set>
                                    <p:anim calcmode="lin" valueType="num">
                                      <p:cBhvr>
                                        <p:cTn id="199" dur="1000" fill="hold"/>
                                        <p:tgtEl>
                                          <p:spTgt spid="25652"/>
                                        </p:tgtEl>
                                        <p:attrNameLst>
                                          <p:attrName>ppt_x</p:attrName>
                                        </p:attrNameLst>
                                      </p:cBhvr>
                                      <p:tavLst>
                                        <p:tav tm="0">
                                          <p:val>
                                            <p:strVal val="#ppt_x-.2"/>
                                          </p:val>
                                        </p:tav>
                                        <p:tav tm="100000">
                                          <p:val>
                                            <p:strVal val="#ppt_x"/>
                                          </p:val>
                                        </p:tav>
                                      </p:tavLst>
                                    </p:anim>
                                    <p:anim calcmode="lin" valueType="num">
                                      <p:cBhvr>
                                        <p:cTn id="200" dur="1000" fill="hold"/>
                                        <p:tgtEl>
                                          <p:spTgt spid="25652"/>
                                        </p:tgtEl>
                                        <p:attrNameLst>
                                          <p:attrName>ppt_y</p:attrName>
                                        </p:attrNameLst>
                                      </p:cBhvr>
                                      <p:tavLst>
                                        <p:tav tm="0">
                                          <p:val>
                                            <p:strVal val="#ppt_y"/>
                                          </p:val>
                                        </p:tav>
                                        <p:tav tm="100000">
                                          <p:val>
                                            <p:strVal val="#ppt_y"/>
                                          </p:val>
                                        </p:tav>
                                      </p:tavLst>
                                    </p:anim>
                                    <p:animEffect transition="in" filter="wipe(right)" prLst="gradientSize: 0.1">
                                      <p:cBhvr>
                                        <p:cTn id="201" dur="1000"/>
                                        <p:tgtEl>
                                          <p:spTgt spid="25652"/>
                                        </p:tgtEl>
                                      </p:cBhvr>
                                    </p:animEffect>
                                  </p:childTnLst>
                                </p:cTn>
                              </p:par>
                              <p:par>
                                <p:cTn id="202" presetID="29" presetClass="entr" presetSubtype="0" fill="hold" nodeType="withEffect">
                                  <p:stCondLst>
                                    <p:cond delay="0"/>
                                  </p:stCondLst>
                                  <p:childTnLst>
                                    <p:set>
                                      <p:cBhvr>
                                        <p:cTn id="203" dur="1" fill="hold">
                                          <p:stCondLst>
                                            <p:cond delay="0"/>
                                          </p:stCondLst>
                                        </p:cTn>
                                        <p:tgtEl>
                                          <p:spTgt spid="25648"/>
                                        </p:tgtEl>
                                        <p:attrNameLst>
                                          <p:attrName>style.visibility</p:attrName>
                                        </p:attrNameLst>
                                      </p:cBhvr>
                                      <p:to>
                                        <p:strVal val="visible"/>
                                      </p:to>
                                    </p:set>
                                    <p:anim calcmode="lin" valueType="num">
                                      <p:cBhvr>
                                        <p:cTn id="204" dur="1000" fill="hold"/>
                                        <p:tgtEl>
                                          <p:spTgt spid="25648"/>
                                        </p:tgtEl>
                                        <p:attrNameLst>
                                          <p:attrName>ppt_x</p:attrName>
                                        </p:attrNameLst>
                                      </p:cBhvr>
                                      <p:tavLst>
                                        <p:tav tm="0">
                                          <p:val>
                                            <p:strVal val="#ppt_x-.2"/>
                                          </p:val>
                                        </p:tav>
                                        <p:tav tm="100000">
                                          <p:val>
                                            <p:strVal val="#ppt_x"/>
                                          </p:val>
                                        </p:tav>
                                      </p:tavLst>
                                    </p:anim>
                                    <p:anim calcmode="lin" valueType="num">
                                      <p:cBhvr>
                                        <p:cTn id="205" dur="1000" fill="hold"/>
                                        <p:tgtEl>
                                          <p:spTgt spid="25648"/>
                                        </p:tgtEl>
                                        <p:attrNameLst>
                                          <p:attrName>ppt_y</p:attrName>
                                        </p:attrNameLst>
                                      </p:cBhvr>
                                      <p:tavLst>
                                        <p:tav tm="0">
                                          <p:val>
                                            <p:strVal val="#ppt_y"/>
                                          </p:val>
                                        </p:tav>
                                        <p:tav tm="100000">
                                          <p:val>
                                            <p:strVal val="#ppt_y"/>
                                          </p:val>
                                        </p:tav>
                                      </p:tavLst>
                                    </p:anim>
                                    <p:animEffect transition="in" filter="wipe(right)" prLst="gradientSize: 0.1">
                                      <p:cBhvr>
                                        <p:cTn id="206" dur="1000"/>
                                        <p:tgtEl>
                                          <p:spTgt spid="25648"/>
                                        </p:tgtEl>
                                      </p:cBhvr>
                                    </p:animEffect>
                                  </p:childTnLst>
                                </p:cTn>
                              </p:par>
                              <p:par>
                                <p:cTn id="207" presetID="29" presetClass="entr" presetSubtype="0" fill="hold" nodeType="withEffect">
                                  <p:stCondLst>
                                    <p:cond delay="0"/>
                                  </p:stCondLst>
                                  <p:childTnLst>
                                    <p:set>
                                      <p:cBhvr>
                                        <p:cTn id="208" dur="1" fill="hold">
                                          <p:stCondLst>
                                            <p:cond delay="0"/>
                                          </p:stCondLst>
                                        </p:cTn>
                                        <p:tgtEl>
                                          <p:spTgt spid="25647"/>
                                        </p:tgtEl>
                                        <p:attrNameLst>
                                          <p:attrName>style.visibility</p:attrName>
                                        </p:attrNameLst>
                                      </p:cBhvr>
                                      <p:to>
                                        <p:strVal val="visible"/>
                                      </p:to>
                                    </p:set>
                                    <p:anim calcmode="lin" valueType="num">
                                      <p:cBhvr>
                                        <p:cTn id="209" dur="1000" fill="hold"/>
                                        <p:tgtEl>
                                          <p:spTgt spid="25647"/>
                                        </p:tgtEl>
                                        <p:attrNameLst>
                                          <p:attrName>ppt_x</p:attrName>
                                        </p:attrNameLst>
                                      </p:cBhvr>
                                      <p:tavLst>
                                        <p:tav tm="0">
                                          <p:val>
                                            <p:strVal val="#ppt_x-.2"/>
                                          </p:val>
                                        </p:tav>
                                        <p:tav tm="100000">
                                          <p:val>
                                            <p:strVal val="#ppt_x"/>
                                          </p:val>
                                        </p:tav>
                                      </p:tavLst>
                                    </p:anim>
                                    <p:anim calcmode="lin" valueType="num">
                                      <p:cBhvr>
                                        <p:cTn id="210" dur="1000" fill="hold"/>
                                        <p:tgtEl>
                                          <p:spTgt spid="25647"/>
                                        </p:tgtEl>
                                        <p:attrNameLst>
                                          <p:attrName>ppt_y</p:attrName>
                                        </p:attrNameLst>
                                      </p:cBhvr>
                                      <p:tavLst>
                                        <p:tav tm="0">
                                          <p:val>
                                            <p:strVal val="#ppt_y"/>
                                          </p:val>
                                        </p:tav>
                                        <p:tav tm="100000">
                                          <p:val>
                                            <p:strVal val="#ppt_y"/>
                                          </p:val>
                                        </p:tav>
                                      </p:tavLst>
                                    </p:anim>
                                    <p:animEffect transition="in" filter="wipe(right)" prLst="gradientSize: 0.1">
                                      <p:cBhvr>
                                        <p:cTn id="211" dur="1000"/>
                                        <p:tgtEl>
                                          <p:spTgt spid="25647"/>
                                        </p:tgtEl>
                                      </p:cBhvr>
                                    </p:animEffect>
                                  </p:childTnLst>
                                </p:cTn>
                              </p:par>
                              <p:par>
                                <p:cTn id="212" presetID="29" presetClass="entr" presetSubtype="0" fill="hold" nodeType="withEffect">
                                  <p:stCondLst>
                                    <p:cond delay="0"/>
                                  </p:stCondLst>
                                  <p:childTnLst>
                                    <p:set>
                                      <p:cBhvr>
                                        <p:cTn id="213" dur="1" fill="hold">
                                          <p:stCondLst>
                                            <p:cond delay="0"/>
                                          </p:stCondLst>
                                        </p:cTn>
                                        <p:tgtEl>
                                          <p:spTgt spid="25646"/>
                                        </p:tgtEl>
                                        <p:attrNameLst>
                                          <p:attrName>style.visibility</p:attrName>
                                        </p:attrNameLst>
                                      </p:cBhvr>
                                      <p:to>
                                        <p:strVal val="visible"/>
                                      </p:to>
                                    </p:set>
                                    <p:anim calcmode="lin" valueType="num">
                                      <p:cBhvr>
                                        <p:cTn id="214" dur="1000" fill="hold"/>
                                        <p:tgtEl>
                                          <p:spTgt spid="25646"/>
                                        </p:tgtEl>
                                        <p:attrNameLst>
                                          <p:attrName>ppt_x</p:attrName>
                                        </p:attrNameLst>
                                      </p:cBhvr>
                                      <p:tavLst>
                                        <p:tav tm="0">
                                          <p:val>
                                            <p:strVal val="#ppt_x-.2"/>
                                          </p:val>
                                        </p:tav>
                                        <p:tav tm="100000">
                                          <p:val>
                                            <p:strVal val="#ppt_x"/>
                                          </p:val>
                                        </p:tav>
                                      </p:tavLst>
                                    </p:anim>
                                    <p:anim calcmode="lin" valueType="num">
                                      <p:cBhvr>
                                        <p:cTn id="215" dur="1000" fill="hold"/>
                                        <p:tgtEl>
                                          <p:spTgt spid="25646"/>
                                        </p:tgtEl>
                                        <p:attrNameLst>
                                          <p:attrName>ppt_y</p:attrName>
                                        </p:attrNameLst>
                                      </p:cBhvr>
                                      <p:tavLst>
                                        <p:tav tm="0">
                                          <p:val>
                                            <p:strVal val="#ppt_y"/>
                                          </p:val>
                                        </p:tav>
                                        <p:tav tm="100000">
                                          <p:val>
                                            <p:strVal val="#ppt_y"/>
                                          </p:val>
                                        </p:tav>
                                      </p:tavLst>
                                    </p:anim>
                                    <p:animEffect transition="in" filter="wipe(right)" prLst="gradientSize: 0.1">
                                      <p:cBhvr>
                                        <p:cTn id="216" dur="1000"/>
                                        <p:tgtEl>
                                          <p:spTgt spid="25646"/>
                                        </p:tgtEl>
                                      </p:cBhvr>
                                    </p:animEffect>
                                  </p:childTnLst>
                                </p:cTn>
                              </p:par>
                              <p:par>
                                <p:cTn id="217" presetID="29" presetClass="entr" presetSubtype="0" fill="hold" nodeType="withEffect">
                                  <p:stCondLst>
                                    <p:cond delay="0"/>
                                  </p:stCondLst>
                                  <p:childTnLst>
                                    <p:set>
                                      <p:cBhvr>
                                        <p:cTn id="218" dur="1" fill="hold">
                                          <p:stCondLst>
                                            <p:cond delay="0"/>
                                          </p:stCondLst>
                                        </p:cTn>
                                        <p:tgtEl>
                                          <p:spTgt spid="25645"/>
                                        </p:tgtEl>
                                        <p:attrNameLst>
                                          <p:attrName>style.visibility</p:attrName>
                                        </p:attrNameLst>
                                      </p:cBhvr>
                                      <p:to>
                                        <p:strVal val="visible"/>
                                      </p:to>
                                    </p:set>
                                    <p:anim calcmode="lin" valueType="num">
                                      <p:cBhvr>
                                        <p:cTn id="219" dur="1000" fill="hold"/>
                                        <p:tgtEl>
                                          <p:spTgt spid="25645"/>
                                        </p:tgtEl>
                                        <p:attrNameLst>
                                          <p:attrName>ppt_x</p:attrName>
                                        </p:attrNameLst>
                                      </p:cBhvr>
                                      <p:tavLst>
                                        <p:tav tm="0">
                                          <p:val>
                                            <p:strVal val="#ppt_x-.2"/>
                                          </p:val>
                                        </p:tav>
                                        <p:tav tm="100000">
                                          <p:val>
                                            <p:strVal val="#ppt_x"/>
                                          </p:val>
                                        </p:tav>
                                      </p:tavLst>
                                    </p:anim>
                                    <p:anim calcmode="lin" valueType="num">
                                      <p:cBhvr>
                                        <p:cTn id="220" dur="1000" fill="hold"/>
                                        <p:tgtEl>
                                          <p:spTgt spid="25645"/>
                                        </p:tgtEl>
                                        <p:attrNameLst>
                                          <p:attrName>ppt_y</p:attrName>
                                        </p:attrNameLst>
                                      </p:cBhvr>
                                      <p:tavLst>
                                        <p:tav tm="0">
                                          <p:val>
                                            <p:strVal val="#ppt_y"/>
                                          </p:val>
                                        </p:tav>
                                        <p:tav tm="100000">
                                          <p:val>
                                            <p:strVal val="#ppt_y"/>
                                          </p:val>
                                        </p:tav>
                                      </p:tavLst>
                                    </p:anim>
                                    <p:animEffect transition="in" filter="wipe(right)" prLst="gradientSize: 0.1">
                                      <p:cBhvr>
                                        <p:cTn id="221" dur="1000"/>
                                        <p:tgtEl>
                                          <p:spTgt spid="25645"/>
                                        </p:tgtEl>
                                      </p:cBhvr>
                                    </p:animEffect>
                                  </p:childTnLst>
                                </p:cTn>
                              </p:par>
                              <p:par>
                                <p:cTn id="222" presetID="29" presetClass="entr" presetSubtype="0" fill="hold" nodeType="withEffect">
                                  <p:stCondLst>
                                    <p:cond delay="0"/>
                                  </p:stCondLst>
                                  <p:childTnLst>
                                    <p:set>
                                      <p:cBhvr>
                                        <p:cTn id="223" dur="1" fill="hold">
                                          <p:stCondLst>
                                            <p:cond delay="0"/>
                                          </p:stCondLst>
                                        </p:cTn>
                                        <p:tgtEl>
                                          <p:spTgt spid="25640"/>
                                        </p:tgtEl>
                                        <p:attrNameLst>
                                          <p:attrName>style.visibility</p:attrName>
                                        </p:attrNameLst>
                                      </p:cBhvr>
                                      <p:to>
                                        <p:strVal val="visible"/>
                                      </p:to>
                                    </p:set>
                                    <p:anim calcmode="lin" valueType="num">
                                      <p:cBhvr>
                                        <p:cTn id="224" dur="1000" fill="hold"/>
                                        <p:tgtEl>
                                          <p:spTgt spid="25640"/>
                                        </p:tgtEl>
                                        <p:attrNameLst>
                                          <p:attrName>ppt_x</p:attrName>
                                        </p:attrNameLst>
                                      </p:cBhvr>
                                      <p:tavLst>
                                        <p:tav tm="0">
                                          <p:val>
                                            <p:strVal val="#ppt_x-.2"/>
                                          </p:val>
                                        </p:tav>
                                        <p:tav tm="100000">
                                          <p:val>
                                            <p:strVal val="#ppt_x"/>
                                          </p:val>
                                        </p:tav>
                                      </p:tavLst>
                                    </p:anim>
                                    <p:anim calcmode="lin" valueType="num">
                                      <p:cBhvr>
                                        <p:cTn id="225" dur="1000" fill="hold"/>
                                        <p:tgtEl>
                                          <p:spTgt spid="25640"/>
                                        </p:tgtEl>
                                        <p:attrNameLst>
                                          <p:attrName>ppt_y</p:attrName>
                                        </p:attrNameLst>
                                      </p:cBhvr>
                                      <p:tavLst>
                                        <p:tav tm="0">
                                          <p:val>
                                            <p:strVal val="#ppt_y"/>
                                          </p:val>
                                        </p:tav>
                                        <p:tav tm="100000">
                                          <p:val>
                                            <p:strVal val="#ppt_y"/>
                                          </p:val>
                                        </p:tav>
                                      </p:tavLst>
                                    </p:anim>
                                    <p:animEffect transition="in" filter="wipe(right)" prLst="gradientSize: 0.1">
                                      <p:cBhvr>
                                        <p:cTn id="226" dur="1000"/>
                                        <p:tgtEl>
                                          <p:spTgt spid="25640"/>
                                        </p:tgtEl>
                                      </p:cBhvr>
                                    </p:animEffect>
                                  </p:childTnLst>
                                </p:cTn>
                              </p:par>
                              <p:par>
                                <p:cTn id="227" presetID="29" presetClass="entr" presetSubtype="0" fill="hold" nodeType="withEffect">
                                  <p:stCondLst>
                                    <p:cond delay="0"/>
                                  </p:stCondLst>
                                  <p:childTnLst>
                                    <p:set>
                                      <p:cBhvr>
                                        <p:cTn id="228" dur="1" fill="hold">
                                          <p:stCondLst>
                                            <p:cond delay="0"/>
                                          </p:stCondLst>
                                        </p:cTn>
                                        <p:tgtEl>
                                          <p:spTgt spid="25639"/>
                                        </p:tgtEl>
                                        <p:attrNameLst>
                                          <p:attrName>style.visibility</p:attrName>
                                        </p:attrNameLst>
                                      </p:cBhvr>
                                      <p:to>
                                        <p:strVal val="visible"/>
                                      </p:to>
                                    </p:set>
                                    <p:anim calcmode="lin" valueType="num">
                                      <p:cBhvr>
                                        <p:cTn id="229" dur="1000" fill="hold"/>
                                        <p:tgtEl>
                                          <p:spTgt spid="25639"/>
                                        </p:tgtEl>
                                        <p:attrNameLst>
                                          <p:attrName>ppt_x</p:attrName>
                                        </p:attrNameLst>
                                      </p:cBhvr>
                                      <p:tavLst>
                                        <p:tav tm="0">
                                          <p:val>
                                            <p:strVal val="#ppt_x-.2"/>
                                          </p:val>
                                        </p:tav>
                                        <p:tav tm="100000">
                                          <p:val>
                                            <p:strVal val="#ppt_x"/>
                                          </p:val>
                                        </p:tav>
                                      </p:tavLst>
                                    </p:anim>
                                    <p:anim calcmode="lin" valueType="num">
                                      <p:cBhvr>
                                        <p:cTn id="230" dur="1000" fill="hold"/>
                                        <p:tgtEl>
                                          <p:spTgt spid="25639"/>
                                        </p:tgtEl>
                                        <p:attrNameLst>
                                          <p:attrName>ppt_y</p:attrName>
                                        </p:attrNameLst>
                                      </p:cBhvr>
                                      <p:tavLst>
                                        <p:tav tm="0">
                                          <p:val>
                                            <p:strVal val="#ppt_y"/>
                                          </p:val>
                                        </p:tav>
                                        <p:tav tm="100000">
                                          <p:val>
                                            <p:strVal val="#ppt_y"/>
                                          </p:val>
                                        </p:tav>
                                      </p:tavLst>
                                    </p:anim>
                                    <p:animEffect transition="in" filter="wipe(right)" prLst="gradientSize: 0.1">
                                      <p:cBhvr>
                                        <p:cTn id="231" dur="1000"/>
                                        <p:tgtEl>
                                          <p:spTgt spid="25639"/>
                                        </p:tgtEl>
                                      </p:cBhvr>
                                    </p:animEffect>
                                  </p:childTnLst>
                                </p:cTn>
                              </p:par>
                              <p:par>
                                <p:cTn id="232" presetID="29" presetClass="entr" presetSubtype="0" fill="hold" nodeType="withEffect">
                                  <p:stCondLst>
                                    <p:cond delay="0"/>
                                  </p:stCondLst>
                                  <p:childTnLst>
                                    <p:set>
                                      <p:cBhvr>
                                        <p:cTn id="233" dur="1" fill="hold">
                                          <p:stCondLst>
                                            <p:cond delay="0"/>
                                          </p:stCondLst>
                                        </p:cTn>
                                        <p:tgtEl>
                                          <p:spTgt spid="25638"/>
                                        </p:tgtEl>
                                        <p:attrNameLst>
                                          <p:attrName>style.visibility</p:attrName>
                                        </p:attrNameLst>
                                      </p:cBhvr>
                                      <p:to>
                                        <p:strVal val="visible"/>
                                      </p:to>
                                    </p:set>
                                    <p:anim calcmode="lin" valueType="num">
                                      <p:cBhvr>
                                        <p:cTn id="234" dur="1000" fill="hold"/>
                                        <p:tgtEl>
                                          <p:spTgt spid="25638"/>
                                        </p:tgtEl>
                                        <p:attrNameLst>
                                          <p:attrName>ppt_x</p:attrName>
                                        </p:attrNameLst>
                                      </p:cBhvr>
                                      <p:tavLst>
                                        <p:tav tm="0">
                                          <p:val>
                                            <p:strVal val="#ppt_x-.2"/>
                                          </p:val>
                                        </p:tav>
                                        <p:tav tm="100000">
                                          <p:val>
                                            <p:strVal val="#ppt_x"/>
                                          </p:val>
                                        </p:tav>
                                      </p:tavLst>
                                    </p:anim>
                                    <p:anim calcmode="lin" valueType="num">
                                      <p:cBhvr>
                                        <p:cTn id="235" dur="1000" fill="hold"/>
                                        <p:tgtEl>
                                          <p:spTgt spid="25638"/>
                                        </p:tgtEl>
                                        <p:attrNameLst>
                                          <p:attrName>ppt_y</p:attrName>
                                        </p:attrNameLst>
                                      </p:cBhvr>
                                      <p:tavLst>
                                        <p:tav tm="0">
                                          <p:val>
                                            <p:strVal val="#ppt_y"/>
                                          </p:val>
                                        </p:tav>
                                        <p:tav tm="100000">
                                          <p:val>
                                            <p:strVal val="#ppt_y"/>
                                          </p:val>
                                        </p:tav>
                                      </p:tavLst>
                                    </p:anim>
                                    <p:animEffect transition="in" filter="wipe(right)" prLst="gradientSize: 0.1">
                                      <p:cBhvr>
                                        <p:cTn id="236" dur="1000"/>
                                        <p:tgtEl>
                                          <p:spTgt spid="25638"/>
                                        </p:tgtEl>
                                      </p:cBhvr>
                                    </p:animEffect>
                                  </p:childTnLst>
                                </p:cTn>
                              </p:par>
                              <p:par>
                                <p:cTn id="237" presetID="29" presetClass="entr" presetSubtype="0" fill="hold" nodeType="withEffect">
                                  <p:stCondLst>
                                    <p:cond delay="0"/>
                                  </p:stCondLst>
                                  <p:childTnLst>
                                    <p:set>
                                      <p:cBhvr>
                                        <p:cTn id="238" dur="1" fill="hold">
                                          <p:stCondLst>
                                            <p:cond delay="0"/>
                                          </p:stCondLst>
                                        </p:cTn>
                                        <p:tgtEl>
                                          <p:spTgt spid="25630"/>
                                        </p:tgtEl>
                                        <p:attrNameLst>
                                          <p:attrName>style.visibility</p:attrName>
                                        </p:attrNameLst>
                                      </p:cBhvr>
                                      <p:to>
                                        <p:strVal val="visible"/>
                                      </p:to>
                                    </p:set>
                                    <p:anim calcmode="lin" valueType="num">
                                      <p:cBhvr>
                                        <p:cTn id="239" dur="1000" fill="hold"/>
                                        <p:tgtEl>
                                          <p:spTgt spid="25630"/>
                                        </p:tgtEl>
                                        <p:attrNameLst>
                                          <p:attrName>ppt_x</p:attrName>
                                        </p:attrNameLst>
                                      </p:cBhvr>
                                      <p:tavLst>
                                        <p:tav tm="0">
                                          <p:val>
                                            <p:strVal val="#ppt_x-.2"/>
                                          </p:val>
                                        </p:tav>
                                        <p:tav tm="100000">
                                          <p:val>
                                            <p:strVal val="#ppt_x"/>
                                          </p:val>
                                        </p:tav>
                                      </p:tavLst>
                                    </p:anim>
                                    <p:anim calcmode="lin" valueType="num">
                                      <p:cBhvr>
                                        <p:cTn id="240" dur="1000" fill="hold"/>
                                        <p:tgtEl>
                                          <p:spTgt spid="25630"/>
                                        </p:tgtEl>
                                        <p:attrNameLst>
                                          <p:attrName>ppt_y</p:attrName>
                                        </p:attrNameLst>
                                      </p:cBhvr>
                                      <p:tavLst>
                                        <p:tav tm="0">
                                          <p:val>
                                            <p:strVal val="#ppt_y"/>
                                          </p:val>
                                        </p:tav>
                                        <p:tav tm="100000">
                                          <p:val>
                                            <p:strVal val="#ppt_y"/>
                                          </p:val>
                                        </p:tav>
                                      </p:tavLst>
                                    </p:anim>
                                    <p:animEffect transition="in" filter="wipe(right)" prLst="gradientSize: 0.1">
                                      <p:cBhvr>
                                        <p:cTn id="241" dur="1000"/>
                                        <p:tgtEl>
                                          <p:spTgt spid="25630"/>
                                        </p:tgtEl>
                                      </p:cBhvr>
                                    </p:animEffect>
                                  </p:childTnLst>
                                </p:cTn>
                              </p:par>
                              <p:par>
                                <p:cTn id="242" presetID="29" presetClass="entr" presetSubtype="0" fill="hold" nodeType="withEffect">
                                  <p:stCondLst>
                                    <p:cond delay="0"/>
                                  </p:stCondLst>
                                  <p:childTnLst>
                                    <p:set>
                                      <p:cBhvr>
                                        <p:cTn id="243" dur="1" fill="hold">
                                          <p:stCondLst>
                                            <p:cond delay="0"/>
                                          </p:stCondLst>
                                        </p:cTn>
                                        <p:tgtEl>
                                          <p:spTgt spid="25631"/>
                                        </p:tgtEl>
                                        <p:attrNameLst>
                                          <p:attrName>style.visibility</p:attrName>
                                        </p:attrNameLst>
                                      </p:cBhvr>
                                      <p:to>
                                        <p:strVal val="visible"/>
                                      </p:to>
                                    </p:set>
                                    <p:anim calcmode="lin" valueType="num">
                                      <p:cBhvr>
                                        <p:cTn id="244" dur="1000" fill="hold"/>
                                        <p:tgtEl>
                                          <p:spTgt spid="25631"/>
                                        </p:tgtEl>
                                        <p:attrNameLst>
                                          <p:attrName>ppt_x</p:attrName>
                                        </p:attrNameLst>
                                      </p:cBhvr>
                                      <p:tavLst>
                                        <p:tav tm="0">
                                          <p:val>
                                            <p:strVal val="#ppt_x-.2"/>
                                          </p:val>
                                        </p:tav>
                                        <p:tav tm="100000">
                                          <p:val>
                                            <p:strVal val="#ppt_x"/>
                                          </p:val>
                                        </p:tav>
                                      </p:tavLst>
                                    </p:anim>
                                    <p:anim calcmode="lin" valueType="num">
                                      <p:cBhvr>
                                        <p:cTn id="245" dur="1000" fill="hold"/>
                                        <p:tgtEl>
                                          <p:spTgt spid="25631"/>
                                        </p:tgtEl>
                                        <p:attrNameLst>
                                          <p:attrName>ppt_y</p:attrName>
                                        </p:attrNameLst>
                                      </p:cBhvr>
                                      <p:tavLst>
                                        <p:tav tm="0">
                                          <p:val>
                                            <p:strVal val="#ppt_y"/>
                                          </p:val>
                                        </p:tav>
                                        <p:tav tm="100000">
                                          <p:val>
                                            <p:strVal val="#ppt_y"/>
                                          </p:val>
                                        </p:tav>
                                      </p:tavLst>
                                    </p:anim>
                                    <p:animEffect transition="in" filter="wipe(right)" prLst="gradientSize: 0.1">
                                      <p:cBhvr>
                                        <p:cTn id="246" dur="1000"/>
                                        <p:tgtEl>
                                          <p:spTgt spid="25631"/>
                                        </p:tgtEl>
                                      </p:cBhvr>
                                    </p:animEffect>
                                  </p:childTnLst>
                                </p:cTn>
                              </p:par>
                              <p:par>
                                <p:cTn id="247" presetID="29" presetClass="entr" presetSubtype="0" fill="hold" nodeType="withEffect">
                                  <p:stCondLst>
                                    <p:cond delay="0"/>
                                  </p:stCondLst>
                                  <p:childTnLst>
                                    <p:set>
                                      <p:cBhvr>
                                        <p:cTn id="248" dur="1" fill="hold">
                                          <p:stCondLst>
                                            <p:cond delay="0"/>
                                          </p:stCondLst>
                                        </p:cTn>
                                        <p:tgtEl>
                                          <p:spTgt spid="25632"/>
                                        </p:tgtEl>
                                        <p:attrNameLst>
                                          <p:attrName>style.visibility</p:attrName>
                                        </p:attrNameLst>
                                      </p:cBhvr>
                                      <p:to>
                                        <p:strVal val="visible"/>
                                      </p:to>
                                    </p:set>
                                    <p:anim calcmode="lin" valueType="num">
                                      <p:cBhvr>
                                        <p:cTn id="249" dur="1000" fill="hold"/>
                                        <p:tgtEl>
                                          <p:spTgt spid="25632"/>
                                        </p:tgtEl>
                                        <p:attrNameLst>
                                          <p:attrName>ppt_x</p:attrName>
                                        </p:attrNameLst>
                                      </p:cBhvr>
                                      <p:tavLst>
                                        <p:tav tm="0">
                                          <p:val>
                                            <p:strVal val="#ppt_x-.2"/>
                                          </p:val>
                                        </p:tav>
                                        <p:tav tm="100000">
                                          <p:val>
                                            <p:strVal val="#ppt_x"/>
                                          </p:val>
                                        </p:tav>
                                      </p:tavLst>
                                    </p:anim>
                                    <p:anim calcmode="lin" valueType="num">
                                      <p:cBhvr>
                                        <p:cTn id="250" dur="1000" fill="hold"/>
                                        <p:tgtEl>
                                          <p:spTgt spid="25632"/>
                                        </p:tgtEl>
                                        <p:attrNameLst>
                                          <p:attrName>ppt_y</p:attrName>
                                        </p:attrNameLst>
                                      </p:cBhvr>
                                      <p:tavLst>
                                        <p:tav tm="0">
                                          <p:val>
                                            <p:strVal val="#ppt_y"/>
                                          </p:val>
                                        </p:tav>
                                        <p:tav tm="100000">
                                          <p:val>
                                            <p:strVal val="#ppt_y"/>
                                          </p:val>
                                        </p:tav>
                                      </p:tavLst>
                                    </p:anim>
                                    <p:animEffect transition="in" filter="wipe(right)" prLst="gradientSize: 0.1">
                                      <p:cBhvr>
                                        <p:cTn id="251" dur="1000"/>
                                        <p:tgtEl>
                                          <p:spTgt spid="25632"/>
                                        </p:tgtEl>
                                      </p:cBhvr>
                                    </p:animEffect>
                                  </p:childTnLst>
                                </p:cTn>
                              </p:par>
                              <p:par>
                                <p:cTn id="252" presetID="29" presetClass="entr" presetSubtype="0" fill="hold" nodeType="withEffect">
                                  <p:stCondLst>
                                    <p:cond delay="0"/>
                                  </p:stCondLst>
                                  <p:childTnLst>
                                    <p:set>
                                      <p:cBhvr>
                                        <p:cTn id="253" dur="1" fill="hold">
                                          <p:stCondLst>
                                            <p:cond delay="0"/>
                                          </p:stCondLst>
                                        </p:cTn>
                                        <p:tgtEl>
                                          <p:spTgt spid="25633"/>
                                        </p:tgtEl>
                                        <p:attrNameLst>
                                          <p:attrName>style.visibility</p:attrName>
                                        </p:attrNameLst>
                                      </p:cBhvr>
                                      <p:to>
                                        <p:strVal val="visible"/>
                                      </p:to>
                                    </p:set>
                                    <p:anim calcmode="lin" valueType="num">
                                      <p:cBhvr>
                                        <p:cTn id="254" dur="1000" fill="hold"/>
                                        <p:tgtEl>
                                          <p:spTgt spid="25633"/>
                                        </p:tgtEl>
                                        <p:attrNameLst>
                                          <p:attrName>ppt_x</p:attrName>
                                        </p:attrNameLst>
                                      </p:cBhvr>
                                      <p:tavLst>
                                        <p:tav tm="0">
                                          <p:val>
                                            <p:strVal val="#ppt_x-.2"/>
                                          </p:val>
                                        </p:tav>
                                        <p:tav tm="100000">
                                          <p:val>
                                            <p:strVal val="#ppt_x"/>
                                          </p:val>
                                        </p:tav>
                                      </p:tavLst>
                                    </p:anim>
                                    <p:anim calcmode="lin" valueType="num">
                                      <p:cBhvr>
                                        <p:cTn id="255" dur="1000" fill="hold"/>
                                        <p:tgtEl>
                                          <p:spTgt spid="25633"/>
                                        </p:tgtEl>
                                        <p:attrNameLst>
                                          <p:attrName>ppt_y</p:attrName>
                                        </p:attrNameLst>
                                      </p:cBhvr>
                                      <p:tavLst>
                                        <p:tav tm="0">
                                          <p:val>
                                            <p:strVal val="#ppt_y"/>
                                          </p:val>
                                        </p:tav>
                                        <p:tav tm="100000">
                                          <p:val>
                                            <p:strVal val="#ppt_y"/>
                                          </p:val>
                                        </p:tav>
                                      </p:tavLst>
                                    </p:anim>
                                    <p:animEffect transition="in" filter="wipe(right)" prLst="gradientSize: 0.1">
                                      <p:cBhvr>
                                        <p:cTn id="256" dur="1000"/>
                                        <p:tgtEl>
                                          <p:spTgt spid="25633"/>
                                        </p:tgtEl>
                                      </p:cBhvr>
                                    </p:animEffect>
                                  </p:childTnLst>
                                </p:cTn>
                              </p:par>
                              <p:par>
                                <p:cTn id="257" presetID="29" presetClass="entr" presetSubtype="0" fill="hold" nodeType="withEffect">
                                  <p:stCondLst>
                                    <p:cond delay="0"/>
                                  </p:stCondLst>
                                  <p:childTnLst>
                                    <p:set>
                                      <p:cBhvr>
                                        <p:cTn id="258" dur="1" fill="hold">
                                          <p:stCondLst>
                                            <p:cond delay="0"/>
                                          </p:stCondLst>
                                        </p:cTn>
                                        <p:tgtEl>
                                          <p:spTgt spid="25635"/>
                                        </p:tgtEl>
                                        <p:attrNameLst>
                                          <p:attrName>style.visibility</p:attrName>
                                        </p:attrNameLst>
                                      </p:cBhvr>
                                      <p:to>
                                        <p:strVal val="visible"/>
                                      </p:to>
                                    </p:set>
                                    <p:anim calcmode="lin" valueType="num">
                                      <p:cBhvr>
                                        <p:cTn id="259" dur="1000" fill="hold"/>
                                        <p:tgtEl>
                                          <p:spTgt spid="25635"/>
                                        </p:tgtEl>
                                        <p:attrNameLst>
                                          <p:attrName>ppt_x</p:attrName>
                                        </p:attrNameLst>
                                      </p:cBhvr>
                                      <p:tavLst>
                                        <p:tav tm="0">
                                          <p:val>
                                            <p:strVal val="#ppt_x-.2"/>
                                          </p:val>
                                        </p:tav>
                                        <p:tav tm="100000">
                                          <p:val>
                                            <p:strVal val="#ppt_x"/>
                                          </p:val>
                                        </p:tav>
                                      </p:tavLst>
                                    </p:anim>
                                    <p:anim calcmode="lin" valueType="num">
                                      <p:cBhvr>
                                        <p:cTn id="260" dur="1000" fill="hold"/>
                                        <p:tgtEl>
                                          <p:spTgt spid="25635"/>
                                        </p:tgtEl>
                                        <p:attrNameLst>
                                          <p:attrName>ppt_y</p:attrName>
                                        </p:attrNameLst>
                                      </p:cBhvr>
                                      <p:tavLst>
                                        <p:tav tm="0">
                                          <p:val>
                                            <p:strVal val="#ppt_y"/>
                                          </p:val>
                                        </p:tav>
                                        <p:tav tm="100000">
                                          <p:val>
                                            <p:strVal val="#ppt_y"/>
                                          </p:val>
                                        </p:tav>
                                      </p:tavLst>
                                    </p:anim>
                                    <p:animEffect transition="in" filter="wipe(right)" prLst="gradientSize: 0.1">
                                      <p:cBhvr>
                                        <p:cTn id="261" dur="1000"/>
                                        <p:tgtEl>
                                          <p:spTgt spid="25635"/>
                                        </p:tgtEl>
                                      </p:cBhvr>
                                    </p:animEffect>
                                  </p:childTnLst>
                                </p:cTn>
                              </p:par>
                              <p:par>
                                <p:cTn id="262" presetID="29" presetClass="entr" presetSubtype="0" fill="hold" nodeType="withEffect">
                                  <p:stCondLst>
                                    <p:cond delay="0"/>
                                  </p:stCondLst>
                                  <p:childTnLst>
                                    <p:set>
                                      <p:cBhvr>
                                        <p:cTn id="263" dur="1" fill="hold">
                                          <p:stCondLst>
                                            <p:cond delay="0"/>
                                          </p:stCondLst>
                                        </p:cTn>
                                        <p:tgtEl>
                                          <p:spTgt spid="25636"/>
                                        </p:tgtEl>
                                        <p:attrNameLst>
                                          <p:attrName>style.visibility</p:attrName>
                                        </p:attrNameLst>
                                      </p:cBhvr>
                                      <p:to>
                                        <p:strVal val="visible"/>
                                      </p:to>
                                    </p:set>
                                    <p:anim calcmode="lin" valueType="num">
                                      <p:cBhvr>
                                        <p:cTn id="264" dur="1000" fill="hold"/>
                                        <p:tgtEl>
                                          <p:spTgt spid="25636"/>
                                        </p:tgtEl>
                                        <p:attrNameLst>
                                          <p:attrName>ppt_x</p:attrName>
                                        </p:attrNameLst>
                                      </p:cBhvr>
                                      <p:tavLst>
                                        <p:tav tm="0">
                                          <p:val>
                                            <p:strVal val="#ppt_x-.2"/>
                                          </p:val>
                                        </p:tav>
                                        <p:tav tm="100000">
                                          <p:val>
                                            <p:strVal val="#ppt_x"/>
                                          </p:val>
                                        </p:tav>
                                      </p:tavLst>
                                    </p:anim>
                                    <p:anim calcmode="lin" valueType="num">
                                      <p:cBhvr>
                                        <p:cTn id="265" dur="1000" fill="hold"/>
                                        <p:tgtEl>
                                          <p:spTgt spid="25636"/>
                                        </p:tgtEl>
                                        <p:attrNameLst>
                                          <p:attrName>ppt_y</p:attrName>
                                        </p:attrNameLst>
                                      </p:cBhvr>
                                      <p:tavLst>
                                        <p:tav tm="0">
                                          <p:val>
                                            <p:strVal val="#ppt_y"/>
                                          </p:val>
                                        </p:tav>
                                        <p:tav tm="100000">
                                          <p:val>
                                            <p:strVal val="#ppt_y"/>
                                          </p:val>
                                        </p:tav>
                                      </p:tavLst>
                                    </p:anim>
                                    <p:animEffect transition="in" filter="wipe(right)" prLst="gradientSize: 0.1">
                                      <p:cBhvr>
                                        <p:cTn id="266" dur="1000"/>
                                        <p:tgtEl>
                                          <p:spTgt spid="25636"/>
                                        </p:tgtEl>
                                      </p:cBhvr>
                                    </p:animEffect>
                                  </p:childTnLst>
                                </p:cTn>
                              </p:par>
                              <p:par>
                                <p:cTn id="267" presetID="29" presetClass="entr" presetSubtype="0" fill="hold" nodeType="withEffect">
                                  <p:stCondLst>
                                    <p:cond delay="0"/>
                                  </p:stCondLst>
                                  <p:childTnLst>
                                    <p:set>
                                      <p:cBhvr>
                                        <p:cTn id="268" dur="1" fill="hold">
                                          <p:stCondLst>
                                            <p:cond delay="0"/>
                                          </p:stCondLst>
                                        </p:cTn>
                                        <p:tgtEl>
                                          <p:spTgt spid="25637"/>
                                        </p:tgtEl>
                                        <p:attrNameLst>
                                          <p:attrName>style.visibility</p:attrName>
                                        </p:attrNameLst>
                                      </p:cBhvr>
                                      <p:to>
                                        <p:strVal val="visible"/>
                                      </p:to>
                                    </p:set>
                                    <p:anim calcmode="lin" valueType="num">
                                      <p:cBhvr>
                                        <p:cTn id="269" dur="1000" fill="hold"/>
                                        <p:tgtEl>
                                          <p:spTgt spid="25637"/>
                                        </p:tgtEl>
                                        <p:attrNameLst>
                                          <p:attrName>ppt_x</p:attrName>
                                        </p:attrNameLst>
                                      </p:cBhvr>
                                      <p:tavLst>
                                        <p:tav tm="0">
                                          <p:val>
                                            <p:strVal val="#ppt_x-.2"/>
                                          </p:val>
                                        </p:tav>
                                        <p:tav tm="100000">
                                          <p:val>
                                            <p:strVal val="#ppt_x"/>
                                          </p:val>
                                        </p:tav>
                                      </p:tavLst>
                                    </p:anim>
                                    <p:anim calcmode="lin" valueType="num">
                                      <p:cBhvr>
                                        <p:cTn id="270" dur="1000" fill="hold"/>
                                        <p:tgtEl>
                                          <p:spTgt spid="25637"/>
                                        </p:tgtEl>
                                        <p:attrNameLst>
                                          <p:attrName>ppt_y</p:attrName>
                                        </p:attrNameLst>
                                      </p:cBhvr>
                                      <p:tavLst>
                                        <p:tav tm="0">
                                          <p:val>
                                            <p:strVal val="#ppt_y"/>
                                          </p:val>
                                        </p:tav>
                                        <p:tav tm="100000">
                                          <p:val>
                                            <p:strVal val="#ppt_y"/>
                                          </p:val>
                                        </p:tav>
                                      </p:tavLst>
                                    </p:anim>
                                    <p:animEffect transition="in" filter="wipe(right)" prLst="gradientSize: 0.1">
                                      <p:cBhvr>
                                        <p:cTn id="271" dur="1000"/>
                                        <p:tgtEl>
                                          <p:spTgt spid="25637"/>
                                        </p:tgtEl>
                                      </p:cBhvr>
                                    </p:animEffect>
                                  </p:childTnLst>
                                </p:cTn>
                              </p:par>
                              <p:par>
                                <p:cTn id="272" presetID="29" presetClass="entr" presetSubtype="0" fill="hold" grpId="0" nodeType="withEffect">
                                  <p:stCondLst>
                                    <p:cond delay="0"/>
                                  </p:stCondLst>
                                  <p:childTnLst>
                                    <p:set>
                                      <p:cBhvr>
                                        <p:cTn id="273" dur="1" fill="hold">
                                          <p:stCondLst>
                                            <p:cond delay="0"/>
                                          </p:stCondLst>
                                        </p:cTn>
                                        <p:tgtEl>
                                          <p:spTgt spid="25613"/>
                                        </p:tgtEl>
                                        <p:attrNameLst>
                                          <p:attrName>style.visibility</p:attrName>
                                        </p:attrNameLst>
                                      </p:cBhvr>
                                      <p:to>
                                        <p:strVal val="visible"/>
                                      </p:to>
                                    </p:set>
                                    <p:anim calcmode="lin" valueType="num">
                                      <p:cBhvr>
                                        <p:cTn id="274" dur="1000" fill="hold"/>
                                        <p:tgtEl>
                                          <p:spTgt spid="25613"/>
                                        </p:tgtEl>
                                        <p:attrNameLst>
                                          <p:attrName>ppt_x</p:attrName>
                                        </p:attrNameLst>
                                      </p:cBhvr>
                                      <p:tavLst>
                                        <p:tav tm="0">
                                          <p:val>
                                            <p:strVal val="#ppt_x-.2"/>
                                          </p:val>
                                        </p:tav>
                                        <p:tav tm="100000">
                                          <p:val>
                                            <p:strVal val="#ppt_x"/>
                                          </p:val>
                                        </p:tav>
                                      </p:tavLst>
                                    </p:anim>
                                    <p:anim calcmode="lin" valueType="num">
                                      <p:cBhvr>
                                        <p:cTn id="275" dur="1000" fill="hold"/>
                                        <p:tgtEl>
                                          <p:spTgt spid="25613"/>
                                        </p:tgtEl>
                                        <p:attrNameLst>
                                          <p:attrName>ppt_y</p:attrName>
                                        </p:attrNameLst>
                                      </p:cBhvr>
                                      <p:tavLst>
                                        <p:tav tm="0">
                                          <p:val>
                                            <p:strVal val="#ppt_y"/>
                                          </p:val>
                                        </p:tav>
                                        <p:tav tm="100000">
                                          <p:val>
                                            <p:strVal val="#ppt_y"/>
                                          </p:val>
                                        </p:tav>
                                      </p:tavLst>
                                    </p:anim>
                                    <p:animEffect transition="in" filter="wipe(right)" prLst="gradientSize: 0.1">
                                      <p:cBhvr>
                                        <p:cTn id="276" dur="1000"/>
                                        <p:tgtEl>
                                          <p:spTgt spid="256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77" fill="hold" display="0">
                  <p:stCondLst>
                    <p:cond delay="indefinite"/>
                  </p:stCondLst>
                  <p:endCondLst>
                    <p:cond evt="onNext" delay="0">
                      <p:tgtEl>
                        <p:sldTgt/>
                      </p:tgtEl>
                    </p:cond>
                    <p:cond evt="onPrev" delay="0">
                      <p:tgtEl>
                        <p:sldTgt/>
                      </p:tgtEl>
                    </p:cond>
                    <p:cond evt="onStopAudio" delay="0">
                      <p:tgtEl>
                        <p:sldTgt/>
                      </p:tgtEl>
                    </p:cond>
                  </p:endCondLst>
                </p:cTn>
                <p:tgtEl>
                  <p:spTgt spid="25614"/>
                </p:tgtEl>
              </p:cMediaNode>
            </p:audio>
          </p:childTnLst>
        </p:cTn>
      </p:par>
    </p:tnLst>
    <p:bldLst>
      <p:bldP spid="25608" grpId="0"/>
      <p:bldP spid="25613" grpId="0"/>
      <p:bldP spid="25679" grpId="0"/>
      <p:bldP spid="25680" grpId="0"/>
      <p:bldP spid="25681" grpId="0"/>
      <p:bldP spid="25682" grpId="0"/>
      <p:bldP spid="25683" grpId="0"/>
      <p:bldP spid="25684" grpId="0"/>
      <p:bldP spid="2568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WordArt 4"/>
          <p:cNvSpPr>
            <a:spLocks noChangeArrowheads="1" noChangeShapeType="1" noTextEdit="1"/>
          </p:cNvSpPr>
          <p:nvPr/>
        </p:nvSpPr>
        <p:spPr bwMode="auto">
          <a:xfrm>
            <a:off x="3810001" y="2286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6149" name="WordArt 5"/>
          <p:cNvSpPr>
            <a:spLocks noChangeArrowheads="1" noChangeShapeType="1" noTextEdit="1"/>
          </p:cNvSpPr>
          <p:nvPr/>
        </p:nvSpPr>
        <p:spPr bwMode="auto">
          <a:xfrm>
            <a:off x="3505200" y="8382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6150" name="Picture 6" descr="Pictur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338" y="5334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p:cNvPicPr>
            <a:picLocks noChangeAspect="1" noChangeArrowheads="1"/>
          </p:cNvPicPr>
          <p:nvPr/>
        </p:nvPicPr>
        <p:blipFill>
          <a:blip r:embed="rId3">
            <a:extLst>
              <a:ext uri="{28A0092B-C50C-407E-A947-70E740481C1C}">
                <a14:useLocalDpi xmlns:a14="http://schemas.microsoft.com/office/drawing/2010/main" val="0"/>
              </a:ext>
            </a:extLst>
          </a:blip>
          <a:srcRect l="56145" t="40581" r="42392" b="57611"/>
          <a:stretch>
            <a:fillRect/>
          </a:stretch>
        </p:blipFill>
        <p:spPr bwMode="auto">
          <a:xfrm>
            <a:off x="4800600" y="7620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2" name="Picture 8"/>
          <p:cNvPicPr>
            <a:picLocks noChangeAspect="1" noChangeArrowheads="1"/>
          </p:cNvPicPr>
          <p:nvPr/>
        </p:nvPicPr>
        <p:blipFill>
          <a:blip r:embed="rId3">
            <a:extLst>
              <a:ext uri="{28A0092B-C50C-407E-A947-70E740481C1C}">
                <a14:useLocalDpi xmlns:a14="http://schemas.microsoft.com/office/drawing/2010/main" val="0"/>
              </a:ext>
            </a:extLst>
          </a:blip>
          <a:srcRect l="56145" t="40581" r="42392" b="57611"/>
          <a:stretch>
            <a:fillRect/>
          </a:stretch>
        </p:blipFill>
        <p:spPr bwMode="auto">
          <a:xfrm>
            <a:off x="4800600" y="10445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3" name="Rectangle 9"/>
          <p:cNvSpPr>
            <a:spLocks/>
          </p:cNvSpPr>
          <p:nvPr/>
        </p:nvSpPr>
        <p:spPr bwMode="auto">
          <a:xfrm>
            <a:off x="5029200" y="6096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6154" name="Rectangle 10"/>
          <p:cNvSpPr>
            <a:spLocks/>
          </p:cNvSpPr>
          <p:nvPr/>
        </p:nvSpPr>
        <p:spPr bwMode="auto">
          <a:xfrm>
            <a:off x="3276600" y="20574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2000" b="1">
                <a:solidFill>
                  <a:srgbClr val="800000"/>
                </a:solidFill>
                <a:latin typeface="Times New Roman" panose="02020603050405020304" pitchFamily="18" charset="0"/>
              </a:rPr>
              <a:t>Cả lớp cùng hát lại một bài hát đã học ở Tiểu học </a:t>
            </a:r>
            <a:br>
              <a:rPr lang="en-US" altLang="en-US" sz="2000" b="1">
                <a:solidFill>
                  <a:srgbClr val="800000"/>
                </a:solidFill>
                <a:latin typeface="Times New Roman" panose="02020603050405020304" pitchFamily="18" charset="0"/>
              </a:rPr>
            </a:br>
            <a:r>
              <a:rPr lang="en-US" altLang="en-US" sz="2000" b="1">
                <a:solidFill>
                  <a:srgbClr val="800000"/>
                </a:solidFill>
                <a:latin typeface="Times New Roman" panose="02020603050405020304" pitchFamily="18" charset="0"/>
              </a:rPr>
              <a:t>và kết hợp vận động theo nhịp điệu</a:t>
            </a:r>
          </a:p>
        </p:txBody>
      </p:sp>
      <p:sp>
        <p:nvSpPr>
          <p:cNvPr id="6155" name="Rectangle 11"/>
          <p:cNvSpPr>
            <a:spLocks/>
          </p:cNvSpPr>
          <p:nvPr/>
        </p:nvSpPr>
        <p:spPr bwMode="auto">
          <a:xfrm>
            <a:off x="1524001" y="1371601"/>
            <a:ext cx="41179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1800" b="1">
                <a:solidFill>
                  <a:schemeClr val="accent2"/>
                </a:solidFill>
                <a:latin typeface="Times New Roman" panose="02020603050405020304" pitchFamily="18" charset="0"/>
              </a:rPr>
              <a:t>HOẠT ĐỘNG KHỞI ĐỘNG</a:t>
            </a:r>
          </a:p>
        </p:txBody>
      </p:sp>
      <p:sp>
        <p:nvSpPr>
          <p:cNvPr id="6156" name="Rectangle 12"/>
          <p:cNvSpPr>
            <a:spLocks noChangeArrowheads="1"/>
          </p:cNvSpPr>
          <p:nvPr/>
        </p:nvSpPr>
        <p:spPr bwMode="auto">
          <a:xfrm>
            <a:off x="1816100" y="1676400"/>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Rectangle 13"/>
          <p:cNvSpPr>
            <a:spLocks/>
          </p:cNvSpPr>
          <p:nvPr/>
        </p:nvSpPr>
        <p:spPr bwMode="auto">
          <a:xfrm>
            <a:off x="5029200" y="9144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pic>
        <p:nvPicPr>
          <p:cNvPr id="615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895600"/>
            <a:ext cx="4191000" cy="234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670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6156"/>
                                        </p:tgtEl>
                                        <p:attrNameLst>
                                          <p:attrName>style.visibility</p:attrName>
                                        </p:attrNameLst>
                                      </p:cBhvr>
                                      <p:to>
                                        <p:strVal val="visible"/>
                                      </p:to>
                                    </p:set>
                                    <p:anim calcmode="lin" valueType="num">
                                      <p:cBhvr>
                                        <p:cTn id="7" dur="1000" fill="hold"/>
                                        <p:tgtEl>
                                          <p:spTgt spid="6156"/>
                                        </p:tgtEl>
                                        <p:attrNameLst>
                                          <p:attrName>ppt_x</p:attrName>
                                        </p:attrNameLst>
                                      </p:cBhvr>
                                      <p:tavLst>
                                        <p:tav tm="0">
                                          <p:val>
                                            <p:strVal val="#ppt_x-.2"/>
                                          </p:val>
                                        </p:tav>
                                        <p:tav tm="100000">
                                          <p:val>
                                            <p:strVal val="#ppt_x"/>
                                          </p:val>
                                        </p:tav>
                                      </p:tavLst>
                                    </p:anim>
                                    <p:anim calcmode="lin" valueType="num">
                                      <p:cBhvr>
                                        <p:cTn id="8" dur="1000" fill="hold"/>
                                        <p:tgtEl>
                                          <p:spTgt spid="615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156"/>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155"/>
                                        </p:tgtEl>
                                        <p:attrNameLst>
                                          <p:attrName>style.visibility</p:attrName>
                                        </p:attrNameLst>
                                      </p:cBhvr>
                                      <p:to>
                                        <p:strVal val="visible"/>
                                      </p:to>
                                    </p:set>
                                    <p:anim calcmode="lin" valueType="num">
                                      <p:cBhvr>
                                        <p:cTn id="12" dur="1000" fill="hold"/>
                                        <p:tgtEl>
                                          <p:spTgt spid="6155"/>
                                        </p:tgtEl>
                                        <p:attrNameLst>
                                          <p:attrName>ppt_x</p:attrName>
                                        </p:attrNameLst>
                                      </p:cBhvr>
                                      <p:tavLst>
                                        <p:tav tm="0">
                                          <p:val>
                                            <p:strVal val="#ppt_x-.2"/>
                                          </p:val>
                                        </p:tav>
                                        <p:tav tm="100000">
                                          <p:val>
                                            <p:strVal val="#ppt_x"/>
                                          </p:val>
                                        </p:tav>
                                      </p:tavLst>
                                    </p:anim>
                                    <p:anim calcmode="lin" valueType="num">
                                      <p:cBhvr>
                                        <p:cTn id="13" dur="1000" fill="hold"/>
                                        <p:tgtEl>
                                          <p:spTgt spid="615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155"/>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154"/>
                                        </p:tgtEl>
                                        <p:attrNameLst>
                                          <p:attrName>style.visibility</p:attrName>
                                        </p:attrNameLst>
                                      </p:cBhvr>
                                      <p:to>
                                        <p:strVal val="visible"/>
                                      </p:to>
                                    </p:set>
                                    <p:anim calcmode="lin" valueType="num">
                                      <p:cBhvr>
                                        <p:cTn id="17" dur="1000" fill="hold"/>
                                        <p:tgtEl>
                                          <p:spTgt spid="6154"/>
                                        </p:tgtEl>
                                        <p:attrNameLst>
                                          <p:attrName>ppt_x</p:attrName>
                                        </p:attrNameLst>
                                      </p:cBhvr>
                                      <p:tavLst>
                                        <p:tav tm="0">
                                          <p:val>
                                            <p:strVal val="#ppt_x-.2"/>
                                          </p:val>
                                        </p:tav>
                                        <p:tav tm="100000">
                                          <p:val>
                                            <p:strVal val="#ppt_x"/>
                                          </p:val>
                                        </p:tav>
                                      </p:tavLst>
                                    </p:anim>
                                    <p:anim calcmode="lin" valueType="num">
                                      <p:cBhvr>
                                        <p:cTn id="18" dur="1000" fill="hold"/>
                                        <p:tgtEl>
                                          <p:spTgt spid="615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6154"/>
                                        </p:tgtEl>
                                      </p:cBhvr>
                                    </p:animEffect>
                                  </p:childTnLst>
                                </p:cTn>
                              </p:par>
                              <p:par>
                                <p:cTn id="20" presetID="29" presetClass="entr" presetSubtype="0" fill="hold" nodeType="withEffect">
                                  <p:stCondLst>
                                    <p:cond delay="0"/>
                                  </p:stCondLst>
                                  <p:childTnLst>
                                    <p:set>
                                      <p:cBhvr>
                                        <p:cTn id="21" dur="1" fill="hold">
                                          <p:stCondLst>
                                            <p:cond delay="0"/>
                                          </p:stCondLst>
                                        </p:cTn>
                                        <p:tgtEl>
                                          <p:spTgt spid="6158"/>
                                        </p:tgtEl>
                                        <p:attrNameLst>
                                          <p:attrName>style.visibility</p:attrName>
                                        </p:attrNameLst>
                                      </p:cBhvr>
                                      <p:to>
                                        <p:strVal val="visible"/>
                                      </p:to>
                                    </p:set>
                                    <p:anim calcmode="lin" valueType="num">
                                      <p:cBhvr>
                                        <p:cTn id="22" dur="1000" fill="hold"/>
                                        <p:tgtEl>
                                          <p:spTgt spid="6158"/>
                                        </p:tgtEl>
                                        <p:attrNameLst>
                                          <p:attrName>ppt_x</p:attrName>
                                        </p:attrNameLst>
                                      </p:cBhvr>
                                      <p:tavLst>
                                        <p:tav tm="0">
                                          <p:val>
                                            <p:strVal val="#ppt_x-.2"/>
                                          </p:val>
                                        </p:tav>
                                        <p:tav tm="100000">
                                          <p:val>
                                            <p:strVal val="#ppt_x"/>
                                          </p:val>
                                        </p:tav>
                                      </p:tavLst>
                                    </p:anim>
                                    <p:anim calcmode="lin" valueType="num">
                                      <p:cBhvr>
                                        <p:cTn id="23" dur="1000" fill="hold"/>
                                        <p:tgtEl>
                                          <p:spTgt spid="615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6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p:bldP spid="61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2"/>
          <p:cNvSpPr>
            <a:spLocks noChangeArrowheads="1" noChangeShapeType="1" noTextEdit="1"/>
          </p:cNvSpPr>
          <p:nvPr/>
        </p:nvSpPr>
        <p:spPr bwMode="auto">
          <a:xfrm>
            <a:off x="3810001" y="2286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13320" name="Rectangle 8"/>
          <p:cNvSpPr>
            <a:spLocks/>
          </p:cNvSpPr>
          <p:nvPr/>
        </p:nvSpPr>
        <p:spPr bwMode="auto">
          <a:xfrm>
            <a:off x="1752600" y="2155826"/>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1. Học bài hát: Con đường học trò</a:t>
            </a:r>
          </a:p>
        </p:txBody>
      </p:sp>
      <p:sp>
        <p:nvSpPr>
          <p:cNvPr id="13322" name="Rectangle 10"/>
          <p:cNvSpPr>
            <a:spLocks noChangeArrowheads="1"/>
          </p:cNvSpPr>
          <p:nvPr/>
        </p:nvSpPr>
        <p:spPr bwMode="auto">
          <a:xfrm>
            <a:off x="1828800" y="1978025"/>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Rectangle 12"/>
          <p:cNvSpPr>
            <a:spLocks/>
          </p:cNvSpPr>
          <p:nvPr/>
        </p:nvSpPr>
        <p:spPr bwMode="auto">
          <a:xfrm>
            <a:off x="1752600" y="2460626"/>
            <a:ext cx="4267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a. Nghe hát mẫu, cảm thụ âm nhạc</a:t>
            </a:r>
          </a:p>
        </p:txBody>
      </p:sp>
      <p:pic>
        <p:nvPicPr>
          <p:cNvPr id="13325" name="Picture 13" descr="Con duong hoc 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28800"/>
            <a:ext cx="42672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2018-12-05412366-hinh-anh-vnn"/>
          <p:cNvPicPr>
            <a:picLocks noChangeAspect="1" noChangeArrowheads="1"/>
          </p:cNvPicPr>
          <p:nvPr/>
        </p:nvPicPr>
        <p:blipFill>
          <a:blip r:embed="rId3">
            <a:extLst>
              <a:ext uri="{28A0092B-C50C-407E-A947-70E740481C1C}">
                <a14:useLocalDpi xmlns:a14="http://schemas.microsoft.com/office/drawing/2010/main" val="0"/>
              </a:ext>
            </a:extLst>
          </a:blip>
          <a:srcRect l="11290" r="14192" b="10770"/>
          <a:stretch>
            <a:fillRect/>
          </a:stretch>
        </p:blipFill>
        <p:spPr bwMode="auto">
          <a:xfrm>
            <a:off x="1905000" y="3276600"/>
            <a:ext cx="3962400"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3328"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1295401"/>
            <a:ext cx="3705225" cy="600075"/>
          </a:xfrm>
          <a:prstGeom prst="rect">
            <a:avLst/>
          </a:prstGeom>
          <a:noFill/>
          <a:extLst>
            <a:ext uri="{909E8E84-426E-40DD-AFC4-6F175D3DCCD1}">
              <a14:hiddenFill xmlns:a14="http://schemas.microsoft.com/office/drawing/2010/main">
                <a:solidFill>
                  <a:srgbClr val="FFFFFF"/>
                </a:solidFill>
              </a14:hiddenFill>
            </a:ext>
          </a:extLst>
        </p:spPr>
      </p:pic>
      <p:sp>
        <p:nvSpPr>
          <p:cNvPr id="13329" name="Rectangle 17"/>
          <p:cNvSpPr>
            <a:spLocks/>
          </p:cNvSpPr>
          <p:nvPr/>
        </p:nvSpPr>
        <p:spPr bwMode="auto">
          <a:xfrm>
            <a:off x="2054226" y="1901826"/>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chemeClr val="accent2"/>
                </a:solidFill>
                <a:latin typeface="Times New Roman" panose="02020603050405020304" pitchFamily="18" charset="0"/>
              </a:rPr>
              <a:t>HOẠT ĐỘNG HÌNH THÀNH KIẾN THỨC MỚI</a:t>
            </a:r>
          </a:p>
        </p:txBody>
      </p:sp>
      <p:sp>
        <p:nvSpPr>
          <p:cNvPr id="13330" name="WordArt 18"/>
          <p:cNvSpPr>
            <a:spLocks noChangeArrowheads="1" noChangeShapeType="1" noTextEdit="1"/>
          </p:cNvSpPr>
          <p:nvPr/>
        </p:nvSpPr>
        <p:spPr bwMode="auto">
          <a:xfrm>
            <a:off x="3505200" y="8382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13331" name="Picture 19"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338" y="5334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13332" name="Picture 20"/>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7620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33" name="Picture 21"/>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10445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34" name="Rectangle 22"/>
          <p:cNvSpPr>
            <a:spLocks/>
          </p:cNvSpPr>
          <p:nvPr/>
        </p:nvSpPr>
        <p:spPr bwMode="auto">
          <a:xfrm>
            <a:off x="5029200" y="6096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13335" name="Rectangle 23"/>
          <p:cNvSpPr>
            <a:spLocks/>
          </p:cNvSpPr>
          <p:nvPr/>
        </p:nvSpPr>
        <p:spPr bwMode="auto">
          <a:xfrm>
            <a:off x="5029200" y="9144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Tree>
    <p:extLst>
      <p:ext uri="{BB962C8B-B14F-4D97-AF65-F5344CB8AC3E}">
        <p14:creationId xmlns:p14="http://schemas.microsoft.com/office/powerpoint/2010/main" val="239776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3328"/>
                                        </p:tgtEl>
                                        <p:attrNameLst>
                                          <p:attrName>style.visibility</p:attrName>
                                        </p:attrNameLst>
                                      </p:cBhvr>
                                      <p:to>
                                        <p:strVal val="visible"/>
                                      </p:to>
                                    </p:set>
                                    <p:anim calcmode="lin" valueType="num">
                                      <p:cBhvr>
                                        <p:cTn id="7" dur="1000" fill="hold"/>
                                        <p:tgtEl>
                                          <p:spTgt spid="13328"/>
                                        </p:tgtEl>
                                        <p:attrNameLst>
                                          <p:attrName>ppt_x</p:attrName>
                                        </p:attrNameLst>
                                      </p:cBhvr>
                                      <p:tavLst>
                                        <p:tav tm="0">
                                          <p:val>
                                            <p:strVal val="#ppt_x-.2"/>
                                          </p:val>
                                        </p:tav>
                                        <p:tav tm="100000">
                                          <p:val>
                                            <p:strVal val="#ppt_x"/>
                                          </p:val>
                                        </p:tav>
                                      </p:tavLst>
                                    </p:anim>
                                    <p:anim calcmode="lin" valueType="num">
                                      <p:cBhvr>
                                        <p:cTn id="8" dur="1000" fill="hold"/>
                                        <p:tgtEl>
                                          <p:spTgt spid="1332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32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13322"/>
                                        </p:tgtEl>
                                        <p:attrNameLst>
                                          <p:attrName>style.visibility</p:attrName>
                                        </p:attrNameLst>
                                      </p:cBhvr>
                                      <p:to>
                                        <p:strVal val="visible"/>
                                      </p:to>
                                    </p:set>
                                    <p:anim calcmode="lin" valueType="num">
                                      <p:cBhvr>
                                        <p:cTn id="14" dur="1000" fill="hold"/>
                                        <p:tgtEl>
                                          <p:spTgt spid="13322"/>
                                        </p:tgtEl>
                                        <p:attrNameLst>
                                          <p:attrName>ppt_x</p:attrName>
                                        </p:attrNameLst>
                                      </p:cBhvr>
                                      <p:tavLst>
                                        <p:tav tm="0">
                                          <p:val>
                                            <p:strVal val="#ppt_x-.2"/>
                                          </p:val>
                                        </p:tav>
                                        <p:tav tm="100000">
                                          <p:val>
                                            <p:strVal val="#ppt_x"/>
                                          </p:val>
                                        </p:tav>
                                      </p:tavLst>
                                    </p:anim>
                                    <p:anim calcmode="lin" valueType="num">
                                      <p:cBhvr>
                                        <p:cTn id="15" dur="1000" fill="hold"/>
                                        <p:tgtEl>
                                          <p:spTgt spid="1332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322"/>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13329"/>
                                        </p:tgtEl>
                                        <p:attrNameLst>
                                          <p:attrName>style.visibility</p:attrName>
                                        </p:attrNameLst>
                                      </p:cBhvr>
                                      <p:to>
                                        <p:strVal val="visible"/>
                                      </p:to>
                                    </p:set>
                                    <p:anim calcmode="lin" valueType="num">
                                      <p:cBhvr>
                                        <p:cTn id="19" dur="1000" fill="hold"/>
                                        <p:tgtEl>
                                          <p:spTgt spid="13329"/>
                                        </p:tgtEl>
                                        <p:attrNameLst>
                                          <p:attrName>ppt_x</p:attrName>
                                        </p:attrNameLst>
                                      </p:cBhvr>
                                      <p:tavLst>
                                        <p:tav tm="0">
                                          <p:val>
                                            <p:strVal val="#ppt_x-.2"/>
                                          </p:val>
                                        </p:tav>
                                        <p:tav tm="100000">
                                          <p:val>
                                            <p:strVal val="#ppt_x"/>
                                          </p:val>
                                        </p:tav>
                                      </p:tavLst>
                                    </p:anim>
                                    <p:anim calcmode="lin" valueType="num">
                                      <p:cBhvr>
                                        <p:cTn id="20" dur="1000" fill="hold"/>
                                        <p:tgtEl>
                                          <p:spTgt spid="1332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2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3320"/>
                                        </p:tgtEl>
                                        <p:attrNameLst>
                                          <p:attrName>style.visibility</p:attrName>
                                        </p:attrNameLst>
                                      </p:cBhvr>
                                      <p:to>
                                        <p:strVal val="visible"/>
                                      </p:to>
                                    </p:set>
                                    <p:anim calcmode="lin" valueType="num">
                                      <p:cBhvr>
                                        <p:cTn id="26" dur="1000" fill="hold"/>
                                        <p:tgtEl>
                                          <p:spTgt spid="13320"/>
                                        </p:tgtEl>
                                        <p:attrNameLst>
                                          <p:attrName>ppt_x</p:attrName>
                                        </p:attrNameLst>
                                      </p:cBhvr>
                                      <p:tavLst>
                                        <p:tav tm="0">
                                          <p:val>
                                            <p:strVal val="#ppt_x-.2"/>
                                          </p:val>
                                        </p:tav>
                                        <p:tav tm="100000">
                                          <p:val>
                                            <p:strVal val="#ppt_x"/>
                                          </p:val>
                                        </p:tav>
                                      </p:tavLst>
                                    </p:anim>
                                    <p:anim calcmode="lin" valueType="num">
                                      <p:cBhvr>
                                        <p:cTn id="27" dur="1000" fill="hold"/>
                                        <p:tgtEl>
                                          <p:spTgt spid="13320"/>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32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13324"/>
                                        </p:tgtEl>
                                        <p:attrNameLst>
                                          <p:attrName>style.visibility</p:attrName>
                                        </p:attrNameLst>
                                      </p:cBhvr>
                                      <p:to>
                                        <p:strVal val="visible"/>
                                      </p:to>
                                    </p:set>
                                    <p:anim calcmode="lin" valueType="num">
                                      <p:cBhvr>
                                        <p:cTn id="33" dur="1000" fill="hold"/>
                                        <p:tgtEl>
                                          <p:spTgt spid="13324"/>
                                        </p:tgtEl>
                                        <p:attrNameLst>
                                          <p:attrName>ppt_x</p:attrName>
                                        </p:attrNameLst>
                                      </p:cBhvr>
                                      <p:tavLst>
                                        <p:tav tm="0">
                                          <p:val>
                                            <p:strVal val="#ppt_x-.2"/>
                                          </p:val>
                                        </p:tav>
                                        <p:tav tm="100000">
                                          <p:val>
                                            <p:strVal val="#ppt_x"/>
                                          </p:val>
                                        </p:tav>
                                      </p:tavLst>
                                    </p:anim>
                                    <p:anim calcmode="lin" valueType="num">
                                      <p:cBhvr>
                                        <p:cTn id="34" dur="1000" fill="hold"/>
                                        <p:tgtEl>
                                          <p:spTgt spid="13324"/>
                                        </p:tgtEl>
                                        <p:attrNameLst>
                                          <p:attrName>ppt_y</p:attrName>
                                        </p:attrNameLst>
                                      </p:cBhvr>
                                      <p:tavLst>
                                        <p:tav tm="0">
                                          <p:val>
                                            <p:strVal val="#ppt_y"/>
                                          </p:val>
                                        </p:tav>
                                        <p:tav tm="100000">
                                          <p:val>
                                            <p:strVal val="#ppt_y"/>
                                          </p:val>
                                        </p:tav>
                                      </p:tavLst>
                                    </p:anim>
                                    <p:animEffect transition="in" filter="wipe(right)" prLst="gradientSize: 0.1">
                                      <p:cBhvr>
                                        <p:cTn id="35" dur="1000"/>
                                        <p:tgtEl>
                                          <p:spTgt spid="13324"/>
                                        </p:tgtEl>
                                      </p:cBhvr>
                                    </p:animEffect>
                                  </p:childTnLst>
                                </p:cTn>
                              </p:par>
                              <p:par>
                                <p:cTn id="36" presetID="29" presetClass="entr" presetSubtype="0" fill="hold" nodeType="withEffect">
                                  <p:stCondLst>
                                    <p:cond delay="0"/>
                                  </p:stCondLst>
                                  <p:childTnLst>
                                    <p:set>
                                      <p:cBhvr>
                                        <p:cTn id="37" dur="1" fill="hold">
                                          <p:stCondLst>
                                            <p:cond delay="0"/>
                                          </p:stCondLst>
                                        </p:cTn>
                                        <p:tgtEl>
                                          <p:spTgt spid="13326"/>
                                        </p:tgtEl>
                                        <p:attrNameLst>
                                          <p:attrName>style.visibility</p:attrName>
                                        </p:attrNameLst>
                                      </p:cBhvr>
                                      <p:to>
                                        <p:strVal val="visible"/>
                                      </p:to>
                                    </p:set>
                                    <p:anim calcmode="lin" valueType="num">
                                      <p:cBhvr>
                                        <p:cTn id="38" dur="1000" fill="hold"/>
                                        <p:tgtEl>
                                          <p:spTgt spid="13326"/>
                                        </p:tgtEl>
                                        <p:attrNameLst>
                                          <p:attrName>ppt_x</p:attrName>
                                        </p:attrNameLst>
                                      </p:cBhvr>
                                      <p:tavLst>
                                        <p:tav tm="0">
                                          <p:val>
                                            <p:strVal val="#ppt_x-.2"/>
                                          </p:val>
                                        </p:tav>
                                        <p:tav tm="100000">
                                          <p:val>
                                            <p:strVal val="#ppt_x"/>
                                          </p:val>
                                        </p:tav>
                                      </p:tavLst>
                                    </p:anim>
                                    <p:anim calcmode="lin" valueType="num">
                                      <p:cBhvr>
                                        <p:cTn id="39" dur="1000" fill="hold"/>
                                        <p:tgtEl>
                                          <p:spTgt spid="13326"/>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3326"/>
                                        </p:tgtEl>
                                      </p:cBhvr>
                                    </p:animEffect>
                                  </p:childTnLst>
                                </p:cTn>
                              </p:par>
                              <p:par>
                                <p:cTn id="41" presetID="29" presetClass="entr" presetSubtype="0" fill="hold" nodeType="withEffect">
                                  <p:stCondLst>
                                    <p:cond delay="0"/>
                                  </p:stCondLst>
                                  <p:childTnLst>
                                    <p:set>
                                      <p:cBhvr>
                                        <p:cTn id="42" dur="1" fill="hold">
                                          <p:stCondLst>
                                            <p:cond delay="0"/>
                                          </p:stCondLst>
                                        </p:cTn>
                                        <p:tgtEl>
                                          <p:spTgt spid="13325"/>
                                        </p:tgtEl>
                                        <p:attrNameLst>
                                          <p:attrName>style.visibility</p:attrName>
                                        </p:attrNameLst>
                                      </p:cBhvr>
                                      <p:to>
                                        <p:strVal val="visible"/>
                                      </p:to>
                                    </p:set>
                                    <p:anim calcmode="lin" valueType="num">
                                      <p:cBhvr>
                                        <p:cTn id="43" dur="1000" fill="hold"/>
                                        <p:tgtEl>
                                          <p:spTgt spid="13325"/>
                                        </p:tgtEl>
                                        <p:attrNameLst>
                                          <p:attrName>ppt_x</p:attrName>
                                        </p:attrNameLst>
                                      </p:cBhvr>
                                      <p:tavLst>
                                        <p:tav tm="0">
                                          <p:val>
                                            <p:strVal val="#ppt_x-.2"/>
                                          </p:val>
                                        </p:tav>
                                        <p:tav tm="100000">
                                          <p:val>
                                            <p:strVal val="#ppt_x"/>
                                          </p:val>
                                        </p:tav>
                                      </p:tavLst>
                                    </p:anim>
                                    <p:anim calcmode="lin" valueType="num">
                                      <p:cBhvr>
                                        <p:cTn id="44" dur="1000" fill="hold"/>
                                        <p:tgtEl>
                                          <p:spTgt spid="13325"/>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0" grpId="0"/>
      <p:bldP spid="13324" grpId="0"/>
      <p:bldP spid="133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2"/>
          <p:cNvSpPr>
            <a:spLocks noChangeArrowheads="1" noChangeShapeType="1" noTextEdit="1"/>
          </p:cNvSpPr>
          <p:nvPr/>
        </p:nvSpPr>
        <p:spPr bwMode="auto">
          <a:xfrm>
            <a:off x="3810001" y="2286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14344" name="Rectangle 8"/>
          <p:cNvSpPr>
            <a:spLocks/>
          </p:cNvSpPr>
          <p:nvPr/>
        </p:nvSpPr>
        <p:spPr bwMode="auto">
          <a:xfrm>
            <a:off x="1752600" y="21336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1. Học bài hát: Con đường học trò</a:t>
            </a:r>
          </a:p>
        </p:txBody>
      </p:sp>
      <p:sp>
        <p:nvSpPr>
          <p:cNvPr id="14345" name="Rectangle 9"/>
          <p:cNvSpPr>
            <a:spLocks/>
          </p:cNvSpPr>
          <p:nvPr/>
        </p:nvSpPr>
        <p:spPr bwMode="auto">
          <a:xfrm>
            <a:off x="2054226" y="1828801"/>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chemeClr val="accent2"/>
                </a:solidFill>
                <a:latin typeface="Times New Roman" panose="02020603050405020304" pitchFamily="18" charset="0"/>
              </a:rPr>
              <a:t>HOẠT ĐỘNG HÌNH THÀNH KIẾN THỨC MỚI</a:t>
            </a:r>
          </a:p>
        </p:txBody>
      </p:sp>
      <p:sp>
        <p:nvSpPr>
          <p:cNvPr id="14346" name="Rectangle 10"/>
          <p:cNvSpPr>
            <a:spLocks noChangeArrowheads="1"/>
          </p:cNvSpPr>
          <p:nvPr/>
        </p:nvSpPr>
        <p:spPr bwMode="auto">
          <a:xfrm>
            <a:off x="1828800" y="1905000"/>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8" name="Rectangle 12"/>
          <p:cNvSpPr>
            <a:spLocks/>
          </p:cNvSpPr>
          <p:nvPr/>
        </p:nvSpPr>
        <p:spPr bwMode="auto">
          <a:xfrm>
            <a:off x="1752600" y="2438401"/>
            <a:ext cx="4267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b. Giới thiệu về tác giả:</a:t>
            </a:r>
          </a:p>
        </p:txBody>
      </p:sp>
      <p:sp>
        <p:nvSpPr>
          <p:cNvPr id="14352" name="Rectangle 16"/>
          <p:cNvSpPr>
            <a:spLocks noGrp="1" noChangeArrowheads="1"/>
          </p:cNvSpPr>
          <p:nvPr>
            <p:ph type="title"/>
          </p:nvPr>
        </p:nvSpPr>
        <p:spPr>
          <a:xfrm>
            <a:off x="1905000" y="3962400"/>
            <a:ext cx="4572000" cy="685800"/>
          </a:xfrm>
        </p:spPr>
        <p:txBody>
          <a:bodyPr>
            <a:normAutofit fontScale="90000"/>
          </a:bodyPr>
          <a:lstStyle/>
          <a:p>
            <a:pPr algn="l"/>
            <a:r>
              <a:rPr lang="en-US" altLang="en-US" sz="1800" b="1">
                <a:solidFill>
                  <a:srgbClr val="000099"/>
                </a:solidFill>
                <a:latin typeface="Times New Roman" panose="02020603050405020304" pitchFamily="18" charset="0"/>
              </a:rPr>
              <a:t>      Nhạc sĩ Nguyễn văn Hiên sinh năm 1953, quê ở Bình Định. Ông Sáng tác nhiều thể loại như: Ca khúc thiếu nhi (Hổng dám đâu; Con đường học trò; Một thời để nhớ…) Các tác phẩm giao hưởng, hợp xướng: ( Sóng Đồng nai; Bài ca thống nhất; Thăng Long bài ca đại thắng…) Trong đó hợp xướng Bài ca thống nhất đã được nhận Giải thưởng âm nhạc năm 2005 do Hội Nhạc sĩ Việt Nam  trao tặng.</a:t>
            </a:r>
          </a:p>
        </p:txBody>
      </p:sp>
      <p:pic>
        <p:nvPicPr>
          <p:cNvPr id="14353" name="Picture 17" descr="Nguyen-Van-Hien-TrSa-vhsaigon"/>
          <p:cNvPicPr>
            <a:picLocks noChangeAspect="1" noChangeArrowheads="1"/>
          </p:cNvPicPr>
          <p:nvPr/>
        </p:nvPicPr>
        <p:blipFill>
          <a:blip r:embed="rId2">
            <a:extLst>
              <a:ext uri="{28A0092B-C50C-407E-A947-70E740481C1C}">
                <a14:useLocalDpi xmlns:a14="http://schemas.microsoft.com/office/drawing/2010/main" val="0"/>
              </a:ext>
            </a:extLst>
          </a:blip>
          <a:srcRect l="34483" r="14943"/>
          <a:stretch>
            <a:fillRect/>
          </a:stretch>
        </p:blipFill>
        <p:spPr bwMode="auto">
          <a:xfrm>
            <a:off x="6858000" y="2514600"/>
            <a:ext cx="1676400" cy="2122488"/>
          </a:xfrm>
          <a:prstGeom prst="rect">
            <a:avLst/>
          </a:prstGeom>
          <a:noFill/>
          <a:extLst>
            <a:ext uri="{909E8E84-426E-40DD-AFC4-6F175D3DCCD1}">
              <a14:hiddenFill xmlns:a14="http://schemas.microsoft.com/office/drawing/2010/main">
                <a:solidFill>
                  <a:srgbClr val="FFFFFF"/>
                </a:solidFill>
              </a14:hiddenFill>
            </a:ext>
          </a:extLst>
        </p:spPr>
      </p:pic>
      <p:sp>
        <p:nvSpPr>
          <p:cNvPr id="14354" name="Rectangle 18"/>
          <p:cNvSpPr>
            <a:spLocks noChangeArrowheads="1"/>
          </p:cNvSpPr>
          <p:nvPr/>
        </p:nvSpPr>
        <p:spPr bwMode="auto">
          <a:xfrm>
            <a:off x="7137400" y="4748213"/>
            <a:ext cx="2698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1">
                <a:solidFill>
                  <a:srgbClr val="800000"/>
                </a:solidFill>
                <a:latin typeface="Times New Roman" panose="02020603050405020304" pitchFamily="18" charset="0"/>
              </a:rPr>
              <a:t>Nhạc sĩ Nguyễn Văn Hiên</a:t>
            </a:r>
          </a:p>
        </p:txBody>
      </p:sp>
      <p:pic>
        <p:nvPicPr>
          <p:cNvPr id="14355" name="Picture 19" descr="chuyen-it-biet-ve-tac-gia-hong-dam-d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0600" y="2438400"/>
            <a:ext cx="16764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4356"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1295401"/>
            <a:ext cx="3705225" cy="600075"/>
          </a:xfrm>
          <a:prstGeom prst="rect">
            <a:avLst/>
          </a:prstGeom>
          <a:noFill/>
          <a:extLst>
            <a:ext uri="{909E8E84-426E-40DD-AFC4-6F175D3DCCD1}">
              <a14:hiddenFill xmlns:a14="http://schemas.microsoft.com/office/drawing/2010/main">
                <a:solidFill>
                  <a:srgbClr val="FFFFFF"/>
                </a:solidFill>
              </a14:hiddenFill>
            </a:ext>
          </a:extLst>
        </p:spPr>
      </p:pic>
      <p:sp>
        <p:nvSpPr>
          <p:cNvPr id="14357" name="WordArt 21"/>
          <p:cNvSpPr>
            <a:spLocks noChangeArrowheads="1" noChangeShapeType="1" noTextEdit="1"/>
          </p:cNvSpPr>
          <p:nvPr/>
        </p:nvSpPr>
        <p:spPr bwMode="auto">
          <a:xfrm>
            <a:off x="3505200" y="8382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14358" name="Picture 22"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338" y="5334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14359" name="Picture 23"/>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7620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60" name="Picture 24"/>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10445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61" name="Rectangle 25"/>
          <p:cNvSpPr>
            <a:spLocks/>
          </p:cNvSpPr>
          <p:nvPr/>
        </p:nvSpPr>
        <p:spPr bwMode="auto">
          <a:xfrm>
            <a:off x="5029200" y="6096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14362" name="Rectangle 26"/>
          <p:cNvSpPr>
            <a:spLocks/>
          </p:cNvSpPr>
          <p:nvPr/>
        </p:nvSpPr>
        <p:spPr bwMode="auto">
          <a:xfrm>
            <a:off x="5029200" y="9144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Tree>
    <p:extLst>
      <p:ext uri="{BB962C8B-B14F-4D97-AF65-F5344CB8AC3E}">
        <p14:creationId xmlns:p14="http://schemas.microsoft.com/office/powerpoint/2010/main" val="2796019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p:cTn id="7" dur="1000" fill="hold"/>
                                        <p:tgtEl>
                                          <p:spTgt spid="14348"/>
                                        </p:tgtEl>
                                        <p:attrNameLst>
                                          <p:attrName>ppt_x</p:attrName>
                                        </p:attrNameLst>
                                      </p:cBhvr>
                                      <p:tavLst>
                                        <p:tav tm="0">
                                          <p:val>
                                            <p:strVal val="#ppt_x-.2"/>
                                          </p:val>
                                        </p:tav>
                                        <p:tav tm="100000">
                                          <p:val>
                                            <p:strVal val="#ppt_x"/>
                                          </p:val>
                                        </p:tav>
                                      </p:tavLst>
                                    </p:anim>
                                    <p:anim calcmode="lin" valueType="num">
                                      <p:cBhvr>
                                        <p:cTn id="8" dur="1000" fill="hold"/>
                                        <p:tgtEl>
                                          <p:spTgt spid="143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48"/>
                                        </p:tgtEl>
                                      </p:cBhvr>
                                    </p:animEffect>
                                  </p:childTnLst>
                                </p:cTn>
                              </p:par>
                              <p:par>
                                <p:cTn id="10" presetID="29" presetClass="entr" presetSubtype="0" fill="hold" nodeType="withEffect">
                                  <p:stCondLst>
                                    <p:cond delay="0"/>
                                  </p:stCondLst>
                                  <p:childTnLst>
                                    <p:set>
                                      <p:cBhvr>
                                        <p:cTn id="11" dur="1" fill="hold">
                                          <p:stCondLst>
                                            <p:cond delay="0"/>
                                          </p:stCondLst>
                                        </p:cTn>
                                        <p:tgtEl>
                                          <p:spTgt spid="14353"/>
                                        </p:tgtEl>
                                        <p:attrNameLst>
                                          <p:attrName>style.visibility</p:attrName>
                                        </p:attrNameLst>
                                      </p:cBhvr>
                                      <p:to>
                                        <p:strVal val="visible"/>
                                      </p:to>
                                    </p:set>
                                    <p:anim calcmode="lin" valueType="num">
                                      <p:cBhvr>
                                        <p:cTn id="12" dur="1000" fill="hold"/>
                                        <p:tgtEl>
                                          <p:spTgt spid="14353"/>
                                        </p:tgtEl>
                                        <p:attrNameLst>
                                          <p:attrName>ppt_x</p:attrName>
                                        </p:attrNameLst>
                                      </p:cBhvr>
                                      <p:tavLst>
                                        <p:tav tm="0">
                                          <p:val>
                                            <p:strVal val="#ppt_x-.2"/>
                                          </p:val>
                                        </p:tav>
                                        <p:tav tm="100000">
                                          <p:val>
                                            <p:strVal val="#ppt_x"/>
                                          </p:val>
                                        </p:tav>
                                      </p:tavLst>
                                    </p:anim>
                                    <p:anim calcmode="lin" valueType="num">
                                      <p:cBhvr>
                                        <p:cTn id="13" dur="1000" fill="hold"/>
                                        <p:tgtEl>
                                          <p:spTgt spid="14353"/>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53"/>
                                        </p:tgtEl>
                                      </p:cBhvr>
                                    </p:animEffect>
                                  </p:childTnLst>
                                </p:cTn>
                              </p:par>
                              <p:par>
                                <p:cTn id="15" presetID="29" presetClass="entr" presetSubtype="0" fill="hold" nodeType="withEffect">
                                  <p:stCondLst>
                                    <p:cond delay="0"/>
                                  </p:stCondLst>
                                  <p:childTnLst>
                                    <p:set>
                                      <p:cBhvr>
                                        <p:cTn id="16" dur="1" fill="hold">
                                          <p:stCondLst>
                                            <p:cond delay="0"/>
                                          </p:stCondLst>
                                        </p:cTn>
                                        <p:tgtEl>
                                          <p:spTgt spid="14355"/>
                                        </p:tgtEl>
                                        <p:attrNameLst>
                                          <p:attrName>style.visibility</p:attrName>
                                        </p:attrNameLst>
                                      </p:cBhvr>
                                      <p:to>
                                        <p:strVal val="visible"/>
                                      </p:to>
                                    </p:set>
                                    <p:anim calcmode="lin" valueType="num">
                                      <p:cBhvr>
                                        <p:cTn id="17" dur="1000" fill="hold"/>
                                        <p:tgtEl>
                                          <p:spTgt spid="14355"/>
                                        </p:tgtEl>
                                        <p:attrNameLst>
                                          <p:attrName>ppt_x</p:attrName>
                                        </p:attrNameLst>
                                      </p:cBhvr>
                                      <p:tavLst>
                                        <p:tav tm="0">
                                          <p:val>
                                            <p:strVal val="#ppt_x-.2"/>
                                          </p:val>
                                        </p:tav>
                                        <p:tav tm="100000">
                                          <p:val>
                                            <p:strVal val="#ppt_x"/>
                                          </p:val>
                                        </p:tav>
                                      </p:tavLst>
                                    </p:anim>
                                    <p:anim calcmode="lin" valueType="num">
                                      <p:cBhvr>
                                        <p:cTn id="18" dur="1000" fill="hold"/>
                                        <p:tgtEl>
                                          <p:spTgt spid="1435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4355"/>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14354"/>
                                        </p:tgtEl>
                                        <p:attrNameLst>
                                          <p:attrName>style.visibility</p:attrName>
                                        </p:attrNameLst>
                                      </p:cBhvr>
                                      <p:to>
                                        <p:strVal val="visible"/>
                                      </p:to>
                                    </p:set>
                                    <p:anim calcmode="lin" valueType="num">
                                      <p:cBhvr>
                                        <p:cTn id="22" dur="1000" fill="hold"/>
                                        <p:tgtEl>
                                          <p:spTgt spid="14354"/>
                                        </p:tgtEl>
                                        <p:attrNameLst>
                                          <p:attrName>ppt_x</p:attrName>
                                        </p:attrNameLst>
                                      </p:cBhvr>
                                      <p:tavLst>
                                        <p:tav tm="0">
                                          <p:val>
                                            <p:strVal val="#ppt_x-.2"/>
                                          </p:val>
                                        </p:tav>
                                        <p:tav tm="100000">
                                          <p:val>
                                            <p:strVal val="#ppt_x"/>
                                          </p:val>
                                        </p:tav>
                                      </p:tavLst>
                                    </p:anim>
                                    <p:anim calcmode="lin" valueType="num">
                                      <p:cBhvr>
                                        <p:cTn id="23" dur="1000" fill="hold"/>
                                        <p:tgtEl>
                                          <p:spTgt spid="1435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435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14352"/>
                                        </p:tgtEl>
                                        <p:attrNameLst>
                                          <p:attrName>style.visibility</p:attrName>
                                        </p:attrNameLst>
                                      </p:cBhvr>
                                      <p:to>
                                        <p:strVal val="visible"/>
                                      </p:to>
                                    </p:set>
                                    <p:anim calcmode="discrete" valueType="clr">
                                      <p:cBhvr override="childStyle">
                                        <p:cTn id="29" dur="80"/>
                                        <p:tgtEl>
                                          <p:spTgt spid="14352"/>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14352"/>
                                        </p:tgtEl>
                                        <p:attrNameLst>
                                          <p:attrName>fillcolor</p:attrName>
                                        </p:attrNameLst>
                                      </p:cBhvr>
                                      <p:tavLst>
                                        <p:tav tm="0">
                                          <p:val>
                                            <p:clrVal>
                                              <a:schemeClr val="accent2"/>
                                            </p:clrVal>
                                          </p:val>
                                        </p:tav>
                                        <p:tav tm="50000">
                                          <p:val>
                                            <p:clrVal>
                                              <a:schemeClr val="hlink"/>
                                            </p:clrVal>
                                          </p:val>
                                        </p:tav>
                                      </p:tavLst>
                                    </p:anim>
                                    <p:set>
                                      <p:cBhvr>
                                        <p:cTn id="31" dur="80"/>
                                        <p:tgtEl>
                                          <p:spTgt spid="143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52" grpId="0"/>
      <p:bldP spid="143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3810001" y="2286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27656" name="Rectangle 8"/>
          <p:cNvSpPr>
            <a:spLocks/>
          </p:cNvSpPr>
          <p:nvPr/>
        </p:nvSpPr>
        <p:spPr bwMode="auto">
          <a:xfrm>
            <a:off x="1752600" y="20574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1. Học bài hát: Con đường học trò</a:t>
            </a:r>
          </a:p>
        </p:txBody>
      </p:sp>
      <p:sp>
        <p:nvSpPr>
          <p:cNvPr id="27658" name="Rectangle 10"/>
          <p:cNvSpPr>
            <a:spLocks noChangeArrowheads="1"/>
          </p:cNvSpPr>
          <p:nvPr/>
        </p:nvSpPr>
        <p:spPr bwMode="auto">
          <a:xfrm>
            <a:off x="1828800" y="1828800"/>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661" name="Picture 13" descr="Con duong hoc 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057400"/>
            <a:ext cx="4648200" cy="4514850"/>
          </a:xfrm>
          <a:prstGeom prst="rect">
            <a:avLst/>
          </a:prstGeom>
          <a:noFill/>
          <a:extLst>
            <a:ext uri="{909E8E84-426E-40DD-AFC4-6F175D3DCCD1}">
              <a14:hiddenFill xmlns:a14="http://schemas.microsoft.com/office/drawing/2010/main">
                <a:solidFill>
                  <a:srgbClr val="FFFFFF"/>
                </a:solidFill>
              </a14:hiddenFill>
            </a:ext>
          </a:extLst>
        </p:spPr>
      </p:pic>
      <p:sp>
        <p:nvSpPr>
          <p:cNvPr id="27664" name="AutoShape 16"/>
          <p:cNvSpPr>
            <a:spLocks noChangeArrowheads="1"/>
          </p:cNvSpPr>
          <p:nvPr/>
        </p:nvSpPr>
        <p:spPr bwMode="auto">
          <a:xfrm>
            <a:off x="1676400" y="2949575"/>
            <a:ext cx="4038600" cy="3352800"/>
          </a:xfrm>
          <a:prstGeom prst="cloudCallout">
            <a:avLst>
              <a:gd name="adj1" fmla="val 54718"/>
              <a:gd name="adj2" fmla="val -64111"/>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50000"/>
              </a:spcBef>
            </a:pPr>
            <a:r>
              <a:rPr lang="en-US" altLang="en-US" b="1">
                <a:solidFill>
                  <a:srgbClr val="FFFF00"/>
                </a:solidFill>
                <a:latin typeface="Times New Roman" panose="02020603050405020304" pitchFamily="18" charset="0"/>
              </a:rPr>
              <a:t>         Bài hát Con đường học trò có giai điệu vui tươi , nhịp nhàng. Lời ca trong sáng, thể hiện tình cảm vô tư , hồn nhiên, những ước mơ tươi đẹp của tuổi học trò.</a:t>
            </a:r>
          </a:p>
          <a:p>
            <a:pPr algn="ctr" eaLnBrk="0" hangingPunct="0"/>
            <a:endParaRPr lang="en-US" altLang="en-US" b="1">
              <a:solidFill>
                <a:srgbClr val="FFFF00"/>
              </a:solidFill>
              <a:latin typeface=".VnTime" pitchFamily="34" charset="0"/>
            </a:endParaRPr>
          </a:p>
        </p:txBody>
      </p:sp>
      <p:pic>
        <p:nvPicPr>
          <p:cNvPr id="2766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1219201"/>
            <a:ext cx="3705225" cy="600075"/>
          </a:xfrm>
          <a:prstGeom prst="rect">
            <a:avLst/>
          </a:prstGeom>
          <a:noFill/>
          <a:extLst>
            <a:ext uri="{909E8E84-426E-40DD-AFC4-6F175D3DCCD1}">
              <a14:hiddenFill xmlns:a14="http://schemas.microsoft.com/office/drawing/2010/main">
                <a:solidFill>
                  <a:srgbClr val="FFFFFF"/>
                </a:solidFill>
              </a14:hiddenFill>
            </a:ext>
          </a:extLst>
        </p:spPr>
      </p:pic>
      <p:sp>
        <p:nvSpPr>
          <p:cNvPr id="27667" name="Rectangle 19"/>
          <p:cNvSpPr>
            <a:spLocks/>
          </p:cNvSpPr>
          <p:nvPr/>
        </p:nvSpPr>
        <p:spPr bwMode="auto">
          <a:xfrm>
            <a:off x="2054226" y="1752601"/>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chemeClr val="accent2"/>
                </a:solidFill>
                <a:latin typeface="Times New Roman" panose="02020603050405020304" pitchFamily="18" charset="0"/>
              </a:rPr>
              <a:t>HOẠT ĐỘNG HÌNH THÀNH KIẾN THỨC MỚI</a:t>
            </a:r>
          </a:p>
        </p:txBody>
      </p:sp>
      <p:sp>
        <p:nvSpPr>
          <p:cNvPr id="27668" name="WordArt 20"/>
          <p:cNvSpPr>
            <a:spLocks noChangeArrowheads="1" noChangeShapeType="1" noTextEdit="1"/>
          </p:cNvSpPr>
          <p:nvPr/>
        </p:nvSpPr>
        <p:spPr bwMode="auto">
          <a:xfrm>
            <a:off x="3505200" y="8382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27669" name="Picture 21" descr="Pictur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5334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27670" name="Picture 22"/>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7620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71" name="Picture 23"/>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10445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72" name="Rectangle 24"/>
          <p:cNvSpPr>
            <a:spLocks/>
          </p:cNvSpPr>
          <p:nvPr/>
        </p:nvSpPr>
        <p:spPr bwMode="auto">
          <a:xfrm>
            <a:off x="5029200" y="6096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27673" name="Rectangle 25"/>
          <p:cNvSpPr>
            <a:spLocks/>
          </p:cNvSpPr>
          <p:nvPr/>
        </p:nvSpPr>
        <p:spPr bwMode="auto">
          <a:xfrm>
            <a:off x="5029200" y="9144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
        <p:nvSpPr>
          <p:cNvPr id="27674" name="Rectangle 26"/>
          <p:cNvSpPr>
            <a:spLocks/>
          </p:cNvSpPr>
          <p:nvPr/>
        </p:nvSpPr>
        <p:spPr bwMode="auto">
          <a:xfrm>
            <a:off x="1752600" y="2362201"/>
            <a:ext cx="4267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 Nội dung bài hát:</a:t>
            </a:r>
          </a:p>
        </p:txBody>
      </p:sp>
    </p:spTree>
    <p:extLst>
      <p:ext uri="{BB962C8B-B14F-4D97-AF65-F5344CB8AC3E}">
        <p14:creationId xmlns:p14="http://schemas.microsoft.com/office/powerpoint/2010/main" val="22020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674"/>
                                        </p:tgtEl>
                                        <p:attrNameLst>
                                          <p:attrName>style.visibility</p:attrName>
                                        </p:attrNameLst>
                                      </p:cBhvr>
                                      <p:to>
                                        <p:strVal val="visible"/>
                                      </p:to>
                                    </p:set>
                                    <p:anim calcmode="lin" valueType="num">
                                      <p:cBhvr>
                                        <p:cTn id="7" dur="1000" fill="hold"/>
                                        <p:tgtEl>
                                          <p:spTgt spid="27674"/>
                                        </p:tgtEl>
                                        <p:attrNameLst>
                                          <p:attrName>ppt_x</p:attrName>
                                        </p:attrNameLst>
                                      </p:cBhvr>
                                      <p:tavLst>
                                        <p:tav tm="0">
                                          <p:val>
                                            <p:strVal val="#ppt_x-.2"/>
                                          </p:val>
                                        </p:tav>
                                        <p:tav tm="100000">
                                          <p:val>
                                            <p:strVal val="#ppt_x"/>
                                          </p:val>
                                        </p:tav>
                                      </p:tavLst>
                                    </p:anim>
                                    <p:anim calcmode="lin" valueType="num">
                                      <p:cBhvr>
                                        <p:cTn id="8" dur="1000" fill="hold"/>
                                        <p:tgtEl>
                                          <p:spTgt spid="276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6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7664"/>
                                        </p:tgtEl>
                                        <p:attrNameLst>
                                          <p:attrName>style.visibility</p:attrName>
                                        </p:attrNameLst>
                                      </p:cBhvr>
                                      <p:to>
                                        <p:strVal val="visible"/>
                                      </p:to>
                                    </p:set>
                                    <p:anim calcmode="lin" valueType="num">
                                      <p:cBhvr>
                                        <p:cTn id="14" dur="500" fill="hold"/>
                                        <p:tgtEl>
                                          <p:spTgt spid="2766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7664"/>
                                        </p:tgtEl>
                                        <p:attrNameLst>
                                          <p:attrName>ppt_y</p:attrName>
                                        </p:attrNameLst>
                                      </p:cBhvr>
                                      <p:tavLst>
                                        <p:tav tm="0">
                                          <p:val>
                                            <p:strVal val="#ppt_y"/>
                                          </p:val>
                                        </p:tav>
                                        <p:tav tm="100000">
                                          <p:val>
                                            <p:strVal val="#ppt_y"/>
                                          </p:val>
                                        </p:tav>
                                      </p:tavLst>
                                    </p:anim>
                                    <p:anim calcmode="lin" valueType="num">
                                      <p:cBhvr>
                                        <p:cTn id="16" dur="500" fill="hold"/>
                                        <p:tgtEl>
                                          <p:spTgt spid="2766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766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4" grpId="0" animBg="1"/>
      <p:bldP spid="2767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2"/>
          <p:cNvSpPr>
            <a:spLocks noChangeArrowheads="1" noChangeShapeType="1" noTextEdit="1"/>
          </p:cNvSpPr>
          <p:nvPr/>
        </p:nvSpPr>
        <p:spPr bwMode="auto">
          <a:xfrm>
            <a:off x="3810001" y="246063"/>
            <a:ext cx="4659313"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18440" name="Rectangle 8"/>
          <p:cNvSpPr>
            <a:spLocks/>
          </p:cNvSpPr>
          <p:nvPr/>
        </p:nvSpPr>
        <p:spPr bwMode="auto">
          <a:xfrm>
            <a:off x="1752600" y="2003426"/>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1. Học bài hát: Con đường học trò</a:t>
            </a:r>
          </a:p>
        </p:txBody>
      </p:sp>
      <p:sp>
        <p:nvSpPr>
          <p:cNvPr id="18442" name="Rectangle 10"/>
          <p:cNvSpPr>
            <a:spLocks noChangeArrowheads="1"/>
          </p:cNvSpPr>
          <p:nvPr/>
        </p:nvSpPr>
        <p:spPr bwMode="auto">
          <a:xfrm>
            <a:off x="1828800" y="1774825"/>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4" name="Rectangle 12"/>
          <p:cNvSpPr>
            <a:spLocks/>
          </p:cNvSpPr>
          <p:nvPr/>
        </p:nvSpPr>
        <p:spPr bwMode="auto">
          <a:xfrm>
            <a:off x="1752600" y="2286001"/>
            <a:ext cx="4267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c. Tìm hiểu bài hát</a:t>
            </a:r>
          </a:p>
        </p:txBody>
      </p:sp>
      <p:pic>
        <p:nvPicPr>
          <p:cNvPr id="18445" name="Picture 13" descr="Con duong hoc 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057400"/>
            <a:ext cx="4038600" cy="4514850"/>
          </a:xfrm>
          <a:prstGeom prst="rect">
            <a:avLst/>
          </a:prstGeom>
          <a:noFill/>
          <a:extLst>
            <a:ext uri="{909E8E84-426E-40DD-AFC4-6F175D3DCCD1}">
              <a14:hiddenFill xmlns:a14="http://schemas.microsoft.com/office/drawing/2010/main">
                <a:solidFill>
                  <a:srgbClr val="FFFFFF"/>
                </a:solidFill>
              </a14:hiddenFill>
            </a:ext>
          </a:extLst>
        </p:spPr>
      </p:pic>
      <p:sp>
        <p:nvSpPr>
          <p:cNvPr id="18450" name="Rectangle 18"/>
          <p:cNvSpPr>
            <a:spLocks noGrp="1" noChangeArrowheads="1"/>
          </p:cNvSpPr>
          <p:nvPr>
            <p:ph type="title"/>
          </p:nvPr>
        </p:nvSpPr>
        <p:spPr>
          <a:xfrm>
            <a:off x="1828800" y="2590800"/>
            <a:ext cx="3962400" cy="762000"/>
          </a:xfrm>
        </p:spPr>
        <p:txBody>
          <a:bodyPr/>
          <a:lstStyle/>
          <a:p>
            <a:pPr algn="l"/>
            <a:r>
              <a:rPr lang="en-US" altLang="en-US" sz="1800" b="1">
                <a:solidFill>
                  <a:srgbClr val="000099"/>
                </a:solidFill>
                <a:latin typeface="Times New Roman" panose="02020603050405020304" pitchFamily="18" charset="0"/>
              </a:rPr>
              <a:t>- Cấu trúc của bài hát chia làm 2 đoạn a-b (1-2)</a:t>
            </a:r>
          </a:p>
        </p:txBody>
      </p:sp>
      <p:sp>
        <p:nvSpPr>
          <p:cNvPr id="18451" name="Rectangle 19"/>
          <p:cNvSpPr>
            <a:spLocks noChangeArrowheads="1"/>
          </p:cNvSpPr>
          <p:nvPr/>
        </p:nvSpPr>
        <p:spPr bwMode="auto">
          <a:xfrm>
            <a:off x="1905000" y="3352800"/>
            <a:ext cx="411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600" b="1">
                <a:solidFill>
                  <a:srgbClr val="000099"/>
                </a:solidFill>
                <a:latin typeface="Times New Roman" panose="02020603050405020304" pitchFamily="18" charset="0"/>
              </a:rPr>
              <a:t>+ Đoạn a (1): Từ </a:t>
            </a:r>
            <a:r>
              <a:rPr lang="en-US" altLang="en-US" sz="1600" b="1">
                <a:solidFill>
                  <a:srgbClr val="FF0000"/>
                </a:solidFill>
                <a:latin typeface="Times New Roman" panose="02020603050405020304" pitchFamily="18" charset="0"/>
              </a:rPr>
              <a:t>Con đường</a:t>
            </a:r>
            <a:r>
              <a:rPr lang="en-US" altLang="en-US" sz="1600" b="1">
                <a:solidFill>
                  <a:srgbClr val="000099"/>
                </a:solidFill>
                <a:latin typeface="Times New Roman" panose="02020603050405020304" pitchFamily="18" charset="0"/>
              </a:rPr>
              <a:t>… đến </a:t>
            </a:r>
            <a:r>
              <a:rPr lang="en-US" altLang="en-US" sz="1600" b="1">
                <a:solidFill>
                  <a:srgbClr val="FF0000"/>
                </a:solidFill>
                <a:latin typeface="Times New Roman" panose="02020603050405020304" pitchFamily="18" charset="0"/>
              </a:rPr>
              <a:t>Học trò.</a:t>
            </a:r>
          </a:p>
        </p:txBody>
      </p:sp>
      <p:sp>
        <p:nvSpPr>
          <p:cNvPr id="18452" name="Rectangle 20"/>
          <p:cNvSpPr>
            <a:spLocks noChangeArrowheads="1"/>
          </p:cNvSpPr>
          <p:nvPr/>
        </p:nvSpPr>
        <p:spPr bwMode="auto">
          <a:xfrm>
            <a:off x="1905000" y="3733800"/>
            <a:ext cx="396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600" b="1">
                <a:solidFill>
                  <a:srgbClr val="000099"/>
                </a:solidFill>
                <a:latin typeface="Times New Roman" panose="02020603050405020304" pitchFamily="18" charset="0"/>
              </a:rPr>
              <a:t>+ Đoạn b(2) : Từ </a:t>
            </a:r>
            <a:r>
              <a:rPr lang="en-US" altLang="en-US" sz="1600" b="1">
                <a:solidFill>
                  <a:srgbClr val="FF0000"/>
                </a:solidFill>
                <a:latin typeface="Times New Roman" panose="02020603050405020304" pitchFamily="18" charset="0"/>
              </a:rPr>
              <a:t>Con đường</a:t>
            </a:r>
            <a:r>
              <a:rPr lang="en-US" altLang="en-US" sz="1600" b="1">
                <a:solidFill>
                  <a:srgbClr val="000099"/>
                </a:solidFill>
                <a:latin typeface="Times New Roman" panose="02020603050405020304" pitchFamily="18" charset="0"/>
              </a:rPr>
              <a:t>… đến </a:t>
            </a:r>
            <a:r>
              <a:rPr lang="en-US" altLang="en-US" sz="1600" b="1">
                <a:solidFill>
                  <a:srgbClr val="FF0000"/>
                </a:solidFill>
                <a:latin typeface="Times New Roman" panose="02020603050405020304" pitchFamily="18" charset="0"/>
              </a:rPr>
              <a:t>tuổi hồng.</a:t>
            </a:r>
          </a:p>
        </p:txBody>
      </p:sp>
      <p:sp>
        <p:nvSpPr>
          <p:cNvPr id="18453" name="Rectangle 21"/>
          <p:cNvSpPr>
            <a:spLocks noChangeArrowheads="1"/>
          </p:cNvSpPr>
          <p:nvPr/>
        </p:nvSpPr>
        <p:spPr bwMode="auto">
          <a:xfrm>
            <a:off x="1828800" y="39624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 Một số chú ý trong bài</a:t>
            </a:r>
          </a:p>
        </p:txBody>
      </p:sp>
      <p:sp>
        <p:nvSpPr>
          <p:cNvPr id="18454" name="Rectangle 22"/>
          <p:cNvSpPr>
            <a:spLocks noChangeArrowheads="1"/>
          </p:cNvSpPr>
          <p:nvPr/>
        </p:nvSpPr>
        <p:spPr bwMode="auto">
          <a:xfrm>
            <a:off x="1905000" y="4419600"/>
            <a:ext cx="396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600" b="1">
                <a:solidFill>
                  <a:srgbClr val="000099"/>
                </a:solidFill>
                <a:latin typeface="Times New Roman" panose="02020603050405020304" pitchFamily="18" charset="0"/>
              </a:rPr>
              <a:t>+ Hình tiết tấu đảo phách</a:t>
            </a:r>
          </a:p>
        </p:txBody>
      </p:sp>
      <p:sp>
        <p:nvSpPr>
          <p:cNvPr id="18455" name="Rectangle 23"/>
          <p:cNvSpPr>
            <a:spLocks noChangeArrowheads="1"/>
          </p:cNvSpPr>
          <p:nvPr/>
        </p:nvSpPr>
        <p:spPr bwMode="auto">
          <a:xfrm>
            <a:off x="1905000" y="4724400"/>
            <a:ext cx="396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600" b="1">
                <a:solidFill>
                  <a:srgbClr val="000099"/>
                </a:solidFill>
                <a:latin typeface="Times New Roman" panose="02020603050405020304" pitchFamily="18" charset="0"/>
              </a:rPr>
              <a:t>+ Dấu luyến</a:t>
            </a:r>
          </a:p>
        </p:txBody>
      </p:sp>
      <p:sp>
        <p:nvSpPr>
          <p:cNvPr id="18456" name="Rectangle 24"/>
          <p:cNvSpPr>
            <a:spLocks noChangeArrowheads="1"/>
          </p:cNvSpPr>
          <p:nvPr/>
        </p:nvSpPr>
        <p:spPr bwMode="auto">
          <a:xfrm>
            <a:off x="1828800" y="53340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 Chia câu hát</a:t>
            </a:r>
          </a:p>
        </p:txBody>
      </p:sp>
      <p:pic>
        <p:nvPicPr>
          <p:cNvPr id="18457" name="Picture 25" descr="CHECKM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88214">
            <a:off x="8153401" y="2971801"/>
            <a:ext cx="16827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8458" name="Picture 26" descr="CHECKM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88214">
            <a:off x="9601201" y="3429001"/>
            <a:ext cx="16827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8460" name="Picture 28" descr="CHECKM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88214">
            <a:off x="6613526" y="4419601"/>
            <a:ext cx="16827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8461" name="Picture 29" descr="CHECKM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88214">
            <a:off x="7924801" y="5029201"/>
            <a:ext cx="16827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8462" name="Picture 30" descr="CHECKM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88214">
            <a:off x="9601201" y="5638801"/>
            <a:ext cx="168275" cy="428625"/>
          </a:xfrm>
          <a:prstGeom prst="rect">
            <a:avLst/>
          </a:prstGeom>
          <a:noFill/>
          <a:extLst>
            <a:ext uri="{909E8E84-426E-40DD-AFC4-6F175D3DCCD1}">
              <a14:hiddenFill xmlns:a14="http://schemas.microsoft.com/office/drawing/2010/main">
                <a:solidFill>
                  <a:srgbClr val="FFFFFF"/>
                </a:solidFill>
              </a14:hiddenFill>
            </a:ext>
          </a:extLst>
        </p:spPr>
      </p:pic>
      <p:sp>
        <p:nvSpPr>
          <p:cNvPr id="18463" name="Rectangle 31"/>
          <p:cNvSpPr>
            <a:spLocks/>
          </p:cNvSpPr>
          <p:nvPr/>
        </p:nvSpPr>
        <p:spPr bwMode="auto">
          <a:xfrm>
            <a:off x="2054226" y="1698626"/>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chemeClr val="accent2"/>
                </a:solidFill>
                <a:latin typeface="Times New Roman" panose="02020603050405020304" pitchFamily="18" charset="0"/>
              </a:rPr>
              <a:t>HOẠT ĐỘNG HÌNH THÀNH KIẾN THỨC MỚI</a:t>
            </a:r>
          </a:p>
        </p:txBody>
      </p:sp>
      <p:pic>
        <p:nvPicPr>
          <p:cNvPr id="18465"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1176" y="1143001"/>
            <a:ext cx="3705225" cy="600075"/>
          </a:xfrm>
          <a:prstGeom prst="rect">
            <a:avLst/>
          </a:prstGeom>
          <a:noFill/>
          <a:extLst>
            <a:ext uri="{909E8E84-426E-40DD-AFC4-6F175D3DCCD1}">
              <a14:hiddenFill xmlns:a14="http://schemas.microsoft.com/office/drawing/2010/main">
                <a:solidFill>
                  <a:srgbClr val="FFFFFF"/>
                </a:solidFill>
              </a14:hiddenFill>
            </a:ext>
          </a:extLst>
        </p:spPr>
      </p:pic>
      <p:sp>
        <p:nvSpPr>
          <p:cNvPr id="18466" name="WordArt 34"/>
          <p:cNvSpPr>
            <a:spLocks noChangeArrowheads="1" noChangeShapeType="1" noTextEdit="1"/>
          </p:cNvSpPr>
          <p:nvPr/>
        </p:nvSpPr>
        <p:spPr bwMode="auto">
          <a:xfrm>
            <a:off x="3505200" y="7620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18467" name="Picture 35"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338" y="4572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18468" name="Picture 36"/>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6858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69" name="Picture 37"/>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9683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70" name="Rectangle 38"/>
          <p:cNvSpPr>
            <a:spLocks/>
          </p:cNvSpPr>
          <p:nvPr/>
        </p:nvSpPr>
        <p:spPr bwMode="auto">
          <a:xfrm>
            <a:off x="5029200" y="5334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18471" name="Rectangle 39"/>
          <p:cNvSpPr>
            <a:spLocks/>
          </p:cNvSpPr>
          <p:nvPr/>
        </p:nvSpPr>
        <p:spPr bwMode="auto">
          <a:xfrm>
            <a:off x="5029200" y="8382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
        <p:nvSpPr>
          <p:cNvPr id="18472" name="Oval 40"/>
          <p:cNvSpPr>
            <a:spLocks noChangeArrowheads="1"/>
          </p:cNvSpPr>
          <p:nvPr/>
        </p:nvSpPr>
        <p:spPr bwMode="auto">
          <a:xfrm>
            <a:off x="8686800" y="2590800"/>
            <a:ext cx="6096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3" name="Oval 41"/>
          <p:cNvSpPr>
            <a:spLocks noChangeArrowheads="1"/>
          </p:cNvSpPr>
          <p:nvPr/>
        </p:nvSpPr>
        <p:spPr bwMode="auto">
          <a:xfrm>
            <a:off x="7543800" y="3124200"/>
            <a:ext cx="6096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4" name="Oval 42"/>
          <p:cNvSpPr>
            <a:spLocks noChangeArrowheads="1"/>
          </p:cNvSpPr>
          <p:nvPr/>
        </p:nvSpPr>
        <p:spPr bwMode="auto">
          <a:xfrm>
            <a:off x="9677400" y="4267200"/>
            <a:ext cx="6096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5" name="Oval 43"/>
          <p:cNvSpPr>
            <a:spLocks noChangeArrowheads="1"/>
          </p:cNvSpPr>
          <p:nvPr/>
        </p:nvSpPr>
        <p:spPr bwMode="auto">
          <a:xfrm>
            <a:off x="6096000" y="4800600"/>
            <a:ext cx="609600" cy="457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6" name="Oval 44"/>
          <p:cNvSpPr>
            <a:spLocks noChangeArrowheads="1"/>
          </p:cNvSpPr>
          <p:nvPr/>
        </p:nvSpPr>
        <p:spPr bwMode="auto">
          <a:xfrm>
            <a:off x="7239000" y="5334000"/>
            <a:ext cx="457200" cy="4572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7" name="Oval 45"/>
          <p:cNvSpPr>
            <a:spLocks noChangeArrowheads="1"/>
          </p:cNvSpPr>
          <p:nvPr/>
        </p:nvSpPr>
        <p:spPr bwMode="auto">
          <a:xfrm>
            <a:off x="8763000" y="3733800"/>
            <a:ext cx="457200" cy="4572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8" name="Oval 46"/>
          <p:cNvSpPr>
            <a:spLocks noChangeArrowheads="1"/>
          </p:cNvSpPr>
          <p:nvPr/>
        </p:nvSpPr>
        <p:spPr bwMode="auto">
          <a:xfrm>
            <a:off x="8763000" y="5867400"/>
            <a:ext cx="457200" cy="457200"/>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9" name="Oval 47"/>
          <p:cNvSpPr>
            <a:spLocks noChangeArrowheads="1"/>
          </p:cNvSpPr>
          <p:nvPr/>
        </p:nvSpPr>
        <p:spPr bwMode="auto">
          <a:xfrm>
            <a:off x="8382000" y="4267200"/>
            <a:ext cx="457200" cy="4572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0" name="Oval 48"/>
          <p:cNvSpPr>
            <a:spLocks noChangeArrowheads="1"/>
          </p:cNvSpPr>
          <p:nvPr/>
        </p:nvSpPr>
        <p:spPr bwMode="auto">
          <a:xfrm>
            <a:off x="6248400" y="5334000"/>
            <a:ext cx="457200" cy="4572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1" name="Oval 49"/>
          <p:cNvSpPr>
            <a:spLocks noChangeArrowheads="1"/>
          </p:cNvSpPr>
          <p:nvPr/>
        </p:nvSpPr>
        <p:spPr bwMode="auto">
          <a:xfrm>
            <a:off x="7543800" y="5867400"/>
            <a:ext cx="457200" cy="457200"/>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2" name="Rectangle 50"/>
          <p:cNvSpPr>
            <a:spLocks noChangeArrowheads="1"/>
          </p:cNvSpPr>
          <p:nvPr/>
        </p:nvSpPr>
        <p:spPr bwMode="auto">
          <a:xfrm>
            <a:off x="1905000" y="5029200"/>
            <a:ext cx="396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600" b="1">
                <a:solidFill>
                  <a:srgbClr val="000099"/>
                </a:solidFill>
                <a:latin typeface="Times New Roman" panose="02020603050405020304" pitchFamily="18" charset="0"/>
              </a:rPr>
              <a:t>+ Âm tô điểm ( Nốt hoa mỹ)</a:t>
            </a:r>
          </a:p>
        </p:txBody>
      </p:sp>
    </p:spTree>
    <p:extLst>
      <p:ext uri="{BB962C8B-B14F-4D97-AF65-F5344CB8AC3E}">
        <p14:creationId xmlns:p14="http://schemas.microsoft.com/office/powerpoint/2010/main" val="40827165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8444"/>
                                        </p:tgtEl>
                                        <p:attrNameLst>
                                          <p:attrName>style.visibility</p:attrName>
                                        </p:attrNameLst>
                                      </p:cBhvr>
                                      <p:to>
                                        <p:strVal val="visible"/>
                                      </p:to>
                                    </p:set>
                                    <p:anim calcmode="lin" valueType="num">
                                      <p:cBhvr>
                                        <p:cTn id="7" dur="1000" fill="hold"/>
                                        <p:tgtEl>
                                          <p:spTgt spid="18444"/>
                                        </p:tgtEl>
                                        <p:attrNameLst>
                                          <p:attrName>ppt_x</p:attrName>
                                        </p:attrNameLst>
                                      </p:cBhvr>
                                      <p:tavLst>
                                        <p:tav tm="0">
                                          <p:val>
                                            <p:strVal val="#ppt_x-.2"/>
                                          </p:val>
                                        </p:tav>
                                        <p:tav tm="100000">
                                          <p:val>
                                            <p:strVal val="#ppt_x"/>
                                          </p:val>
                                        </p:tav>
                                      </p:tavLst>
                                    </p:anim>
                                    <p:anim calcmode="lin" valueType="num">
                                      <p:cBhvr>
                                        <p:cTn id="8" dur="1000" fill="hold"/>
                                        <p:tgtEl>
                                          <p:spTgt spid="184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844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8450"/>
                                        </p:tgtEl>
                                        <p:attrNameLst>
                                          <p:attrName>style.visibility</p:attrName>
                                        </p:attrNameLst>
                                      </p:cBhvr>
                                      <p:to>
                                        <p:strVal val="visible"/>
                                      </p:to>
                                    </p:set>
                                    <p:anim calcmode="lin" valueType="num">
                                      <p:cBhvr>
                                        <p:cTn id="14" dur="1000" fill="hold"/>
                                        <p:tgtEl>
                                          <p:spTgt spid="18450"/>
                                        </p:tgtEl>
                                        <p:attrNameLst>
                                          <p:attrName>ppt_x</p:attrName>
                                        </p:attrNameLst>
                                      </p:cBhvr>
                                      <p:tavLst>
                                        <p:tav tm="0">
                                          <p:val>
                                            <p:strVal val="#ppt_x-.2"/>
                                          </p:val>
                                        </p:tav>
                                        <p:tav tm="100000">
                                          <p:val>
                                            <p:strVal val="#ppt_x"/>
                                          </p:val>
                                        </p:tav>
                                      </p:tavLst>
                                    </p:anim>
                                    <p:anim calcmode="lin" valueType="num">
                                      <p:cBhvr>
                                        <p:cTn id="15" dur="1000" fill="hold"/>
                                        <p:tgtEl>
                                          <p:spTgt spid="1845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845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8451"/>
                                        </p:tgtEl>
                                        <p:attrNameLst>
                                          <p:attrName>style.visibility</p:attrName>
                                        </p:attrNameLst>
                                      </p:cBhvr>
                                      <p:to>
                                        <p:strVal val="visible"/>
                                      </p:to>
                                    </p:set>
                                    <p:anim calcmode="lin" valueType="num">
                                      <p:cBhvr>
                                        <p:cTn id="21" dur="1000" fill="hold"/>
                                        <p:tgtEl>
                                          <p:spTgt spid="18451"/>
                                        </p:tgtEl>
                                        <p:attrNameLst>
                                          <p:attrName>ppt_x</p:attrName>
                                        </p:attrNameLst>
                                      </p:cBhvr>
                                      <p:tavLst>
                                        <p:tav tm="0">
                                          <p:val>
                                            <p:strVal val="#ppt_x-.2"/>
                                          </p:val>
                                        </p:tav>
                                        <p:tav tm="100000">
                                          <p:val>
                                            <p:strVal val="#ppt_x"/>
                                          </p:val>
                                        </p:tav>
                                      </p:tavLst>
                                    </p:anim>
                                    <p:anim calcmode="lin" valueType="num">
                                      <p:cBhvr>
                                        <p:cTn id="22" dur="1000" fill="hold"/>
                                        <p:tgtEl>
                                          <p:spTgt spid="1845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845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8452"/>
                                        </p:tgtEl>
                                        <p:attrNameLst>
                                          <p:attrName>style.visibility</p:attrName>
                                        </p:attrNameLst>
                                      </p:cBhvr>
                                      <p:to>
                                        <p:strVal val="visible"/>
                                      </p:to>
                                    </p:set>
                                    <p:anim calcmode="lin" valueType="num">
                                      <p:cBhvr>
                                        <p:cTn id="28" dur="1000" fill="hold"/>
                                        <p:tgtEl>
                                          <p:spTgt spid="18452"/>
                                        </p:tgtEl>
                                        <p:attrNameLst>
                                          <p:attrName>ppt_x</p:attrName>
                                        </p:attrNameLst>
                                      </p:cBhvr>
                                      <p:tavLst>
                                        <p:tav tm="0">
                                          <p:val>
                                            <p:strVal val="#ppt_x-.2"/>
                                          </p:val>
                                        </p:tav>
                                        <p:tav tm="100000">
                                          <p:val>
                                            <p:strVal val="#ppt_x"/>
                                          </p:val>
                                        </p:tav>
                                      </p:tavLst>
                                    </p:anim>
                                    <p:anim calcmode="lin" valueType="num">
                                      <p:cBhvr>
                                        <p:cTn id="29" dur="1000" fill="hold"/>
                                        <p:tgtEl>
                                          <p:spTgt spid="1845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845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8453"/>
                                        </p:tgtEl>
                                        <p:attrNameLst>
                                          <p:attrName>style.visibility</p:attrName>
                                        </p:attrNameLst>
                                      </p:cBhvr>
                                      <p:to>
                                        <p:strVal val="visible"/>
                                      </p:to>
                                    </p:set>
                                    <p:anim calcmode="lin" valueType="num">
                                      <p:cBhvr>
                                        <p:cTn id="35" dur="1000" fill="hold"/>
                                        <p:tgtEl>
                                          <p:spTgt spid="18453"/>
                                        </p:tgtEl>
                                        <p:attrNameLst>
                                          <p:attrName>ppt_x</p:attrName>
                                        </p:attrNameLst>
                                      </p:cBhvr>
                                      <p:tavLst>
                                        <p:tav tm="0">
                                          <p:val>
                                            <p:strVal val="#ppt_x-.2"/>
                                          </p:val>
                                        </p:tav>
                                        <p:tav tm="100000">
                                          <p:val>
                                            <p:strVal val="#ppt_x"/>
                                          </p:val>
                                        </p:tav>
                                      </p:tavLst>
                                    </p:anim>
                                    <p:anim calcmode="lin" valueType="num">
                                      <p:cBhvr>
                                        <p:cTn id="36" dur="1000" fill="hold"/>
                                        <p:tgtEl>
                                          <p:spTgt spid="1845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84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8454"/>
                                        </p:tgtEl>
                                        <p:attrNameLst>
                                          <p:attrName>style.visibility</p:attrName>
                                        </p:attrNameLst>
                                      </p:cBhvr>
                                      <p:to>
                                        <p:strVal val="visible"/>
                                      </p:to>
                                    </p:set>
                                    <p:anim calcmode="lin" valueType="num">
                                      <p:cBhvr>
                                        <p:cTn id="42" dur="1000" fill="hold"/>
                                        <p:tgtEl>
                                          <p:spTgt spid="18454"/>
                                        </p:tgtEl>
                                        <p:attrNameLst>
                                          <p:attrName>ppt_x</p:attrName>
                                        </p:attrNameLst>
                                      </p:cBhvr>
                                      <p:tavLst>
                                        <p:tav tm="0">
                                          <p:val>
                                            <p:strVal val="#ppt_x-.2"/>
                                          </p:val>
                                        </p:tav>
                                        <p:tav tm="100000">
                                          <p:val>
                                            <p:strVal val="#ppt_x"/>
                                          </p:val>
                                        </p:tav>
                                      </p:tavLst>
                                    </p:anim>
                                    <p:anim calcmode="lin" valueType="num">
                                      <p:cBhvr>
                                        <p:cTn id="43" dur="1000" fill="hold"/>
                                        <p:tgtEl>
                                          <p:spTgt spid="18454"/>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845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9" presetClass="entr" presetSubtype="0" fill="hold" nodeType="clickEffect">
                                  <p:stCondLst>
                                    <p:cond delay="0"/>
                                  </p:stCondLst>
                                  <p:childTnLst>
                                    <p:set>
                                      <p:cBhvr>
                                        <p:cTn id="48" dur="1" fill="hold">
                                          <p:stCondLst>
                                            <p:cond delay="0"/>
                                          </p:stCondLst>
                                        </p:cTn>
                                        <p:tgtEl>
                                          <p:spTgt spid="18472"/>
                                        </p:tgtEl>
                                        <p:attrNameLst>
                                          <p:attrName>style.visibility</p:attrName>
                                        </p:attrNameLst>
                                      </p:cBhvr>
                                      <p:to>
                                        <p:strVal val="visible"/>
                                      </p:to>
                                    </p:set>
                                    <p:anim calcmode="lin" valueType="num">
                                      <p:cBhvr>
                                        <p:cTn id="49" dur="1000" fill="hold"/>
                                        <p:tgtEl>
                                          <p:spTgt spid="18472"/>
                                        </p:tgtEl>
                                        <p:attrNameLst>
                                          <p:attrName>ppt_x</p:attrName>
                                        </p:attrNameLst>
                                      </p:cBhvr>
                                      <p:tavLst>
                                        <p:tav tm="0">
                                          <p:val>
                                            <p:strVal val="#ppt_x-.2"/>
                                          </p:val>
                                        </p:tav>
                                        <p:tav tm="100000">
                                          <p:val>
                                            <p:strVal val="#ppt_x"/>
                                          </p:val>
                                        </p:tav>
                                      </p:tavLst>
                                    </p:anim>
                                    <p:anim calcmode="lin" valueType="num">
                                      <p:cBhvr>
                                        <p:cTn id="50" dur="1000" fill="hold"/>
                                        <p:tgtEl>
                                          <p:spTgt spid="18472"/>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8472"/>
                                        </p:tgtEl>
                                      </p:cBhvr>
                                    </p:animEffect>
                                  </p:childTnLst>
                                </p:cTn>
                              </p:par>
                              <p:par>
                                <p:cTn id="52" presetID="29" presetClass="entr" presetSubtype="0" fill="hold" nodeType="withEffect">
                                  <p:stCondLst>
                                    <p:cond delay="0"/>
                                  </p:stCondLst>
                                  <p:childTnLst>
                                    <p:set>
                                      <p:cBhvr>
                                        <p:cTn id="53" dur="1" fill="hold">
                                          <p:stCondLst>
                                            <p:cond delay="0"/>
                                          </p:stCondLst>
                                        </p:cTn>
                                        <p:tgtEl>
                                          <p:spTgt spid="18473"/>
                                        </p:tgtEl>
                                        <p:attrNameLst>
                                          <p:attrName>style.visibility</p:attrName>
                                        </p:attrNameLst>
                                      </p:cBhvr>
                                      <p:to>
                                        <p:strVal val="visible"/>
                                      </p:to>
                                    </p:set>
                                    <p:anim calcmode="lin" valueType="num">
                                      <p:cBhvr>
                                        <p:cTn id="54" dur="1000" fill="hold"/>
                                        <p:tgtEl>
                                          <p:spTgt spid="18473"/>
                                        </p:tgtEl>
                                        <p:attrNameLst>
                                          <p:attrName>ppt_x</p:attrName>
                                        </p:attrNameLst>
                                      </p:cBhvr>
                                      <p:tavLst>
                                        <p:tav tm="0">
                                          <p:val>
                                            <p:strVal val="#ppt_x-.2"/>
                                          </p:val>
                                        </p:tav>
                                        <p:tav tm="100000">
                                          <p:val>
                                            <p:strVal val="#ppt_x"/>
                                          </p:val>
                                        </p:tav>
                                      </p:tavLst>
                                    </p:anim>
                                    <p:anim calcmode="lin" valueType="num">
                                      <p:cBhvr>
                                        <p:cTn id="55" dur="1000" fill="hold"/>
                                        <p:tgtEl>
                                          <p:spTgt spid="18473"/>
                                        </p:tgtEl>
                                        <p:attrNameLst>
                                          <p:attrName>ppt_y</p:attrName>
                                        </p:attrNameLst>
                                      </p:cBhvr>
                                      <p:tavLst>
                                        <p:tav tm="0">
                                          <p:val>
                                            <p:strVal val="#ppt_y"/>
                                          </p:val>
                                        </p:tav>
                                        <p:tav tm="100000">
                                          <p:val>
                                            <p:strVal val="#ppt_y"/>
                                          </p:val>
                                        </p:tav>
                                      </p:tavLst>
                                    </p:anim>
                                    <p:animEffect transition="in" filter="wipe(right)" prLst="gradientSize: 0.1">
                                      <p:cBhvr>
                                        <p:cTn id="56" dur="1000"/>
                                        <p:tgtEl>
                                          <p:spTgt spid="18473"/>
                                        </p:tgtEl>
                                      </p:cBhvr>
                                    </p:animEffect>
                                  </p:childTnLst>
                                </p:cTn>
                              </p:par>
                              <p:par>
                                <p:cTn id="57" presetID="29" presetClass="entr" presetSubtype="0" fill="hold" nodeType="withEffect">
                                  <p:stCondLst>
                                    <p:cond delay="0"/>
                                  </p:stCondLst>
                                  <p:childTnLst>
                                    <p:set>
                                      <p:cBhvr>
                                        <p:cTn id="58" dur="1" fill="hold">
                                          <p:stCondLst>
                                            <p:cond delay="0"/>
                                          </p:stCondLst>
                                        </p:cTn>
                                        <p:tgtEl>
                                          <p:spTgt spid="18474"/>
                                        </p:tgtEl>
                                        <p:attrNameLst>
                                          <p:attrName>style.visibility</p:attrName>
                                        </p:attrNameLst>
                                      </p:cBhvr>
                                      <p:to>
                                        <p:strVal val="visible"/>
                                      </p:to>
                                    </p:set>
                                    <p:anim calcmode="lin" valueType="num">
                                      <p:cBhvr>
                                        <p:cTn id="59" dur="1000" fill="hold"/>
                                        <p:tgtEl>
                                          <p:spTgt spid="18474"/>
                                        </p:tgtEl>
                                        <p:attrNameLst>
                                          <p:attrName>ppt_x</p:attrName>
                                        </p:attrNameLst>
                                      </p:cBhvr>
                                      <p:tavLst>
                                        <p:tav tm="0">
                                          <p:val>
                                            <p:strVal val="#ppt_x-.2"/>
                                          </p:val>
                                        </p:tav>
                                        <p:tav tm="100000">
                                          <p:val>
                                            <p:strVal val="#ppt_x"/>
                                          </p:val>
                                        </p:tav>
                                      </p:tavLst>
                                    </p:anim>
                                    <p:anim calcmode="lin" valueType="num">
                                      <p:cBhvr>
                                        <p:cTn id="60" dur="1000" fill="hold"/>
                                        <p:tgtEl>
                                          <p:spTgt spid="18474"/>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8474"/>
                                        </p:tgtEl>
                                      </p:cBhvr>
                                    </p:animEffect>
                                  </p:childTnLst>
                                </p:cTn>
                              </p:par>
                              <p:par>
                                <p:cTn id="62" presetID="29" presetClass="entr" presetSubtype="0" fill="hold" nodeType="withEffect">
                                  <p:stCondLst>
                                    <p:cond delay="0"/>
                                  </p:stCondLst>
                                  <p:childTnLst>
                                    <p:set>
                                      <p:cBhvr>
                                        <p:cTn id="63" dur="1" fill="hold">
                                          <p:stCondLst>
                                            <p:cond delay="0"/>
                                          </p:stCondLst>
                                        </p:cTn>
                                        <p:tgtEl>
                                          <p:spTgt spid="18475"/>
                                        </p:tgtEl>
                                        <p:attrNameLst>
                                          <p:attrName>style.visibility</p:attrName>
                                        </p:attrNameLst>
                                      </p:cBhvr>
                                      <p:to>
                                        <p:strVal val="visible"/>
                                      </p:to>
                                    </p:set>
                                    <p:anim calcmode="lin" valueType="num">
                                      <p:cBhvr>
                                        <p:cTn id="64" dur="1000" fill="hold"/>
                                        <p:tgtEl>
                                          <p:spTgt spid="18475"/>
                                        </p:tgtEl>
                                        <p:attrNameLst>
                                          <p:attrName>ppt_x</p:attrName>
                                        </p:attrNameLst>
                                      </p:cBhvr>
                                      <p:tavLst>
                                        <p:tav tm="0">
                                          <p:val>
                                            <p:strVal val="#ppt_x-.2"/>
                                          </p:val>
                                        </p:tav>
                                        <p:tav tm="100000">
                                          <p:val>
                                            <p:strVal val="#ppt_x"/>
                                          </p:val>
                                        </p:tav>
                                      </p:tavLst>
                                    </p:anim>
                                    <p:anim calcmode="lin" valueType="num">
                                      <p:cBhvr>
                                        <p:cTn id="65" dur="1000" fill="hold"/>
                                        <p:tgtEl>
                                          <p:spTgt spid="18475"/>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8475"/>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xit" presetSubtype="4" fill="hold" nodeType="clickEffect">
                                  <p:stCondLst>
                                    <p:cond delay="0"/>
                                  </p:stCondLst>
                                  <p:childTnLst>
                                    <p:anim calcmode="lin" valueType="num">
                                      <p:cBhvr additive="base">
                                        <p:cTn id="70" dur="500"/>
                                        <p:tgtEl>
                                          <p:spTgt spid="18472"/>
                                        </p:tgtEl>
                                        <p:attrNameLst>
                                          <p:attrName>ppt_x</p:attrName>
                                        </p:attrNameLst>
                                      </p:cBhvr>
                                      <p:tavLst>
                                        <p:tav tm="0">
                                          <p:val>
                                            <p:strVal val="ppt_x"/>
                                          </p:val>
                                        </p:tav>
                                        <p:tav tm="100000">
                                          <p:val>
                                            <p:strVal val="ppt_x"/>
                                          </p:val>
                                        </p:tav>
                                      </p:tavLst>
                                    </p:anim>
                                    <p:anim calcmode="lin" valueType="num">
                                      <p:cBhvr additive="base">
                                        <p:cTn id="71" dur="500"/>
                                        <p:tgtEl>
                                          <p:spTgt spid="18472"/>
                                        </p:tgtEl>
                                        <p:attrNameLst>
                                          <p:attrName>ppt_y</p:attrName>
                                        </p:attrNameLst>
                                      </p:cBhvr>
                                      <p:tavLst>
                                        <p:tav tm="0">
                                          <p:val>
                                            <p:strVal val="ppt_y"/>
                                          </p:val>
                                        </p:tav>
                                        <p:tav tm="100000">
                                          <p:val>
                                            <p:strVal val="1+ppt_h/2"/>
                                          </p:val>
                                        </p:tav>
                                      </p:tavLst>
                                    </p:anim>
                                    <p:set>
                                      <p:cBhvr>
                                        <p:cTn id="72" dur="1" fill="hold">
                                          <p:stCondLst>
                                            <p:cond delay="499"/>
                                          </p:stCondLst>
                                        </p:cTn>
                                        <p:tgtEl>
                                          <p:spTgt spid="18472"/>
                                        </p:tgtEl>
                                        <p:attrNameLst>
                                          <p:attrName>style.visibility</p:attrName>
                                        </p:attrNameLst>
                                      </p:cBhvr>
                                      <p:to>
                                        <p:strVal val="hidden"/>
                                      </p:to>
                                    </p:set>
                                  </p:childTnLst>
                                </p:cTn>
                              </p:par>
                              <p:par>
                                <p:cTn id="73" presetID="2" presetClass="exit" presetSubtype="4" fill="hold" nodeType="withEffect">
                                  <p:stCondLst>
                                    <p:cond delay="0"/>
                                  </p:stCondLst>
                                  <p:childTnLst>
                                    <p:anim calcmode="lin" valueType="num">
                                      <p:cBhvr additive="base">
                                        <p:cTn id="74" dur="500"/>
                                        <p:tgtEl>
                                          <p:spTgt spid="18473"/>
                                        </p:tgtEl>
                                        <p:attrNameLst>
                                          <p:attrName>ppt_x</p:attrName>
                                        </p:attrNameLst>
                                      </p:cBhvr>
                                      <p:tavLst>
                                        <p:tav tm="0">
                                          <p:val>
                                            <p:strVal val="ppt_x"/>
                                          </p:val>
                                        </p:tav>
                                        <p:tav tm="100000">
                                          <p:val>
                                            <p:strVal val="ppt_x"/>
                                          </p:val>
                                        </p:tav>
                                      </p:tavLst>
                                    </p:anim>
                                    <p:anim calcmode="lin" valueType="num">
                                      <p:cBhvr additive="base">
                                        <p:cTn id="75" dur="500"/>
                                        <p:tgtEl>
                                          <p:spTgt spid="18473"/>
                                        </p:tgtEl>
                                        <p:attrNameLst>
                                          <p:attrName>ppt_y</p:attrName>
                                        </p:attrNameLst>
                                      </p:cBhvr>
                                      <p:tavLst>
                                        <p:tav tm="0">
                                          <p:val>
                                            <p:strVal val="ppt_y"/>
                                          </p:val>
                                        </p:tav>
                                        <p:tav tm="100000">
                                          <p:val>
                                            <p:strVal val="1+ppt_h/2"/>
                                          </p:val>
                                        </p:tav>
                                      </p:tavLst>
                                    </p:anim>
                                    <p:set>
                                      <p:cBhvr>
                                        <p:cTn id="76" dur="1" fill="hold">
                                          <p:stCondLst>
                                            <p:cond delay="499"/>
                                          </p:stCondLst>
                                        </p:cTn>
                                        <p:tgtEl>
                                          <p:spTgt spid="18473"/>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18474"/>
                                        </p:tgtEl>
                                        <p:attrNameLst>
                                          <p:attrName>ppt_x</p:attrName>
                                        </p:attrNameLst>
                                      </p:cBhvr>
                                      <p:tavLst>
                                        <p:tav tm="0">
                                          <p:val>
                                            <p:strVal val="ppt_x"/>
                                          </p:val>
                                        </p:tav>
                                        <p:tav tm="100000">
                                          <p:val>
                                            <p:strVal val="ppt_x"/>
                                          </p:val>
                                        </p:tav>
                                      </p:tavLst>
                                    </p:anim>
                                    <p:anim calcmode="lin" valueType="num">
                                      <p:cBhvr additive="base">
                                        <p:cTn id="79" dur="500"/>
                                        <p:tgtEl>
                                          <p:spTgt spid="18474"/>
                                        </p:tgtEl>
                                        <p:attrNameLst>
                                          <p:attrName>ppt_y</p:attrName>
                                        </p:attrNameLst>
                                      </p:cBhvr>
                                      <p:tavLst>
                                        <p:tav tm="0">
                                          <p:val>
                                            <p:strVal val="ppt_y"/>
                                          </p:val>
                                        </p:tav>
                                        <p:tav tm="100000">
                                          <p:val>
                                            <p:strVal val="1+ppt_h/2"/>
                                          </p:val>
                                        </p:tav>
                                      </p:tavLst>
                                    </p:anim>
                                    <p:set>
                                      <p:cBhvr>
                                        <p:cTn id="80" dur="1" fill="hold">
                                          <p:stCondLst>
                                            <p:cond delay="499"/>
                                          </p:stCondLst>
                                        </p:cTn>
                                        <p:tgtEl>
                                          <p:spTgt spid="18474"/>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18475"/>
                                        </p:tgtEl>
                                        <p:attrNameLst>
                                          <p:attrName>ppt_x</p:attrName>
                                        </p:attrNameLst>
                                      </p:cBhvr>
                                      <p:tavLst>
                                        <p:tav tm="0">
                                          <p:val>
                                            <p:strVal val="ppt_x"/>
                                          </p:val>
                                        </p:tav>
                                        <p:tav tm="100000">
                                          <p:val>
                                            <p:strVal val="ppt_x"/>
                                          </p:val>
                                        </p:tav>
                                      </p:tavLst>
                                    </p:anim>
                                    <p:anim calcmode="lin" valueType="num">
                                      <p:cBhvr additive="base">
                                        <p:cTn id="83" dur="500"/>
                                        <p:tgtEl>
                                          <p:spTgt spid="18475"/>
                                        </p:tgtEl>
                                        <p:attrNameLst>
                                          <p:attrName>ppt_y</p:attrName>
                                        </p:attrNameLst>
                                      </p:cBhvr>
                                      <p:tavLst>
                                        <p:tav tm="0">
                                          <p:val>
                                            <p:strVal val="ppt_y"/>
                                          </p:val>
                                        </p:tav>
                                        <p:tav tm="100000">
                                          <p:val>
                                            <p:strVal val="1+ppt_h/2"/>
                                          </p:val>
                                        </p:tav>
                                      </p:tavLst>
                                    </p:anim>
                                    <p:set>
                                      <p:cBhvr>
                                        <p:cTn id="84" dur="1" fill="hold">
                                          <p:stCondLst>
                                            <p:cond delay="499"/>
                                          </p:stCondLst>
                                        </p:cTn>
                                        <p:tgtEl>
                                          <p:spTgt spid="18475"/>
                                        </p:tgtEl>
                                        <p:attrNameLst>
                                          <p:attrName>style.visibility</p:attrName>
                                        </p:attrNameLst>
                                      </p:cBhvr>
                                      <p:to>
                                        <p:strVal val="hidden"/>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18455"/>
                                        </p:tgtEl>
                                        <p:attrNameLst>
                                          <p:attrName>style.visibility</p:attrName>
                                        </p:attrNameLst>
                                      </p:cBhvr>
                                      <p:to>
                                        <p:strVal val="visible"/>
                                      </p:to>
                                    </p:set>
                                    <p:anim calcmode="lin" valueType="num">
                                      <p:cBhvr>
                                        <p:cTn id="89" dur="1000" fill="hold"/>
                                        <p:tgtEl>
                                          <p:spTgt spid="18455"/>
                                        </p:tgtEl>
                                        <p:attrNameLst>
                                          <p:attrName>ppt_x</p:attrName>
                                        </p:attrNameLst>
                                      </p:cBhvr>
                                      <p:tavLst>
                                        <p:tav tm="0">
                                          <p:val>
                                            <p:strVal val="#ppt_x-.2"/>
                                          </p:val>
                                        </p:tav>
                                        <p:tav tm="100000">
                                          <p:val>
                                            <p:strVal val="#ppt_x"/>
                                          </p:val>
                                        </p:tav>
                                      </p:tavLst>
                                    </p:anim>
                                    <p:anim calcmode="lin" valueType="num">
                                      <p:cBhvr>
                                        <p:cTn id="90" dur="1000" fill="hold"/>
                                        <p:tgtEl>
                                          <p:spTgt spid="18455"/>
                                        </p:tgtEl>
                                        <p:attrNameLst>
                                          <p:attrName>ppt_y</p:attrName>
                                        </p:attrNameLst>
                                      </p:cBhvr>
                                      <p:tavLst>
                                        <p:tav tm="0">
                                          <p:val>
                                            <p:strVal val="#ppt_y"/>
                                          </p:val>
                                        </p:tav>
                                        <p:tav tm="100000">
                                          <p:val>
                                            <p:strVal val="#ppt_y"/>
                                          </p:val>
                                        </p:tav>
                                      </p:tavLst>
                                    </p:anim>
                                    <p:animEffect transition="in" filter="wipe(right)" prLst="gradientSize: 0.1">
                                      <p:cBhvr>
                                        <p:cTn id="91" dur="1000"/>
                                        <p:tgtEl>
                                          <p:spTgt spid="18455"/>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9" presetClass="entr" presetSubtype="0" fill="hold" nodeType="clickEffect">
                                  <p:stCondLst>
                                    <p:cond delay="0"/>
                                  </p:stCondLst>
                                  <p:childTnLst>
                                    <p:set>
                                      <p:cBhvr>
                                        <p:cTn id="95" dur="1" fill="hold">
                                          <p:stCondLst>
                                            <p:cond delay="0"/>
                                          </p:stCondLst>
                                        </p:cTn>
                                        <p:tgtEl>
                                          <p:spTgt spid="18477"/>
                                        </p:tgtEl>
                                        <p:attrNameLst>
                                          <p:attrName>style.visibility</p:attrName>
                                        </p:attrNameLst>
                                      </p:cBhvr>
                                      <p:to>
                                        <p:strVal val="visible"/>
                                      </p:to>
                                    </p:set>
                                    <p:anim calcmode="lin" valueType="num">
                                      <p:cBhvr>
                                        <p:cTn id="96" dur="1000" fill="hold"/>
                                        <p:tgtEl>
                                          <p:spTgt spid="18477"/>
                                        </p:tgtEl>
                                        <p:attrNameLst>
                                          <p:attrName>ppt_x</p:attrName>
                                        </p:attrNameLst>
                                      </p:cBhvr>
                                      <p:tavLst>
                                        <p:tav tm="0">
                                          <p:val>
                                            <p:strVal val="#ppt_x-.2"/>
                                          </p:val>
                                        </p:tav>
                                        <p:tav tm="100000">
                                          <p:val>
                                            <p:strVal val="#ppt_x"/>
                                          </p:val>
                                        </p:tav>
                                      </p:tavLst>
                                    </p:anim>
                                    <p:anim calcmode="lin" valueType="num">
                                      <p:cBhvr>
                                        <p:cTn id="97" dur="1000" fill="hold"/>
                                        <p:tgtEl>
                                          <p:spTgt spid="18477"/>
                                        </p:tgtEl>
                                        <p:attrNameLst>
                                          <p:attrName>ppt_y</p:attrName>
                                        </p:attrNameLst>
                                      </p:cBhvr>
                                      <p:tavLst>
                                        <p:tav tm="0">
                                          <p:val>
                                            <p:strVal val="#ppt_y"/>
                                          </p:val>
                                        </p:tav>
                                        <p:tav tm="100000">
                                          <p:val>
                                            <p:strVal val="#ppt_y"/>
                                          </p:val>
                                        </p:tav>
                                      </p:tavLst>
                                    </p:anim>
                                    <p:animEffect transition="in" filter="wipe(right)" prLst="gradientSize: 0.1">
                                      <p:cBhvr>
                                        <p:cTn id="98" dur="1000"/>
                                        <p:tgtEl>
                                          <p:spTgt spid="18477"/>
                                        </p:tgtEl>
                                      </p:cBhvr>
                                    </p:animEffect>
                                  </p:childTnLst>
                                </p:cTn>
                              </p:par>
                              <p:par>
                                <p:cTn id="99" presetID="29" presetClass="entr" presetSubtype="0" fill="hold" nodeType="withEffect">
                                  <p:stCondLst>
                                    <p:cond delay="0"/>
                                  </p:stCondLst>
                                  <p:childTnLst>
                                    <p:set>
                                      <p:cBhvr>
                                        <p:cTn id="100" dur="1" fill="hold">
                                          <p:stCondLst>
                                            <p:cond delay="0"/>
                                          </p:stCondLst>
                                        </p:cTn>
                                        <p:tgtEl>
                                          <p:spTgt spid="18476"/>
                                        </p:tgtEl>
                                        <p:attrNameLst>
                                          <p:attrName>style.visibility</p:attrName>
                                        </p:attrNameLst>
                                      </p:cBhvr>
                                      <p:to>
                                        <p:strVal val="visible"/>
                                      </p:to>
                                    </p:set>
                                    <p:anim calcmode="lin" valueType="num">
                                      <p:cBhvr>
                                        <p:cTn id="101" dur="1000" fill="hold"/>
                                        <p:tgtEl>
                                          <p:spTgt spid="18476"/>
                                        </p:tgtEl>
                                        <p:attrNameLst>
                                          <p:attrName>ppt_x</p:attrName>
                                        </p:attrNameLst>
                                      </p:cBhvr>
                                      <p:tavLst>
                                        <p:tav tm="0">
                                          <p:val>
                                            <p:strVal val="#ppt_x-.2"/>
                                          </p:val>
                                        </p:tav>
                                        <p:tav tm="100000">
                                          <p:val>
                                            <p:strVal val="#ppt_x"/>
                                          </p:val>
                                        </p:tav>
                                      </p:tavLst>
                                    </p:anim>
                                    <p:anim calcmode="lin" valueType="num">
                                      <p:cBhvr>
                                        <p:cTn id="102" dur="1000" fill="hold"/>
                                        <p:tgtEl>
                                          <p:spTgt spid="18476"/>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18476"/>
                                        </p:tgtEl>
                                      </p:cBhvr>
                                    </p:animEffect>
                                  </p:childTnLst>
                                </p:cTn>
                              </p:par>
                              <p:par>
                                <p:cTn id="104" presetID="29" presetClass="entr" presetSubtype="0" fill="hold" nodeType="withEffect">
                                  <p:stCondLst>
                                    <p:cond delay="0"/>
                                  </p:stCondLst>
                                  <p:childTnLst>
                                    <p:set>
                                      <p:cBhvr>
                                        <p:cTn id="105" dur="1" fill="hold">
                                          <p:stCondLst>
                                            <p:cond delay="0"/>
                                          </p:stCondLst>
                                        </p:cTn>
                                        <p:tgtEl>
                                          <p:spTgt spid="18478"/>
                                        </p:tgtEl>
                                        <p:attrNameLst>
                                          <p:attrName>style.visibility</p:attrName>
                                        </p:attrNameLst>
                                      </p:cBhvr>
                                      <p:to>
                                        <p:strVal val="visible"/>
                                      </p:to>
                                    </p:set>
                                    <p:anim calcmode="lin" valueType="num">
                                      <p:cBhvr>
                                        <p:cTn id="106" dur="1000" fill="hold"/>
                                        <p:tgtEl>
                                          <p:spTgt spid="18478"/>
                                        </p:tgtEl>
                                        <p:attrNameLst>
                                          <p:attrName>ppt_x</p:attrName>
                                        </p:attrNameLst>
                                      </p:cBhvr>
                                      <p:tavLst>
                                        <p:tav tm="0">
                                          <p:val>
                                            <p:strVal val="#ppt_x-.2"/>
                                          </p:val>
                                        </p:tav>
                                        <p:tav tm="100000">
                                          <p:val>
                                            <p:strVal val="#ppt_x"/>
                                          </p:val>
                                        </p:tav>
                                      </p:tavLst>
                                    </p:anim>
                                    <p:anim calcmode="lin" valueType="num">
                                      <p:cBhvr>
                                        <p:cTn id="107" dur="1000" fill="hold"/>
                                        <p:tgtEl>
                                          <p:spTgt spid="18478"/>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18478"/>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xit" presetSubtype="4" fill="hold" nodeType="clickEffect">
                                  <p:stCondLst>
                                    <p:cond delay="0"/>
                                  </p:stCondLst>
                                  <p:childTnLst>
                                    <p:anim calcmode="lin" valueType="num">
                                      <p:cBhvr additive="base">
                                        <p:cTn id="112" dur="500"/>
                                        <p:tgtEl>
                                          <p:spTgt spid="18477"/>
                                        </p:tgtEl>
                                        <p:attrNameLst>
                                          <p:attrName>ppt_x</p:attrName>
                                        </p:attrNameLst>
                                      </p:cBhvr>
                                      <p:tavLst>
                                        <p:tav tm="0">
                                          <p:val>
                                            <p:strVal val="ppt_x"/>
                                          </p:val>
                                        </p:tav>
                                        <p:tav tm="100000">
                                          <p:val>
                                            <p:strVal val="ppt_x"/>
                                          </p:val>
                                        </p:tav>
                                      </p:tavLst>
                                    </p:anim>
                                    <p:anim calcmode="lin" valueType="num">
                                      <p:cBhvr additive="base">
                                        <p:cTn id="113" dur="500"/>
                                        <p:tgtEl>
                                          <p:spTgt spid="18477"/>
                                        </p:tgtEl>
                                        <p:attrNameLst>
                                          <p:attrName>ppt_y</p:attrName>
                                        </p:attrNameLst>
                                      </p:cBhvr>
                                      <p:tavLst>
                                        <p:tav tm="0">
                                          <p:val>
                                            <p:strVal val="ppt_y"/>
                                          </p:val>
                                        </p:tav>
                                        <p:tav tm="100000">
                                          <p:val>
                                            <p:strVal val="1+ppt_h/2"/>
                                          </p:val>
                                        </p:tav>
                                      </p:tavLst>
                                    </p:anim>
                                    <p:set>
                                      <p:cBhvr>
                                        <p:cTn id="114" dur="1" fill="hold">
                                          <p:stCondLst>
                                            <p:cond delay="499"/>
                                          </p:stCondLst>
                                        </p:cTn>
                                        <p:tgtEl>
                                          <p:spTgt spid="18477"/>
                                        </p:tgtEl>
                                        <p:attrNameLst>
                                          <p:attrName>style.visibility</p:attrName>
                                        </p:attrNameLst>
                                      </p:cBhvr>
                                      <p:to>
                                        <p:strVal val="hidden"/>
                                      </p:to>
                                    </p:set>
                                  </p:childTnLst>
                                </p:cTn>
                              </p:par>
                              <p:par>
                                <p:cTn id="115" presetID="2" presetClass="exit" presetSubtype="4" fill="hold" nodeType="withEffect">
                                  <p:stCondLst>
                                    <p:cond delay="0"/>
                                  </p:stCondLst>
                                  <p:childTnLst>
                                    <p:anim calcmode="lin" valueType="num">
                                      <p:cBhvr additive="base">
                                        <p:cTn id="116" dur="500"/>
                                        <p:tgtEl>
                                          <p:spTgt spid="18476"/>
                                        </p:tgtEl>
                                        <p:attrNameLst>
                                          <p:attrName>ppt_x</p:attrName>
                                        </p:attrNameLst>
                                      </p:cBhvr>
                                      <p:tavLst>
                                        <p:tav tm="0">
                                          <p:val>
                                            <p:strVal val="ppt_x"/>
                                          </p:val>
                                        </p:tav>
                                        <p:tav tm="100000">
                                          <p:val>
                                            <p:strVal val="ppt_x"/>
                                          </p:val>
                                        </p:tav>
                                      </p:tavLst>
                                    </p:anim>
                                    <p:anim calcmode="lin" valueType="num">
                                      <p:cBhvr additive="base">
                                        <p:cTn id="117" dur="500"/>
                                        <p:tgtEl>
                                          <p:spTgt spid="18476"/>
                                        </p:tgtEl>
                                        <p:attrNameLst>
                                          <p:attrName>ppt_y</p:attrName>
                                        </p:attrNameLst>
                                      </p:cBhvr>
                                      <p:tavLst>
                                        <p:tav tm="0">
                                          <p:val>
                                            <p:strVal val="ppt_y"/>
                                          </p:val>
                                        </p:tav>
                                        <p:tav tm="100000">
                                          <p:val>
                                            <p:strVal val="1+ppt_h/2"/>
                                          </p:val>
                                        </p:tav>
                                      </p:tavLst>
                                    </p:anim>
                                    <p:set>
                                      <p:cBhvr>
                                        <p:cTn id="118" dur="1" fill="hold">
                                          <p:stCondLst>
                                            <p:cond delay="499"/>
                                          </p:stCondLst>
                                        </p:cTn>
                                        <p:tgtEl>
                                          <p:spTgt spid="18476"/>
                                        </p:tgtEl>
                                        <p:attrNameLst>
                                          <p:attrName>style.visibility</p:attrName>
                                        </p:attrNameLst>
                                      </p:cBhvr>
                                      <p:to>
                                        <p:strVal val="hidden"/>
                                      </p:to>
                                    </p:set>
                                  </p:childTnLst>
                                </p:cTn>
                              </p:par>
                              <p:par>
                                <p:cTn id="119" presetID="2" presetClass="exit" presetSubtype="4" fill="hold" nodeType="withEffect">
                                  <p:stCondLst>
                                    <p:cond delay="0"/>
                                  </p:stCondLst>
                                  <p:childTnLst>
                                    <p:anim calcmode="lin" valueType="num">
                                      <p:cBhvr additive="base">
                                        <p:cTn id="120" dur="500"/>
                                        <p:tgtEl>
                                          <p:spTgt spid="18478"/>
                                        </p:tgtEl>
                                        <p:attrNameLst>
                                          <p:attrName>ppt_x</p:attrName>
                                        </p:attrNameLst>
                                      </p:cBhvr>
                                      <p:tavLst>
                                        <p:tav tm="0">
                                          <p:val>
                                            <p:strVal val="ppt_x"/>
                                          </p:val>
                                        </p:tav>
                                        <p:tav tm="100000">
                                          <p:val>
                                            <p:strVal val="ppt_x"/>
                                          </p:val>
                                        </p:tav>
                                      </p:tavLst>
                                    </p:anim>
                                    <p:anim calcmode="lin" valueType="num">
                                      <p:cBhvr additive="base">
                                        <p:cTn id="121" dur="500"/>
                                        <p:tgtEl>
                                          <p:spTgt spid="18478"/>
                                        </p:tgtEl>
                                        <p:attrNameLst>
                                          <p:attrName>ppt_y</p:attrName>
                                        </p:attrNameLst>
                                      </p:cBhvr>
                                      <p:tavLst>
                                        <p:tav tm="0">
                                          <p:val>
                                            <p:strVal val="ppt_y"/>
                                          </p:val>
                                        </p:tav>
                                        <p:tav tm="100000">
                                          <p:val>
                                            <p:strVal val="1+ppt_h/2"/>
                                          </p:val>
                                        </p:tav>
                                      </p:tavLst>
                                    </p:anim>
                                    <p:set>
                                      <p:cBhvr>
                                        <p:cTn id="122" dur="1" fill="hold">
                                          <p:stCondLst>
                                            <p:cond delay="499"/>
                                          </p:stCondLst>
                                        </p:cTn>
                                        <p:tgtEl>
                                          <p:spTgt spid="18478"/>
                                        </p:tgtEl>
                                        <p:attrNameLst>
                                          <p:attrName>style.visibility</p:attrName>
                                        </p:attrNameLst>
                                      </p:cBhvr>
                                      <p:to>
                                        <p:strVal val="hidden"/>
                                      </p:to>
                                    </p:se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9" presetClass="entr" presetSubtype="0" fill="hold" grpId="0" nodeType="clickEffect">
                                  <p:stCondLst>
                                    <p:cond delay="0"/>
                                  </p:stCondLst>
                                  <p:childTnLst>
                                    <p:set>
                                      <p:cBhvr>
                                        <p:cTn id="126" dur="1" fill="hold">
                                          <p:stCondLst>
                                            <p:cond delay="0"/>
                                          </p:stCondLst>
                                        </p:cTn>
                                        <p:tgtEl>
                                          <p:spTgt spid="18482"/>
                                        </p:tgtEl>
                                        <p:attrNameLst>
                                          <p:attrName>style.visibility</p:attrName>
                                        </p:attrNameLst>
                                      </p:cBhvr>
                                      <p:to>
                                        <p:strVal val="visible"/>
                                      </p:to>
                                    </p:set>
                                    <p:anim calcmode="lin" valueType="num">
                                      <p:cBhvr>
                                        <p:cTn id="127" dur="1000" fill="hold"/>
                                        <p:tgtEl>
                                          <p:spTgt spid="18482"/>
                                        </p:tgtEl>
                                        <p:attrNameLst>
                                          <p:attrName>ppt_x</p:attrName>
                                        </p:attrNameLst>
                                      </p:cBhvr>
                                      <p:tavLst>
                                        <p:tav tm="0">
                                          <p:val>
                                            <p:strVal val="#ppt_x-.2"/>
                                          </p:val>
                                        </p:tav>
                                        <p:tav tm="100000">
                                          <p:val>
                                            <p:strVal val="#ppt_x"/>
                                          </p:val>
                                        </p:tav>
                                      </p:tavLst>
                                    </p:anim>
                                    <p:anim calcmode="lin" valueType="num">
                                      <p:cBhvr>
                                        <p:cTn id="128" dur="1000" fill="hold"/>
                                        <p:tgtEl>
                                          <p:spTgt spid="18482"/>
                                        </p:tgtEl>
                                        <p:attrNameLst>
                                          <p:attrName>ppt_y</p:attrName>
                                        </p:attrNameLst>
                                      </p:cBhvr>
                                      <p:tavLst>
                                        <p:tav tm="0">
                                          <p:val>
                                            <p:strVal val="#ppt_y"/>
                                          </p:val>
                                        </p:tav>
                                        <p:tav tm="100000">
                                          <p:val>
                                            <p:strVal val="#ppt_y"/>
                                          </p:val>
                                        </p:tav>
                                      </p:tavLst>
                                    </p:anim>
                                    <p:animEffect transition="in" filter="wipe(right)" prLst="gradientSize: 0.1">
                                      <p:cBhvr>
                                        <p:cTn id="129" dur="1000"/>
                                        <p:tgtEl>
                                          <p:spTgt spid="1848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9" presetClass="entr" presetSubtype="0" fill="hold" nodeType="clickEffect">
                                  <p:stCondLst>
                                    <p:cond delay="0"/>
                                  </p:stCondLst>
                                  <p:childTnLst>
                                    <p:set>
                                      <p:cBhvr>
                                        <p:cTn id="133" dur="1" fill="hold">
                                          <p:stCondLst>
                                            <p:cond delay="0"/>
                                          </p:stCondLst>
                                        </p:cTn>
                                        <p:tgtEl>
                                          <p:spTgt spid="18479"/>
                                        </p:tgtEl>
                                        <p:attrNameLst>
                                          <p:attrName>style.visibility</p:attrName>
                                        </p:attrNameLst>
                                      </p:cBhvr>
                                      <p:to>
                                        <p:strVal val="visible"/>
                                      </p:to>
                                    </p:set>
                                    <p:anim calcmode="lin" valueType="num">
                                      <p:cBhvr>
                                        <p:cTn id="134" dur="1000" fill="hold"/>
                                        <p:tgtEl>
                                          <p:spTgt spid="18479"/>
                                        </p:tgtEl>
                                        <p:attrNameLst>
                                          <p:attrName>ppt_x</p:attrName>
                                        </p:attrNameLst>
                                      </p:cBhvr>
                                      <p:tavLst>
                                        <p:tav tm="0">
                                          <p:val>
                                            <p:strVal val="#ppt_x-.2"/>
                                          </p:val>
                                        </p:tav>
                                        <p:tav tm="100000">
                                          <p:val>
                                            <p:strVal val="#ppt_x"/>
                                          </p:val>
                                        </p:tav>
                                      </p:tavLst>
                                    </p:anim>
                                    <p:anim calcmode="lin" valueType="num">
                                      <p:cBhvr>
                                        <p:cTn id="135" dur="1000" fill="hold"/>
                                        <p:tgtEl>
                                          <p:spTgt spid="18479"/>
                                        </p:tgtEl>
                                        <p:attrNameLst>
                                          <p:attrName>ppt_y</p:attrName>
                                        </p:attrNameLst>
                                      </p:cBhvr>
                                      <p:tavLst>
                                        <p:tav tm="0">
                                          <p:val>
                                            <p:strVal val="#ppt_y"/>
                                          </p:val>
                                        </p:tav>
                                        <p:tav tm="100000">
                                          <p:val>
                                            <p:strVal val="#ppt_y"/>
                                          </p:val>
                                        </p:tav>
                                      </p:tavLst>
                                    </p:anim>
                                    <p:animEffect transition="in" filter="wipe(right)" prLst="gradientSize: 0.1">
                                      <p:cBhvr>
                                        <p:cTn id="136" dur="1000"/>
                                        <p:tgtEl>
                                          <p:spTgt spid="18479"/>
                                        </p:tgtEl>
                                      </p:cBhvr>
                                    </p:animEffect>
                                  </p:childTnLst>
                                </p:cTn>
                              </p:par>
                              <p:par>
                                <p:cTn id="137" presetID="29" presetClass="entr" presetSubtype="0" fill="hold" nodeType="withEffect">
                                  <p:stCondLst>
                                    <p:cond delay="0"/>
                                  </p:stCondLst>
                                  <p:childTnLst>
                                    <p:set>
                                      <p:cBhvr>
                                        <p:cTn id="138" dur="1" fill="hold">
                                          <p:stCondLst>
                                            <p:cond delay="0"/>
                                          </p:stCondLst>
                                        </p:cTn>
                                        <p:tgtEl>
                                          <p:spTgt spid="18481"/>
                                        </p:tgtEl>
                                        <p:attrNameLst>
                                          <p:attrName>style.visibility</p:attrName>
                                        </p:attrNameLst>
                                      </p:cBhvr>
                                      <p:to>
                                        <p:strVal val="visible"/>
                                      </p:to>
                                    </p:set>
                                    <p:anim calcmode="lin" valueType="num">
                                      <p:cBhvr>
                                        <p:cTn id="139" dur="1000" fill="hold"/>
                                        <p:tgtEl>
                                          <p:spTgt spid="18481"/>
                                        </p:tgtEl>
                                        <p:attrNameLst>
                                          <p:attrName>ppt_x</p:attrName>
                                        </p:attrNameLst>
                                      </p:cBhvr>
                                      <p:tavLst>
                                        <p:tav tm="0">
                                          <p:val>
                                            <p:strVal val="#ppt_x-.2"/>
                                          </p:val>
                                        </p:tav>
                                        <p:tav tm="100000">
                                          <p:val>
                                            <p:strVal val="#ppt_x"/>
                                          </p:val>
                                        </p:tav>
                                      </p:tavLst>
                                    </p:anim>
                                    <p:anim calcmode="lin" valueType="num">
                                      <p:cBhvr>
                                        <p:cTn id="140" dur="1000" fill="hold"/>
                                        <p:tgtEl>
                                          <p:spTgt spid="18481"/>
                                        </p:tgtEl>
                                        <p:attrNameLst>
                                          <p:attrName>ppt_y</p:attrName>
                                        </p:attrNameLst>
                                      </p:cBhvr>
                                      <p:tavLst>
                                        <p:tav tm="0">
                                          <p:val>
                                            <p:strVal val="#ppt_y"/>
                                          </p:val>
                                        </p:tav>
                                        <p:tav tm="100000">
                                          <p:val>
                                            <p:strVal val="#ppt_y"/>
                                          </p:val>
                                        </p:tav>
                                      </p:tavLst>
                                    </p:anim>
                                    <p:animEffect transition="in" filter="wipe(right)" prLst="gradientSize: 0.1">
                                      <p:cBhvr>
                                        <p:cTn id="141" dur="1000"/>
                                        <p:tgtEl>
                                          <p:spTgt spid="18481"/>
                                        </p:tgtEl>
                                      </p:cBhvr>
                                    </p:animEffect>
                                  </p:childTnLst>
                                </p:cTn>
                              </p:par>
                              <p:par>
                                <p:cTn id="142" presetID="29" presetClass="entr" presetSubtype="0" fill="hold" nodeType="withEffect">
                                  <p:stCondLst>
                                    <p:cond delay="0"/>
                                  </p:stCondLst>
                                  <p:childTnLst>
                                    <p:set>
                                      <p:cBhvr>
                                        <p:cTn id="143" dur="1" fill="hold">
                                          <p:stCondLst>
                                            <p:cond delay="0"/>
                                          </p:stCondLst>
                                        </p:cTn>
                                        <p:tgtEl>
                                          <p:spTgt spid="18480"/>
                                        </p:tgtEl>
                                        <p:attrNameLst>
                                          <p:attrName>style.visibility</p:attrName>
                                        </p:attrNameLst>
                                      </p:cBhvr>
                                      <p:to>
                                        <p:strVal val="visible"/>
                                      </p:to>
                                    </p:set>
                                    <p:anim calcmode="lin" valueType="num">
                                      <p:cBhvr>
                                        <p:cTn id="144" dur="1000" fill="hold"/>
                                        <p:tgtEl>
                                          <p:spTgt spid="18480"/>
                                        </p:tgtEl>
                                        <p:attrNameLst>
                                          <p:attrName>ppt_x</p:attrName>
                                        </p:attrNameLst>
                                      </p:cBhvr>
                                      <p:tavLst>
                                        <p:tav tm="0">
                                          <p:val>
                                            <p:strVal val="#ppt_x-.2"/>
                                          </p:val>
                                        </p:tav>
                                        <p:tav tm="100000">
                                          <p:val>
                                            <p:strVal val="#ppt_x"/>
                                          </p:val>
                                        </p:tav>
                                      </p:tavLst>
                                    </p:anim>
                                    <p:anim calcmode="lin" valueType="num">
                                      <p:cBhvr>
                                        <p:cTn id="145" dur="1000" fill="hold"/>
                                        <p:tgtEl>
                                          <p:spTgt spid="18480"/>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18480"/>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2" presetClass="exit" presetSubtype="4" fill="hold" nodeType="clickEffect">
                                  <p:stCondLst>
                                    <p:cond delay="0"/>
                                  </p:stCondLst>
                                  <p:childTnLst>
                                    <p:anim calcmode="lin" valueType="num">
                                      <p:cBhvr additive="base">
                                        <p:cTn id="150" dur="500"/>
                                        <p:tgtEl>
                                          <p:spTgt spid="18479"/>
                                        </p:tgtEl>
                                        <p:attrNameLst>
                                          <p:attrName>ppt_x</p:attrName>
                                        </p:attrNameLst>
                                      </p:cBhvr>
                                      <p:tavLst>
                                        <p:tav tm="0">
                                          <p:val>
                                            <p:strVal val="ppt_x"/>
                                          </p:val>
                                        </p:tav>
                                        <p:tav tm="100000">
                                          <p:val>
                                            <p:strVal val="ppt_x"/>
                                          </p:val>
                                        </p:tav>
                                      </p:tavLst>
                                    </p:anim>
                                    <p:anim calcmode="lin" valueType="num">
                                      <p:cBhvr additive="base">
                                        <p:cTn id="151" dur="500"/>
                                        <p:tgtEl>
                                          <p:spTgt spid="18479"/>
                                        </p:tgtEl>
                                        <p:attrNameLst>
                                          <p:attrName>ppt_y</p:attrName>
                                        </p:attrNameLst>
                                      </p:cBhvr>
                                      <p:tavLst>
                                        <p:tav tm="0">
                                          <p:val>
                                            <p:strVal val="ppt_y"/>
                                          </p:val>
                                        </p:tav>
                                        <p:tav tm="100000">
                                          <p:val>
                                            <p:strVal val="1+ppt_h/2"/>
                                          </p:val>
                                        </p:tav>
                                      </p:tavLst>
                                    </p:anim>
                                    <p:set>
                                      <p:cBhvr>
                                        <p:cTn id="152" dur="1" fill="hold">
                                          <p:stCondLst>
                                            <p:cond delay="499"/>
                                          </p:stCondLst>
                                        </p:cTn>
                                        <p:tgtEl>
                                          <p:spTgt spid="18479"/>
                                        </p:tgtEl>
                                        <p:attrNameLst>
                                          <p:attrName>style.visibility</p:attrName>
                                        </p:attrNameLst>
                                      </p:cBhvr>
                                      <p:to>
                                        <p:strVal val="hidden"/>
                                      </p:to>
                                    </p:set>
                                  </p:childTnLst>
                                </p:cTn>
                              </p:par>
                              <p:par>
                                <p:cTn id="153" presetID="2" presetClass="exit" presetSubtype="4" fill="hold" nodeType="withEffect">
                                  <p:stCondLst>
                                    <p:cond delay="0"/>
                                  </p:stCondLst>
                                  <p:childTnLst>
                                    <p:anim calcmode="lin" valueType="num">
                                      <p:cBhvr additive="base">
                                        <p:cTn id="154" dur="500"/>
                                        <p:tgtEl>
                                          <p:spTgt spid="18481"/>
                                        </p:tgtEl>
                                        <p:attrNameLst>
                                          <p:attrName>ppt_x</p:attrName>
                                        </p:attrNameLst>
                                      </p:cBhvr>
                                      <p:tavLst>
                                        <p:tav tm="0">
                                          <p:val>
                                            <p:strVal val="ppt_x"/>
                                          </p:val>
                                        </p:tav>
                                        <p:tav tm="100000">
                                          <p:val>
                                            <p:strVal val="ppt_x"/>
                                          </p:val>
                                        </p:tav>
                                      </p:tavLst>
                                    </p:anim>
                                    <p:anim calcmode="lin" valueType="num">
                                      <p:cBhvr additive="base">
                                        <p:cTn id="155" dur="500"/>
                                        <p:tgtEl>
                                          <p:spTgt spid="18481"/>
                                        </p:tgtEl>
                                        <p:attrNameLst>
                                          <p:attrName>ppt_y</p:attrName>
                                        </p:attrNameLst>
                                      </p:cBhvr>
                                      <p:tavLst>
                                        <p:tav tm="0">
                                          <p:val>
                                            <p:strVal val="ppt_y"/>
                                          </p:val>
                                        </p:tav>
                                        <p:tav tm="100000">
                                          <p:val>
                                            <p:strVal val="1+ppt_h/2"/>
                                          </p:val>
                                        </p:tav>
                                      </p:tavLst>
                                    </p:anim>
                                    <p:set>
                                      <p:cBhvr>
                                        <p:cTn id="156" dur="1" fill="hold">
                                          <p:stCondLst>
                                            <p:cond delay="499"/>
                                          </p:stCondLst>
                                        </p:cTn>
                                        <p:tgtEl>
                                          <p:spTgt spid="18481"/>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additive="base">
                                        <p:cTn id="158" dur="500"/>
                                        <p:tgtEl>
                                          <p:spTgt spid="18480"/>
                                        </p:tgtEl>
                                        <p:attrNameLst>
                                          <p:attrName>ppt_x</p:attrName>
                                        </p:attrNameLst>
                                      </p:cBhvr>
                                      <p:tavLst>
                                        <p:tav tm="0">
                                          <p:val>
                                            <p:strVal val="ppt_x"/>
                                          </p:val>
                                        </p:tav>
                                        <p:tav tm="100000">
                                          <p:val>
                                            <p:strVal val="ppt_x"/>
                                          </p:val>
                                        </p:tav>
                                      </p:tavLst>
                                    </p:anim>
                                    <p:anim calcmode="lin" valueType="num">
                                      <p:cBhvr additive="base">
                                        <p:cTn id="159" dur="500"/>
                                        <p:tgtEl>
                                          <p:spTgt spid="18480"/>
                                        </p:tgtEl>
                                        <p:attrNameLst>
                                          <p:attrName>ppt_y</p:attrName>
                                        </p:attrNameLst>
                                      </p:cBhvr>
                                      <p:tavLst>
                                        <p:tav tm="0">
                                          <p:val>
                                            <p:strVal val="ppt_y"/>
                                          </p:val>
                                        </p:tav>
                                        <p:tav tm="100000">
                                          <p:val>
                                            <p:strVal val="1+ppt_h/2"/>
                                          </p:val>
                                        </p:tav>
                                      </p:tavLst>
                                    </p:anim>
                                    <p:set>
                                      <p:cBhvr>
                                        <p:cTn id="160" dur="1" fill="hold">
                                          <p:stCondLst>
                                            <p:cond delay="499"/>
                                          </p:stCondLst>
                                        </p:cTn>
                                        <p:tgtEl>
                                          <p:spTgt spid="18480"/>
                                        </p:tgtEl>
                                        <p:attrNameLst>
                                          <p:attrName>style.visibility</p:attrName>
                                        </p:attrNameLst>
                                      </p:cBhvr>
                                      <p:to>
                                        <p:strVal val="hidden"/>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9" presetClass="entr" presetSubtype="0" fill="hold" grpId="0" nodeType="clickEffect">
                                  <p:stCondLst>
                                    <p:cond delay="0"/>
                                  </p:stCondLst>
                                  <p:childTnLst>
                                    <p:set>
                                      <p:cBhvr>
                                        <p:cTn id="164" dur="1" fill="hold">
                                          <p:stCondLst>
                                            <p:cond delay="0"/>
                                          </p:stCondLst>
                                        </p:cTn>
                                        <p:tgtEl>
                                          <p:spTgt spid="18456"/>
                                        </p:tgtEl>
                                        <p:attrNameLst>
                                          <p:attrName>style.visibility</p:attrName>
                                        </p:attrNameLst>
                                      </p:cBhvr>
                                      <p:to>
                                        <p:strVal val="visible"/>
                                      </p:to>
                                    </p:set>
                                    <p:anim calcmode="lin" valueType="num">
                                      <p:cBhvr>
                                        <p:cTn id="165" dur="1000" fill="hold"/>
                                        <p:tgtEl>
                                          <p:spTgt spid="18456"/>
                                        </p:tgtEl>
                                        <p:attrNameLst>
                                          <p:attrName>ppt_x</p:attrName>
                                        </p:attrNameLst>
                                      </p:cBhvr>
                                      <p:tavLst>
                                        <p:tav tm="0">
                                          <p:val>
                                            <p:strVal val="#ppt_x-.2"/>
                                          </p:val>
                                        </p:tav>
                                        <p:tav tm="100000">
                                          <p:val>
                                            <p:strVal val="#ppt_x"/>
                                          </p:val>
                                        </p:tav>
                                      </p:tavLst>
                                    </p:anim>
                                    <p:anim calcmode="lin" valueType="num">
                                      <p:cBhvr>
                                        <p:cTn id="166" dur="1000" fill="hold"/>
                                        <p:tgtEl>
                                          <p:spTgt spid="18456"/>
                                        </p:tgtEl>
                                        <p:attrNameLst>
                                          <p:attrName>ppt_y</p:attrName>
                                        </p:attrNameLst>
                                      </p:cBhvr>
                                      <p:tavLst>
                                        <p:tav tm="0">
                                          <p:val>
                                            <p:strVal val="#ppt_y"/>
                                          </p:val>
                                        </p:tav>
                                        <p:tav tm="100000">
                                          <p:val>
                                            <p:strVal val="#ppt_y"/>
                                          </p:val>
                                        </p:tav>
                                      </p:tavLst>
                                    </p:anim>
                                    <p:animEffect transition="in" filter="wipe(right)" prLst="gradientSize: 0.1">
                                      <p:cBhvr>
                                        <p:cTn id="167" dur="1000"/>
                                        <p:tgtEl>
                                          <p:spTgt spid="18456"/>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9" presetClass="entr" presetSubtype="0" fill="hold" nodeType="clickEffect">
                                  <p:stCondLst>
                                    <p:cond delay="0"/>
                                  </p:stCondLst>
                                  <p:childTnLst>
                                    <p:set>
                                      <p:cBhvr>
                                        <p:cTn id="171" dur="1" fill="hold">
                                          <p:stCondLst>
                                            <p:cond delay="0"/>
                                          </p:stCondLst>
                                        </p:cTn>
                                        <p:tgtEl>
                                          <p:spTgt spid="18457"/>
                                        </p:tgtEl>
                                        <p:attrNameLst>
                                          <p:attrName>style.visibility</p:attrName>
                                        </p:attrNameLst>
                                      </p:cBhvr>
                                      <p:to>
                                        <p:strVal val="visible"/>
                                      </p:to>
                                    </p:set>
                                    <p:anim calcmode="lin" valueType="num">
                                      <p:cBhvr>
                                        <p:cTn id="172" dur="1000" fill="hold"/>
                                        <p:tgtEl>
                                          <p:spTgt spid="18457"/>
                                        </p:tgtEl>
                                        <p:attrNameLst>
                                          <p:attrName>ppt_x</p:attrName>
                                        </p:attrNameLst>
                                      </p:cBhvr>
                                      <p:tavLst>
                                        <p:tav tm="0">
                                          <p:val>
                                            <p:strVal val="#ppt_x-.2"/>
                                          </p:val>
                                        </p:tav>
                                        <p:tav tm="100000">
                                          <p:val>
                                            <p:strVal val="#ppt_x"/>
                                          </p:val>
                                        </p:tav>
                                      </p:tavLst>
                                    </p:anim>
                                    <p:anim calcmode="lin" valueType="num">
                                      <p:cBhvr>
                                        <p:cTn id="173" dur="1000" fill="hold"/>
                                        <p:tgtEl>
                                          <p:spTgt spid="18457"/>
                                        </p:tgtEl>
                                        <p:attrNameLst>
                                          <p:attrName>ppt_y</p:attrName>
                                        </p:attrNameLst>
                                      </p:cBhvr>
                                      <p:tavLst>
                                        <p:tav tm="0">
                                          <p:val>
                                            <p:strVal val="#ppt_y"/>
                                          </p:val>
                                        </p:tav>
                                        <p:tav tm="100000">
                                          <p:val>
                                            <p:strVal val="#ppt_y"/>
                                          </p:val>
                                        </p:tav>
                                      </p:tavLst>
                                    </p:anim>
                                    <p:animEffect transition="in" filter="wipe(right)" prLst="gradientSize: 0.1">
                                      <p:cBhvr>
                                        <p:cTn id="174" dur="1000"/>
                                        <p:tgtEl>
                                          <p:spTgt spid="18457"/>
                                        </p:tgtEl>
                                      </p:cBhvr>
                                    </p:animEffect>
                                  </p:childTnLst>
                                </p:cTn>
                              </p:par>
                            </p:childTnLst>
                          </p:cTn>
                        </p:par>
                      </p:childTnLst>
                    </p:cTn>
                  </p:par>
                  <p:par>
                    <p:cTn id="175" fill="hold" nodeType="clickPar">
                      <p:stCondLst>
                        <p:cond delay="indefinite"/>
                      </p:stCondLst>
                      <p:childTnLst>
                        <p:par>
                          <p:cTn id="176" fill="hold" nodeType="withGroup">
                            <p:stCondLst>
                              <p:cond delay="0"/>
                            </p:stCondLst>
                            <p:childTnLst>
                              <p:par>
                                <p:cTn id="177" presetID="29" presetClass="entr" presetSubtype="0" fill="hold" nodeType="clickEffect">
                                  <p:stCondLst>
                                    <p:cond delay="0"/>
                                  </p:stCondLst>
                                  <p:childTnLst>
                                    <p:set>
                                      <p:cBhvr>
                                        <p:cTn id="178" dur="1" fill="hold">
                                          <p:stCondLst>
                                            <p:cond delay="0"/>
                                          </p:stCondLst>
                                        </p:cTn>
                                        <p:tgtEl>
                                          <p:spTgt spid="18458"/>
                                        </p:tgtEl>
                                        <p:attrNameLst>
                                          <p:attrName>style.visibility</p:attrName>
                                        </p:attrNameLst>
                                      </p:cBhvr>
                                      <p:to>
                                        <p:strVal val="visible"/>
                                      </p:to>
                                    </p:set>
                                    <p:anim calcmode="lin" valueType="num">
                                      <p:cBhvr>
                                        <p:cTn id="179" dur="1000" fill="hold"/>
                                        <p:tgtEl>
                                          <p:spTgt spid="18458"/>
                                        </p:tgtEl>
                                        <p:attrNameLst>
                                          <p:attrName>ppt_x</p:attrName>
                                        </p:attrNameLst>
                                      </p:cBhvr>
                                      <p:tavLst>
                                        <p:tav tm="0">
                                          <p:val>
                                            <p:strVal val="#ppt_x-.2"/>
                                          </p:val>
                                        </p:tav>
                                        <p:tav tm="100000">
                                          <p:val>
                                            <p:strVal val="#ppt_x"/>
                                          </p:val>
                                        </p:tav>
                                      </p:tavLst>
                                    </p:anim>
                                    <p:anim calcmode="lin" valueType="num">
                                      <p:cBhvr>
                                        <p:cTn id="180" dur="1000" fill="hold"/>
                                        <p:tgtEl>
                                          <p:spTgt spid="18458"/>
                                        </p:tgtEl>
                                        <p:attrNameLst>
                                          <p:attrName>ppt_y</p:attrName>
                                        </p:attrNameLst>
                                      </p:cBhvr>
                                      <p:tavLst>
                                        <p:tav tm="0">
                                          <p:val>
                                            <p:strVal val="#ppt_y"/>
                                          </p:val>
                                        </p:tav>
                                        <p:tav tm="100000">
                                          <p:val>
                                            <p:strVal val="#ppt_y"/>
                                          </p:val>
                                        </p:tav>
                                      </p:tavLst>
                                    </p:anim>
                                    <p:animEffect transition="in" filter="wipe(right)" prLst="gradientSize: 0.1">
                                      <p:cBhvr>
                                        <p:cTn id="181" dur="1000"/>
                                        <p:tgtEl>
                                          <p:spTgt spid="18458"/>
                                        </p:tgtEl>
                                      </p:cBhvr>
                                    </p:animEffect>
                                  </p:childTnLst>
                                </p:cTn>
                              </p:par>
                            </p:childTnLst>
                          </p:cTn>
                        </p:par>
                      </p:childTnLst>
                    </p:cTn>
                  </p:par>
                  <p:par>
                    <p:cTn id="182" fill="hold" nodeType="clickPar">
                      <p:stCondLst>
                        <p:cond delay="indefinite"/>
                      </p:stCondLst>
                      <p:childTnLst>
                        <p:par>
                          <p:cTn id="183" fill="hold" nodeType="withGroup">
                            <p:stCondLst>
                              <p:cond delay="0"/>
                            </p:stCondLst>
                            <p:childTnLst>
                              <p:par>
                                <p:cTn id="184" presetID="29" presetClass="entr" presetSubtype="0" fill="hold" nodeType="clickEffect">
                                  <p:stCondLst>
                                    <p:cond delay="0"/>
                                  </p:stCondLst>
                                  <p:childTnLst>
                                    <p:set>
                                      <p:cBhvr>
                                        <p:cTn id="185" dur="1" fill="hold">
                                          <p:stCondLst>
                                            <p:cond delay="0"/>
                                          </p:stCondLst>
                                        </p:cTn>
                                        <p:tgtEl>
                                          <p:spTgt spid="18460"/>
                                        </p:tgtEl>
                                        <p:attrNameLst>
                                          <p:attrName>style.visibility</p:attrName>
                                        </p:attrNameLst>
                                      </p:cBhvr>
                                      <p:to>
                                        <p:strVal val="visible"/>
                                      </p:to>
                                    </p:set>
                                    <p:anim calcmode="lin" valueType="num">
                                      <p:cBhvr>
                                        <p:cTn id="186" dur="1000" fill="hold"/>
                                        <p:tgtEl>
                                          <p:spTgt spid="18460"/>
                                        </p:tgtEl>
                                        <p:attrNameLst>
                                          <p:attrName>ppt_x</p:attrName>
                                        </p:attrNameLst>
                                      </p:cBhvr>
                                      <p:tavLst>
                                        <p:tav tm="0">
                                          <p:val>
                                            <p:strVal val="#ppt_x-.2"/>
                                          </p:val>
                                        </p:tav>
                                        <p:tav tm="100000">
                                          <p:val>
                                            <p:strVal val="#ppt_x"/>
                                          </p:val>
                                        </p:tav>
                                      </p:tavLst>
                                    </p:anim>
                                    <p:anim calcmode="lin" valueType="num">
                                      <p:cBhvr>
                                        <p:cTn id="187" dur="1000" fill="hold"/>
                                        <p:tgtEl>
                                          <p:spTgt spid="18460"/>
                                        </p:tgtEl>
                                        <p:attrNameLst>
                                          <p:attrName>ppt_y</p:attrName>
                                        </p:attrNameLst>
                                      </p:cBhvr>
                                      <p:tavLst>
                                        <p:tav tm="0">
                                          <p:val>
                                            <p:strVal val="#ppt_y"/>
                                          </p:val>
                                        </p:tav>
                                        <p:tav tm="100000">
                                          <p:val>
                                            <p:strVal val="#ppt_y"/>
                                          </p:val>
                                        </p:tav>
                                      </p:tavLst>
                                    </p:anim>
                                    <p:animEffect transition="in" filter="wipe(right)" prLst="gradientSize: 0.1">
                                      <p:cBhvr>
                                        <p:cTn id="188" dur="1000"/>
                                        <p:tgtEl>
                                          <p:spTgt spid="18460"/>
                                        </p:tgtEl>
                                      </p:cBhvr>
                                    </p:animEffec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29" presetClass="entr" presetSubtype="0" fill="hold" nodeType="clickEffect">
                                  <p:stCondLst>
                                    <p:cond delay="0"/>
                                  </p:stCondLst>
                                  <p:childTnLst>
                                    <p:set>
                                      <p:cBhvr>
                                        <p:cTn id="192" dur="1" fill="hold">
                                          <p:stCondLst>
                                            <p:cond delay="0"/>
                                          </p:stCondLst>
                                        </p:cTn>
                                        <p:tgtEl>
                                          <p:spTgt spid="18461"/>
                                        </p:tgtEl>
                                        <p:attrNameLst>
                                          <p:attrName>style.visibility</p:attrName>
                                        </p:attrNameLst>
                                      </p:cBhvr>
                                      <p:to>
                                        <p:strVal val="visible"/>
                                      </p:to>
                                    </p:set>
                                    <p:anim calcmode="lin" valueType="num">
                                      <p:cBhvr>
                                        <p:cTn id="193" dur="1000" fill="hold"/>
                                        <p:tgtEl>
                                          <p:spTgt spid="18461"/>
                                        </p:tgtEl>
                                        <p:attrNameLst>
                                          <p:attrName>ppt_x</p:attrName>
                                        </p:attrNameLst>
                                      </p:cBhvr>
                                      <p:tavLst>
                                        <p:tav tm="0">
                                          <p:val>
                                            <p:strVal val="#ppt_x-.2"/>
                                          </p:val>
                                        </p:tav>
                                        <p:tav tm="100000">
                                          <p:val>
                                            <p:strVal val="#ppt_x"/>
                                          </p:val>
                                        </p:tav>
                                      </p:tavLst>
                                    </p:anim>
                                    <p:anim calcmode="lin" valueType="num">
                                      <p:cBhvr>
                                        <p:cTn id="194" dur="1000" fill="hold"/>
                                        <p:tgtEl>
                                          <p:spTgt spid="18461"/>
                                        </p:tgtEl>
                                        <p:attrNameLst>
                                          <p:attrName>ppt_y</p:attrName>
                                        </p:attrNameLst>
                                      </p:cBhvr>
                                      <p:tavLst>
                                        <p:tav tm="0">
                                          <p:val>
                                            <p:strVal val="#ppt_y"/>
                                          </p:val>
                                        </p:tav>
                                        <p:tav tm="100000">
                                          <p:val>
                                            <p:strVal val="#ppt_y"/>
                                          </p:val>
                                        </p:tav>
                                      </p:tavLst>
                                    </p:anim>
                                    <p:animEffect transition="in" filter="wipe(right)" prLst="gradientSize: 0.1">
                                      <p:cBhvr>
                                        <p:cTn id="195" dur="1000"/>
                                        <p:tgtEl>
                                          <p:spTgt spid="18461"/>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29" presetClass="entr" presetSubtype="0" fill="hold" nodeType="clickEffect">
                                  <p:stCondLst>
                                    <p:cond delay="0"/>
                                  </p:stCondLst>
                                  <p:childTnLst>
                                    <p:set>
                                      <p:cBhvr>
                                        <p:cTn id="199" dur="1" fill="hold">
                                          <p:stCondLst>
                                            <p:cond delay="0"/>
                                          </p:stCondLst>
                                        </p:cTn>
                                        <p:tgtEl>
                                          <p:spTgt spid="18462"/>
                                        </p:tgtEl>
                                        <p:attrNameLst>
                                          <p:attrName>style.visibility</p:attrName>
                                        </p:attrNameLst>
                                      </p:cBhvr>
                                      <p:to>
                                        <p:strVal val="visible"/>
                                      </p:to>
                                    </p:set>
                                    <p:anim calcmode="lin" valueType="num">
                                      <p:cBhvr>
                                        <p:cTn id="200" dur="1000" fill="hold"/>
                                        <p:tgtEl>
                                          <p:spTgt spid="18462"/>
                                        </p:tgtEl>
                                        <p:attrNameLst>
                                          <p:attrName>ppt_x</p:attrName>
                                        </p:attrNameLst>
                                      </p:cBhvr>
                                      <p:tavLst>
                                        <p:tav tm="0">
                                          <p:val>
                                            <p:strVal val="#ppt_x-.2"/>
                                          </p:val>
                                        </p:tav>
                                        <p:tav tm="100000">
                                          <p:val>
                                            <p:strVal val="#ppt_x"/>
                                          </p:val>
                                        </p:tav>
                                      </p:tavLst>
                                    </p:anim>
                                    <p:anim calcmode="lin" valueType="num">
                                      <p:cBhvr>
                                        <p:cTn id="201" dur="1000" fill="hold"/>
                                        <p:tgtEl>
                                          <p:spTgt spid="18462"/>
                                        </p:tgtEl>
                                        <p:attrNameLst>
                                          <p:attrName>ppt_y</p:attrName>
                                        </p:attrNameLst>
                                      </p:cBhvr>
                                      <p:tavLst>
                                        <p:tav tm="0">
                                          <p:val>
                                            <p:strVal val="#ppt_y"/>
                                          </p:val>
                                        </p:tav>
                                        <p:tav tm="100000">
                                          <p:val>
                                            <p:strVal val="#ppt_y"/>
                                          </p:val>
                                        </p:tav>
                                      </p:tavLst>
                                    </p:anim>
                                    <p:animEffect transition="in" filter="wipe(right)" prLst="gradientSize: 0.1">
                                      <p:cBhvr>
                                        <p:cTn id="202" dur="1000"/>
                                        <p:tgtEl>
                                          <p:spTgt spid="18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4" grpId="0"/>
      <p:bldP spid="18450" grpId="0"/>
      <p:bldP spid="18451" grpId="0"/>
      <p:bldP spid="18452" grpId="0"/>
      <p:bldP spid="18453" grpId="0"/>
      <p:bldP spid="18454" grpId="0"/>
      <p:bldP spid="18455" grpId="0"/>
      <p:bldP spid="18456" grpId="0"/>
      <p:bldP spid="1848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WordArt 2"/>
          <p:cNvSpPr>
            <a:spLocks noChangeArrowheads="1" noChangeShapeType="1" noTextEdit="1"/>
          </p:cNvSpPr>
          <p:nvPr/>
        </p:nvSpPr>
        <p:spPr bwMode="auto">
          <a:xfrm>
            <a:off x="3810001" y="2286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21512" name="Rectangle 8"/>
          <p:cNvSpPr>
            <a:spLocks/>
          </p:cNvSpPr>
          <p:nvPr/>
        </p:nvSpPr>
        <p:spPr bwMode="auto">
          <a:xfrm>
            <a:off x="1752600" y="2079626"/>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1. Học bài hát: Con đường học trò</a:t>
            </a:r>
          </a:p>
        </p:txBody>
      </p:sp>
      <p:sp>
        <p:nvSpPr>
          <p:cNvPr id="21513" name="Rectangle 9"/>
          <p:cNvSpPr>
            <a:spLocks/>
          </p:cNvSpPr>
          <p:nvPr/>
        </p:nvSpPr>
        <p:spPr bwMode="auto">
          <a:xfrm>
            <a:off x="2054226" y="1774826"/>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chemeClr val="accent2"/>
                </a:solidFill>
                <a:latin typeface="Times New Roman" panose="02020603050405020304" pitchFamily="18" charset="0"/>
              </a:rPr>
              <a:t>HOẠT ĐỘNG HÌNH THÀNH KIẾN THỨC MỚI</a:t>
            </a:r>
          </a:p>
        </p:txBody>
      </p:sp>
      <p:sp>
        <p:nvSpPr>
          <p:cNvPr id="21514" name="Rectangle 10"/>
          <p:cNvSpPr>
            <a:spLocks noChangeArrowheads="1"/>
          </p:cNvSpPr>
          <p:nvPr/>
        </p:nvSpPr>
        <p:spPr bwMode="auto">
          <a:xfrm>
            <a:off x="1828800" y="1851025"/>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6" name="Rectangle 12"/>
          <p:cNvSpPr>
            <a:spLocks/>
          </p:cNvSpPr>
          <p:nvPr/>
        </p:nvSpPr>
        <p:spPr bwMode="auto">
          <a:xfrm>
            <a:off x="1752600" y="2384426"/>
            <a:ext cx="4267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d. Khởi động giọng</a:t>
            </a:r>
          </a:p>
        </p:txBody>
      </p:sp>
      <p:pic>
        <p:nvPicPr>
          <p:cNvPr id="2152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4648201"/>
            <a:ext cx="4229100" cy="1217613"/>
          </a:xfrm>
          <a:prstGeom prst="rect">
            <a:avLst/>
          </a:prstGeom>
          <a:noFill/>
          <a:extLst>
            <a:ext uri="{909E8E84-426E-40DD-AFC4-6F175D3DCCD1}">
              <a14:hiddenFill xmlns:a14="http://schemas.microsoft.com/office/drawing/2010/main">
                <a:solidFill>
                  <a:srgbClr val="FFFFFF"/>
                </a:solidFill>
              </a14:hiddenFill>
            </a:ext>
          </a:extLst>
        </p:spPr>
      </p:pic>
      <p:pic>
        <p:nvPicPr>
          <p:cNvPr id="21524" name="Picture 20"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1" y="2514600"/>
            <a:ext cx="4868863" cy="2184400"/>
          </a:xfrm>
          <a:prstGeom prst="rect">
            <a:avLst/>
          </a:prstGeom>
          <a:noFill/>
          <a:extLst>
            <a:ext uri="{909E8E84-426E-40DD-AFC4-6F175D3DCCD1}">
              <a14:hiddenFill xmlns:a14="http://schemas.microsoft.com/office/drawing/2010/main">
                <a:solidFill>
                  <a:srgbClr val="FFFFFF"/>
                </a:solidFill>
              </a14:hiddenFill>
            </a:ext>
          </a:extLst>
        </p:spPr>
      </p:pic>
      <p:pic>
        <p:nvPicPr>
          <p:cNvPr id="21525"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1" y="1219201"/>
            <a:ext cx="3705225" cy="600075"/>
          </a:xfrm>
          <a:prstGeom prst="rect">
            <a:avLst/>
          </a:prstGeom>
          <a:noFill/>
          <a:extLst>
            <a:ext uri="{909E8E84-426E-40DD-AFC4-6F175D3DCCD1}">
              <a14:hiddenFill xmlns:a14="http://schemas.microsoft.com/office/drawing/2010/main">
                <a:solidFill>
                  <a:srgbClr val="FFFFFF"/>
                </a:solidFill>
              </a14:hiddenFill>
            </a:ext>
          </a:extLst>
        </p:spPr>
      </p:pic>
      <p:sp>
        <p:nvSpPr>
          <p:cNvPr id="21526" name="WordArt 22"/>
          <p:cNvSpPr>
            <a:spLocks noChangeArrowheads="1" noChangeShapeType="1" noTextEdit="1"/>
          </p:cNvSpPr>
          <p:nvPr/>
        </p:nvSpPr>
        <p:spPr bwMode="auto">
          <a:xfrm>
            <a:off x="3505200" y="7620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21527" name="Picture 23" descr="Picture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7338" y="4572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21528" name="Picture 24"/>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6858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29" name="Picture 25"/>
          <p:cNvPicPr>
            <a:picLocks noChangeAspect="1" noChangeArrowheads="1"/>
          </p:cNvPicPr>
          <p:nvPr/>
        </p:nvPicPr>
        <p:blipFill>
          <a:blip r:embed="rId6">
            <a:extLst>
              <a:ext uri="{28A0092B-C50C-407E-A947-70E740481C1C}">
                <a14:useLocalDpi xmlns:a14="http://schemas.microsoft.com/office/drawing/2010/main" val="0"/>
              </a:ext>
            </a:extLst>
          </a:blip>
          <a:srcRect l="56145" t="40581" r="42392" b="57611"/>
          <a:stretch>
            <a:fillRect/>
          </a:stretch>
        </p:blipFill>
        <p:spPr bwMode="auto">
          <a:xfrm>
            <a:off x="4800600" y="9683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30" name="Rectangle 26"/>
          <p:cNvSpPr>
            <a:spLocks/>
          </p:cNvSpPr>
          <p:nvPr/>
        </p:nvSpPr>
        <p:spPr bwMode="auto">
          <a:xfrm>
            <a:off x="5029200" y="5334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21531" name="Rectangle 27"/>
          <p:cNvSpPr>
            <a:spLocks/>
          </p:cNvSpPr>
          <p:nvPr/>
        </p:nvSpPr>
        <p:spPr bwMode="auto">
          <a:xfrm>
            <a:off x="5029200" y="8382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Tree>
    <p:extLst>
      <p:ext uri="{BB962C8B-B14F-4D97-AF65-F5344CB8AC3E}">
        <p14:creationId xmlns:p14="http://schemas.microsoft.com/office/powerpoint/2010/main" val="289218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 calcmode="lin" valueType="num">
                                      <p:cBhvr>
                                        <p:cTn id="7" dur="1000" fill="hold"/>
                                        <p:tgtEl>
                                          <p:spTgt spid="21516"/>
                                        </p:tgtEl>
                                        <p:attrNameLst>
                                          <p:attrName>ppt_x</p:attrName>
                                        </p:attrNameLst>
                                      </p:cBhvr>
                                      <p:tavLst>
                                        <p:tav tm="0">
                                          <p:val>
                                            <p:strVal val="#ppt_x-.2"/>
                                          </p:val>
                                        </p:tav>
                                        <p:tav tm="100000">
                                          <p:val>
                                            <p:strVal val="#ppt_x"/>
                                          </p:val>
                                        </p:tav>
                                      </p:tavLst>
                                    </p:anim>
                                    <p:anim calcmode="lin" valueType="num">
                                      <p:cBhvr>
                                        <p:cTn id="8" dur="1000" fill="hold"/>
                                        <p:tgtEl>
                                          <p:spTgt spid="2151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16"/>
                                        </p:tgtEl>
                                      </p:cBhvr>
                                    </p:animEffect>
                                  </p:childTnLst>
                                </p:cTn>
                              </p:par>
                              <p:par>
                                <p:cTn id="10" presetID="29" presetClass="entr" presetSubtype="0" fill="hold" nodeType="withEffect">
                                  <p:stCondLst>
                                    <p:cond delay="0"/>
                                  </p:stCondLst>
                                  <p:childTnLst>
                                    <p:set>
                                      <p:cBhvr>
                                        <p:cTn id="11" dur="1" fill="hold">
                                          <p:stCondLst>
                                            <p:cond delay="0"/>
                                          </p:stCondLst>
                                        </p:cTn>
                                        <p:tgtEl>
                                          <p:spTgt spid="21524"/>
                                        </p:tgtEl>
                                        <p:attrNameLst>
                                          <p:attrName>style.visibility</p:attrName>
                                        </p:attrNameLst>
                                      </p:cBhvr>
                                      <p:to>
                                        <p:strVal val="visible"/>
                                      </p:to>
                                    </p:set>
                                    <p:anim calcmode="lin" valueType="num">
                                      <p:cBhvr>
                                        <p:cTn id="12" dur="1000" fill="hold"/>
                                        <p:tgtEl>
                                          <p:spTgt spid="21524"/>
                                        </p:tgtEl>
                                        <p:attrNameLst>
                                          <p:attrName>ppt_x</p:attrName>
                                        </p:attrNameLst>
                                      </p:cBhvr>
                                      <p:tavLst>
                                        <p:tav tm="0">
                                          <p:val>
                                            <p:strVal val="#ppt_x-.2"/>
                                          </p:val>
                                        </p:tav>
                                        <p:tav tm="100000">
                                          <p:val>
                                            <p:strVal val="#ppt_x"/>
                                          </p:val>
                                        </p:tav>
                                      </p:tavLst>
                                    </p:anim>
                                    <p:anim calcmode="lin" valueType="num">
                                      <p:cBhvr>
                                        <p:cTn id="13" dur="1000" fill="hold"/>
                                        <p:tgtEl>
                                          <p:spTgt spid="2152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524"/>
                                        </p:tgtEl>
                                      </p:cBhvr>
                                    </p:animEffect>
                                  </p:childTnLst>
                                </p:cTn>
                              </p:par>
                              <p:par>
                                <p:cTn id="15" presetID="29" presetClass="entr" presetSubtype="0" fill="hold" nodeType="withEffect">
                                  <p:stCondLst>
                                    <p:cond delay="0"/>
                                  </p:stCondLst>
                                  <p:childTnLst>
                                    <p:set>
                                      <p:cBhvr>
                                        <p:cTn id="16" dur="1" fill="hold">
                                          <p:stCondLst>
                                            <p:cond delay="0"/>
                                          </p:stCondLst>
                                        </p:cTn>
                                        <p:tgtEl>
                                          <p:spTgt spid="21523"/>
                                        </p:tgtEl>
                                        <p:attrNameLst>
                                          <p:attrName>style.visibility</p:attrName>
                                        </p:attrNameLst>
                                      </p:cBhvr>
                                      <p:to>
                                        <p:strVal val="visible"/>
                                      </p:to>
                                    </p:set>
                                    <p:anim calcmode="lin" valueType="num">
                                      <p:cBhvr>
                                        <p:cTn id="17" dur="1000" fill="hold"/>
                                        <p:tgtEl>
                                          <p:spTgt spid="21523"/>
                                        </p:tgtEl>
                                        <p:attrNameLst>
                                          <p:attrName>ppt_x</p:attrName>
                                        </p:attrNameLst>
                                      </p:cBhvr>
                                      <p:tavLst>
                                        <p:tav tm="0">
                                          <p:val>
                                            <p:strVal val="#ppt_x-.2"/>
                                          </p:val>
                                        </p:tav>
                                        <p:tav tm="100000">
                                          <p:val>
                                            <p:strVal val="#ppt_x"/>
                                          </p:val>
                                        </p:tav>
                                      </p:tavLst>
                                    </p:anim>
                                    <p:anim calcmode="lin" valueType="num">
                                      <p:cBhvr>
                                        <p:cTn id="18" dur="1000" fill="hold"/>
                                        <p:tgtEl>
                                          <p:spTgt spid="2152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3810001" y="223838"/>
            <a:ext cx="4659313" cy="3095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22536" name="Rectangle 8"/>
          <p:cNvSpPr>
            <a:spLocks/>
          </p:cNvSpPr>
          <p:nvPr/>
        </p:nvSpPr>
        <p:spPr bwMode="auto">
          <a:xfrm>
            <a:off x="1752600" y="2079626"/>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1. Học bài hát: Con đường học trò</a:t>
            </a:r>
          </a:p>
        </p:txBody>
      </p:sp>
      <p:sp>
        <p:nvSpPr>
          <p:cNvPr id="22538" name="Rectangle 10"/>
          <p:cNvSpPr>
            <a:spLocks noChangeArrowheads="1"/>
          </p:cNvSpPr>
          <p:nvPr/>
        </p:nvSpPr>
        <p:spPr bwMode="auto">
          <a:xfrm>
            <a:off x="1828800" y="1924050"/>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0" name="Rectangle 12"/>
          <p:cNvSpPr>
            <a:spLocks/>
          </p:cNvSpPr>
          <p:nvPr/>
        </p:nvSpPr>
        <p:spPr bwMode="auto">
          <a:xfrm>
            <a:off x="1752600" y="2384426"/>
            <a:ext cx="4267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e. Dạy hát từng câu</a:t>
            </a:r>
          </a:p>
        </p:txBody>
      </p:sp>
      <p:pic>
        <p:nvPicPr>
          <p:cNvPr id="22541" name="Picture 13" descr="Con duong hoc 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981200"/>
            <a:ext cx="4191000" cy="4591050"/>
          </a:xfrm>
          <a:prstGeom prst="rect">
            <a:avLst/>
          </a:prstGeom>
          <a:noFill/>
          <a:extLst>
            <a:ext uri="{909E8E84-426E-40DD-AFC4-6F175D3DCCD1}">
              <a14:hiddenFill xmlns:a14="http://schemas.microsoft.com/office/drawing/2010/main">
                <a:solidFill>
                  <a:srgbClr val="FFFFFF"/>
                </a:solidFill>
              </a14:hiddenFill>
            </a:ext>
          </a:extLst>
        </p:spPr>
      </p:pic>
      <p:sp>
        <p:nvSpPr>
          <p:cNvPr id="22543" name="Rectangle 15"/>
          <p:cNvSpPr>
            <a:spLocks noChangeArrowheads="1"/>
          </p:cNvSpPr>
          <p:nvPr/>
        </p:nvSpPr>
        <p:spPr bwMode="auto">
          <a:xfrm>
            <a:off x="1936750" y="2876550"/>
            <a:ext cx="43116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a:solidFill>
                  <a:schemeClr val="accent2"/>
                </a:solidFill>
                <a:latin typeface="Times New Roman" panose="02020603050405020304" pitchFamily="18" charset="0"/>
              </a:rPr>
              <a:t>Con đường nằm dưới hàng cây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Dắt em đi giữa hai hè phố vui.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Hàng cây, ngày mỗi xanh tươi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Nghiêng lòng ra đón tiếng cười giòn tan.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Em qua, em lại bao lần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Hồn nhiên là những bước chân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Con đường học trò, con đường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Đưa em qua những mộng mơ tuổi hồng </a:t>
            </a:r>
            <a:r>
              <a:rPr lang="en-US" altLang="en-US" b="1">
                <a:solidFill>
                  <a:schemeClr val="accent2"/>
                </a:solidFill>
              </a:rPr>
              <a:t/>
            </a:r>
            <a:br>
              <a:rPr lang="en-US" altLang="en-US" b="1">
                <a:solidFill>
                  <a:schemeClr val="accent2"/>
                </a:solidFill>
              </a:rPr>
            </a:br>
            <a:r>
              <a:rPr lang="en-US" altLang="en-US" b="1">
                <a:solidFill>
                  <a:schemeClr val="accent2"/>
                </a:solidFill>
                <a:latin typeface="Times New Roman" panose="02020603050405020304" pitchFamily="18" charset="0"/>
              </a:rPr>
              <a:t>Con đường học trò, con đường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Đưa em qua những mộng mơ tuổi hồng ...</a:t>
            </a:r>
            <a:r>
              <a:rPr lang="en-US" altLang="en-US" sz="2000" b="1">
                <a:solidFill>
                  <a:schemeClr val="accent2"/>
                </a:solidFill>
                <a:latin typeface="Times New Roman" panose="02020603050405020304" pitchFamily="18" charset="0"/>
              </a:rPr>
              <a:t> </a:t>
            </a:r>
          </a:p>
        </p:txBody>
      </p:sp>
      <p:sp>
        <p:nvSpPr>
          <p:cNvPr id="22544" name="Rectangle 16"/>
          <p:cNvSpPr>
            <a:spLocks/>
          </p:cNvSpPr>
          <p:nvPr/>
        </p:nvSpPr>
        <p:spPr bwMode="auto">
          <a:xfrm>
            <a:off x="2054226" y="1847851"/>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chemeClr val="accent2"/>
                </a:solidFill>
                <a:latin typeface="Times New Roman" panose="02020603050405020304" pitchFamily="18" charset="0"/>
              </a:rPr>
              <a:t>HOẠT ĐỘNG HÌNH THÀNH KIẾN THỨC MỚI</a:t>
            </a:r>
          </a:p>
        </p:txBody>
      </p:sp>
      <p:pic>
        <p:nvPicPr>
          <p:cNvPr id="2254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228726"/>
            <a:ext cx="3705225" cy="600075"/>
          </a:xfrm>
          <a:prstGeom prst="rect">
            <a:avLst/>
          </a:prstGeom>
          <a:noFill/>
          <a:extLst>
            <a:ext uri="{909E8E84-426E-40DD-AFC4-6F175D3DCCD1}">
              <a14:hiddenFill xmlns:a14="http://schemas.microsoft.com/office/drawing/2010/main">
                <a:solidFill>
                  <a:srgbClr val="FFFFFF"/>
                </a:solidFill>
              </a14:hiddenFill>
            </a:ext>
          </a:extLst>
        </p:spPr>
      </p:pic>
      <p:sp>
        <p:nvSpPr>
          <p:cNvPr id="22546" name="WordArt 18"/>
          <p:cNvSpPr>
            <a:spLocks noChangeArrowheads="1" noChangeShapeType="1" noTextEdit="1"/>
          </p:cNvSpPr>
          <p:nvPr/>
        </p:nvSpPr>
        <p:spPr bwMode="auto">
          <a:xfrm>
            <a:off x="3505200" y="7620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22547" name="Picture 19" descr="Pictur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572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22548" name="Picture 20"/>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6858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9" name="Picture 21"/>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9683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0" name="Rectangle 22"/>
          <p:cNvSpPr>
            <a:spLocks/>
          </p:cNvSpPr>
          <p:nvPr/>
        </p:nvSpPr>
        <p:spPr bwMode="auto">
          <a:xfrm>
            <a:off x="5029200" y="5334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22551" name="Rectangle 23"/>
          <p:cNvSpPr>
            <a:spLocks/>
          </p:cNvSpPr>
          <p:nvPr/>
        </p:nvSpPr>
        <p:spPr bwMode="auto">
          <a:xfrm>
            <a:off x="5029200" y="8382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Tree>
    <p:extLst>
      <p:ext uri="{BB962C8B-B14F-4D97-AF65-F5344CB8AC3E}">
        <p14:creationId xmlns:p14="http://schemas.microsoft.com/office/powerpoint/2010/main" val="16543804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0"/>
                                        </p:tgtEl>
                                        <p:attrNameLst>
                                          <p:attrName>style.visibility</p:attrName>
                                        </p:attrNameLst>
                                      </p:cBhvr>
                                      <p:to>
                                        <p:strVal val="visible"/>
                                      </p:to>
                                    </p:set>
                                    <p:anim calcmode="lin" valueType="num">
                                      <p:cBhvr>
                                        <p:cTn id="7" dur="1000" fill="hold"/>
                                        <p:tgtEl>
                                          <p:spTgt spid="22540"/>
                                        </p:tgtEl>
                                        <p:attrNameLst>
                                          <p:attrName>ppt_x</p:attrName>
                                        </p:attrNameLst>
                                      </p:cBhvr>
                                      <p:tavLst>
                                        <p:tav tm="0">
                                          <p:val>
                                            <p:strVal val="#ppt_x-.2"/>
                                          </p:val>
                                        </p:tav>
                                        <p:tav tm="100000">
                                          <p:val>
                                            <p:strVal val="#ppt_x"/>
                                          </p:val>
                                        </p:tav>
                                      </p:tavLst>
                                    </p:anim>
                                    <p:anim calcmode="lin" valueType="num">
                                      <p:cBhvr>
                                        <p:cTn id="8" dur="1000" fill="hold"/>
                                        <p:tgtEl>
                                          <p:spTgt spid="225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WordArt 2"/>
          <p:cNvSpPr>
            <a:spLocks noChangeArrowheads="1" noChangeShapeType="1" noTextEdit="1"/>
          </p:cNvSpPr>
          <p:nvPr/>
        </p:nvSpPr>
        <p:spPr bwMode="auto">
          <a:xfrm>
            <a:off x="3810001" y="228601"/>
            <a:ext cx="4659313" cy="309563"/>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008000"/>
                  </a:solidFill>
                  <a:round/>
                  <a:headEnd/>
                  <a:tailEnd/>
                </a:ln>
                <a:solidFill>
                  <a:srgbClr val="339966"/>
                </a:solidFill>
                <a:latin typeface="Times New Roman" panose="02020603050405020304" pitchFamily="18" charset="0"/>
                <a:cs typeface="Times New Roman" panose="02020603050405020304" pitchFamily="18" charset="0"/>
              </a:rPr>
              <a:t>CHỦ ĐỀ 1 TUỔI HỌC TRÒ</a:t>
            </a:r>
          </a:p>
        </p:txBody>
      </p:sp>
      <p:sp>
        <p:nvSpPr>
          <p:cNvPr id="23560" name="Rectangle 8"/>
          <p:cNvSpPr>
            <a:spLocks/>
          </p:cNvSpPr>
          <p:nvPr/>
        </p:nvSpPr>
        <p:spPr bwMode="auto">
          <a:xfrm>
            <a:off x="1752600" y="2155826"/>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1. Học bài hát: Con đường học trò</a:t>
            </a:r>
          </a:p>
        </p:txBody>
      </p:sp>
      <p:sp>
        <p:nvSpPr>
          <p:cNvPr id="23562" name="Rectangle 10"/>
          <p:cNvSpPr>
            <a:spLocks noChangeArrowheads="1"/>
          </p:cNvSpPr>
          <p:nvPr/>
        </p:nvSpPr>
        <p:spPr bwMode="auto">
          <a:xfrm>
            <a:off x="1828800" y="1981200"/>
            <a:ext cx="241300" cy="2159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564" name="Rectangle 12"/>
          <p:cNvSpPr>
            <a:spLocks/>
          </p:cNvSpPr>
          <p:nvPr/>
        </p:nvSpPr>
        <p:spPr bwMode="auto">
          <a:xfrm>
            <a:off x="1752600" y="2460626"/>
            <a:ext cx="4267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lgn="ctr">
              <a:defRPr sz="4400">
                <a:solidFill>
                  <a:schemeClr val="tx2"/>
                </a:solidFill>
                <a:latin typeface="Arial" panose="020B0604020202020204" pitchFamily="34" charset="0"/>
              </a:defRPr>
            </a:lvl1pPr>
            <a:lvl2pPr marL="838200" indent="-838200" algn="ctr">
              <a:defRPr sz="4400">
                <a:solidFill>
                  <a:schemeClr val="tx2"/>
                </a:solidFill>
                <a:latin typeface="Arial" panose="020B0604020202020204" pitchFamily="34" charset="0"/>
              </a:defRPr>
            </a:lvl2pPr>
            <a:lvl3pPr marL="838200" indent="-838200" algn="ctr">
              <a:defRPr sz="4400">
                <a:solidFill>
                  <a:schemeClr val="tx2"/>
                </a:solidFill>
                <a:latin typeface="Arial" panose="020B0604020202020204" pitchFamily="34" charset="0"/>
              </a:defRPr>
            </a:lvl3pPr>
            <a:lvl4pPr marL="838200" indent="-838200" algn="ctr">
              <a:defRPr sz="4400">
                <a:solidFill>
                  <a:schemeClr val="tx2"/>
                </a:solidFill>
                <a:latin typeface="Arial" panose="020B0604020202020204" pitchFamily="34" charset="0"/>
              </a:defRPr>
            </a:lvl4pPr>
            <a:lvl5pPr marL="838200" indent="-838200" algn="ctr">
              <a:defRPr sz="4400">
                <a:solidFill>
                  <a:schemeClr val="tx2"/>
                </a:solidFill>
                <a:latin typeface="Arial" panose="020B0604020202020204" pitchFamily="34" charset="0"/>
              </a:defRPr>
            </a:lvl5pPr>
            <a:lvl6pPr marL="1295400" indent="-838200" algn="ctr" fontAlgn="base">
              <a:spcBef>
                <a:spcPct val="0"/>
              </a:spcBef>
              <a:spcAft>
                <a:spcPct val="0"/>
              </a:spcAft>
              <a:defRPr sz="4400">
                <a:solidFill>
                  <a:schemeClr val="tx2"/>
                </a:solidFill>
                <a:latin typeface="Arial" panose="020B0604020202020204" pitchFamily="34" charset="0"/>
              </a:defRPr>
            </a:lvl6pPr>
            <a:lvl7pPr marL="1752600" indent="-838200" algn="ctr" fontAlgn="base">
              <a:spcBef>
                <a:spcPct val="0"/>
              </a:spcBef>
              <a:spcAft>
                <a:spcPct val="0"/>
              </a:spcAft>
              <a:defRPr sz="4400">
                <a:solidFill>
                  <a:schemeClr val="tx2"/>
                </a:solidFill>
                <a:latin typeface="Arial" panose="020B0604020202020204" pitchFamily="34" charset="0"/>
              </a:defRPr>
            </a:lvl7pPr>
            <a:lvl8pPr marL="2209800" indent="-838200" algn="ctr" fontAlgn="base">
              <a:spcBef>
                <a:spcPct val="0"/>
              </a:spcBef>
              <a:spcAft>
                <a:spcPct val="0"/>
              </a:spcAft>
              <a:defRPr sz="4400">
                <a:solidFill>
                  <a:schemeClr val="tx2"/>
                </a:solidFill>
                <a:latin typeface="Arial" panose="020B0604020202020204" pitchFamily="34" charset="0"/>
              </a:defRPr>
            </a:lvl8pPr>
            <a:lvl9pPr marL="2667000" indent="-8382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rgbClr val="000099"/>
                </a:solidFill>
                <a:latin typeface="Times New Roman" panose="02020603050405020304" pitchFamily="18" charset="0"/>
              </a:rPr>
              <a:t>g. Hát cả bài với nhạc đệm</a:t>
            </a:r>
          </a:p>
        </p:txBody>
      </p:sp>
      <p:pic>
        <p:nvPicPr>
          <p:cNvPr id="23565" name="Picture 13" descr="Con duong hoc 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676400"/>
            <a:ext cx="4191000" cy="4895850"/>
          </a:xfrm>
          <a:prstGeom prst="rect">
            <a:avLst/>
          </a:prstGeom>
          <a:noFill/>
          <a:extLst>
            <a:ext uri="{909E8E84-426E-40DD-AFC4-6F175D3DCCD1}">
              <a14:hiddenFill xmlns:a14="http://schemas.microsoft.com/office/drawing/2010/main">
                <a:solidFill>
                  <a:srgbClr val="FFFFFF"/>
                </a:solidFill>
              </a14:hiddenFill>
            </a:ext>
          </a:extLst>
        </p:spPr>
      </p:pic>
      <p:sp>
        <p:nvSpPr>
          <p:cNvPr id="23566" name="Rectangle 14"/>
          <p:cNvSpPr>
            <a:spLocks noChangeArrowheads="1"/>
          </p:cNvSpPr>
          <p:nvPr/>
        </p:nvSpPr>
        <p:spPr bwMode="auto">
          <a:xfrm>
            <a:off x="1860550" y="2952750"/>
            <a:ext cx="431165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b="1">
                <a:solidFill>
                  <a:schemeClr val="accent2"/>
                </a:solidFill>
                <a:latin typeface="Times New Roman" panose="02020603050405020304" pitchFamily="18" charset="0"/>
              </a:rPr>
              <a:t>Con đường nằm dưới hàng cây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Dắt em đi giữa hai hè phố vui.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Hàng cây, ngày mỗi xanh tươi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Nghiêng lòng ra đón tiếng cười giòn tan.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Em qua, em lại bao lần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Hồn nhiên là những bước chân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Con đường học trò, con đường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Đưa em qua những mộng mơ tuổi hồng </a:t>
            </a:r>
            <a:r>
              <a:rPr lang="en-US" altLang="en-US" b="1">
                <a:solidFill>
                  <a:schemeClr val="accent2"/>
                </a:solidFill>
              </a:rPr>
              <a:t/>
            </a:r>
            <a:br>
              <a:rPr lang="en-US" altLang="en-US" b="1">
                <a:solidFill>
                  <a:schemeClr val="accent2"/>
                </a:solidFill>
              </a:rPr>
            </a:br>
            <a:r>
              <a:rPr lang="en-US" altLang="en-US" b="1">
                <a:solidFill>
                  <a:schemeClr val="accent2"/>
                </a:solidFill>
                <a:latin typeface="Times New Roman" panose="02020603050405020304" pitchFamily="18" charset="0"/>
              </a:rPr>
              <a:t>Con đường học trò, con đường học trò. </a:t>
            </a:r>
            <a:br>
              <a:rPr lang="en-US" altLang="en-US" b="1">
                <a:solidFill>
                  <a:schemeClr val="accent2"/>
                </a:solidFill>
                <a:latin typeface="Times New Roman" panose="02020603050405020304" pitchFamily="18" charset="0"/>
              </a:rPr>
            </a:br>
            <a:r>
              <a:rPr lang="en-US" altLang="en-US" b="1">
                <a:solidFill>
                  <a:schemeClr val="accent2"/>
                </a:solidFill>
                <a:latin typeface="Times New Roman" panose="02020603050405020304" pitchFamily="18" charset="0"/>
              </a:rPr>
              <a:t>Đưa em qua những mộng mơ tuổi hồng ...</a:t>
            </a:r>
            <a:r>
              <a:rPr lang="en-US" altLang="en-US" sz="2000" b="1">
                <a:solidFill>
                  <a:schemeClr val="accent2"/>
                </a:solidFill>
                <a:latin typeface="Times New Roman" panose="02020603050405020304" pitchFamily="18" charset="0"/>
              </a:rPr>
              <a:t> </a:t>
            </a:r>
          </a:p>
        </p:txBody>
      </p:sp>
      <p:sp>
        <p:nvSpPr>
          <p:cNvPr id="23569" name="Rectangle 17"/>
          <p:cNvSpPr>
            <a:spLocks/>
          </p:cNvSpPr>
          <p:nvPr/>
        </p:nvSpPr>
        <p:spPr bwMode="auto">
          <a:xfrm>
            <a:off x="2054226" y="1905001"/>
            <a:ext cx="6480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1800" b="1">
                <a:solidFill>
                  <a:schemeClr val="accent2"/>
                </a:solidFill>
                <a:latin typeface="Times New Roman" panose="02020603050405020304" pitchFamily="18" charset="0"/>
              </a:rPr>
              <a:t>HOẠT ĐỘNG HÌNH THÀNH KIẾN THỨC MỚI</a:t>
            </a:r>
          </a:p>
        </p:txBody>
      </p:sp>
      <p:pic>
        <p:nvPicPr>
          <p:cNvPr id="23571"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1304926"/>
            <a:ext cx="3705225" cy="600075"/>
          </a:xfrm>
          <a:prstGeom prst="rect">
            <a:avLst/>
          </a:prstGeom>
          <a:noFill/>
          <a:extLst>
            <a:ext uri="{909E8E84-426E-40DD-AFC4-6F175D3DCCD1}">
              <a14:hiddenFill xmlns:a14="http://schemas.microsoft.com/office/drawing/2010/main">
                <a:solidFill>
                  <a:srgbClr val="FFFFFF"/>
                </a:solidFill>
              </a14:hiddenFill>
            </a:ext>
          </a:extLst>
        </p:spPr>
      </p:pic>
      <p:sp>
        <p:nvSpPr>
          <p:cNvPr id="23572" name="WordArt 20"/>
          <p:cNvSpPr>
            <a:spLocks noChangeArrowheads="1" noChangeShapeType="1" noTextEdit="1"/>
          </p:cNvSpPr>
          <p:nvPr/>
        </p:nvSpPr>
        <p:spPr bwMode="auto">
          <a:xfrm>
            <a:off x="3505200" y="762000"/>
            <a:ext cx="1143000" cy="228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TIẾT 1:</a:t>
            </a:r>
          </a:p>
        </p:txBody>
      </p:sp>
      <p:pic>
        <p:nvPicPr>
          <p:cNvPr id="23573" name="Picture 21" descr="Picture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7338" y="457200"/>
            <a:ext cx="677862" cy="814388"/>
          </a:xfrm>
          <a:prstGeom prst="rect">
            <a:avLst/>
          </a:prstGeom>
          <a:noFill/>
          <a:extLst>
            <a:ext uri="{909E8E84-426E-40DD-AFC4-6F175D3DCCD1}">
              <a14:hiddenFill xmlns:a14="http://schemas.microsoft.com/office/drawing/2010/main">
                <a:solidFill>
                  <a:srgbClr val="FFFFFF"/>
                </a:solidFill>
              </a14:hiddenFill>
            </a:ext>
          </a:extLst>
        </p:spPr>
      </p:pic>
      <p:pic>
        <p:nvPicPr>
          <p:cNvPr id="23574" name="Picture 22"/>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685800"/>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75" name="Picture 23"/>
          <p:cNvPicPr>
            <a:picLocks noChangeAspect="1" noChangeArrowheads="1"/>
          </p:cNvPicPr>
          <p:nvPr/>
        </p:nvPicPr>
        <p:blipFill>
          <a:blip r:embed="rId5">
            <a:extLst>
              <a:ext uri="{28A0092B-C50C-407E-A947-70E740481C1C}">
                <a14:useLocalDpi xmlns:a14="http://schemas.microsoft.com/office/drawing/2010/main" val="0"/>
              </a:ext>
            </a:extLst>
          </a:blip>
          <a:srcRect l="56145" t="40581" r="42392" b="57611"/>
          <a:stretch>
            <a:fillRect/>
          </a:stretch>
        </p:blipFill>
        <p:spPr bwMode="auto">
          <a:xfrm>
            <a:off x="4800600" y="968375"/>
            <a:ext cx="2286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76" name="Rectangle 24"/>
          <p:cNvSpPr>
            <a:spLocks/>
          </p:cNvSpPr>
          <p:nvPr/>
        </p:nvSpPr>
        <p:spPr bwMode="auto">
          <a:xfrm>
            <a:off x="5029200" y="533401"/>
            <a:ext cx="5257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Học bài hát: Con đường học trò</a:t>
            </a:r>
          </a:p>
        </p:txBody>
      </p:sp>
      <p:sp>
        <p:nvSpPr>
          <p:cNvPr id="23577" name="Rectangle 25"/>
          <p:cNvSpPr>
            <a:spLocks/>
          </p:cNvSpPr>
          <p:nvPr/>
        </p:nvSpPr>
        <p:spPr bwMode="auto">
          <a:xfrm>
            <a:off x="5029200" y="838201"/>
            <a:ext cx="6172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algn="l"/>
            <a:r>
              <a:rPr lang="en-US" altLang="en-US" sz="2000" b="1">
                <a:solidFill>
                  <a:srgbClr val="000099"/>
                </a:solidFill>
                <a:latin typeface="Times New Roman" panose="02020603050405020304" pitchFamily="18" charset="0"/>
              </a:rPr>
              <a:t>Nghe nhạc: bài hát Tháng năm học trò</a:t>
            </a:r>
          </a:p>
        </p:txBody>
      </p:sp>
    </p:spTree>
    <p:extLst>
      <p:ext uri="{BB962C8B-B14F-4D97-AF65-F5344CB8AC3E}">
        <p14:creationId xmlns:p14="http://schemas.microsoft.com/office/powerpoint/2010/main" val="4280275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anim calcmode="lin" valueType="num">
                                      <p:cBhvr>
                                        <p:cTn id="7" dur="1000" fill="hold"/>
                                        <p:tgtEl>
                                          <p:spTgt spid="23564"/>
                                        </p:tgtEl>
                                        <p:attrNameLst>
                                          <p:attrName>ppt_x</p:attrName>
                                        </p:attrNameLst>
                                      </p:cBhvr>
                                      <p:tavLst>
                                        <p:tav tm="0">
                                          <p:val>
                                            <p:strVal val="#ppt_x-.2"/>
                                          </p:val>
                                        </p:tav>
                                        <p:tav tm="100000">
                                          <p:val>
                                            <p:strVal val="#ppt_x"/>
                                          </p:val>
                                        </p:tav>
                                      </p:tavLst>
                                    </p:anim>
                                    <p:anim calcmode="lin" valueType="num">
                                      <p:cBhvr>
                                        <p:cTn id="8" dur="1000" fill="hold"/>
                                        <p:tgtEl>
                                          <p:spTgt spid="2356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3564"/>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23566"/>
                                        </p:tgtEl>
                                        <p:attrNameLst>
                                          <p:attrName>style.visibility</p:attrName>
                                        </p:attrNameLst>
                                      </p:cBhvr>
                                      <p:to>
                                        <p:strVal val="visible"/>
                                      </p:to>
                                    </p:set>
                                    <p:anim calcmode="lin" valueType="num">
                                      <p:cBhvr>
                                        <p:cTn id="12" dur="1000" fill="hold"/>
                                        <p:tgtEl>
                                          <p:spTgt spid="23566"/>
                                        </p:tgtEl>
                                        <p:attrNameLst>
                                          <p:attrName>ppt_x</p:attrName>
                                        </p:attrNameLst>
                                      </p:cBhvr>
                                      <p:tavLst>
                                        <p:tav tm="0">
                                          <p:val>
                                            <p:strVal val="#ppt_x-.2"/>
                                          </p:val>
                                        </p:tav>
                                        <p:tav tm="100000">
                                          <p:val>
                                            <p:strVal val="#ppt_x"/>
                                          </p:val>
                                        </p:tav>
                                      </p:tavLst>
                                    </p:anim>
                                    <p:anim calcmode="lin" valueType="num">
                                      <p:cBhvr>
                                        <p:cTn id="13" dur="1000" fill="hold"/>
                                        <p:tgtEl>
                                          <p:spTgt spid="2356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4" grpId="0"/>
      <p:bldP spid="235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897</Words>
  <Application>Microsoft Office PowerPoint</Application>
  <PresentationFormat>Widescreen</PresentationFormat>
  <Paragraphs>116</Paragraphs>
  <Slides>13</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      Nhạc sĩ Nguyễn văn Hiên sinh năm 1953, quê ở Bình Định. Ông Sáng tác nhiều thể loại như: Ca khúc thiếu nhi (Hổng dám đâu; Con đường học trò; Một thời để nhớ…) Các tác phẩm giao hưởng, hợp xướng: ( Sóng Đồng nai; Bài ca thống nhất; Thăng Long bài ca đại thắng…) Trong đó hợp xướng Bài ca thống nhất đã được nhận Giải thưởng âm nhạc năm 2005 do Hội Nhạc sĩ Việt Nam  trao tặng.</vt:lpstr>
      <vt:lpstr>PowerPoint Presentation</vt:lpstr>
      <vt:lpstr>- Cấu trúc của bài hát chia làm 2 đoạn a-b (1-2)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2024-02-21T08:09:33Z</dcterms:created>
  <dcterms:modified xsi:type="dcterms:W3CDTF">2024-02-22T02:23:50Z</dcterms:modified>
</cp:coreProperties>
</file>